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5" r:id="rId4"/>
    <p:sldMasterId id="2147483808" r:id="rId5"/>
  </p:sldMasterIdLst>
  <p:notesMasterIdLst>
    <p:notesMasterId r:id="rId61"/>
  </p:notesMasterIdLst>
  <p:handoutMasterIdLst>
    <p:handoutMasterId r:id="rId62"/>
  </p:handoutMasterIdLst>
  <p:sldIdLst>
    <p:sldId id="339" r:id="rId6"/>
    <p:sldId id="505" r:id="rId7"/>
    <p:sldId id="348" r:id="rId8"/>
    <p:sldId id="506" r:id="rId9"/>
    <p:sldId id="507" r:id="rId10"/>
    <p:sldId id="567" r:id="rId11"/>
    <p:sldId id="536" r:id="rId12"/>
    <p:sldId id="537" r:id="rId13"/>
    <p:sldId id="538" r:id="rId14"/>
    <p:sldId id="539" r:id="rId15"/>
    <p:sldId id="540" r:id="rId16"/>
    <p:sldId id="512" r:id="rId17"/>
    <p:sldId id="513" r:id="rId18"/>
    <p:sldId id="541" r:id="rId19"/>
    <p:sldId id="514" r:id="rId20"/>
    <p:sldId id="568" r:id="rId21"/>
    <p:sldId id="515" r:id="rId22"/>
    <p:sldId id="521" r:id="rId23"/>
    <p:sldId id="520" r:id="rId24"/>
    <p:sldId id="523" r:id="rId25"/>
    <p:sldId id="542" r:id="rId26"/>
    <p:sldId id="516" r:id="rId27"/>
    <p:sldId id="543" r:id="rId28"/>
    <p:sldId id="544" r:id="rId29"/>
    <p:sldId id="545" r:id="rId30"/>
    <p:sldId id="524" r:id="rId31"/>
    <p:sldId id="525" r:id="rId32"/>
    <p:sldId id="526" r:id="rId33"/>
    <p:sldId id="527" r:id="rId34"/>
    <p:sldId id="528" r:id="rId35"/>
    <p:sldId id="529" r:id="rId36"/>
    <p:sldId id="530" r:id="rId37"/>
    <p:sldId id="531" r:id="rId38"/>
    <p:sldId id="534" r:id="rId39"/>
    <p:sldId id="532" r:id="rId40"/>
    <p:sldId id="533" r:id="rId41"/>
    <p:sldId id="535" r:id="rId42"/>
    <p:sldId id="546" r:id="rId43"/>
    <p:sldId id="548" r:id="rId44"/>
    <p:sldId id="549" r:id="rId45"/>
    <p:sldId id="550" r:id="rId46"/>
    <p:sldId id="551" r:id="rId47"/>
    <p:sldId id="553" r:id="rId48"/>
    <p:sldId id="554" r:id="rId49"/>
    <p:sldId id="558" r:id="rId50"/>
    <p:sldId id="559" r:id="rId51"/>
    <p:sldId id="560" r:id="rId52"/>
    <p:sldId id="561" r:id="rId53"/>
    <p:sldId id="562" r:id="rId54"/>
    <p:sldId id="563" r:id="rId55"/>
    <p:sldId id="565" r:id="rId56"/>
    <p:sldId id="555" r:id="rId57"/>
    <p:sldId id="556" r:id="rId58"/>
    <p:sldId id="557" r:id="rId59"/>
    <p:sldId id="566" r:id="rId60"/>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0000"/>
    <a:srgbClr val="4472C4"/>
    <a:srgbClr val="000000"/>
    <a:srgbClr val="FFFFFF"/>
    <a:srgbClr val="CACAFF"/>
    <a:srgbClr val="FFFFCC"/>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34" autoAdjust="0"/>
    <p:restoredTop sz="95887" autoAdjust="0"/>
  </p:normalViewPr>
  <p:slideViewPr>
    <p:cSldViewPr>
      <p:cViewPr varScale="1">
        <p:scale>
          <a:sx n="111" d="100"/>
          <a:sy n="111" d="100"/>
        </p:scale>
        <p:origin x="144" y="96"/>
      </p:cViewPr>
      <p:guideLst>
        <p:guide pos="3839"/>
        <p:guide orient="horz" pos="2160"/>
      </p:guideLst>
    </p:cSldViewPr>
  </p:slideViewPr>
  <p:outlineViewPr>
    <p:cViewPr>
      <p:scale>
        <a:sx n="33" d="100"/>
        <a:sy n="33" d="100"/>
      </p:scale>
      <p:origin x="0" y="-40422"/>
    </p:cViewPr>
  </p:outlineViewPr>
  <p:notesTextViewPr>
    <p:cViewPr>
      <p:scale>
        <a:sx n="100" d="100"/>
        <a:sy n="100" d="100"/>
      </p:scale>
      <p:origin x="0" y="0"/>
    </p:cViewPr>
  </p:notesTextViewPr>
  <p:notesViewPr>
    <p:cSldViewPr showGuides="1">
      <p:cViewPr>
        <p:scale>
          <a:sx n="150" d="100"/>
          <a:sy n="150" d="100"/>
        </p:scale>
        <p:origin x="2388" y="-379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users.soict.hust.edu.vn/hoangph/textbook/toc.html" TargetMode="External"/><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F73B1DEC-94ED-4400-BFEF-A6414F54CD26}"/>
              </a:ext>
            </a:extLst>
          </p:cNvPr>
          <p:cNvSpPr>
            <a:spLocks noGrp="1"/>
          </p:cNvSpPr>
          <p:nvPr>
            <p:ph type="ftr" sz="quarter" idx="2"/>
          </p:nvPr>
        </p:nvSpPr>
        <p:spPr>
          <a:xfrm>
            <a:off x="0" y="8685213"/>
            <a:ext cx="6400800" cy="458787"/>
          </a:xfrm>
          <a:prstGeom prst="rect">
            <a:avLst/>
          </a:prstGeom>
        </p:spPr>
        <p:txBody>
          <a:bodyPr vert="horz" lIns="91440" tIns="45720" rIns="91440" bIns="45720" rtlCol="0" anchor="b"/>
          <a:lstStyle>
            <a:lvl1pPr algn="l">
              <a:defRPr sz="1200"/>
            </a:lvl1pPr>
          </a:lstStyle>
          <a:p>
            <a:r>
              <a:rPr lang="en-US" sz="900" dirty="0"/>
              <a:t>IP QoS (handout) – Phạm Huy Hoàng – ĐHBK Hà </a:t>
            </a:r>
            <a:r>
              <a:rPr lang="en-US" sz="900" dirty="0" err="1"/>
              <a:t>Nội</a:t>
            </a:r>
            <a:br>
              <a:rPr lang="en-US" sz="900" dirty="0"/>
            </a:br>
            <a:r>
              <a:rPr lang="en-US" sz="900" dirty="0" err="1"/>
              <a:t>Tham</a:t>
            </a:r>
            <a:r>
              <a:rPr lang="en-US" sz="900" dirty="0"/>
              <a:t> </a:t>
            </a:r>
            <a:r>
              <a:rPr lang="en-US" sz="900" dirty="0" err="1"/>
              <a:t>khảo</a:t>
            </a:r>
            <a:r>
              <a:rPr lang="en-US" sz="900" dirty="0"/>
              <a:t>: </a:t>
            </a:r>
            <a:r>
              <a:rPr lang="en-US" sz="900" dirty="0">
                <a:hlinkClick r:id="rId2"/>
              </a:rPr>
              <a:t>https://users.soict.hust.edu.vn/hoangph/textbook/toc.html</a:t>
            </a:r>
            <a:endParaRPr lang="en-US" sz="900" dirty="0"/>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7/28/2022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074690-7256-4BB9-AC0F-97AEAE8CDEC2}" type="slidenum">
              <a:rPr lang="en-US" smtClean="0"/>
              <a:t>1</a:t>
            </a:fld>
            <a:endParaRPr lang="en-US"/>
          </a:p>
        </p:txBody>
      </p:sp>
    </p:spTree>
    <p:extLst>
      <p:ext uri="{BB962C8B-B14F-4D97-AF65-F5344CB8AC3E}">
        <p14:creationId xmlns:p14="http://schemas.microsoft.com/office/powerpoint/2010/main" val="3367316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074690-7256-4BB9-AC0F-97AEAE8CDEC2}" type="slidenum">
              <a:rPr lang="en-US" smtClean="0"/>
              <a:t>22</a:t>
            </a:fld>
            <a:endParaRPr lang="en-US"/>
          </a:p>
        </p:txBody>
      </p:sp>
    </p:spTree>
    <p:extLst>
      <p:ext uri="{BB962C8B-B14F-4D97-AF65-F5344CB8AC3E}">
        <p14:creationId xmlns:p14="http://schemas.microsoft.com/office/powerpoint/2010/main" val="3182035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074690-7256-4BB9-AC0F-97AEAE8CDEC2}" type="slidenum">
              <a:rPr lang="en-US" smtClean="0"/>
              <a:t>23</a:t>
            </a:fld>
            <a:endParaRPr lang="en-US"/>
          </a:p>
        </p:txBody>
      </p:sp>
    </p:spTree>
    <p:extLst>
      <p:ext uri="{BB962C8B-B14F-4D97-AF65-F5344CB8AC3E}">
        <p14:creationId xmlns:p14="http://schemas.microsoft.com/office/powerpoint/2010/main" val="34083886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F903F-C896-4263-B620-3634DACEBBAC}"/>
              </a:ext>
            </a:extLst>
          </p:cNvPr>
          <p:cNvSpPr>
            <a:spLocks noGrp="1"/>
          </p:cNvSpPr>
          <p:nvPr>
            <p:ph type="ctrTitle"/>
          </p:nvPr>
        </p:nvSpPr>
        <p:spPr>
          <a:xfrm>
            <a:off x="1523603" y="1122363"/>
            <a:ext cx="9141619" cy="2387600"/>
          </a:xfrm>
        </p:spPr>
        <p:txBody>
          <a:bodyPr anchor="b">
            <a:normAutofit/>
          </a:bodyPr>
          <a:lstStyle>
            <a:lvl1pPr algn="ctr">
              <a:defRPr sz="5400" b="1">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
        <p:nvSpPr>
          <p:cNvPr id="3" name="Subtitle 2">
            <a:extLst>
              <a:ext uri="{FF2B5EF4-FFF2-40B4-BE49-F238E27FC236}">
                <a16:creationId xmlns:a16="http://schemas.microsoft.com/office/drawing/2014/main" id="{D3BBC0BC-8A71-4E80-9861-CB334C7E1247}"/>
              </a:ext>
            </a:extLst>
          </p:cNvPr>
          <p:cNvSpPr>
            <a:spLocks noGrp="1"/>
          </p:cNvSpPr>
          <p:nvPr>
            <p:ph type="subTitle" idx="1"/>
          </p:nvPr>
        </p:nvSpPr>
        <p:spPr>
          <a:xfrm>
            <a:off x="1523603" y="3602038"/>
            <a:ext cx="9141619" cy="1655762"/>
          </a:xfrm>
        </p:spPr>
        <p:txBody>
          <a:bodyPr>
            <a:normAutofit/>
          </a:bodyPr>
          <a:lstStyle>
            <a:lvl1pPr marL="0" indent="0" algn="ctr">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4FBE195-5F0F-4B62-94FE-2968C87B7186}"/>
              </a:ext>
            </a:extLst>
          </p:cNvPr>
          <p:cNvSpPr>
            <a:spLocks noGrp="1"/>
          </p:cNvSpPr>
          <p:nvPr>
            <p:ph type="dt" sz="half" idx="10"/>
          </p:nvPr>
        </p:nvSpPr>
        <p:spPr/>
        <p:txBody>
          <a:bodyPr/>
          <a:lstStyle/>
          <a:p>
            <a:fld id="{61BB6228-A043-41EF-B092-F6A225A3F4B4}" type="datetime1">
              <a:rPr lang="en-US" smtClean="0"/>
              <a:t>7/28/2022</a:t>
            </a:fld>
            <a:endParaRPr lang="en-US"/>
          </a:p>
        </p:txBody>
      </p:sp>
      <p:sp>
        <p:nvSpPr>
          <p:cNvPr id="5" name="Footer Placeholder 4">
            <a:extLst>
              <a:ext uri="{FF2B5EF4-FFF2-40B4-BE49-F238E27FC236}">
                <a16:creationId xmlns:a16="http://schemas.microsoft.com/office/drawing/2014/main" id="{B9DD6EFE-EC9D-4634-AC5E-455C4197C6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452D0C-9200-494A-A865-05ACBD043781}"/>
              </a:ext>
            </a:extLst>
          </p:cNvPr>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042591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78AC2-1BFE-4995-ADC9-59F8F53120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3A656A-A000-4FCF-92A6-8BA5E69B3F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42FE95-8DC7-43B3-A6A5-495BFF6F38BA}"/>
              </a:ext>
            </a:extLst>
          </p:cNvPr>
          <p:cNvSpPr>
            <a:spLocks noGrp="1"/>
          </p:cNvSpPr>
          <p:nvPr>
            <p:ph type="dt" sz="half" idx="10"/>
          </p:nvPr>
        </p:nvSpPr>
        <p:spPr/>
        <p:txBody>
          <a:bodyPr/>
          <a:lstStyle/>
          <a:p>
            <a:fld id="{85DD4BF1-4EDF-492E-B286-54E183A81CB9}" type="datetime1">
              <a:rPr lang="en-US" smtClean="0"/>
              <a:t>7/28/2022</a:t>
            </a:fld>
            <a:endParaRPr lang="en-US"/>
          </a:p>
        </p:txBody>
      </p:sp>
      <p:sp>
        <p:nvSpPr>
          <p:cNvPr id="5" name="Footer Placeholder 4">
            <a:extLst>
              <a:ext uri="{FF2B5EF4-FFF2-40B4-BE49-F238E27FC236}">
                <a16:creationId xmlns:a16="http://schemas.microsoft.com/office/drawing/2014/main" id="{E513E2D6-5F9A-4F2C-A425-EB7078F418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05E20-2430-45D3-85CE-48FB32B8F151}"/>
              </a:ext>
            </a:extLst>
          </p:cNvPr>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978978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04670E-912C-4B33-A317-BDF9EEC54150}"/>
              </a:ext>
            </a:extLst>
          </p:cNvPr>
          <p:cNvSpPr>
            <a:spLocks noGrp="1"/>
          </p:cNvSpPr>
          <p:nvPr>
            <p:ph type="title" orient="vert"/>
          </p:nvPr>
        </p:nvSpPr>
        <p:spPr>
          <a:xfrm>
            <a:off x="8722629" y="365125"/>
            <a:ext cx="262821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83234E-B805-4D19-AD28-8DF2A30BE116}"/>
              </a:ext>
            </a:extLst>
          </p:cNvPr>
          <p:cNvSpPr>
            <a:spLocks noGrp="1"/>
          </p:cNvSpPr>
          <p:nvPr>
            <p:ph type="body" orient="vert" idx="1"/>
          </p:nvPr>
        </p:nvSpPr>
        <p:spPr>
          <a:xfrm>
            <a:off x="837982" y="365125"/>
            <a:ext cx="768149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A84EA6-B1F2-4465-84C4-32C2B585111F}"/>
              </a:ext>
            </a:extLst>
          </p:cNvPr>
          <p:cNvSpPr>
            <a:spLocks noGrp="1"/>
          </p:cNvSpPr>
          <p:nvPr>
            <p:ph type="dt" sz="half" idx="10"/>
          </p:nvPr>
        </p:nvSpPr>
        <p:spPr/>
        <p:txBody>
          <a:bodyPr/>
          <a:lstStyle/>
          <a:p>
            <a:fld id="{B9881916-F6FF-42CC-B436-B3F8C9FEDAE7}" type="datetime1">
              <a:rPr lang="en-US" smtClean="0"/>
              <a:t>7/28/2022</a:t>
            </a:fld>
            <a:endParaRPr lang="en-US"/>
          </a:p>
        </p:txBody>
      </p:sp>
      <p:sp>
        <p:nvSpPr>
          <p:cNvPr id="5" name="Footer Placeholder 4">
            <a:extLst>
              <a:ext uri="{FF2B5EF4-FFF2-40B4-BE49-F238E27FC236}">
                <a16:creationId xmlns:a16="http://schemas.microsoft.com/office/drawing/2014/main" id="{669B9A23-E0E5-412B-8CB9-B181F9C914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DB3A43-8BE7-40F2-9D19-4493648190FF}"/>
              </a:ext>
            </a:extLst>
          </p:cNvPr>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666314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4B5B41-7711-4601-B1F9-011480D14505}"/>
              </a:ext>
            </a:extLst>
          </p:cNvPr>
          <p:cNvSpPr>
            <a:spLocks noGrp="1"/>
          </p:cNvSpPr>
          <p:nvPr>
            <p:ph sz="half" idx="1"/>
          </p:nvPr>
        </p:nvSpPr>
        <p:spPr>
          <a:xfrm>
            <a:off x="609441" y="1719263"/>
            <a:ext cx="5383398"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D02440-8364-4434-90BF-4C8E6C68F4AC}"/>
              </a:ext>
            </a:extLst>
          </p:cNvPr>
          <p:cNvSpPr>
            <a:spLocks noGrp="1"/>
          </p:cNvSpPr>
          <p:nvPr>
            <p:ph sz="half" idx="2"/>
          </p:nvPr>
        </p:nvSpPr>
        <p:spPr>
          <a:xfrm>
            <a:off x="6195986" y="1719263"/>
            <a:ext cx="5383398"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E9E45AA1-2A46-431A-A654-252B8BE3F4EB}"/>
              </a:ext>
            </a:extLst>
          </p:cNvPr>
          <p:cNvSpPr>
            <a:spLocks noGrp="1" noChangeArrowheads="1"/>
          </p:cNvSpPr>
          <p:nvPr>
            <p:ph type="dt" sz="half" idx="10"/>
          </p:nvPr>
        </p:nvSpPr>
        <p:spPr>
          <a:ln/>
        </p:spPr>
        <p:txBody>
          <a:bodyPr/>
          <a:lstStyle>
            <a:lvl1pPr>
              <a:defRPr/>
            </a:lvl1pPr>
          </a:lstStyle>
          <a:p>
            <a:fld id="{D2CA50E0-12D1-4FEA-8E3A-8738AD787ADA}" type="datetime1">
              <a:rPr lang="en-US" smtClean="0"/>
              <a:t>7/28/2022</a:t>
            </a:fld>
            <a:endParaRPr lang="en-US"/>
          </a:p>
        </p:txBody>
      </p:sp>
      <p:sp>
        <p:nvSpPr>
          <p:cNvPr id="6" name="Rectangle 6">
            <a:extLst>
              <a:ext uri="{FF2B5EF4-FFF2-40B4-BE49-F238E27FC236}">
                <a16:creationId xmlns:a16="http://schemas.microsoft.com/office/drawing/2014/main" id="{57CDDFA9-3C15-41CB-BC5E-F0297FA1FFC5}"/>
              </a:ext>
            </a:extLst>
          </p:cNvPr>
          <p:cNvSpPr>
            <a:spLocks noGrp="1" noChangeArrowheads="1"/>
          </p:cNvSpPr>
          <p:nvPr>
            <p:ph type="ftr" sz="quarter" idx="11"/>
          </p:nvPr>
        </p:nvSpPr>
        <p:spPr>
          <a:ln/>
        </p:spPr>
        <p:txBody>
          <a:bodyPr/>
          <a:lstStyle>
            <a:lvl1pPr>
              <a:defRPr/>
            </a:lvl1pPr>
          </a:lstStyle>
          <a:p>
            <a:endParaRPr lang="en-US"/>
          </a:p>
        </p:txBody>
      </p:sp>
      <p:sp>
        <p:nvSpPr>
          <p:cNvPr id="7" name="Rectangle 7">
            <a:extLst>
              <a:ext uri="{FF2B5EF4-FFF2-40B4-BE49-F238E27FC236}">
                <a16:creationId xmlns:a16="http://schemas.microsoft.com/office/drawing/2014/main" id="{B54CD734-16C2-4020-AE18-27EA220C9521}"/>
              </a:ext>
            </a:extLst>
          </p:cNvPr>
          <p:cNvSpPr>
            <a:spLocks noGrp="1" noChangeArrowheads="1"/>
          </p:cNvSpPr>
          <p:nvPr>
            <p:ph type="sldNum" sz="quarter" idx="12"/>
          </p:nvPr>
        </p:nvSpPr>
        <p:spPr>
          <a:ln/>
        </p:spPr>
        <p:txBody>
          <a:bodyPr/>
          <a:lstStyle>
            <a:lvl1pPr>
              <a:defRPr/>
            </a:lvl1pPr>
          </a:lstStyle>
          <a:p>
            <a:fld id="{DF28FB93-0A08-4E7D-8E63-9EFA29F1E093}" type="slidenum">
              <a:rPr lang="en-US" smtClean="0"/>
              <a:pPr/>
              <a:t>‹#›</a:t>
            </a:fld>
            <a:endParaRPr lang="en-US"/>
          </a:p>
        </p:txBody>
      </p:sp>
      <p:grpSp>
        <p:nvGrpSpPr>
          <p:cNvPr id="8" name="Group 41" descr="decorative graphic made up of dots">
            <a:extLst>
              <a:ext uri="{FF2B5EF4-FFF2-40B4-BE49-F238E27FC236}">
                <a16:creationId xmlns:a16="http://schemas.microsoft.com/office/drawing/2014/main" id="{6F16D4FA-EB9C-48F9-83A2-6E42E3FF1906}"/>
              </a:ext>
            </a:extLst>
          </p:cNvPr>
          <p:cNvGrpSpPr>
            <a:grpSpLocks/>
          </p:cNvGrpSpPr>
          <p:nvPr userDrawn="1"/>
        </p:nvGrpSpPr>
        <p:grpSpPr bwMode="auto">
          <a:xfrm>
            <a:off x="11277440" y="156402"/>
            <a:ext cx="684372" cy="910398"/>
            <a:chOff x="5136" y="960"/>
            <a:chExt cx="528" cy="864"/>
          </a:xfrm>
        </p:grpSpPr>
        <p:sp>
          <p:nvSpPr>
            <p:cNvPr id="9" name="Oval 42">
              <a:extLst>
                <a:ext uri="{FF2B5EF4-FFF2-40B4-BE49-F238E27FC236}">
                  <a16:creationId xmlns:a16="http://schemas.microsoft.com/office/drawing/2014/main" id="{20FB2DAE-7D0D-4F61-89D6-5A0D72043C04}"/>
                </a:ext>
              </a:extLst>
            </p:cNvPr>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10" name="Oval 43">
              <a:extLst>
                <a:ext uri="{FF2B5EF4-FFF2-40B4-BE49-F238E27FC236}">
                  <a16:creationId xmlns:a16="http://schemas.microsoft.com/office/drawing/2014/main" id="{D29750A3-CE55-4747-B77F-06F87E7BCEF9}"/>
                </a:ext>
              </a:extLst>
            </p:cNvPr>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11" name="Oval 44">
              <a:extLst>
                <a:ext uri="{FF2B5EF4-FFF2-40B4-BE49-F238E27FC236}">
                  <a16:creationId xmlns:a16="http://schemas.microsoft.com/office/drawing/2014/main" id="{78822DEE-092B-4BB9-98E2-0A092ADE37E2}"/>
                </a:ext>
              </a:extLst>
            </p:cNvPr>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12" name="Oval 45">
              <a:extLst>
                <a:ext uri="{FF2B5EF4-FFF2-40B4-BE49-F238E27FC236}">
                  <a16:creationId xmlns:a16="http://schemas.microsoft.com/office/drawing/2014/main" id="{8B7D800E-B967-40FF-B9C4-996B9E667177}"/>
                </a:ext>
              </a:extLst>
            </p:cNvPr>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13" name="Oval 46">
              <a:extLst>
                <a:ext uri="{FF2B5EF4-FFF2-40B4-BE49-F238E27FC236}">
                  <a16:creationId xmlns:a16="http://schemas.microsoft.com/office/drawing/2014/main" id="{B30C1694-8A92-49D4-BE78-4D6BBE2A71D8}"/>
                </a:ext>
              </a:extLst>
            </p:cNvPr>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14" name="Oval 47">
              <a:extLst>
                <a:ext uri="{FF2B5EF4-FFF2-40B4-BE49-F238E27FC236}">
                  <a16:creationId xmlns:a16="http://schemas.microsoft.com/office/drawing/2014/main" id="{06827450-11A6-4C6A-BD28-D7052493C8EC}"/>
                </a:ext>
              </a:extLst>
            </p:cNvPr>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15" name="Oval 48">
              <a:extLst>
                <a:ext uri="{FF2B5EF4-FFF2-40B4-BE49-F238E27FC236}">
                  <a16:creationId xmlns:a16="http://schemas.microsoft.com/office/drawing/2014/main" id="{745CE3E9-0BCB-4D44-9B5E-6EF9564ACCB0}"/>
                </a:ext>
              </a:extLst>
            </p:cNvPr>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16" name="Oval 49">
              <a:extLst>
                <a:ext uri="{FF2B5EF4-FFF2-40B4-BE49-F238E27FC236}">
                  <a16:creationId xmlns:a16="http://schemas.microsoft.com/office/drawing/2014/main" id="{D0918291-CDE2-4AD8-975F-4B08F870B1E7}"/>
                </a:ext>
              </a:extLst>
            </p:cNvPr>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17" name="Oval 50">
              <a:extLst>
                <a:ext uri="{FF2B5EF4-FFF2-40B4-BE49-F238E27FC236}">
                  <a16:creationId xmlns:a16="http://schemas.microsoft.com/office/drawing/2014/main" id="{3A8DFDCF-09CE-498A-8FBC-07255005C68D}"/>
                </a:ext>
              </a:extLst>
            </p:cNvPr>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18" name="Oval 51">
              <a:extLst>
                <a:ext uri="{FF2B5EF4-FFF2-40B4-BE49-F238E27FC236}">
                  <a16:creationId xmlns:a16="http://schemas.microsoft.com/office/drawing/2014/main" id="{BBAEF7AD-B7D5-44EC-B68B-E87291FBB792}"/>
                </a:ext>
              </a:extLst>
            </p:cNvPr>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19" name="Oval 52">
              <a:extLst>
                <a:ext uri="{FF2B5EF4-FFF2-40B4-BE49-F238E27FC236}">
                  <a16:creationId xmlns:a16="http://schemas.microsoft.com/office/drawing/2014/main" id="{10614500-22F4-4E0D-BBA2-C16A5C861CD8}"/>
                </a:ext>
              </a:extLst>
            </p:cNvPr>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20" name="Oval 53">
              <a:extLst>
                <a:ext uri="{FF2B5EF4-FFF2-40B4-BE49-F238E27FC236}">
                  <a16:creationId xmlns:a16="http://schemas.microsoft.com/office/drawing/2014/main" id="{16B92811-582B-4159-8225-C731D17BF698}"/>
                </a:ext>
              </a:extLst>
            </p:cNvPr>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21" name="Oval 54">
              <a:extLst>
                <a:ext uri="{FF2B5EF4-FFF2-40B4-BE49-F238E27FC236}">
                  <a16:creationId xmlns:a16="http://schemas.microsoft.com/office/drawing/2014/main" id="{206FA335-65C5-4135-8173-9A0312DFABAA}"/>
                </a:ext>
              </a:extLst>
            </p:cNvPr>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22" name="Oval 55">
              <a:extLst>
                <a:ext uri="{FF2B5EF4-FFF2-40B4-BE49-F238E27FC236}">
                  <a16:creationId xmlns:a16="http://schemas.microsoft.com/office/drawing/2014/main" id="{6B7C586C-52AE-4C7B-870B-7514CEB2C1F6}"/>
                </a:ext>
              </a:extLst>
            </p:cNvPr>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23" name="Oval 56">
              <a:extLst>
                <a:ext uri="{FF2B5EF4-FFF2-40B4-BE49-F238E27FC236}">
                  <a16:creationId xmlns:a16="http://schemas.microsoft.com/office/drawing/2014/main" id="{49734905-FEB5-47EB-90AF-B6D75DFBC62A}"/>
                </a:ext>
              </a:extLst>
            </p:cNvPr>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24" name="Oval 57">
              <a:extLst>
                <a:ext uri="{FF2B5EF4-FFF2-40B4-BE49-F238E27FC236}">
                  <a16:creationId xmlns:a16="http://schemas.microsoft.com/office/drawing/2014/main" id="{40627262-67AE-423E-AEF6-447DDFC3E48C}"/>
                </a:ext>
              </a:extLst>
            </p:cNvPr>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25" name="Oval 58">
              <a:extLst>
                <a:ext uri="{FF2B5EF4-FFF2-40B4-BE49-F238E27FC236}">
                  <a16:creationId xmlns:a16="http://schemas.microsoft.com/office/drawing/2014/main" id="{337AB23F-20BF-41A1-A633-E40C3C66FC76}"/>
                </a:ext>
              </a:extLst>
            </p:cNvPr>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26" name="Oval 59">
              <a:extLst>
                <a:ext uri="{FF2B5EF4-FFF2-40B4-BE49-F238E27FC236}">
                  <a16:creationId xmlns:a16="http://schemas.microsoft.com/office/drawing/2014/main" id="{FAD6C36A-8CDA-4718-8CCF-2512A7CF6FEF}"/>
                </a:ext>
              </a:extLst>
            </p:cNvPr>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27" name="Oval 60">
              <a:extLst>
                <a:ext uri="{FF2B5EF4-FFF2-40B4-BE49-F238E27FC236}">
                  <a16:creationId xmlns:a16="http://schemas.microsoft.com/office/drawing/2014/main" id="{699F7915-5FAD-4A60-B8D9-94F3F9B63A07}"/>
                </a:ext>
              </a:extLst>
            </p:cNvPr>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28" name="Oval 61">
              <a:extLst>
                <a:ext uri="{FF2B5EF4-FFF2-40B4-BE49-F238E27FC236}">
                  <a16:creationId xmlns:a16="http://schemas.microsoft.com/office/drawing/2014/main" id="{F334D5A3-4C29-4C21-A541-8E856BA8D4F7}"/>
                </a:ext>
              </a:extLst>
            </p:cNvPr>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29" name="Oval 62">
              <a:extLst>
                <a:ext uri="{FF2B5EF4-FFF2-40B4-BE49-F238E27FC236}">
                  <a16:creationId xmlns:a16="http://schemas.microsoft.com/office/drawing/2014/main" id="{9AA3E457-B246-4B50-BEAC-BA087EE2A7F9}"/>
                </a:ext>
              </a:extLst>
            </p:cNvPr>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30" name="Oval 63">
              <a:extLst>
                <a:ext uri="{FF2B5EF4-FFF2-40B4-BE49-F238E27FC236}">
                  <a16:creationId xmlns:a16="http://schemas.microsoft.com/office/drawing/2014/main" id="{7FE8EC2E-FA75-4EDB-B01A-209F5B6C76A0}"/>
                </a:ext>
              </a:extLst>
            </p:cNvPr>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31" name="Oval 64">
              <a:extLst>
                <a:ext uri="{FF2B5EF4-FFF2-40B4-BE49-F238E27FC236}">
                  <a16:creationId xmlns:a16="http://schemas.microsoft.com/office/drawing/2014/main" id="{49D48555-9E17-4389-BACD-2521894294C8}"/>
                </a:ext>
              </a:extLst>
            </p:cNvPr>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32" name="Oval 65">
              <a:extLst>
                <a:ext uri="{FF2B5EF4-FFF2-40B4-BE49-F238E27FC236}">
                  <a16:creationId xmlns:a16="http://schemas.microsoft.com/office/drawing/2014/main" id="{D747D6DB-BA18-41EF-B8EE-FF8B68B239B6}"/>
                </a:ext>
              </a:extLst>
            </p:cNvPr>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33" name="Oval 66">
              <a:extLst>
                <a:ext uri="{FF2B5EF4-FFF2-40B4-BE49-F238E27FC236}">
                  <a16:creationId xmlns:a16="http://schemas.microsoft.com/office/drawing/2014/main" id="{7490E835-CDE5-4E58-854F-E9B98BBAFE94}"/>
                </a:ext>
              </a:extLst>
            </p:cNvPr>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34" name="Oval 67">
              <a:extLst>
                <a:ext uri="{FF2B5EF4-FFF2-40B4-BE49-F238E27FC236}">
                  <a16:creationId xmlns:a16="http://schemas.microsoft.com/office/drawing/2014/main" id="{1177B12A-F87F-4420-ABF4-9DF9DA0FBD5E}"/>
                </a:ext>
              </a:extLst>
            </p:cNvPr>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35" name="Oval 68">
              <a:extLst>
                <a:ext uri="{FF2B5EF4-FFF2-40B4-BE49-F238E27FC236}">
                  <a16:creationId xmlns:a16="http://schemas.microsoft.com/office/drawing/2014/main" id="{17E6FE8E-2CF0-40AA-88CB-FFE640BA7311}"/>
                </a:ext>
              </a:extLst>
            </p:cNvPr>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36" name="Oval 69">
              <a:extLst>
                <a:ext uri="{FF2B5EF4-FFF2-40B4-BE49-F238E27FC236}">
                  <a16:creationId xmlns:a16="http://schemas.microsoft.com/office/drawing/2014/main" id="{AD6F3A95-6FC7-4DE0-B7DC-9DC710566087}"/>
                </a:ext>
              </a:extLst>
            </p:cNvPr>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37" name="Oval 70">
              <a:extLst>
                <a:ext uri="{FF2B5EF4-FFF2-40B4-BE49-F238E27FC236}">
                  <a16:creationId xmlns:a16="http://schemas.microsoft.com/office/drawing/2014/main" id="{DFD4DCDC-79FE-48A6-843E-7D63337AD7D7}"/>
                </a:ext>
              </a:extLst>
            </p:cNvPr>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38" name="Oval 71">
              <a:extLst>
                <a:ext uri="{FF2B5EF4-FFF2-40B4-BE49-F238E27FC236}">
                  <a16:creationId xmlns:a16="http://schemas.microsoft.com/office/drawing/2014/main" id="{0668E095-EA8D-4B2F-A6BA-CFD26957EBF9}"/>
                </a:ext>
              </a:extLst>
            </p:cNvPr>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39" name="Oval 72">
              <a:extLst>
                <a:ext uri="{FF2B5EF4-FFF2-40B4-BE49-F238E27FC236}">
                  <a16:creationId xmlns:a16="http://schemas.microsoft.com/office/drawing/2014/main" id="{1B753513-272B-4F03-839B-EDC5A952E3F7}"/>
                </a:ext>
              </a:extLst>
            </p:cNvPr>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grpSp>
      <p:cxnSp>
        <p:nvCxnSpPr>
          <p:cNvPr id="40" name="Straight Connector 39">
            <a:extLst>
              <a:ext uri="{FF2B5EF4-FFF2-40B4-BE49-F238E27FC236}">
                <a16:creationId xmlns:a16="http://schemas.microsoft.com/office/drawing/2014/main" id="{E31A682E-2653-4929-8373-8521CA9FDD6F}"/>
              </a:ext>
            </a:extLst>
          </p:cNvPr>
          <p:cNvCxnSpPr/>
          <p:nvPr userDrawn="1"/>
        </p:nvCxnSpPr>
        <p:spPr bwMode="auto">
          <a:xfrm>
            <a:off x="609441" y="1066800"/>
            <a:ext cx="10437971" cy="0"/>
          </a:xfrm>
          <a:prstGeom prst="line">
            <a:avLst/>
          </a:prstGeom>
          <a:solidFill>
            <a:schemeClr val="accent1"/>
          </a:solidFill>
          <a:ln w="95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40">
            <a:extLst>
              <a:ext uri="{FF2B5EF4-FFF2-40B4-BE49-F238E27FC236}">
                <a16:creationId xmlns:a16="http://schemas.microsoft.com/office/drawing/2014/main" id="{47D1D578-3723-41C6-8F43-C0B866564070}"/>
              </a:ext>
            </a:extLst>
          </p:cNvPr>
          <p:cNvCxnSpPr/>
          <p:nvPr userDrawn="1"/>
        </p:nvCxnSpPr>
        <p:spPr bwMode="auto">
          <a:xfrm>
            <a:off x="11047412" y="0"/>
            <a:ext cx="0" cy="1066800"/>
          </a:xfrm>
          <a:prstGeom prst="line">
            <a:avLst/>
          </a:prstGeom>
          <a:solidFill>
            <a:schemeClr val="accent1"/>
          </a:solidFill>
          <a:ln w="95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itle 1">
            <a:extLst>
              <a:ext uri="{FF2B5EF4-FFF2-40B4-BE49-F238E27FC236}">
                <a16:creationId xmlns:a16="http://schemas.microsoft.com/office/drawing/2014/main" id="{CE5FB4C3-9F42-4735-AAD4-49EAEBA0ECFD}"/>
              </a:ext>
            </a:extLst>
          </p:cNvPr>
          <p:cNvSpPr>
            <a:spLocks noGrp="1"/>
          </p:cNvSpPr>
          <p:nvPr>
            <p:ph type="title"/>
          </p:nvPr>
        </p:nvSpPr>
        <p:spPr>
          <a:xfrm>
            <a:off x="609441" y="122238"/>
            <a:ext cx="10437970" cy="944562"/>
          </a:xfrm>
        </p:spPr>
        <p:txBody>
          <a:bodyPr anchor="t"/>
          <a:lstStyle>
            <a:lvl1pPr>
              <a:defRPr sz="3200"/>
            </a:lvl1pPr>
          </a:lstStyle>
          <a:p>
            <a:r>
              <a:rPr lang="en-US"/>
              <a:t>Click to edit Master title style</a:t>
            </a:r>
          </a:p>
        </p:txBody>
      </p:sp>
    </p:spTree>
    <p:extLst>
      <p:ext uri="{BB962C8B-B14F-4D97-AF65-F5344CB8AC3E}">
        <p14:creationId xmlns:p14="http://schemas.microsoft.com/office/powerpoint/2010/main" val="264520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1122363"/>
            <a:ext cx="10360501" cy="2387600"/>
          </a:xfrm>
        </p:spPr>
        <p:txBody>
          <a:bodyPr anchor="b"/>
          <a:lstStyle>
            <a:lvl1pPr algn="ctr">
              <a:defRPr sz="6000"/>
            </a:lvl1pPr>
          </a:lstStyle>
          <a:p>
            <a:r>
              <a:rPr lang="en-US" altLang="zh-CN"/>
              <a:t>Click to edit Master title style</a:t>
            </a:r>
            <a:endParaRPr lang="en-US" dirty="0"/>
          </a:p>
        </p:txBody>
      </p:sp>
      <p:sp>
        <p:nvSpPr>
          <p:cNvPr id="3" name="Subtitle 2"/>
          <p:cNvSpPr>
            <a:spLocks noGrp="1"/>
          </p:cNvSpPr>
          <p:nvPr>
            <p:ph type="subTitle" idx="1"/>
          </p:nvPr>
        </p:nvSpPr>
        <p:spPr>
          <a:xfrm>
            <a:off x="1523603" y="3602038"/>
            <a:ext cx="9141619"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Tree>
    <p:extLst>
      <p:ext uri="{BB962C8B-B14F-4D97-AF65-F5344CB8AC3E}">
        <p14:creationId xmlns:p14="http://schemas.microsoft.com/office/powerpoint/2010/main" val="3624906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1127945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4" y="1709740"/>
            <a:ext cx="10512862" cy="2852737"/>
          </a:xfrm>
        </p:spPr>
        <p:txBody>
          <a:bodyPr anchor="b"/>
          <a:lstStyle>
            <a:lvl1pPr>
              <a:defRPr sz="6000"/>
            </a:lvl1pPr>
          </a:lstStyle>
          <a:p>
            <a:r>
              <a:rPr lang="en-US" altLang="zh-CN"/>
              <a:t>Click to edit Master title style</a:t>
            </a:r>
            <a:endParaRPr lang="en-US" dirty="0"/>
          </a:p>
        </p:txBody>
      </p:sp>
      <p:sp>
        <p:nvSpPr>
          <p:cNvPr id="3" name="Text Placeholder 2"/>
          <p:cNvSpPr>
            <a:spLocks noGrp="1"/>
          </p:cNvSpPr>
          <p:nvPr>
            <p:ph type="body" idx="1"/>
          </p:nvPr>
        </p:nvSpPr>
        <p:spPr>
          <a:xfrm>
            <a:off x="831634" y="4589465"/>
            <a:ext cx="10512862"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Tree>
    <p:extLst>
      <p:ext uri="{BB962C8B-B14F-4D97-AF65-F5344CB8AC3E}">
        <p14:creationId xmlns:p14="http://schemas.microsoft.com/office/powerpoint/2010/main" val="42601572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dirty="0"/>
          </a:p>
        </p:txBody>
      </p:sp>
      <p:sp>
        <p:nvSpPr>
          <p:cNvPr id="3" name="Content Placeholder 2"/>
          <p:cNvSpPr>
            <a:spLocks noGrp="1"/>
          </p:cNvSpPr>
          <p:nvPr>
            <p:ph sz="half" idx="1"/>
          </p:nvPr>
        </p:nvSpPr>
        <p:spPr>
          <a:xfrm>
            <a:off x="837982" y="1825625"/>
            <a:ext cx="5180251"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170592" y="1825625"/>
            <a:ext cx="5180251"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5234047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7"/>
            <a:ext cx="10512862" cy="1325563"/>
          </a:xfrm>
        </p:spPr>
        <p:txBody>
          <a:bodyPr/>
          <a:lstStyle>
            <a:lvl1pPr>
              <a:defRPr sz="4000"/>
            </a:lvl1pPr>
          </a:lstStyle>
          <a:p>
            <a:r>
              <a:rPr lang="en-US" altLang="zh-CN"/>
              <a:t>Click to edit Master title style</a:t>
            </a:r>
            <a:endParaRPr lang="en-US" dirty="0"/>
          </a:p>
        </p:txBody>
      </p:sp>
      <p:sp>
        <p:nvSpPr>
          <p:cNvPr id="3" name="Text Placeholder 2"/>
          <p:cNvSpPr>
            <a:spLocks noGrp="1"/>
          </p:cNvSpPr>
          <p:nvPr>
            <p:ph type="body" idx="1"/>
          </p:nvPr>
        </p:nvSpPr>
        <p:spPr>
          <a:xfrm>
            <a:off x="839571" y="1681163"/>
            <a:ext cx="515644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571" y="2505075"/>
            <a:ext cx="5156443"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785142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dirty="0"/>
          </a:p>
        </p:txBody>
      </p:sp>
    </p:spTree>
    <p:extLst>
      <p:ext uri="{BB962C8B-B14F-4D97-AF65-F5344CB8AC3E}">
        <p14:creationId xmlns:p14="http://schemas.microsoft.com/office/powerpoint/2010/main" val="23426872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9940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D2E49-BABA-46FF-AE97-E0D12399F330}"/>
              </a:ext>
            </a:extLst>
          </p:cNvPr>
          <p:cNvSpPr>
            <a:spLocks noGrp="1"/>
          </p:cNvSpPr>
          <p:nvPr>
            <p:ph type="title"/>
          </p:nvPr>
        </p:nvSpPr>
        <p:spPr/>
        <p:txBody>
          <a:bodyPr/>
          <a:lstStyle>
            <a:lvl1pPr>
              <a:defRPr b="1"/>
            </a:lvl1pPr>
          </a:lstStyle>
          <a:p>
            <a:r>
              <a:rPr lang="en-US"/>
              <a:t>Click to edit Master title style</a:t>
            </a:r>
          </a:p>
        </p:txBody>
      </p:sp>
      <p:sp>
        <p:nvSpPr>
          <p:cNvPr id="3" name="Content Placeholder 2">
            <a:extLst>
              <a:ext uri="{FF2B5EF4-FFF2-40B4-BE49-F238E27FC236}">
                <a16:creationId xmlns:a16="http://schemas.microsoft.com/office/drawing/2014/main" id="{1000A6EC-E6E2-4C13-8FED-D701074EF997}"/>
              </a:ext>
            </a:extLst>
          </p:cNvPr>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56308C-8FAD-4167-8F7E-4BF2A5DCB33B}"/>
              </a:ext>
            </a:extLst>
          </p:cNvPr>
          <p:cNvSpPr>
            <a:spLocks noGrp="1"/>
          </p:cNvSpPr>
          <p:nvPr>
            <p:ph type="dt" sz="half" idx="10"/>
          </p:nvPr>
        </p:nvSpPr>
        <p:spPr/>
        <p:txBody>
          <a:bodyPr/>
          <a:lstStyle/>
          <a:p>
            <a:fld id="{B1FEB663-54D9-425A-91A0-3B7C922CF320}" type="datetime1">
              <a:rPr lang="en-US" smtClean="0"/>
              <a:t>7/28/2022</a:t>
            </a:fld>
            <a:endParaRPr lang="en-US"/>
          </a:p>
        </p:txBody>
      </p:sp>
      <p:sp>
        <p:nvSpPr>
          <p:cNvPr id="5" name="Footer Placeholder 4">
            <a:extLst>
              <a:ext uri="{FF2B5EF4-FFF2-40B4-BE49-F238E27FC236}">
                <a16:creationId xmlns:a16="http://schemas.microsoft.com/office/drawing/2014/main" id="{AB0721D4-7941-4D48-8143-D9A56E41C0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C110F4-2EF6-49B8-8F1A-D13AB636CB64}"/>
              </a:ext>
            </a:extLst>
          </p:cNvPr>
          <p:cNvSpPr>
            <a:spLocks noGrp="1"/>
          </p:cNvSpPr>
          <p:nvPr>
            <p:ph type="sldNum" sz="quarter" idx="12"/>
          </p:nvPr>
        </p:nvSpPr>
        <p:spPr>
          <a:xfrm>
            <a:off x="10795818" y="6395540"/>
            <a:ext cx="763978" cy="365125"/>
          </a:xfrm>
        </p:spPr>
        <p:txBody>
          <a:bodyPr/>
          <a:lstStyle>
            <a:lvl1pPr>
              <a:defRPr sz="1400">
                <a:solidFill>
                  <a:schemeClr val="tx1"/>
                </a:solidFill>
              </a:defRPr>
            </a:lvl1pPr>
          </a:lstStyle>
          <a:p>
            <a:fld id="{DF28FB93-0A08-4E7D-8E63-9EFA29F1E093}" type="slidenum">
              <a:rPr lang="en-US" smtClean="0"/>
              <a:pPr/>
              <a:t>‹#›</a:t>
            </a:fld>
            <a:endParaRPr lang="en-US"/>
          </a:p>
        </p:txBody>
      </p:sp>
    </p:spTree>
    <p:extLst>
      <p:ext uri="{BB962C8B-B14F-4D97-AF65-F5344CB8AC3E}">
        <p14:creationId xmlns:p14="http://schemas.microsoft.com/office/powerpoint/2010/main" val="1535317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69" y="457200"/>
            <a:ext cx="3931213"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5181838" y="987427"/>
            <a:ext cx="617059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839569" y="2057400"/>
            <a:ext cx="393121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Tree>
    <p:extLst>
      <p:ext uri="{BB962C8B-B14F-4D97-AF65-F5344CB8AC3E}">
        <p14:creationId xmlns:p14="http://schemas.microsoft.com/office/powerpoint/2010/main" val="10913297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69" y="457200"/>
            <a:ext cx="3931213"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5181838" y="987427"/>
            <a:ext cx="617059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839569" y="2057400"/>
            <a:ext cx="393121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Tree>
    <p:extLst>
      <p:ext uri="{BB962C8B-B14F-4D97-AF65-F5344CB8AC3E}">
        <p14:creationId xmlns:p14="http://schemas.microsoft.com/office/powerpoint/2010/main" val="968211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27046363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9" y="365125"/>
            <a:ext cx="2628215" cy="5811838"/>
          </a:xfrm>
        </p:spPr>
        <p:txBody>
          <a:bodyPr vert="eaVert"/>
          <a:lstStyle>
            <a:lvl1pPr>
              <a:defRPr sz="4000"/>
            </a:lvl1pP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531992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t="-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9882E-0FDC-4362-941A-0CFECD7A8944}"/>
              </a:ext>
            </a:extLst>
          </p:cNvPr>
          <p:cNvSpPr>
            <a:spLocks noGrp="1"/>
          </p:cNvSpPr>
          <p:nvPr>
            <p:ph type="title"/>
          </p:nvPr>
        </p:nvSpPr>
        <p:spPr>
          <a:xfrm>
            <a:off x="831634" y="1709739"/>
            <a:ext cx="10512862" cy="1566861"/>
          </a:xfrm>
        </p:spPr>
        <p:txBody>
          <a:bodyPr anchor="b">
            <a:normAutofit/>
          </a:bodyPr>
          <a:lstStyle>
            <a:lvl1pPr>
              <a:defRPr sz="4800" b="1">
                <a:solidFill>
                  <a:schemeClr val="bg1"/>
                </a:solidFill>
                <a:effectLst>
                  <a:outerShdw blurRad="38100" dist="38100" dir="2700000" algn="tl">
                    <a:srgbClr val="000000">
                      <a:alpha val="43137"/>
                    </a:srgbClr>
                  </a:outerShdw>
                </a:effectLst>
              </a:defRPr>
            </a:lvl1pPr>
          </a:lstStyle>
          <a:p>
            <a:r>
              <a:rPr lang="en-US"/>
              <a:t>Click to edit Master title style</a:t>
            </a:r>
          </a:p>
        </p:txBody>
      </p:sp>
      <p:sp>
        <p:nvSpPr>
          <p:cNvPr id="3" name="Text Placeholder 2">
            <a:extLst>
              <a:ext uri="{FF2B5EF4-FFF2-40B4-BE49-F238E27FC236}">
                <a16:creationId xmlns:a16="http://schemas.microsoft.com/office/drawing/2014/main" id="{0039F4F5-BEC2-4E6D-8E68-DE9151591F95}"/>
              </a:ext>
            </a:extLst>
          </p:cNvPr>
          <p:cNvSpPr>
            <a:spLocks noGrp="1"/>
          </p:cNvSpPr>
          <p:nvPr>
            <p:ph type="body" idx="1"/>
          </p:nvPr>
        </p:nvSpPr>
        <p:spPr>
          <a:xfrm>
            <a:off x="831634" y="3276600"/>
            <a:ext cx="10512862" cy="2813051"/>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9B0CE05-642B-4F56-ABC2-E70F0BEDC8FB}"/>
              </a:ext>
            </a:extLst>
          </p:cNvPr>
          <p:cNvSpPr>
            <a:spLocks noGrp="1"/>
          </p:cNvSpPr>
          <p:nvPr>
            <p:ph type="dt" sz="half" idx="10"/>
          </p:nvPr>
        </p:nvSpPr>
        <p:spPr/>
        <p:txBody>
          <a:bodyPr/>
          <a:lstStyle/>
          <a:p>
            <a:fld id="{9CBF1D7C-5D62-4100-BC7D-EC61FE6B9F41}" type="datetime1">
              <a:rPr lang="en-US" smtClean="0"/>
              <a:t>7/28/2022</a:t>
            </a:fld>
            <a:endParaRPr lang="en-US"/>
          </a:p>
        </p:txBody>
      </p:sp>
      <p:sp>
        <p:nvSpPr>
          <p:cNvPr id="5" name="Footer Placeholder 4">
            <a:extLst>
              <a:ext uri="{FF2B5EF4-FFF2-40B4-BE49-F238E27FC236}">
                <a16:creationId xmlns:a16="http://schemas.microsoft.com/office/drawing/2014/main" id="{1D1828D4-549D-40E8-87C3-65BFBD066365}"/>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51785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7DD7-4CF0-4C4F-860E-4158DEC2E2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136398-8452-42CD-AB0B-CDDB7C8CC749}"/>
              </a:ext>
            </a:extLst>
          </p:cNvPr>
          <p:cNvSpPr>
            <a:spLocks noGrp="1"/>
          </p:cNvSpPr>
          <p:nvPr>
            <p:ph sz="half" idx="1"/>
          </p:nvPr>
        </p:nvSpPr>
        <p:spPr>
          <a:xfrm>
            <a:off x="837982" y="1825625"/>
            <a:ext cx="51548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917360-4730-4057-8C54-DFE36C2AB843}"/>
              </a:ext>
            </a:extLst>
          </p:cNvPr>
          <p:cNvSpPr>
            <a:spLocks noGrp="1"/>
          </p:cNvSpPr>
          <p:nvPr>
            <p:ph sz="half" idx="2"/>
          </p:nvPr>
        </p:nvSpPr>
        <p:spPr>
          <a:xfrm>
            <a:off x="6195986" y="1825625"/>
            <a:ext cx="51548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E3E049-6134-4F61-B42A-27CC67387FF9}"/>
              </a:ext>
            </a:extLst>
          </p:cNvPr>
          <p:cNvSpPr>
            <a:spLocks noGrp="1"/>
          </p:cNvSpPr>
          <p:nvPr>
            <p:ph type="dt" sz="half" idx="10"/>
          </p:nvPr>
        </p:nvSpPr>
        <p:spPr/>
        <p:txBody>
          <a:bodyPr/>
          <a:lstStyle/>
          <a:p>
            <a:fld id="{D2CA50E0-12D1-4FEA-8E3A-8738AD787ADA}" type="datetime1">
              <a:rPr lang="en-US" smtClean="0"/>
              <a:t>7/28/2022</a:t>
            </a:fld>
            <a:endParaRPr lang="en-US"/>
          </a:p>
        </p:txBody>
      </p:sp>
      <p:sp>
        <p:nvSpPr>
          <p:cNvPr id="6" name="Footer Placeholder 5">
            <a:extLst>
              <a:ext uri="{FF2B5EF4-FFF2-40B4-BE49-F238E27FC236}">
                <a16:creationId xmlns:a16="http://schemas.microsoft.com/office/drawing/2014/main" id="{E5642CA0-11BC-4135-AFD8-EB75D44B0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58E5B4-C4C3-445D-B308-1633B0479593}"/>
              </a:ext>
            </a:extLst>
          </p:cNvPr>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339059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99E27-E0EC-4FB0-9437-35C99DC6EFF2}"/>
              </a:ext>
            </a:extLst>
          </p:cNvPr>
          <p:cNvSpPr>
            <a:spLocks noGrp="1"/>
          </p:cNvSpPr>
          <p:nvPr>
            <p:ph type="title"/>
          </p:nvPr>
        </p:nvSpPr>
        <p:spPr>
          <a:xfrm>
            <a:off x="840098" y="365126"/>
            <a:ext cx="1051286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E136CB-A52A-4CFD-9435-B0B4E61E1197}"/>
              </a:ext>
            </a:extLst>
          </p:cNvPr>
          <p:cNvSpPr>
            <a:spLocks noGrp="1"/>
          </p:cNvSpPr>
          <p:nvPr>
            <p:ph type="body" idx="1"/>
          </p:nvPr>
        </p:nvSpPr>
        <p:spPr>
          <a:xfrm>
            <a:off x="840099" y="1681163"/>
            <a:ext cx="515697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77EDD5-A063-45D6-89FA-D9EFBBD5BD4C}"/>
              </a:ext>
            </a:extLst>
          </p:cNvPr>
          <p:cNvSpPr>
            <a:spLocks noGrp="1"/>
          </p:cNvSpPr>
          <p:nvPr>
            <p:ph sz="half" idx="2"/>
          </p:nvPr>
        </p:nvSpPr>
        <p:spPr>
          <a:xfrm>
            <a:off x="840099" y="2505075"/>
            <a:ext cx="51569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98225F-7807-4B86-8A1F-FC7457CBCF37}"/>
              </a:ext>
            </a:extLst>
          </p:cNvPr>
          <p:cNvSpPr>
            <a:spLocks noGrp="1"/>
          </p:cNvSpPr>
          <p:nvPr>
            <p:ph type="body" sz="quarter" idx="3"/>
          </p:nvPr>
        </p:nvSpPr>
        <p:spPr>
          <a:xfrm>
            <a:off x="6170593" y="1681163"/>
            <a:ext cx="518236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1E8555-F59C-4658-BBE0-37A6A373F57B}"/>
              </a:ext>
            </a:extLst>
          </p:cNvPr>
          <p:cNvSpPr>
            <a:spLocks noGrp="1"/>
          </p:cNvSpPr>
          <p:nvPr>
            <p:ph sz="quarter" idx="4"/>
          </p:nvPr>
        </p:nvSpPr>
        <p:spPr>
          <a:xfrm>
            <a:off x="6170593" y="2505075"/>
            <a:ext cx="518236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5BE40B-37A1-4B51-90C5-78EC5D5FEEEC}"/>
              </a:ext>
            </a:extLst>
          </p:cNvPr>
          <p:cNvSpPr>
            <a:spLocks noGrp="1"/>
          </p:cNvSpPr>
          <p:nvPr>
            <p:ph type="dt" sz="half" idx="10"/>
          </p:nvPr>
        </p:nvSpPr>
        <p:spPr/>
        <p:txBody>
          <a:bodyPr/>
          <a:lstStyle/>
          <a:p>
            <a:fld id="{D3EB6BB3-60A4-41F4-9B77-F2A88E2FD5AD}" type="datetime1">
              <a:rPr lang="en-US" smtClean="0"/>
              <a:t>7/28/2022</a:t>
            </a:fld>
            <a:endParaRPr lang="en-US"/>
          </a:p>
        </p:txBody>
      </p:sp>
      <p:sp>
        <p:nvSpPr>
          <p:cNvPr id="8" name="Footer Placeholder 7">
            <a:extLst>
              <a:ext uri="{FF2B5EF4-FFF2-40B4-BE49-F238E27FC236}">
                <a16:creationId xmlns:a16="http://schemas.microsoft.com/office/drawing/2014/main" id="{5FBEF363-BF17-4477-917F-E257221CFB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EC900E-60C2-426B-BD59-5094239B8E5F}"/>
              </a:ext>
            </a:extLst>
          </p:cNvPr>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80714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14A49-4AE1-4A9C-B7D5-76183F316A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43B799-9F31-4D83-931A-819E4DFB7F2D}"/>
              </a:ext>
            </a:extLst>
          </p:cNvPr>
          <p:cNvSpPr>
            <a:spLocks noGrp="1"/>
          </p:cNvSpPr>
          <p:nvPr>
            <p:ph type="dt" sz="half" idx="10"/>
          </p:nvPr>
        </p:nvSpPr>
        <p:spPr/>
        <p:txBody>
          <a:bodyPr/>
          <a:lstStyle/>
          <a:p>
            <a:fld id="{DADB5C51-9E98-4C1E-B4F1-866E21026C0D}" type="datetime1">
              <a:rPr lang="en-US" smtClean="0"/>
              <a:t>7/28/2022</a:t>
            </a:fld>
            <a:endParaRPr lang="en-US"/>
          </a:p>
        </p:txBody>
      </p:sp>
      <p:sp>
        <p:nvSpPr>
          <p:cNvPr id="4" name="Footer Placeholder 3">
            <a:extLst>
              <a:ext uri="{FF2B5EF4-FFF2-40B4-BE49-F238E27FC236}">
                <a16:creationId xmlns:a16="http://schemas.microsoft.com/office/drawing/2014/main" id="{59DE03E9-A055-4A55-97F9-48A5795BF3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111983-AA44-4AD4-9ADC-6FD6DB623339}"/>
              </a:ext>
            </a:extLst>
          </p:cNvPr>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16311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60883D-0B2B-45B8-AB4A-3D562EC7375D}"/>
              </a:ext>
            </a:extLst>
          </p:cNvPr>
          <p:cNvSpPr>
            <a:spLocks noGrp="1"/>
          </p:cNvSpPr>
          <p:nvPr>
            <p:ph type="dt" sz="half" idx="10"/>
          </p:nvPr>
        </p:nvSpPr>
        <p:spPr/>
        <p:txBody>
          <a:bodyPr/>
          <a:lstStyle/>
          <a:p>
            <a:fld id="{CFF1882F-A234-4687-9EFE-EDB35BBFC71D}" type="datetime1">
              <a:rPr lang="en-US" smtClean="0"/>
              <a:t>7/28/2022</a:t>
            </a:fld>
            <a:endParaRPr lang="en-US"/>
          </a:p>
        </p:txBody>
      </p:sp>
      <p:sp>
        <p:nvSpPr>
          <p:cNvPr id="3" name="Footer Placeholder 2">
            <a:extLst>
              <a:ext uri="{FF2B5EF4-FFF2-40B4-BE49-F238E27FC236}">
                <a16:creationId xmlns:a16="http://schemas.microsoft.com/office/drawing/2014/main" id="{5ECAF9DE-2316-4438-B3A7-45EB104095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9D5CF5-1133-4A98-B802-FE41D7050ED5}"/>
              </a:ext>
            </a:extLst>
          </p:cNvPr>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26881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96C63-B9CC-4F2E-A739-F60ACB7AAE4B}"/>
              </a:ext>
            </a:extLst>
          </p:cNvPr>
          <p:cNvSpPr>
            <a:spLocks noGrp="1"/>
          </p:cNvSpPr>
          <p:nvPr>
            <p:ph type="title"/>
          </p:nvPr>
        </p:nvSpPr>
        <p:spPr>
          <a:xfrm>
            <a:off x="840099" y="457200"/>
            <a:ext cx="3931743"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763FB3-973B-4CA8-8223-9ED23B18C4B5}"/>
              </a:ext>
            </a:extLst>
          </p:cNvPr>
          <p:cNvSpPr>
            <a:spLocks noGrp="1"/>
          </p:cNvSpPr>
          <p:nvPr>
            <p:ph idx="1"/>
          </p:nvPr>
        </p:nvSpPr>
        <p:spPr>
          <a:xfrm>
            <a:off x="5182367" y="987426"/>
            <a:ext cx="617059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CF93B7-FC3D-40CE-8F46-C670F85108B4}"/>
              </a:ext>
            </a:extLst>
          </p:cNvPr>
          <p:cNvSpPr>
            <a:spLocks noGrp="1"/>
          </p:cNvSpPr>
          <p:nvPr>
            <p:ph type="body" sz="half" idx="2"/>
          </p:nvPr>
        </p:nvSpPr>
        <p:spPr>
          <a:xfrm>
            <a:off x="840099" y="2057400"/>
            <a:ext cx="39317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928DF5-F259-4A9D-99AB-2840315C9E5C}"/>
              </a:ext>
            </a:extLst>
          </p:cNvPr>
          <p:cNvSpPr>
            <a:spLocks noGrp="1"/>
          </p:cNvSpPr>
          <p:nvPr>
            <p:ph type="dt" sz="half" idx="10"/>
          </p:nvPr>
        </p:nvSpPr>
        <p:spPr/>
        <p:txBody>
          <a:bodyPr/>
          <a:lstStyle/>
          <a:p>
            <a:fld id="{006D476E-A3BA-491F-A861-5BCF1CAF8282}" type="datetime1">
              <a:rPr lang="en-US" smtClean="0"/>
              <a:t>7/28/2022</a:t>
            </a:fld>
            <a:endParaRPr lang="en-US"/>
          </a:p>
        </p:txBody>
      </p:sp>
      <p:sp>
        <p:nvSpPr>
          <p:cNvPr id="6" name="Footer Placeholder 5">
            <a:extLst>
              <a:ext uri="{FF2B5EF4-FFF2-40B4-BE49-F238E27FC236}">
                <a16:creationId xmlns:a16="http://schemas.microsoft.com/office/drawing/2014/main" id="{F41FF13C-6110-4A5B-8F21-BD48C1F23F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33BBCE-34D2-4090-BA7C-E0CC462652F7}"/>
              </a:ext>
            </a:extLst>
          </p:cNvPr>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63977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6F717-8723-48C7-A028-D0655394408A}"/>
              </a:ext>
            </a:extLst>
          </p:cNvPr>
          <p:cNvSpPr>
            <a:spLocks noGrp="1"/>
          </p:cNvSpPr>
          <p:nvPr>
            <p:ph type="title"/>
          </p:nvPr>
        </p:nvSpPr>
        <p:spPr>
          <a:xfrm>
            <a:off x="840099" y="457200"/>
            <a:ext cx="3931743"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9C92EE-0FD6-4783-BD72-9A6D6B72B963}"/>
              </a:ext>
            </a:extLst>
          </p:cNvPr>
          <p:cNvSpPr>
            <a:spLocks noGrp="1"/>
          </p:cNvSpPr>
          <p:nvPr>
            <p:ph type="pic" idx="1"/>
          </p:nvPr>
        </p:nvSpPr>
        <p:spPr>
          <a:xfrm>
            <a:off x="5182367" y="987426"/>
            <a:ext cx="617059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A2E43F9-EB25-497E-B739-9224607AD44E}"/>
              </a:ext>
            </a:extLst>
          </p:cNvPr>
          <p:cNvSpPr>
            <a:spLocks noGrp="1"/>
          </p:cNvSpPr>
          <p:nvPr>
            <p:ph type="body" sz="half" idx="2"/>
          </p:nvPr>
        </p:nvSpPr>
        <p:spPr>
          <a:xfrm>
            <a:off x="840099" y="2057400"/>
            <a:ext cx="39317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2885C7-E6FF-4ACE-B78D-B042845D1D49}"/>
              </a:ext>
            </a:extLst>
          </p:cNvPr>
          <p:cNvSpPr>
            <a:spLocks noGrp="1"/>
          </p:cNvSpPr>
          <p:nvPr>
            <p:ph type="dt" sz="half" idx="10"/>
          </p:nvPr>
        </p:nvSpPr>
        <p:spPr/>
        <p:txBody>
          <a:bodyPr/>
          <a:lstStyle/>
          <a:p>
            <a:fld id="{4D303F55-3024-4B3F-A943-54FFBE753BD1}" type="datetime1">
              <a:rPr lang="en-US" smtClean="0"/>
              <a:t>7/28/2022</a:t>
            </a:fld>
            <a:endParaRPr lang="en-US"/>
          </a:p>
        </p:txBody>
      </p:sp>
      <p:sp>
        <p:nvSpPr>
          <p:cNvPr id="6" name="Footer Placeholder 5">
            <a:extLst>
              <a:ext uri="{FF2B5EF4-FFF2-40B4-BE49-F238E27FC236}">
                <a16:creationId xmlns:a16="http://schemas.microsoft.com/office/drawing/2014/main" id="{68B34199-E080-4977-A082-1EA1635747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345808-A6B9-4272-9EBA-9E5A9CA8640B}"/>
              </a:ext>
            </a:extLst>
          </p:cNvPr>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634300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F012F5-DCF3-492C-BFC4-267BADDED2D4}"/>
              </a:ext>
            </a:extLst>
          </p:cNvPr>
          <p:cNvSpPr>
            <a:spLocks noGrp="1"/>
          </p:cNvSpPr>
          <p:nvPr>
            <p:ph type="title"/>
          </p:nvPr>
        </p:nvSpPr>
        <p:spPr>
          <a:xfrm>
            <a:off x="837982" y="235132"/>
            <a:ext cx="10512862" cy="74458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CD5BFB-D949-46B2-AAD0-52ED7D559A48}"/>
              </a:ext>
            </a:extLst>
          </p:cNvPr>
          <p:cNvSpPr>
            <a:spLocks noGrp="1"/>
          </p:cNvSpPr>
          <p:nvPr>
            <p:ph type="body" idx="1"/>
          </p:nvPr>
        </p:nvSpPr>
        <p:spPr>
          <a:xfrm>
            <a:off x="837982" y="1227909"/>
            <a:ext cx="10512862" cy="494905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BB7971-92ED-4E38-8D35-E41AAAF5E031}"/>
              </a:ext>
            </a:extLst>
          </p:cNvPr>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5BD97E-1CC8-48FD-8D52-0519143A1B9B}" type="datetime1">
              <a:rPr lang="en-US" smtClean="0"/>
              <a:t>7/28/2022</a:t>
            </a:fld>
            <a:endParaRPr lang="en-US"/>
          </a:p>
        </p:txBody>
      </p:sp>
      <p:sp>
        <p:nvSpPr>
          <p:cNvPr id="5" name="Footer Placeholder 4">
            <a:extLst>
              <a:ext uri="{FF2B5EF4-FFF2-40B4-BE49-F238E27FC236}">
                <a16:creationId xmlns:a16="http://schemas.microsoft.com/office/drawing/2014/main" id="{9299406C-E88D-4E22-96A0-CFD179F34082}"/>
              </a:ext>
            </a:extLst>
          </p:cNvPr>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4ECCE8-37E5-4C70-BB48-153A1BBBE73F}"/>
              </a:ext>
            </a:extLst>
          </p:cNvPr>
          <p:cNvSpPr>
            <a:spLocks noGrp="1"/>
          </p:cNvSpPr>
          <p:nvPr>
            <p:ph type="sldNum" sz="quarter" idx="4"/>
          </p:nvPr>
        </p:nvSpPr>
        <p:spPr>
          <a:xfrm>
            <a:off x="8608357" y="6421666"/>
            <a:ext cx="2742486" cy="365125"/>
          </a:xfrm>
          <a:prstGeom prst="rect">
            <a:avLst/>
          </a:prstGeom>
        </p:spPr>
        <p:txBody>
          <a:bodyPr vert="horz" lIns="91440" tIns="45720" rIns="91440" bIns="45720" rtlCol="0" anchor="ctr"/>
          <a:lstStyle>
            <a:lvl1pPr algn="r">
              <a:defRPr sz="1400">
                <a:solidFill>
                  <a:schemeClr val="tx1"/>
                </a:solidFill>
              </a:defRPr>
            </a:lvl1pPr>
          </a:lstStyle>
          <a:p>
            <a:fld id="{DF28FB93-0A08-4E7D-8E63-9EFA29F1E093}" type="slidenum">
              <a:rPr lang="en-US" smtClean="0"/>
              <a:pPr/>
              <a:t>‹#›</a:t>
            </a:fld>
            <a:endParaRPr lang="en-US"/>
          </a:p>
        </p:txBody>
      </p:sp>
    </p:spTree>
    <p:extLst>
      <p:ext uri="{BB962C8B-B14F-4D97-AF65-F5344CB8AC3E}">
        <p14:creationId xmlns:p14="http://schemas.microsoft.com/office/powerpoint/2010/main" val="3170062600"/>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772"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143056"/>
            <a:ext cx="10512862" cy="666840"/>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837982" y="1005841"/>
            <a:ext cx="10512862" cy="5171123"/>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1902561006"/>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hf hd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sv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iana.org/assignments/multicast-addresses/multicast-addresses.x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FCA756-04C6-448C-B1C1-E4F5D0784B6E}"/>
              </a:ext>
            </a:extLst>
          </p:cNvPr>
          <p:cNvSpPr>
            <a:spLocks noGrp="1"/>
          </p:cNvSpPr>
          <p:nvPr>
            <p:ph type="ctrTitle"/>
          </p:nvPr>
        </p:nvSpPr>
        <p:spPr/>
        <p:txBody>
          <a:bodyPr/>
          <a:lstStyle/>
          <a:p>
            <a:r>
              <a:rPr lang="en-US" b="1" dirty="0">
                <a:solidFill>
                  <a:srgbClr val="FFFFFF"/>
                </a:solidFill>
              </a:rPr>
              <a:t>IP Multicast</a:t>
            </a:r>
          </a:p>
        </p:txBody>
      </p:sp>
      <p:sp>
        <p:nvSpPr>
          <p:cNvPr id="6" name="Subtitle 5">
            <a:extLst>
              <a:ext uri="{FF2B5EF4-FFF2-40B4-BE49-F238E27FC236}">
                <a16:creationId xmlns:a16="http://schemas.microsoft.com/office/drawing/2014/main" id="{028248AD-489A-44C5-9335-CBB68D8854C5}"/>
              </a:ext>
            </a:extLst>
          </p:cNvPr>
          <p:cNvSpPr>
            <a:spLocks noGrp="1"/>
          </p:cNvSpPr>
          <p:nvPr>
            <p:ph type="subTitle" idx="1"/>
          </p:nvPr>
        </p:nvSpPr>
        <p:spPr/>
        <p:txBody>
          <a:bodyPr>
            <a:normAutofit lnSpcReduction="10000"/>
          </a:bodyPr>
          <a:lstStyle/>
          <a:p>
            <a:endParaRPr lang="en-GB" dirty="0">
              <a:solidFill>
                <a:srgbClr val="FFFFFF"/>
              </a:solidFill>
            </a:endParaRPr>
          </a:p>
          <a:p>
            <a:r>
              <a:rPr lang="vi-VN" dirty="0">
                <a:solidFill>
                  <a:srgbClr val="FFFFFF"/>
                </a:solidFill>
              </a:rPr>
              <a:t>Phạm Huy Hoàng</a:t>
            </a:r>
            <a:r>
              <a:rPr lang="en-GB" dirty="0">
                <a:solidFill>
                  <a:srgbClr val="FFFFFF"/>
                </a:solidFill>
              </a:rPr>
              <a:t> - </a:t>
            </a:r>
            <a:r>
              <a:rPr lang="vi-VN" dirty="0">
                <a:solidFill>
                  <a:srgbClr val="FFFFFF"/>
                </a:solidFill>
              </a:rPr>
              <a:t>SoICT/HUST</a:t>
            </a:r>
            <a:br>
              <a:rPr lang="vi-VN" dirty="0">
                <a:solidFill>
                  <a:srgbClr val="FFFFFF"/>
                </a:solidFill>
              </a:rPr>
            </a:br>
            <a:r>
              <a:rPr lang="vi-VN" dirty="0">
                <a:solidFill>
                  <a:srgbClr val="FFFFFF"/>
                </a:solidFill>
              </a:rPr>
              <a:t>hoangph@soict.hust.edu.vn</a:t>
            </a:r>
            <a:endParaRPr lang="en-US" dirty="0">
              <a:solidFill>
                <a:srgbClr val="FFFFFF"/>
              </a:solidFill>
            </a:endParaRPr>
          </a:p>
        </p:txBody>
      </p:sp>
    </p:spTree>
    <p:extLst>
      <p:ext uri="{BB962C8B-B14F-4D97-AF65-F5344CB8AC3E}">
        <p14:creationId xmlns:p14="http://schemas.microsoft.com/office/powerpoint/2010/main" val="3787984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Arrow: Down 39">
            <a:extLst>
              <a:ext uri="{FF2B5EF4-FFF2-40B4-BE49-F238E27FC236}">
                <a16:creationId xmlns:a16="http://schemas.microsoft.com/office/drawing/2014/main" id="{B2811D67-A3FF-48F3-9228-5FD24265F783}"/>
              </a:ext>
            </a:extLst>
          </p:cNvPr>
          <p:cNvSpPr/>
          <p:nvPr/>
        </p:nvSpPr>
        <p:spPr>
          <a:xfrm rot="16200000">
            <a:off x="10964374" y="2912375"/>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35F192-00F0-4FDF-8B50-15064229F553}"/>
              </a:ext>
            </a:extLst>
          </p:cNvPr>
          <p:cNvSpPr>
            <a:spLocks noGrp="1"/>
          </p:cNvSpPr>
          <p:nvPr>
            <p:ph type="title"/>
          </p:nvPr>
        </p:nvSpPr>
        <p:spPr/>
        <p:txBody>
          <a:bodyPr/>
          <a:lstStyle/>
          <a:p>
            <a:r>
              <a:rPr lang="vi-VN" dirty="0"/>
              <a:t>Multicast Demo (4)</a:t>
            </a:r>
            <a:endParaRPr lang="en-US" dirty="0"/>
          </a:p>
        </p:txBody>
      </p:sp>
      <p:sp>
        <p:nvSpPr>
          <p:cNvPr id="3" name="Content Placeholder 2">
            <a:extLst>
              <a:ext uri="{FF2B5EF4-FFF2-40B4-BE49-F238E27FC236}">
                <a16:creationId xmlns:a16="http://schemas.microsoft.com/office/drawing/2014/main" id="{12ECE238-7AB4-4B0A-ADA2-336696489A01}"/>
              </a:ext>
            </a:extLst>
          </p:cNvPr>
          <p:cNvSpPr>
            <a:spLocks noGrp="1"/>
          </p:cNvSpPr>
          <p:nvPr>
            <p:ph idx="1"/>
          </p:nvPr>
        </p:nvSpPr>
        <p:spPr>
          <a:xfrm>
            <a:off x="837982" y="1227909"/>
            <a:ext cx="7829986" cy="4949054"/>
          </a:xfrm>
        </p:spPr>
        <p:txBody>
          <a:bodyPr>
            <a:normAutofit/>
          </a:bodyPr>
          <a:lstStyle/>
          <a:p>
            <a:r>
              <a:rPr lang="vi-VN" sz="1800" dirty="0"/>
              <a:t>Host H2 nhận gói multicast phát từ H1 qua cây R1 </a:t>
            </a:r>
            <a:r>
              <a:rPr lang="vi-VN" sz="1800" dirty="0">
                <a:sym typeface="Wingdings" panose="05000000000000000000" pitchFamily="2" charset="2"/>
              </a:rPr>
              <a:t> R2</a:t>
            </a:r>
            <a:endParaRPr lang="vi-VN" sz="1800" dirty="0"/>
          </a:p>
          <a:p>
            <a:endParaRPr lang="vi-VN" sz="1800" dirty="0"/>
          </a:p>
          <a:p>
            <a:endParaRPr lang="vi-VN" sz="1800" dirty="0"/>
          </a:p>
          <a:p>
            <a:endParaRPr lang="vi-VN" sz="1050" dirty="0"/>
          </a:p>
          <a:p>
            <a:endParaRPr lang="vi-VN" sz="400" dirty="0"/>
          </a:p>
          <a:p>
            <a:endParaRPr lang="vi-VN" sz="400" dirty="0"/>
          </a:p>
          <a:p>
            <a:endParaRPr lang="vi-VN" sz="1050" dirty="0"/>
          </a:p>
          <a:p>
            <a:endParaRPr lang="vi-VN" sz="1800" dirty="0"/>
          </a:p>
          <a:p>
            <a:endParaRPr lang="vi-VN" sz="1800" dirty="0"/>
          </a:p>
          <a:p>
            <a:endParaRPr lang="vi-VN" sz="1800" dirty="0"/>
          </a:p>
          <a:p>
            <a:r>
              <a:rPr lang="vi-VN" sz="1800" dirty="0"/>
              <a:t>Router R3 nhận được gói tin multicast phát từ H1 qua cây R1 </a:t>
            </a:r>
            <a:r>
              <a:rPr lang="vi-VN" sz="1800" dirty="0">
                <a:sym typeface="Wingdings" panose="05000000000000000000" pitchFamily="2" charset="2"/>
              </a:rPr>
              <a:t> R2</a:t>
            </a:r>
            <a:endParaRPr lang="vi-VN" sz="1800" dirty="0"/>
          </a:p>
        </p:txBody>
      </p:sp>
      <p:sp>
        <p:nvSpPr>
          <p:cNvPr id="4" name="Slide Number Placeholder 3">
            <a:extLst>
              <a:ext uri="{FF2B5EF4-FFF2-40B4-BE49-F238E27FC236}">
                <a16:creationId xmlns:a16="http://schemas.microsoft.com/office/drawing/2014/main" id="{7C0A532D-DE74-4473-8810-381EF3A8F9E3}"/>
              </a:ext>
            </a:extLst>
          </p:cNvPr>
          <p:cNvSpPr>
            <a:spLocks noGrp="1"/>
          </p:cNvSpPr>
          <p:nvPr>
            <p:ph type="sldNum" sz="quarter" idx="12"/>
          </p:nvPr>
        </p:nvSpPr>
        <p:spPr/>
        <p:txBody>
          <a:bodyPr/>
          <a:lstStyle/>
          <a:p>
            <a:fld id="{DF28FB93-0A08-4E7D-8E63-9EFA29F1E093}" type="slidenum">
              <a:rPr lang="en-US" smtClean="0"/>
              <a:pPr/>
              <a:t>10</a:t>
            </a:fld>
            <a:endParaRPr lang="en-US"/>
          </a:p>
        </p:txBody>
      </p:sp>
      <p:sp>
        <p:nvSpPr>
          <p:cNvPr id="7" name="computr2">
            <a:extLst>
              <a:ext uri="{FF2B5EF4-FFF2-40B4-BE49-F238E27FC236}">
                <a16:creationId xmlns:a16="http://schemas.microsoft.com/office/drawing/2014/main" id="{D558569F-F68A-4F29-8FD5-A7D544F96DF5}"/>
              </a:ext>
            </a:extLst>
          </p:cNvPr>
          <p:cNvSpPr>
            <a:spLocks noEditPoints="1" noChangeArrowheads="1"/>
          </p:cNvSpPr>
          <p:nvPr/>
        </p:nvSpPr>
        <p:spPr bwMode="auto">
          <a:xfrm>
            <a:off x="11013083" y="914400"/>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8" name="Picture 2" descr="C:\Users\HP\AppData\Local\Microsoft\Windows\Temporary Internet Files\Content.IE5\XHC0ZJ3B\router-30140_640[1].png">
            <a:extLst>
              <a:ext uri="{FF2B5EF4-FFF2-40B4-BE49-F238E27FC236}">
                <a16:creationId xmlns:a16="http://schemas.microsoft.com/office/drawing/2014/main" id="{E3C1A949-9E1E-44D5-B0A5-D4F312AA3D6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1821616"/>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8577799E-A2DC-4DED-B252-44E52A3811CA}"/>
              </a:ext>
            </a:extLst>
          </p:cNvPr>
          <p:cNvSpPr>
            <a:spLocks noChangeArrowheads="1"/>
          </p:cNvSpPr>
          <p:nvPr/>
        </p:nvSpPr>
        <p:spPr bwMode="auto">
          <a:xfrm>
            <a:off x="10041512" y="1543975"/>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a:t>R1</a:t>
            </a:r>
          </a:p>
        </p:txBody>
      </p:sp>
      <p:cxnSp>
        <p:nvCxnSpPr>
          <p:cNvPr id="10" name="Elbow Connector 7">
            <a:extLst>
              <a:ext uri="{FF2B5EF4-FFF2-40B4-BE49-F238E27FC236}">
                <a16:creationId xmlns:a16="http://schemas.microsoft.com/office/drawing/2014/main" id="{69434587-17A8-4422-9834-323660F85FAC}"/>
              </a:ext>
            </a:extLst>
          </p:cNvPr>
          <p:cNvCxnSpPr>
            <a:stCxn id="8" idx="3"/>
            <a:endCxn id="11" idx="2"/>
          </p:cNvCxnSpPr>
          <p:nvPr/>
        </p:nvCxnSpPr>
        <p:spPr>
          <a:xfrm flipV="1">
            <a:off x="10491761" y="1520892"/>
            <a:ext cx="687673" cy="44432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9A6AEFD9-100E-472B-9EF5-A337ED2B5596}"/>
              </a:ext>
            </a:extLst>
          </p:cNvPr>
          <p:cNvSpPr>
            <a:spLocks noChangeArrowheads="1"/>
          </p:cNvSpPr>
          <p:nvPr/>
        </p:nvSpPr>
        <p:spPr bwMode="auto">
          <a:xfrm>
            <a:off x="10458884" y="1266334"/>
            <a:ext cx="144109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enp0s9</a:t>
            </a:r>
            <a:r>
              <a:rPr lang="en-US" altLang="en-US" sz="1050" dirty="0">
                <a:latin typeface="Calibri" panose="020F0502020204030204" pitchFamily="34" charset="0"/>
                <a:cs typeface="Calibri" panose="020F0502020204030204" pitchFamily="34" charset="0"/>
              </a:rPr>
              <a:t>: 192.168.1.</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20</a:t>
            </a:r>
          </a:p>
        </p:txBody>
      </p:sp>
      <p:pic>
        <p:nvPicPr>
          <p:cNvPr id="12" name="Picture 2" descr="C:\Users\HP\AppData\Local\Microsoft\Windows\Temporary Internet Files\Content.IE5\XHC0ZJ3B\router-30140_640[1].png">
            <a:extLst>
              <a:ext uri="{FF2B5EF4-FFF2-40B4-BE49-F238E27FC236}">
                <a16:creationId xmlns:a16="http://schemas.microsoft.com/office/drawing/2014/main" id="{4F653ADE-5B24-48C5-8D00-E069525B1E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1059" y="3200400"/>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3">
            <a:extLst>
              <a:ext uri="{FF2B5EF4-FFF2-40B4-BE49-F238E27FC236}">
                <a16:creationId xmlns:a16="http://schemas.microsoft.com/office/drawing/2014/main" id="{09A1CAEA-A5C5-4031-B0D8-ED00D9C39224}"/>
              </a:ext>
            </a:extLst>
          </p:cNvPr>
          <p:cNvSpPr>
            <a:spLocks noChangeArrowheads="1"/>
          </p:cNvSpPr>
          <p:nvPr/>
        </p:nvSpPr>
        <p:spPr bwMode="auto">
          <a:xfrm>
            <a:off x="10498785" y="2971800"/>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2</a:t>
            </a:r>
            <a:endParaRPr lang="en-US" altLang="en-US" sz="1400" b="1" dirty="0">
              <a:latin typeface="Calibri" panose="020F0502020204030204" pitchFamily="34" charset="0"/>
              <a:cs typeface="Calibri" panose="020F0502020204030204" pitchFamily="34" charset="0"/>
            </a:endParaRPr>
          </a:p>
        </p:txBody>
      </p:sp>
      <p:cxnSp>
        <p:nvCxnSpPr>
          <p:cNvPr id="14" name="Elbow Connector 11">
            <a:extLst>
              <a:ext uri="{FF2B5EF4-FFF2-40B4-BE49-F238E27FC236}">
                <a16:creationId xmlns:a16="http://schemas.microsoft.com/office/drawing/2014/main" id="{57CD118F-308B-4990-9F4F-5083162BE34D}"/>
              </a:ext>
            </a:extLst>
          </p:cNvPr>
          <p:cNvCxnSpPr>
            <a:stCxn id="8" idx="2"/>
            <a:endCxn id="12" idx="0"/>
          </p:cNvCxnSpPr>
          <p:nvPr/>
        </p:nvCxnSpPr>
        <p:spPr>
          <a:xfrm rot="16200000" flipH="1">
            <a:off x="9780620" y="2558866"/>
            <a:ext cx="1091581"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15" name="Picture 2" descr="C:\Users\HP\AppData\Local\Microsoft\Windows\Temporary Internet Files\Content.IE5\XHC0ZJ3B\router-30140_640[1].png">
            <a:extLst>
              <a:ext uri="{FF2B5EF4-FFF2-40B4-BE49-F238E27FC236}">
                <a16:creationId xmlns:a16="http://schemas.microsoft.com/office/drawing/2014/main" id="{1053B2F2-0770-4497-AE9F-01105C07DC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458881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3">
            <a:extLst>
              <a:ext uri="{FF2B5EF4-FFF2-40B4-BE49-F238E27FC236}">
                <a16:creationId xmlns:a16="http://schemas.microsoft.com/office/drawing/2014/main" id="{12EB104A-7EE8-4EC5-89D5-6EA94F6592DF}"/>
              </a:ext>
            </a:extLst>
          </p:cNvPr>
          <p:cNvSpPr>
            <a:spLocks noChangeArrowheads="1"/>
          </p:cNvSpPr>
          <p:nvPr/>
        </p:nvSpPr>
        <p:spPr bwMode="auto">
          <a:xfrm>
            <a:off x="10041585" y="4791596"/>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3</a:t>
            </a:r>
            <a:endParaRPr lang="en-US" altLang="en-US" sz="1400" b="1" dirty="0">
              <a:latin typeface="Calibri" panose="020F0502020204030204" pitchFamily="34" charset="0"/>
              <a:cs typeface="Calibri" panose="020F0502020204030204" pitchFamily="34" charset="0"/>
            </a:endParaRPr>
          </a:p>
        </p:txBody>
      </p:sp>
      <p:cxnSp>
        <p:nvCxnSpPr>
          <p:cNvPr id="17" name="Elbow Connector 14">
            <a:extLst>
              <a:ext uri="{FF2B5EF4-FFF2-40B4-BE49-F238E27FC236}">
                <a16:creationId xmlns:a16="http://schemas.microsoft.com/office/drawing/2014/main" id="{6F169BA7-3D90-4E39-8A57-D204D0ECCBBD}"/>
              </a:ext>
            </a:extLst>
          </p:cNvPr>
          <p:cNvCxnSpPr>
            <a:stCxn id="12" idx="2"/>
            <a:endCxn id="15" idx="0"/>
          </p:cNvCxnSpPr>
          <p:nvPr/>
        </p:nvCxnSpPr>
        <p:spPr>
          <a:xfrm rot="5400000">
            <a:off x="9775806" y="3942466"/>
            <a:ext cx="1101210"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8" name="computr2">
            <a:extLst>
              <a:ext uri="{FF2B5EF4-FFF2-40B4-BE49-F238E27FC236}">
                <a16:creationId xmlns:a16="http://schemas.microsoft.com/office/drawing/2014/main" id="{415DA242-07B2-4042-A42B-09AD3CC6A77C}"/>
              </a:ext>
            </a:extLst>
          </p:cNvPr>
          <p:cNvSpPr>
            <a:spLocks noEditPoints="1" noChangeArrowheads="1"/>
          </p:cNvSpPr>
          <p:nvPr/>
        </p:nvSpPr>
        <p:spPr bwMode="auto">
          <a:xfrm>
            <a:off x="11013083" y="5297837"/>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19" name="Elbow Connector 16">
            <a:extLst>
              <a:ext uri="{FF2B5EF4-FFF2-40B4-BE49-F238E27FC236}">
                <a16:creationId xmlns:a16="http://schemas.microsoft.com/office/drawing/2014/main" id="{A6899DF1-E403-4C10-B3D8-99319B0BEAC8}"/>
              </a:ext>
            </a:extLst>
          </p:cNvPr>
          <p:cNvCxnSpPr>
            <a:stCxn id="15" idx="3"/>
            <a:endCxn id="20" idx="0"/>
          </p:cNvCxnSpPr>
          <p:nvPr/>
        </p:nvCxnSpPr>
        <p:spPr>
          <a:xfrm>
            <a:off x="10491761" y="4732415"/>
            <a:ext cx="655690" cy="26850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0" name="Rectangle 3">
            <a:extLst>
              <a:ext uri="{FF2B5EF4-FFF2-40B4-BE49-F238E27FC236}">
                <a16:creationId xmlns:a16="http://schemas.microsoft.com/office/drawing/2014/main" id="{697FEA95-FB31-4BD9-8332-29115A4DD69A}"/>
              </a:ext>
            </a:extLst>
          </p:cNvPr>
          <p:cNvSpPr>
            <a:spLocks noChangeArrowheads="1"/>
          </p:cNvSpPr>
          <p:nvPr/>
        </p:nvSpPr>
        <p:spPr bwMode="auto">
          <a:xfrm>
            <a:off x="10392436" y="5000922"/>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15</a:t>
            </a:r>
          </a:p>
        </p:txBody>
      </p:sp>
      <p:sp>
        <p:nvSpPr>
          <p:cNvPr id="21" name="Rectangle 3">
            <a:extLst>
              <a:ext uri="{FF2B5EF4-FFF2-40B4-BE49-F238E27FC236}">
                <a16:creationId xmlns:a16="http://schemas.microsoft.com/office/drawing/2014/main" id="{9C7C34CE-C606-4154-90F1-29C36A404162}"/>
              </a:ext>
            </a:extLst>
          </p:cNvPr>
          <p:cNvSpPr>
            <a:spLocks noChangeArrowheads="1"/>
          </p:cNvSpPr>
          <p:nvPr/>
        </p:nvSpPr>
        <p:spPr bwMode="auto">
          <a:xfrm>
            <a:off x="10379533" y="1969998"/>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192.168.1.1</a:t>
            </a:r>
          </a:p>
        </p:txBody>
      </p:sp>
      <p:sp>
        <p:nvSpPr>
          <p:cNvPr id="22" name="Rectangle 3">
            <a:extLst>
              <a:ext uri="{FF2B5EF4-FFF2-40B4-BE49-F238E27FC236}">
                <a16:creationId xmlns:a16="http://schemas.microsoft.com/office/drawing/2014/main" id="{15ABD0CE-0BE6-4B0F-AA52-AF28B67D4399}"/>
              </a:ext>
            </a:extLst>
          </p:cNvPr>
          <p:cNvSpPr>
            <a:spLocks noChangeArrowheads="1"/>
          </p:cNvSpPr>
          <p:nvPr/>
        </p:nvSpPr>
        <p:spPr bwMode="auto">
          <a:xfrm>
            <a:off x="10437241" y="4469842"/>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.1</a:t>
            </a:r>
          </a:p>
        </p:txBody>
      </p:sp>
      <p:sp>
        <p:nvSpPr>
          <p:cNvPr id="23" name="Rectangle 3">
            <a:extLst>
              <a:ext uri="{FF2B5EF4-FFF2-40B4-BE49-F238E27FC236}">
                <a16:creationId xmlns:a16="http://schemas.microsoft.com/office/drawing/2014/main" id="{72064229-9BC9-4394-8910-545900DDC5AC}"/>
              </a:ext>
            </a:extLst>
          </p:cNvPr>
          <p:cNvSpPr>
            <a:spLocks noChangeArrowheads="1"/>
          </p:cNvSpPr>
          <p:nvPr/>
        </p:nvSpPr>
        <p:spPr bwMode="auto">
          <a:xfrm>
            <a:off x="9470767" y="2008359"/>
            <a:ext cx="759901"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10.10.1.1</a:t>
            </a:r>
          </a:p>
        </p:txBody>
      </p:sp>
      <p:sp>
        <p:nvSpPr>
          <p:cNvPr id="24" name="Rectangle 3">
            <a:extLst>
              <a:ext uri="{FF2B5EF4-FFF2-40B4-BE49-F238E27FC236}">
                <a16:creationId xmlns:a16="http://schemas.microsoft.com/office/drawing/2014/main" id="{5E920276-3FE0-4015-B013-FB03F3532A10}"/>
              </a:ext>
            </a:extLst>
          </p:cNvPr>
          <p:cNvSpPr>
            <a:spLocks noChangeArrowheads="1"/>
          </p:cNvSpPr>
          <p:nvPr/>
        </p:nvSpPr>
        <p:spPr bwMode="auto">
          <a:xfrm>
            <a:off x="9600687" y="28194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10.10.1.2</a:t>
            </a:r>
          </a:p>
        </p:txBody>
      </p:sp>
      <p:sp>
        <p:nvSpPr>
          <p:cNvPr id="25" name="Rectangle 3">
            <a:extLst>
              <a:ext uri="{FF2B5EF4-FFF2-40B4-BE49-F238E27FC236}">
                <a16:creationId xmlns:a16="http://schemas.microsoft.com/office/drawing/2014/main" id="{01CB37A7-FE45-41C1-871F-0704355CBE4C}"/>
              </a:ext>
            </a:extLst>
          </p:cNvPr>
          <p:cNvSpPr>
            <a:spLocks noChangeArrowheads="1"/>
          </p:cNvSpPr>
          <p:nvPr/>
        </p:nvSpPr>
        <p:spPr bwMode="auto">
          <a:xfrm>
            <a:off x="9447212" y="4204383"/>
            <a:ext cx="772647"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10.10.2.2</a:t>
            </a:r>
          </a:p>
        </p:txBody>
      </p:sp>
      <p:sp>
        <p:nvSpPr>
          <p:cNvPr id="26" name="computr2">
            <a:extLst>
              <a:ext uri="{FF2B5EF4-FFF2-40B4-BE49-F238E27FC236}">
                <a16:creationId xmlns:a16="http://schemas.microsoft.com/office/drawing/2014/main" id="{BA59590F-3269-4A79-AB76-5C2CF7902BF5}"/>
              </a:ext>
            </a:extLst>
          </p:cNvPr>
          <p:cNvSpPr>
            <a:spLocks noEditPoints="1" noChangeArrowheads="1"/>
          </p:cNvSpPr>
          <p:nvPr/>
        </p:nvSpPr>
        <p:spPr bwMode="auto">
          <a:xfrm>
            <a:off x="11340725" y="2570825"/>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solidFill>
                <a:srgbClr val="FF0000"/>
              </a:solidFill>
            </a:endParaRPr>
          </a:p>
        </p:txBody>
      </p:sp>
      <p:cxnSp>
        <p:nvCxnSpPr>
          <p:cNvPr id="27" name="Elbow Connector 25">
            <a:extLst>
              <a:ext uri="{FF2B5EF4-FFF2-40B4-BE49-F238E27FC236}">
                <a16:creationId xmlns:a16="http://schemas.microsoft.com/office/drawing/2014/main" id="{376A4E91-07AC-4E12-BFCD-82FE7B7ABBE5}"/>
              </a:ext>
            </a:extLst>
          </p:cNvPr>
          <p:cNvCxnSpPr>
            <a:stCxn id="12" idx="3"/>
            <a:endCxn id="28" idx="2"/>
          </p:cNvCxnSpPr>
          <p:nvPr/>
        </p:nvCxnSpPr>
        <p:spPr>
          <a:xfrm flipV="1">
            <a:off x="10683246" y="3177317"/>
            <a:ext cx="823829" cy="166685"/>
          </a:xfrm>
          <a:prstGeom prst="bentConnector2">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Rectangle 3">
            <a:extLst>
              <a:ext uri="{FF2B5EF4-FFF2-40B4-BE49-F238E27FC236}">
                <a16:creationId xmlns:a16="http://schemas.microsoft.com/office/drawing/2014/main" id="{468EB8F9-FD3E-4D4C-A014-804385812BAA}"/>
              </a:ext>
            </a:extLst>
          </p:cNvPr>
          <p:cNvSpPr>
            <a:spLocks noChangeArrowheads="1"/>
          </p:cNvSpPr>
          <p:nvPr/>
        </p:nvSpPr>
        <p:spPr bwMode="auto">
          <a:xfrm>
            <a:off x="10752060" y="2922759"/>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.123</a:t>
            </a:r>
          </a:p>
        </p:txBody>
      </p:sp>
      <p:sp>
        <p:nvSpPr>
          <p:cNvPr id="29" name="Rectangle 3">
            <a:extLst>
              <a:ext uri="{FF2B5EF4-FFF2-40B4-BE49-F238E27FC236}">
                <a16:creationId xmlns:a16="http://schemas.microsoft.com/office/drawing/2014/main" id="{674C40E5-4B24-429A-A08F-CC75B1E977D4}"/>
              </a:ext>
            </a:extLst>
          </p:cNvPr>
          <p:cNvSpPr>
            <a:spLocks noChangeArrowheads="1"/>
          </p:cNvSpPr>
          <p:nvPr/>
        </p:nvSpPr>
        <p:spPr bwMode="auto">
          <a:xfrm>
            <a:off x="10582370" y="3326842"/>
            <a:ext cx="1303242"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enp0s3: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a:t>
            </a:r>
          </a:p>
        </p:txBody>
      </p:sp>
      <p:sp>
        <p:nvSpPr>
          <p:cNvPr id="30" name="Rectangle 3">
            <a:extLst>
              <a:ext uri="{FF2B5EF4-FFF2-40B4-BE49-F238E27FC236}">
                <a16:creationId xmlns:a16="http://schemas.microsoft.com/office/drawing/2014/main" id="{033AF027-EB70-42C5-BFE0-ECA0A76E0144}"/>
              </a:ext>
            </a:extLst>
          </p:cNvPr>
          <p:cNvSpPr>
            <a:spLocks noChangeArrowheads="1"/>
          </p:cNvSpPr>
          <p:nvPr/>
        </p:nvSpPr>
        <p:spPr bwMode="auto">
          <a:xfrm>
            <a:off x="9618678" y="34329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10.10.2.1</a:t>
            </a:r>
          </a:p>
        </p:txBody>
      </p:sp>
      <p:sp>
        <p:nvSpPr>
          <p:cNvPr id="31" name="Arrow: Down 30">
            <a:extLst>
              <a:ext uri="{FF2B5EF4-FFF2-40B4-BE49-F238E27FC236}">
                <a16:creationId xmlns:a16="http://schemas.microsoft.com/office/drawing/2014/main" id="{64E5B4CB-9E44-4DF0-B3D9-299E241BDE3E}"/>
              </a:ext>
            </a:extLst>
          </p:cNvPr>
          <p:cNvSpPr/>
          <p:nvPr/>
        </p:nvSpPr>
        <p:spPr>
          <a:xfrm rot="3683711">
            <a:off x="10680489" y="1378764"/>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F5C34C2-D43C-48A1-A818-333E6093C5BE}"/>
              </a:ext>
            </a:extLst>
          </p:cNvPr>
          <p:cNvSpPr/>
          <p:nvPr/>
        </p:nvSpPr>
        <p:spPr>
          <a:xfrm>
            <a:off x="1754490" y="1591729"/>
            <a:ext cx="6566849" cy="2438168"/>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pPr marL="0" marR="0">
              <a:lnSpc>
                <a:spcPct val="107000"/>
              </a:lnSpc>
              <a:spcBef>
                <a:spcPts val="0"/>
              </a:spcBef>
              <a:spcAft>
                <a:spcPts val="0"/>
              </a:spcAft>
            </a:pPr>
            <a:r>
              <a:rPr lang="en-US" sz="1100" b="1" dirty="0">
                <a:effectLst/>
                <a:latin typeface="Consolas" panose="020B0609020204030204" pitchFamily="49" charset="0"/>
                <a:ea typeface="Calibri" panose="020F0502020204030204" pitchFamily="34" charset="0"/>
                <a:cs typeface="Times New Roman" panose="02020603050405020304" pitchFamily="18" charset="0"/>
              </a:rPr>
              <a:t>H</a:t>
            </a:r>
            <a:r>
              <a:rPr lang="vi-VN" sz="1100" b="1" dirty="0">
                <a:effectLst/>
                <a:latin typeface="Consolas" panose="020B0609020204030204" pitchFamily="49" charset="0"/>
                <a:ea typeface="Calibri" panose="020F0502020204030204" pitchFamily="34" charset="0"/>
                <a:cs typeface="Times New Roman" panose="02020603050405020304" pitchFamily="18" charset="0"/>
              </a:rPr>
              <a:t>2</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iperf</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-s -u -B 226.96.1.1 -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i</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1</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Server listening on UDP port 5001</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Binding to local address 226.96.1.1</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Joining multicast group  226.96.1.1</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Receiving 1470 byte datagrams</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UDP buffer size:  208 </a:t>
            </a:r>
            <a:r>
              <a:rPr lang="en-US" sz="1100" dirty="0" err="1">
                <a:effectLst/>
                <a:latin typeface="Consolas" panose="020B0609020204030204" pitchFamily="49" charset="0"/>
                <a:ea typeface="Calibri" panose="020F0502020204030204" pitchFamily="34" charset="0"/>
                <a:cs typeface="Times New Roman" panose="02020603050405020304" pitchFamily="18" charset="0"/>
              </a:rPr>
              <a:t>KByte</a:t>
            </a:r>
            <a:r>
              <a:rPr lang="en-US" sz="1100" dirty="0">
                <a:effectLst/>
                <a:latin typeface="Consolas" panose="020B0609020204030204" pitchFamily="49" charset="0"/>
                <a:ea typeface="Calibri" panose="020F0502020204030204" pitchFamily="34" charset="0"/>
                <a:cs typeface="Times New Roman" panose="02020603050405020304" pitchFamily="18" charset="0"/>
              </a:rPr>
              <a:t> (default)</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  3] local 226.96.1.1 port 5001 connected with 192.168.1.120 port 34116</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 ID] Interval       Transfer     Bandwidth        Jitter   Lost/Total Datagrams</a:t>
            </a:r>
          </a:p>
          <a:p>
            <a:pPr marL="0" marR="0">
              <a:lnSpc>
                <a:spcPct val="107000"/>
              </a:lnSpc>
              <a:spcBef>
                <a:spcPts val="0"/>
              </a:spcBef>
              <a:spcAft>
                <a:spcPts val="0"/>
              </a:spcAft>
            </a:pP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3]  0.0- 1.0 sec   129 </a:t>
            </a:r>
            <a:r>
              <a:rPr lang="en-US" sz="1100" dirty="0" err="1">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KBytes</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1.06 </a:t>
            </a:r>
            <a:r>
              <a:rPr lang="en-US" sz="1100" dirty="0" err="1">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Mbits</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/sec   0.045 </a:t>
            </a:r>
            <a:r>
              <a:rPr lang="en-US" sz="1100" dirty="0" err="1">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ms</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0/   90 (0%)</a:t>
            </a:r>
          </a:p>
          <a:p>
            <a:pPr marL="0" marR="0">
              <a:lnSpc>
                <a:spcPct val="107000"/>
              </a:lnSpc>
              <a:spcBef>
                <a:spcPts val="0"/>
              </a:spcBef>
              <a:spcAft>
                <a:spcPts val="0"/>
              </a:spcAft>
            </a:pP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3]  1.0- 2.0 sec   128 </a:t>
            </a:r>
            <a:r>
              <a:rPr lang="en-US" sz="1100" dirty="0" err="1">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KBytes</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1.05 </a:t>
            </a:r>
            <a:r>
              <a:rPr lang="en-US" sz="1100" dirty="0" err="1">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Mbits</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/sec   0.061 </a:t>
            </a:r>
            <a:r>
              <a:rPr lang="en-US" sz="1100" dirty="0" err="1">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ms</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0/   89 (0%)</a:t>
            </a:r>
          </a:p>
          <a:p>
            <a:pPr marL="0" marR="0">
              <a:lnSpc>
                <a:spcPct val="107000"/>
              </a:lnSpc>
              <a:spcBef>
                <a:spcPts val="0"/>
              </a:spcBef>
              <a:spcAft>
                <a:spcPts val="0"/>
              </a:spcAft>
            </a:pP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3]  2.0- 3.0 sec   128 </a:t>
            </a:r>
            <a:r>
              <a:rPr lang="en-US" sz="1100" dirty="0" err="1">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KBytes</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1.05 </a:t>
            </a:r>
            <a:r>
              <a:rPr lang="en-US" sz="1100" dirty="0" err="1">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Mbits</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/sec   0.053 </a:t>
            </a:r>
            <a:r>
              <a:rPr lang="en-US" sz="1100" dirty="0" err="1">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ms</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0/   89 (0%)</a:t>
            </a:r>
          </a:p>
        </p:txBody>
      </p:sp>
      <p:sp>
        <p:nvSpPr>
          <p:cNvPr id="35" name="Rectangle 3">
            <a:extLst>
              <a:ext uri="{FF2B5EF4-FFF2-40B4-BE49-F238E27FC236}">
                <a16:creationId xmlns:a16="http://schemas.microsoft.com/office/drawing/2014/main" id="{52F3964A-12B8-4964-A2CA-57D453C0FB26}"/>
              </a:ext>
            </a:extLst>
          </p:cNvPr>
          <p:cNvSpPr>
            <a:spLocks noChangeArrowheads="1"/>
          </p:cNvSpPr>
          <p:nvPr/>
        </p:nvSpPr>
        <p:spPr bwMode="auto">
          <a:xfrm>
            <a:off x="11007127" y="665604"/>
            <a:ext cx="36067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H1</a:t>
            </a:r>
          </a:p>
        </p:txBody>
      </p:sp>
      <p:sp>
        <p:nvSpPr>
          <p:cNvPr id="36" name="Rectangle 3">
            <a:extLst>
              <a:ext uri="{FF2B5EF4-FFF2-40B4-BE49-F238E27FC236}">
                <a16:creationId xmlns:a16="http://schemas.microsoft.com/office/drawing/2014/main" id="{653E0510-5B21-4030-B23B-B6AB597CC017}"/>
              </a:ext>
            </a:extLst>
          </p:cNvPr>
          <p:cNvSpPr>
            <a:spLocks noChangeArrowheads="1"/>
          </p:cNvSpPr>
          <p:nvPr/>
        </p:nvSpPr>
        <p:spPr bwMode="auto">
          <a:xfrm>
            <a:off x="11350041" y="2330325"/>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2</a:t>
            </a:r>
            <a:endParaRPr lang="en-US" altLang="en-US" sz="1200" b="1" dirty="0">
              <a:latin typeface="Calibri" panose="020F0502020204030204" pitchFamily="34" charset="0"/>
              <a:cs typeface="Calibri" panose="020F0502020204030204" pitchFamily="34" charset="0"/>
            </a:endParaRPr>
          </a:p>
        </p:txBody>
      </p:sp>
      <p:sp>
        <p:nvSpPr>
          <p:cNvPr id="37" name="Rectangle 3">
            <a:extLst>
              <a:ext uri="{FF2B5EF4-FFF2-40B4-BE49-F238E27FC236}">
                <a16:creationId xmlns:a16="http://schemas.microsoft.com/office/drawing/2014/main" id="{29BBFDD0-F4C8-4CD0-BE0F-06B47D0AB952}"/>
              </a:ext>
            </a:extLst>
          </p:cNvPr>
          <p:cNvSpPr>
            <a:spLocks noChangeArrowheads="1"/>
          </p:cNvSpPr>
          <p:nvPr/>
        </p:nvSpPr>
        <p:spPr bwMode="auto">
          <a:xfrm>
            <a:off x="11062064" y="5618841"/>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3</a:t>
            </a:r>
            <a:endParaRPr lang="en-US" altLang="en-US" sz="1200" b="1" dirty="0">
              <a:latin typeface="Calibri" panose="020F0502020204030204" pitchFamily="34" charset="0"/>
              <a:cs typeface="Calibri" panose="020F0502020204030204" pitchFamily="34" charset="0"/>
            </a:endParaRPr>
          </a:p>
        </p:txBody>
      </p:sp>
      <p:sp>
        <p:nvSpPr>
          <p:cNvPr id="38" name="Arrow: Down 37">
            <a:extLst>
              <a:ext uri="{FF2B5EF4-FFF2-40B4-BE49-F238E27FC236}">
                <a16:creationId xmlns:a16="http://schemas.microsoft.com/office/drawing/2014/main" id="{2CDB067A-E024-4E8E-81FE-94D9F09606A9}"/>
              </a:ext>
            </a:extLst>
          </p:cNvPr>
          <p:cNvSpPr/>
          <p:nvPr/>
        </p:nvSpPr>
        <p:spPr>
          <a:xfrm rot="20975868">
            <a:off x="10216174" y="2137253"/>
            <a:ext cx="272729" cy="946013"/>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Down 40">
            <a:extLst>
              <a:ext uri="{FF2B5EF4-FFF2-40B4-BE49-F238E27FC236}">
                <a16:creationId xmlns:a16="http://schemas.microsoft.com/office/drawing/2014/main" id="{78357FEB-F697-43EF-9377-FCD5D8EBA85E}"/>
              </a:ext>
            </a:extLst>
          </p:cNvPr>
          <p:cNvSpPr/>
          <p:nvPr/>
        </p:nvSpPr>
        <p:spPr>
          <a:xfrm rot="698006">
            <a:off x="10217732" y="3522251"/>
            <a:ext cx="272729" cy="1017127"/>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9188A98-81AD-4654-A95B-C87441E7418A}"/>
              </a:ext>
            </a:extLst>
          </p:cNvPr>
          <p:cNvSpPr/>
          <p:nvPr/>
        </p:nvSpPr>
        <p:spPr>
          <a:xfrm>
            <a:off x="1754490" y="4724400"/>
            <a:ext cx="6566849" cy="989053"/>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pPr marL="0" marR="0">
              <a:lnSpc>
                <a:spcPct val="107000"/>
              </a:lnSpc>
              <a:spcBef>
                <a:spcPts val="0"/>
              </a:spcBef>
              <a:spcAft>
                <a:spcPts val="0"/>
              </a:spcAft>
            </a:pPr>
            <a:r>
              <a:rPr lang="en-US" sz="1100" b="1" dirty="0">
                <a:effectLst/>
                <a:latin typeface="Consolas" panose="020B0609020204030204" pitchFamily="49" charset="0"/>
                <a:ea typeface="Calibri" panose="020F0502020204030204" pitchFamily="34" charset="0"/>
                <a:cs typeface="Times New Roman" panose="02020603050405020304" pitchFamily="18" charset="0"/>
              </a:rPr>
              <a:t>R</a:t>
            </a:r>
            <a:r>
              <a:rPr lang="vi-VN" sz="1100" b="1" dirty="0">
                <a:effectLst/>
                <a:latin typeface="Consolas" panose="020B0609020204030204" pitchFamily="49" charset="0"/>
                <a:ea typeface="Calibri" panose="020F0502020204030204" pitchFamily="34" charset="0"/>
                <a:cs typeface="Times New Roman" panose="02020603050405020304" pitchFamily="18" charset="0"/>
              </a:rPr>
              <a:t>2</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sudo</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tcpdump</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i</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enp0s</a:t>
            </a:r>
            <a:r>
              <a:rPr lang="vi-VN" sz="1100" b="1" dirty="0">
                <a:effectLst/>
                <a:latin typeface="Consolas" panose="020B0609020204030204" pitchFamily="49" charset="0"/>
                <a:ea typeface="Calibri" panose="020F0502020204030204" pitchFamily="34" charset="0"/>
                <a:cs typeface="Times New Roman" panose="02020603050405020304" pitchFamily="18" charset="0"/>
              </a:rPr>
              <a:t>9</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 grep 226.96.1.1</a:t>
            </a:r>
            <a:endParaRPr lang="en-US" sz="11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err="1">
                <a:effectLst/>
                <a:latin typeface="Consolas" panose="020B0609020204030204" pitchFamily="49" charset="0"/>
                <a:ea typeface="Calibri" panose="020F0502020204030204" pitchFamily="34" charset="0"/>
                <a:cs typeface="Times New Roman" panose="02020603050405020304" pitchFamily="18" charset="0"/>
              </a:rPr>
              <a:t>tcpdump</a:t>
            </a:r>
            <a:r>
              <a:rPr lang="en-US" sz="1100" dirty="0">
                <a:effectLst/>
                <a:latin typeface="Consolas" panose="020B0609020204030204" pitchFamily="49" charset="0"/>
                <a:ea typeface="Calibri" panose="020F0502020204030204" pitchFamily="34" charset="0"/>
                <a:cs typeface="Times New Roman" panose="02020603050405020304" pitchFamily="18" charset="0"/>
              </a:rPr>
              <a:t>: verbose output suppressed, use -v or -</a:t>
            </a:r>
            <a:r>
              <a:rPr lang="en-US" sz="1100" dirty="0" err="1">
                <a:effectLst/>
                <a:latin typeface="Consolas" panose="020B0609020204030204" pitchFamily="49" charset="0"/>
                <a:ea typeface="Calibri" panose="020F0502020204030204" pitchFamily="34" charset="0"/>
                <a:cs typeface="Times New Roman" panose="02020603050405020304" pitchFamily="18" charset="0"/>
              </a:rPr>
              <a:t>vv</a:t>
            </a:r>
            <a:r>
              <a:rPr lang="en-US" sz="1100" dirty="0">
                <a:effectLst/>
                <a:latin typeface="Consolas" panose="020B0609020204030204" pitchFamily="49" charset="0"/>
                <a:ea typeface="Calibri" panose="020F0502020204030204" pitchFamily="34" charset="0"/>
                <a:cs typeface="Times New Roman" panose="02020603050405020304" pitchFamily="18" charset="0"/>
              </a:rPr>
              <a:t> for full protocol decode</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listening on enp0s10, link-type EN10MB (Ethernet), capture size 262144 bytes</a:t>
            </a:r>
          </a:p>
          <a:p>
            <a:pPr marL="0" marR="0">
              <a:lnSpc>
                <a:spcPct val="107000"/>
              </a:lnSpc>
              <a:spcBef>
                <a:spcPts val="0"/>
              </a:spcBef>
              <a:spcAft>
                <a:spcPts val="0"/>
              </a:spcAft>
            </a:pP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10:25:11.637009 IP 192.168.1.120.51134 &gt; 226.96.1.1.5001: UDP, length 1470</a:t>
            </a:r>
            <a:endParaRPr lang="vi-VN"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100" dirty="0">
                <a:highlight>
                  <a:srgbClr val="FFFF00"/>
                </a:highlight>
                <a:latin typeface="Consolas" panose="020B0609020204030204" pitchFamily="49" charset="0"/>
                <a:ea typeface="Calibri" panose="020F0502020204030204" pitchFamily="34" charset="0"/>
                <a:cs typeface="Times New Roman" panose="02020603050405020304" pitchFamily="18" charset="0"/>
              </a:rPr>
              <a:t>10:25:11.637009 IP 192.168.1.120.51134 &gt; 226.96.1.1.5001: UDP, length 1470</a:t>
            </a:r>
          </a:p>
        </p:txBody>
      </p:sp>
      <p:sp>
        <p:nvSpPr>
          <p:cNvPr id="39" name="Freeform: Shape 38">
            <a:extLst>
              <a:ext uri="{FF2B5EF4-FFF2-40B4-BE49-F238E27FC236}">
                <a16:creationId xmlns:a16="http://schemas.microsoft.com/office/drawing/2014/main" id="{B6B3E1BA-D8C0-4227-A924-7BFD5240AF5D}"/>
              </a:ext>
            </a:extLst>
          </p:cNvPr>
          <p:cNvSpPr/>
          <p:nvPr/>
        </p:nvSpPr>
        <p:spPr>
          <a:xfrm>
            <a:off x="10250995" y="1914562"/>
            <a:ext cx="192123" cy="283027"/>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Lst>
            <a:ahLst/>
            <a:cxnLst>
              <a:cxn ang="0">
                <a:pos x="connsiteX0" y="connsiteY0"/>
              </a:cxn>
              <a:cxn ang="0">
                <a:pos x="connsiteX1" y="connsiteY1"/>
              </a:cxn>
              <a:cxn ang="0">
                <a:pos x="connsiteX2" y="connsiteY2"/>
              </a:cxn>
            </a:cxnLst>
            <a:rect l="l" t="t" r="r" b="b"/>
            <a:pathLst>
              <a:path w="171330" h="438150">
                <a:moveTo>
                  <a:pt x="171330" y="0"/>
                </a:moveTo>
                <a:cubicBezTo>
                  <a:pt x="94336" y="77787"/>
                  <a:pt x="39993" y="86762"/>
                  <a:pt x="13006" y="159787"/>
                </a:cubicBezTo>
                <a:cubicBezTo>
                  <a:pt x="-13982" y="232812"/>
                  <a:pt x="9405" y="377825"/>
                  <a:pt x="9405" y="438150"/>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122E3F3E-EB1E-43A9-9FB6-55B81A2FCB38}"/>
              </a:ext>
            </a:extLst>
          </p:cNvPr>
          <p:cNvSpPr/>
          <p:nvPr/>
        </p:nvSpPr>
        <p:spPr>
          <a:xfrm>
            <a:off x="10427755" y="3076864"/>
            <a:ext cx="65523" cy="537027"/>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Lst>
            <a:ahLst/>
            <a:cxnLst>
              <a:cxn ang="0">
                <a:pos x="connsiteX0" y="connsiteY0"/>
              </a:cxn>
              <a:cxn ang="0">
                <a:pos x="connsiteX1" y="connsiteY1"/>
              </a:cxn>
              <a:cxn ang="0">
                <a:pos x="connsiteX2" y="connsiteY2"/>
              </a:cxn>
            </a:cxnLst>
            <a:rect l="l" t="t" r="r" b="b"/>
            <a:pathLst>
              <a:path w="58432" h="831364">
                <a:moveTo>
                  <a:pt x="20356" y="0"/>
                </a:moveTo>
                <a:cubicBezTo>
                  <a:pt x="79271" y="284224"/>
                  <a:pt x="58902" y="381673"/>
                  <a:pt x="31915" y="454698"/>
                </a:cubicBezTo>
                <a:cubicBezTo>
                  <a:pt x="4927" y="527723"/>
                  <a:pt x="0" y="771039"/>
                  <a:pt x="0" y="831364"/>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8481B409-74CE-4FD7-B508-61C7032C72E0}"/>
              </a:ext>
            </a:extLst>
          </p:cNvPr>
          <p:cNvSpPr/>
          <p:nvPr/>
        </p:nvSpPr>
        <p:spPr>
          <a:xfrm>
            <a:off x="10450581" y="3089564"/>
            <a:ext cx="447073" cy="237356"/>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 name="connsiteX0" fmla="*/ 0 w 124201"/>
              <a:gd name="connsiteY0" fmla="*/ 0 h 1008310"/>
              <a:gd name="connsiteX1" fmla="*/ 119152 w 124201"/>
              <a:gd name="connsiteY1" fmla="*/ 631644 h 1008310"/>
              <a:gd name="connsiteX2" fmla="*/ 87237 w 124201"/>
              <a:gd name="connsiteY2" fmla="*/ 1008310 h 1008310"/>
              <a:gd name="connsiteX0" fmla="*/ 0 w 92387"/>
              <a:gd name="connsiteY0" fmla="*/ 0 h 1008310"/>
              <a:gd name="connsiteX1" fmla="*/ 85175 w 92387"/>
              <a:gd name="connsiteY1" fmla="*/ 336733 h 1008310"/>
              <a:gd name="connsiteX2" fmla="*/ 87237 w 92387"/>
              <a:gd name="connsiteY2" fmla="*/ 1008310 h 1008310"/>
              <a:gd name="connsiteX0" fmla="*/ 0 w 87237"/>
              <a:gd name="connsiteY0" fmla="*/ 0 h 1008310"/>
              <a:gd name="connsiteX1" fmla="*/ 85175 w 87237"/>
              <a:gd name="connsiteY1" fmla="*/ 336733 h 1008310"/>
              <a:gd name="connsiteX2" fmla="*/ 87237 w 87237"/>
              <a:gd name="connsiteY2" fmla="*/ 1008310 h 1008310"/>
              <a:gd name="connsiteX0" fmla="*/ 0 w 113993"/>
              <a:gd name="connsiteY0" fmla="*/ 0 h 1008310"/>
              <a:gd name="connsiteX1" fmla="*/ 85175 w 113993"/>
              <a:gd name="connsiteY1" fmla="*/ 336733 h 1008310"/>
              <a:gd name="connsiteX2" fmla="*/ 87237 w 113993"/>
              <a:gd name="connsiteY2" fmla="*/ 1008310 h 1008310"/>
              <a:gd name="connsiteX0" fmla="*/ 0 w 370378"/>
              <a:gd name="connsiteY0" fmla="*/ 0 h 363568"/>
              <a:gd name="connsiteX1" fmla="*/ 85175 w 370378"/>
              <a:gd name="connsiteY1" fmla="*/ 336733 h 363568"/>
              <a:gd name="connsiteX2" fmla="*/ 370378 w 370378"/>
              <a:gd name="connsiteY2" fmla="*/ 271034 h 363568"/>
              <a:gd name="connsiteX0" fmla="*/ 0 w 370378"/>
              <a:gd name="connsiteY0" fmla="*/ 0 h 373730"/>
              <a:gd name="connsiteX1" fmla="*/ 85175 w 370378"/>
              <a:gd name="connsiteY1" fmla="*/ 336733 h 373730"/>
              <a:gd name="connsiteX2" fmla="*/ 370378 w 370378"/>
              <a:gd name="connsiteY2" fmla="*/ 271034 h 373730"/>
              <a:gd name="connsiteX0" fmla="*/ 0 w 370378"/>
              <a:gd name="connsiteY0" fmla="*/ 0 h 328126"/>
              <a:gd name="connsiteX1" fmla="*/ 51198 w 370378"/>
              <a:gd name="connsiteY1" fmla="*/ 277750 h 328126"/>
              <a:gd name="connsiteX2" fmla="*/ 370378 w 370378"/>
              <a:gd name="connsiteY2" fmla="*/ 271034 h 328126"/>
              <a:gd name="connsiteX0" fmla="*/ 0 w 398692"/>
              <a:gd name="connsiteY0" fmla="*/ 0 h 367447"/>
              <a:gd name="connsiteX1" fmla="*/ 79512 w 398692"/>
              <a:gd name="connsiteY1" fmla="*/ 317071 h 367447"/>
              <a:gd name="connsiteX2" fmla="*/ 398692 w 398692"/>
              <a:gd name="connsiteY2" fmla="*/ 310355 h 367447"/>
            </a:gdLst>
            <a:ahLst/>
            <a:cxnLst>
              <a:cxn ang="0">
                <a:pos x="connsiteX0" y="connsiteY0"/>
              </a:cxn>
              <a:cxn ang="0">
                <a:pos x="connsiteX1" y="connsiteY1"/>
              </a:cxn>
              <a:cxn ang="0">
                <a:pos x="connsiteX2" y="connsiteY2"/>
              </a:cxn>
            </a:cxnLst>
            <a:rect l="l" t="t" r="r" b="b"/>
            <a:pathLst>
              <a:path w="398692" h="367447">
                <a:moveTo>
                  <a:pt x="0" y="0"/>
                </a:moveTo>
                <a:cubicBezTo>
                  <a:pt x="58915" y="284224"/>
                  <a:pt x="27220" y="244047"/>
                  <a:pt x="79512" y="317071"/>
                </a:cubicBezTo>
                <a:cubicBezTo>
                  <a:pt x="143129" y="419587"/>
                  <a:pt x="211819" y="338503"/>
                  <a:pt x="398692" y="310355"/>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7873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Arrow: Down 39">
            <a:extLst>
              <a:ext uri="{FF2B5EF4-FFF2-40B4-BE49-F238E27FC236}">
                <a16:creationId xmlns:a16="http://schemas.microsoft.com/office/drawing/2014/main" id="{B2811D67-A3FF-48F3-9228-5FD24265F783}"/>
              </a:ext>
            </a:extLst>
          </p:cNvPr>
          <p:cNvSpPr/>
          <p:nvPr/>
        </p:nvSpPr>
        <p:spPr>
          <a:xfrm rot="16200000">
            <a:off x="10964374" y="2912375"/>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35F192-00F0-4FDF-8B50-15064229F553}"/>
              </a:ext>
            </a:extLst>
          </p:cNvPr>
          <p:cNvSpPr>
            <a:spLocks noGrp="1"/>
          </p:cNvSpPr>
          <p:nvPr>
            <p:ph type="title"/>
          </p:nvPr>
        </p:nvSpPr>
        <p:spPr/>
        <p:txBody>
          <a:bodyPr/>
          <a:lstStyle/>
          <a:p>
            <a:r>
              <a:rPr lang="vi-VN" dirty="0"/>
              <a:t>Multicast Demo (5)</a:t>
            </a:r>
            <a:endParaRPr lang="en-US" dirty="0"/>
          </a:p>
        </p:txBody>
      </p:sp>
      <p:sp>
        <p:nvSpPr>
          <p:cNvPr id="3" name="Content Placeholder 2">
            <a:extLst>
              <a:ext uri="{FF2B5EF4-FFF2-40B4-BE49-F238E27FC236}">
                <a16:creationId xmlns:a16="http://schemas.microsoft.com/office/drawing/2014/main" id="{12ECE238-7AB4-4B0A-ADA2-336696489A01}"/>
              </a:ext>
            </a:extLst>
          </p:cNvPr>
          <p:cNvSpPr>
            <a:spLocks noGrp="1"/>
          </p:cNvSpPr>
          <p:nvPr>
            <p:ph idx="1"/>
          </p:nvPr>
        </p:nvSpPr>
        <p:spPr>
          <a:xfrm>
            <a:off x="837982" y="1227909"/>
            <a:ext cx="7829986" cy="4949054"/>
          </a:xfrm>
        </p:spPr>
        <p:txBody>
          <a:bodyPr>
            <a:normAutofit/>
          </a:bodyPr>
          <a:lstStyle/>
          <a:p>
            <a:r>
              <a:rPr lang="vi-VN" sz="1800" dirty="0"/>
              <a:t>Tạo luật forward gói tin multicast trong R3:</a:t>
            </a:r>
          </a:p>
          <a:p>
            <a:endParaRPr lang="vi-VN" sz="1800" dirty="0"/>
          </a:p>
          <a:p>
            <a:endParaRPr lang="vi-VN" sz="1800" dirty="0"/>
          </a:p>
          <a:p>
            <a:endParaRPr lang="vi-VN" sz="1800" dirty="0"/>
          </a:p>
          <a:p>
            <a:r>
              <a:rPr lang="vi-VN" sz="1800" dirty="0"/>
              <a:t>Router R3 chuyển tiếp gói tin sang </a:t>
            </a:r>
            <a:r>
              <a:rPr lang="vi-VN" sz="1800" i="1" dirty="0"/>
              <a:t>enp0s10:</a:t>
            </a:r>
          </a:p>
          <a:p>
            <a:endParaRPr lang="vi-VN" sz="1800" i="1" dirty="0"/>
          </a:p>
          <a:p>
            <a:endParaRPr lang="vi-VN" sz="1800" i="1" dirty="0"/>
          </a:p>
          <a:p>
            <a:endParaRPr lang="vi-VN" sz="1800" i="1" dirty="0"/>
          </a:p>
          <a:p>
            <a:r>
              <a:rPr lang="vi-VN" sz="1800" dirty="0"/>
              <a:t>Host H3 nhận gói multicast phát từ H1 qua cây R1 </a:t>
            </a:r>
            <a:r>
              <a:rPr lang="vi-VN" sz="1800" dirty="0">
                <a:sym typeface="Wingdings" panose="05000000000000000000" pitchFamily="2" charset="2"/>
              </a:rPr>
              <a:t> R2  R3</a:t>
            </a:r>
            <a:endParaRPr lang="vi-VN" sz="1800" dirty="0"/>
          </a:p>
          <a:p>
            <a:endParaRPr lang="vi-VN" sz="1800" dirty="0"/>
          </a:p>
          <a:p>
            <a:pPr marL="0" indent="0">
              <a:buNone/>
            </a:pPr>
            <a:endParaRPr lang="vi-VN" sz="1800" dirty="0"/>
          </a:p>
          <a:p>
            <a:pPr marL="0" indent="0">
              <a:buNone/>
            </a:pPr>
            <a:endParaRPr lang="vi-VN" sz="1800" dirty="0"/>
          </a:p>
        </p:txBody>
      </p:sp>
      <p:sp>
        <p:nvSpPr>
          <p:cNvPr id="4" name="Slide Number Placeholder 3">
            <a:extLst>
              <a:ext uri="{FF2B5EF4-FFF2-40B4-BE49-F238E27FC236}">
                <a16:creationId xmlns:a16="http://schemas.microsoft.com/office/drawing/2014/main" id="{7C0A532D-DE74-4473-8810-381EF3A8F9E3}"/>
              </a:ext>
            </a:extLst>
          </p:cNvPr>
          <p:cNvSpPr>
            <a:spLocks noGrp="1"/>
          </p:cNvSpPr>
          <p:nvPr>
            <p:ph type="sldNum" sz="quarter" idx="12"/>
          </p:nvPr>
        </p:nvSpPr>
        <p:spPr/>
        <p:txBody>
          <a:bodyPr/>
          <a:lstStyle/>
          <a:p>
            <a:fld id="{DF28FB93-0A08-4E7D-8E63-9EFA29F1E093}" type="slidenum">
              <a:rPr lang="en-US" smtClean="0"/>
              <a:pPr/>
              <a:t>11</a:t>
            </a:fld>
            <a:endParaRPr lang="en-US"/>
          </a:p>
        </p:txBody>
      </p:sp>
      <p:sp>
        <p:nvSpPr>
          <p:cNvPr id="7" name="computr2">
            <a:extLst>
              <a:ext uri="{FF2B5EF4-FFF2-40B4-BE49-F238E27FC236}">
                <a16:creationId xmlns:a16="http://schemas.microsoft.com/office/drawing/2014/main" id="{D558569F-F68A-4F29-8FD5-A7D544F96DF5}"/>
              </a:ext>
            </a:extLst>
          </p:cNvPr>
          <p:cNvSpPr>
            <a:spLocks noEditPoints="1" noChangeArrowheads="1"/>
          </p:cNvSpPr>
          <p:nvPr/>
        </p:nvSpPr>
        <p:spPr bwMode="auto">
          <a:xfrm>
            <a:off x="11013083" y="914400"/>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8" name="Picture 2" descr="C:\Users\HP\AppData\Local\Microsoft\Windows\Temporary Internet Files\Content.IE5\XHC0ZJ3B\router-30140_640[1].png">
            <a:extLst>
              <a:ext uri="{FF2B5EF4-FFF2-40B4-BE49-F238E27FC236}">
                <a16:creationId xmlns:a16="http://schemas.microsoft.com/office/drawing/2014/main" id="{E3C1A949-9E1E-44D5-B0A5-D4F312AA3D6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1821616"/>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8577799E-A2DC-4DED-B252-44E52A3811CA}"/>
              </a:ext>
            </a:extLst>
          </p:cNvPr>
          <p:cNvSpPr>
            <a:spLocks noChangeArrowheads="1"/>
          </p:cNvSpPr>
          <p:nvPr/>
        </p:nvSpPr>
        <p:spPr bwMode="auto">
          <a:xfrm>
            <a:off x="10041512" y="1543975"/>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a:t>R1</a:t>
            </a:r>
          </a:p>
        </p:txBody>
      </p:sp>
      <p:cxnSp>
        <p:nvCxnSpPr>
          <p:cNvPr id="10" name="Elbow Connector 7">
            <a:extLst>
              <a:ext uri="{FF2B5EF4-FFF2-40B4-BE49-F238E27FC236}">
                <a16:creationId xmlns:a16="http://schemas.microsoft.com/office/drawing/2014/main" id="{69434587-17A8-4422-9834-323660F85FAC}"/>
              </a:ext>
            </a:extLst>
          </p:cNvPr>
          <p:cNvCxnSpPr>
            <a:cxnSpLocks/>
            <a:stCxn id="8" idx="3"/>
            <a:endCxn id="11" idx="2"/>
          </p:cNvCxnSpPr>
          <p:nvPr/>
        </p:nvCxnSpPr>
        <p:spPr>
          <a:xfrm flipV="1">
            <a:off x="10491761" y="1520892"/>
            <a:ext cx="687673" cy="44432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9A6AEFD9-100E-472B-9EF5-A337ED2B5596}"/>
              </a:ext>
            </a:extLst>
          </p:cNvPr>
          <p:cNvSpPr>
            <a:spLocks noChangeArrowheads="1"/>
          </p:cNvSpPr>
          <p:nvPr/>
        </p:nvSpPr>
        <p:spPr bwMode="auto">
          <a:xfrm>
            <a:off x="10458884" y="1266334"/>
            <a:ext cx="144109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enp0s9</a:t>
            </a:r>
            <a:r>
              <a:rPr lang="en-US" altLang="en-US" sz="1050" dirty="0">
                <a:latin typeface="Calibri" panose="020F0502020204030204" pitchFamily="34" charset="0"/>
                <a:cs typeface="Calibri" panose="020F0502020204030204" pitchFamily="34" charset="0"/>
              </a:rPr>
              <a:t>: 192.168.1.</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20</a:t>
            </a:r>
          </a:p>
        </p:txBody>
      </p:sp>
      <p:pic>
        <p:nvPicPr>
          <p:cNvPr id="12" name="Picture 2" descr="C:\Users\HP\AppData\Local\Microsoft\Windows\Temporary Internet Files\Content.IE5\XHC0ZJ3B\router-30140_640[1].png">
            <a:extLst>
              <a:ext uri="{FF2B5EF4-FFF2-40B4-BE49-F238E27FC236}">
                <a16:creationId xmlns:a16="http://schemas.microsoft.com/office/drawing/2014/main" id="{4F653ADE-5B24-48C5-8D00-E069525B1E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1059" y="3200400"/>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3">
            <a:extLst>
              <a:ext uri="{FF2B5EF4-FFF2-40B4-BE49-F238E27FC236}">
                <a16:creationId xmlns:a16="http://schemas.microsoft.com/office/drawing/2014/main" id="{09A1CAEA-A5C5-4031-B0D8-ED00D9C39224}"/>
              </a:ext>
            </a:extLst>
          </p:cNvPr>
          <p:cNvSpPr>
            <a:spLocks noChangeArrowheads="1"/>
          </p:cNvSpPr>
          <p:nvPr/>
        </p:nvSpPr>
        <p:spPr bwMode="auto">
          <a:xfrm>
            <a:off x="10498785" y="2971800"/>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2</a:t>
            </a:r>
            <a:endParaRPr lang="en-US" altLang="en-US" sz="1400" b="1" dirty="0">
              <a:latin typeface="Calibri" panose="020F0502020204030204" pitchFamily="34" charset="0"/>
              <a:cs typeface="Calibri" panose="020F0502020204030204" pitchFamily="34" charset="0"/>
            </a:endParaRPr>
          </a:p>
        </p:txBody>
      </p:sp>
      <p:cxnSp>
        <p:nvCxnSpPr>
          <p:cNvPr id="14" name="Elbow Connector 11">
            <a:extLst>
              <a:ext uri="{FF2B5EF4-FFF2-40B4-BE49-F238E27FC236}">
                <a16:creationId xmlns:a16="http://schemas.microsoft.com/office/drawing/2014/main" id="{57CD118F-308B-4990-9F4F-5083162BE34D}"/>
              </a:ext>
            </a:extLst>
          </p:cNvPr>
          <p:cNvCxnSpPr>
            <a:stCxn id="8" idx="2"/>
            <a:endCxn id="12" idx="0"/>
          </p:cNvCxnSpPr>
          <p:nvPr/>
        </p:nvCxnSpPr>
        <p:spPr>
          <a:xfrm rot="16200000" flipH="1">
            <a:off x="9780620" y="2558866"/>
            <a:ext cx="1091581"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15" name="Picture 2" descr="C:\Users\HP\AppData\Local\Microsoft\Windows\Temporary Internet Files\Content.IE5\XHC0ZJ3B\router-30140_640[1].png">
            <a:extLst>
              <a:ext uri="{FF2B5EF4-FFF2-40B4-BE49-F238E27FC236}">
                <a16:creationId xmlns:a16="http://schemas.microsoft.com/office/drawing/2014/main" id="{1053B2F2-0770-4497-AE9F-01105C07DC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458881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3">
            <a:extLst>
              <a:ext uri="{FF2B5EF4-FFF2-40B4-BE49-F238E27FC236}">
                <a16:creationId xmlns:a16="http://schemas.microsoft.com/office/drawing/2014/main" id="{12EB104A-7EE8-4EC5-89D5-6EA94F6592DF}"/>
              </a:ext>
            </a:extLst>
          </p:cNvPr>
          <p:cNvSpPr>
            <a:spLocks noChangeArrowheads="1"/>
          </p:cNvSpPr>
          <p:nvPr/>
        </p:nvSpPr>
        <p:spPr bwMode="auto">
          <a:xfrm>
            <a:off x="10041585" y="4791596"/>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3</a:t>
            </a:r>
            <a:endParaRPr lang="en-US" altLang="en-US" sz="1400" b="1" dirty="0">
              <a:latin typeface="Calibri" panose="020F0502020204030204" pitchFamily="34" charset="0"/>
              <a:cs typeface="Calibri" panose="020F0502020204030204" pitchFamily="34" charset="0"/>
            </a:endParaRPr>
          </a:p>
        </p:txBody>
      </p:sp>
      <p:cxnSp>
        <p:nvCxnSpPr>
          <p:cNvPr id="17" name="Elbow Connector 14">
            <a:extLst>
              <a:ext uri="{FF2B5EF4-FFF2-40B4-BE49-F238E27FC236}">
                <a16:creationId xmlns:a16="http://schemas.microsoft.com/office/drawing/2014/main" id="{6F169BA7-3D90-4E39-8A57-D204D0ECCBBD}"/>
              </a:ext>
            </a:extLst>
          </p:cNvPr>
          <p:cNvCxnSpPr>
            <a:stCxn id="12" idx="2"/>
            <a:endCxn id="15" idx="0"/>
          </p:cNvCxnSpPr>
          <p:nvPr/>
        </p:nvCxnSpPr>
        <p:spPr>
          <a:xfrm rot="5400000">
            <a:off x="9775806" y="3942466"/>
            <a:ext cx="1101210"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8" name="computr2">
            <a:extLst>
              <a:ext uri="{FF2B5EF4-FFF2-40B4-BE49-F238E27FC236}">
                <a16:creationId xmlns:a16="http://schemas.microsoft.com/office/drawing/2014/main" id="{415DA242-07B2-4042-A42B-09AD3CC6A77C}"/>
              </a:ext>
            </a:extLst>
          </p:cNvPr>
          <p:cNvSpPr>
            <a:spLocks noEditPoints="1" noChangeArrowheads="1"/>
          </p:cNvSpPr>
          <p:nvPr/>
        </p:nvSpPr>
        <p:spPr bwMode="auto">
          <a:xfrm>
            <a:off x="11013083" y="5297837"/>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19" name="Elbow Connector 16">
            <a:extLst>
              <a:ext uri="{FF2B5EF4-FFF2-40B4-BE49-F238E27FC236}">
                <a16:creationId xmlns:a16="http://schemas.microsoft.com/office/drawing/2014/main" id="{A6899DF1-E403-4C10-B3D8-99319B0BEAC8}"/>
              </a:ext>
            </a:extLst>
          </p:cNvPr>
          <p:cNvCxnSpPr>
            <a:stCxn id="15" idx="3"/>
            <a:endCxn id="20" idx="0"/>
          </p:cNvCxnSpPr>
          <p:nvPr/>
        </p:nvCxnSpPr>
        <p:spPr>
          <a:xfrm>
            <a:off x="10491761" y="4732415"/>
            <a:ext cx="655690" cy="26850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0" name="Rectangle 3">
            <a:extLst>
              <a:ext uri="{FF2B5EF4-FFF2-40B4-BE49-F238E27FC236}">
                <a16:creationId xmlns:a16="http://schemas.microsoft.com/office/drawing/2014/main" id="{697FEA95-FB31-4BD9-8332-29115A4DD69A}"/>
              </a:ext>
            </a:extLst>
          </p:cNvPr>
          <p:cNvSpPr>
            <a:spLocks noChangeArrowheads="1"/>
          </p:cNvSpPr>
          <p:nvPr/>
        </p:nvSpPr>
        <p:spPr bwMode="auto">
          <a:xfrm>
            <a:off x="10392436" y="5000922"/>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15</a:t>
            </a:r>
          </a:p>
        </p:txBody>
      </p:sp>
      <p:sp>
        <p:nvSpPr>
          <p:cNvPr id="21" name="Rectangle 3">
            <a:extLst>
              <a:ext uri="{FF2B5EF4-FFF2-40B4-BE49-F238E27FC236}">
                <a16:creationId xmlns:a16="http://schemas.microsoft.com/office/drawing/2014/main" id="{9C7C34CE-C606-4154-90F1-29C36A404162}"/>
              </a:ext>
            </a:extLst>
          </p:cNvPr>
          <p:cNvSpPr>
            <a:spLocks noChangeArrowheads="1"/>
          </p:cNvSpPr>
          <p:nvPr/>
        </p:nvSpPr>
        <p:spPr bwMode="auto">
          <a:xfrm>
            <a:off x="10379533" y="1969998"/>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192.168.1.1</a:t>
            </a:r>
          </a:p>
        </p:txBody>
      </p:sp>
      <p:sp>
        <p:nvSpPr>
          <p:cNvPr id="22" name="Rectangle 3">
            <a:extLst>
              <a:ext uri="{FF2B5EF4-FFF2-40B4-BE49-F238E27FC236}">
                <a16:creationId xmlns:a16="http://schemas.microsoft.com/office/drawing/2014/main" id="{15ABD0CE-0BE6-4B0F-AA52-AF28B67D4399}"/>
              </a:ext>
            </a:extLst>
          </p:cNvPr>
          <p:cNvSpPr>
            <a:spLocks noChangeArrowheads="1"/>
          </p:cNvSpPr>
          <p:nvPr/>
        </p:nvSpPr>
        <p:spPr bwMode="auto">
          <a:xfrm>
            <a:off x="10437241" y="4469842"/>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.1</a:t>
            </a:r>
          </a:p>
        </p:txBody>
      </p:sp>
      <p:sp>
        <p:nvSpPr>
          <p:cNvPr id="23" name="Rectangle 3">
            <a:extLst>
              <a:ext uri="{FF2B5EF4-FFF2-40B4-BE49-F238E27FC236}">
                <a16:creationId xmlns:a16="http://schemas.microsoft.com/office/drawing/2014/main" id="{72064229-9BC9-4394-8910-545900DDC5AC}"/>
              </a:ext>
            </a:extLst>
          </p:cNvPr>
          <p:cNvSpPr>
            <a:spLocks noChangeArrowheads="1"/>
          </p:cNvSpPr>
          <p:nvPr/>
        </p:nvSpPr>
        <p:spPr bwMode="auto">
          <a:xfrm>
            <a:off x="9470767" y="2008359"/>
            <a:ext cx="759901"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10.10.1.1</a:t>
            </a:r>
          </a:p>
        </p:txBody>
      </p:sp>
      <p:sp>
        <p:nvSpPr>
          <p:cNvPr id="24" name="Rectangle 3">
            <a:extLst>
              <a:ext uri="{FF2B5EF4-FFF2-40B4-BE49-F238E27FC236}">
                <a16:creationId xmlns:a16="http://schemas.microsoft.com/office/drawing/2014/main" id="{5E920276-3FE0-4015-B013-FB03F3532A10}"/>
              </a:ext>
            </a:extLst>
          </p:cNvPr>
          <p:cNvSpPr>
            <a:spLocks noChangeArrowheads="1"/>
          </p:cNvSpPr>
          <p:nvPr/>
        </p:nvSpPr>
        <p:spPr bwMode="auto">
          <a:xfrm>
            <a:off x="9600687" y="28194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10.10.1.2</a:t>
            </a:r>
          </a:p>
        </p:txBody>
      </p:sp>
      <p:sp>
        <p:nvSpPr>
          <p:cNvPr id="25" name="Rectangle 3">
            <a:extLst>
              <a:ext uri="{FF2B5EF4-FFF2-40B4-BE49-F238E27FC236}">
                <a16:creationId xmlns:a16="http://schemas.microsoft.com/office/drawing/2014/main" id="{01CB37A7-FE45-41C1-871F-0704355CBE4C}"/>
              </a:ext>
            </a:extLst>
          </p:cNvPr>
          <p:cNvSpPr>
            <a:spLocks noChangeArrowheads="1"/>
          </p:cNvSpPr>
          <p:nvPr/>
        </p:nvSpPr>
        <p:spPr bwMode="auto">
          <a:xfrm>
            <a:off x="9447212" y="4204383"/>
            <a:ext cx="772647"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10.10.2.2</a:t>
            </a:r>
          </a:p>
        </p:txBody>
      </p:sp>
      <p:sp>
        <p:nvSpPr>
          <p:cNvPr id="26" name="computr2">
            <a:extLst>
              <a:ext uri="{FF2B5EF4-FFF2-40B4-BE49-F238E27FC236}">
                <a16:creationId xmlns:a16="http://schemas.microsoft.com/office/drawing/2014/main" id="{BA59590F-3269-4A79-AB76-5C2CF7902BF5}"/>
              </a:ext>
            </a:extLst>
          </p:cNvPr>
          <p:cNvSpPr>
            <a:spLocks noEditPoints="1" noChangeArrowheads="1"/>
          </p:cNvSpPr>
          <p:nvPr/>
        </p:nvSpPr>
        <p:spPr bwMode="auto">
          <a:xfrm>
            <a:off x="11340725" y="2570825"/>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solidFill>
                <a:srgbClr val="FF0000"/>
              </a:solidFill>
            </a:endParaRPr>
          </a:p>
        </p:txBody>
      </p:sp>
      <p:cxnSp>
        <p:nvCxnSpPr>
          <p:cNvPr id="27" name="Elbow Connector 25">
            <a:extLst>
              <a:ext uri="{FF2B5EF4-FFF2-40B4-BE49-F238E27FC236}">
                <a16:creationId xmlns:a16="http://schemas.microsoft.com/office/drawing/2014/main" id="{376A4E91-07AC-4E12-BFCD-82FE7B7ABBE5}"/>
              </a:ext>
            </a:extLst>
          </p:cNvPr>
          <p:cNvCxnSpPr>
            <a:stCxn id="12" idx="3"/>
            <a:endCxn id="28" idx="2"/>
          </p:cNvCxnSpPr>
          <p:nvPr/>
        </p:nvCxnSpPr>
        <p:spPr>
          <a:xfrm flipV="1">
            <a:off x="10683246" y="3177317"/>
            <a:ext cx="823829" cy="166685"/>
          </a:xfrm>
          <a:prstGeom prst="bentConnector2">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Rectangle 3">
            <a:extLst>
              <a:ext uri="{FF2B5EF4-FFF2-40B4-BE49-F238E27FC236}">
                <a16:creationId xmlns:a16="http://schemas.microsoft.com/office/drawing/2014/main" id="{468EB8F9-FD3E-4D4C-A014-804385812BAA}"/>
              </a:ext>
            </a:extLst>
          </p:cNvPr>
          <p:cNvSpPr>
            <a:spLocks noChangeArrowheads="1"/>
          </p:cNvSpPr>
          <p:nvPr/>
        </p:nvSpPr>
        <p:spPr bwMode="auto">
          <a:xfrm>
            <a:off x="10752060" y="2922759"/>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.123</a:t>
            </a:r>
          </a:p>
        </p:txBody>
      </p:sp>
      <p:sp>
        <p:nvSpPr>
          <p:cNvPr id="29" name="Rectangle 3">
            <a:extLst>
              <a:ext uri="{FF2B5EF4-FFF2-40B4-BE49-F238E27FC236}">
                <a16:creationId xmlns:a16="http://schemas.microsoft.com/office/drawing/2014/main" id="{674C40E5-4B24-429A-A08F-CC75B1E977D4}"/>
              </a:ext>
            </a:extLst>
          </p:cNvPr>
          <p:cNvSpPr>
            <a:spLocks noChangeArrowheads="1"/>
          </p:cNvSpPr>
          <p:nvPr/>
        </p:nvSpPr>
        <p:spPr bwMode="auto">
          <a:xfrm>
            <a:off x="10582370" y="3326842"/>
            <a:ext cx="1303242"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enp0s3: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a:t>
            </a:r>
          </a:p>
        </p:txBody>
      </p:sp>
      <p:sp>
        <p:nvSpPr>
          <p:cNvPr id="30" name="Rectangle 3">
            <a:extLst>
              <a:ext uri="{FF2B5EF4-FFF2-40B4-BE49-F238E27FC236}">
                <a16:creationId xmlns:a16="http://schemas.microsoft.com/office/drawing/2014/main" id="{033AF027-EB70-42C5-BFE0-ECA0A76E0144}"/>
              </a:ext>
            </a:extLst>
          </p:cNvPr>
          <p:cNvSpPr>
            <a:spLocks noChangeArrowheads="1"/>
          </p:cNvSpPr>
          <p:nvPr/>
        </p:nvSpPr>
        <p:spPr bwMode="auto">
          <a:xfrm>
            <a:off x="9618678" y="34329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10.10.2.1</a:t>
            </a:r>
          </a:p>
        </p:txBody>
      </p:sp>
      <p:sp>
        <p:nvSpPr>
          <p:cNvPr id="31" name="Arrow: Down 30">
            <a:extLst>
              <a:ext uri="{FF2B5EF4-FFF2-40B4-BE49-F238E27FC236}">
                <a16:creationId xmlns:a16="http://schemas.microsoft.com/office/drawing/2014/main" id="{64E5B4CB-9E44-4DF0-B3D9-299E241BDE3E}"/>
              </a:ext>
            </a:extLst>
          </p:cNvPr>
          <p:cNvSpPr/>
          <p:nvPr/>
        </p:nvSpPr>
        <p:spPr>
          <a:xfrm rot="3683711">
            <a:off x="10680489" y="1378764"/>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
            <a:extLst>
              <a:ext uri="{FF2B5EF4-FFF2-40B4-BE49-F238E27FC236}">
                <a16:creationId xmlns:a16="http://schemas.microsoft.com/office/drawing/2014/main" id="{52F3964A-12B8-4964-A2CA-57D453C0FB26}"/>
              </a:ext>
            </a:extLst>
          </p:cNvPr>
          <p:cNvSpPr>
            <a:spLocks noChangeArrowheads="1"/>
          </p:cNvSpPr>
          <p:nvPr/>
        </p:nvSpPr>
        <p:spPr bwMode="auto">
          <a:xfrm>
            <a:off x="11007127" y="665604"/>
            <a:ext cx="36067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H1</a:t>
            </a:r>
          </a:p>
        </p:txBody>
      </p:sp>
      <p:sp>
        <p:nvSpPr>
          <p:cNvPr id="36" name="Rectangle 3">
            <a:extLst>
              <a:ext uri="{FF2B5EF4-FFF2-40B4-BE49-F238E27FC236}">
                <a16:creationId xmlns:a16="http://schemas.microsoft.com/office/drawing/2014/main" id="{653E0510-5B21-4030-B23B-B6AB597CC017}"/>
              </a:ext>
            </a:extLst>
          </p:cNvPr>
          <p:cNvSpPr>
            <a:spLocks noChangeArrowheads="1"/>
          </p:cNvSpPr>
          <p:nvPr/>
        </p:nvSpPr>
        <p:spPr bwMode="auto">
          <a:xfrm>
            <a:off x="11350041" y="2330325"/>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2</a:t>
            </a:r>
            <a:endParaRPr lang="en-US" altLang="en-US" sz="1200" b="1" dirty="0">
              <a:latin typeface="Calibri" panose="020F0502020204030204" pitchFamily="34" charset="0"/>
              <a:cs typeface="Calibri" panose="020F0502020204030204" pitchFamily="34" charset="0"/>
            </a:endParaRPr>
          </a:p>
        </p:txBody>
      </p:sp>
      <p:sp>
        <p:nvSpPr>
          <p:cNvPr id="37" name="Rectangle 3">
            <a:extLst>
              <a:ext uri="{FF2B5EF4-FFF2-40B4-BE49-F238E27FC236}">
                <a16:creationId xmlns:a16="http://schemas.microsoft.com/office/drawing/2014/main" id="{29BBFDD0-F4C8-4CD0-BE0F-06B47D0AB952}"/>
              </a:ext>
            </a:extLst>
          </p:cNvPr>
          <p:cNvSpPr>
            <a:spLocks noChangeArrowheads="1"/>
          </p:cNvSpPr>
          <p:nvPr/>
        </p:nvSpPr>
        <p:spPr bwMode="auto">
          <a:xfrm>
            <a:off x="11062064" y="5618841"/>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3</a:t>
            </a:r>
            <a:endParaRPr lang="en-US" altLang="en-US" sz="1200" b="1" dirty="0">
              <a:latin typeface="Calibri" panose="020F0502020204030204" pitchFamily="34" charset="0"/>
              <a:cs typeface="Calibri" panose="020F0502020204030204" pitchFamily="34" charset="0"/>
            </a:endParaRPr>
          </a:p>
        </p:txBody>
      </p:sp>
      <p:sp>
        <p:nvSpPr>
          <p:cNvPr id="38" name="Arrow: Down 37">
            <a:extLst>
              <a:ext uri="{FF2B5EF4-FFF2-40B4-BE49-F238E27FC236}">
                <a16:creationId xmlns:a16="http://schemas.microsoft.com/office/drawing/2014/main" id="{2CDB067A-E024-4E8E-81FE-94D9F09606A9}"/>
              </a:ext>
            </a:extLst>
          </p:cNvPr>
          <p:cNvSpPr/>
          <p:nvPr/>
        </p:nvSpPr>
        <p:spPr>
          <a:xfrm rot="20975868">
            <a:off x="10216174" y="2137253"/>
            <a:ext cx="272729" cy="946013"/>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Down 40">
            <a:extLst>
              <a:ext uri="{FF2B5EF4-FFF2-40B4-BE49-F238E27FC236}">
                <a16:creationId xmlns:a16="http://schemas.microsoft.com/office/drawing/2014/main" id="{78357FEB-F697-43EF-9377-FCD5D8EBA85E}"/>
              </a:ext>
            </a:extLst>
          </p:cNvPr>
          <p:cNvSpPr/>
          <p:nvPr/>
        </p:nvSpPr>
        <p:spPr>
          <a:xfrm rot="698006">
            <a:off x="10233455" y="3514661"/>
            <a:ext cx="272729" cy="1017127"/>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42438E5-D136-498D-855D-F9A38997B639}"/>
              </a:ext>
            </a:extLst>
          </p:cNvPr>
          <p:cNvSpPr/>
          <p:nvPr/>
        </p:nvSpPr>
        <p:spPr>
          <a:xfrm>
            <a:off x="1754489" y="1543975"/>
            <a:ext cx="6566849" cy="906723"/>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pPr marL="0" marR="0">
              <a:lnSpc>
                <a:spcPct val="107000"/>
              </a:lnSpc>
              <a:spcBef>
                <a:spcPts val="0"/>
              </a:spcBef>
              <a:spcAft>
                <a:spcPts val="0"/>
              </a:spcAft>
            </a:pPr>
            <a:r>
              <a:rPr lang="en-US" sz="1100" b="1" dirty="0">
                <a:effectLst/>
                <a:latin typeface="Consolas" panose="020B0609020204030204" pitchFamily="49" charset="0"/>
                <a:ea typeface="Calibri" panose="020F0502020204030204" pitchFamily="34" charset="0"/>
                <a:cs typeface="Times New Roman" panose="02020603050405020304" pitchFamily="18" charset="0"/>
              </a:rPr>
              <a:t>R</a:t>
            </a:r>
            <a:r>
              <a:rPr lang="vi-VN" sz="1100" b="1" dirty="0">
                <a:latin typeface="Consolas" panose="020B0609020204030204" pitchFamily="49" charset="0"/>
                <a:ea typeface="Calibri" panose="020F0502020204030204" pitchFamily="34" charset="0"/>
                <a:cs typeface="Times New Roman" panose="02020603050405020304" pitchFamily="18" charset="0"/>
              </a:rPr>
              <a:t>3</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show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ip</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mroute</a:t>
            </a:r>
            <a:endParaRPr lang="en-US" sz="1100" b="1"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Proto: I=IGMP P=PIM S=STATIC</a:t>
            </a:r>
          </a:p>
          <a:p>
            <a:pPr marL="0" marR="0">
              <a:lnSpc>
                <a:spcPct val="107000"/>
              </a:lnSpc>
              <a:spcBef>
                <a:spcPts val="0"/>
              </a:spcBef>
              <a:spcAft>
                <a:spcPts val="0"/>
              </a:spcAft>
            </a:pPr>
            <a:endParaRPr lang="en-US" sz="6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Source          Group           Proto Input </a:t>
            </a:r>
            <a:r>
              <a:rPr lang="vi-VN" sz="1100" dirty="0">
                <a:effectLst/>
                <a:latin typeface="Consolas" panose="020B0609020204030204" pitchFamily="49" charset="0"/>
                <a:ea typeface="Calibri" panose="020F0502020204030204" pitchFamily="34" charset="0"/>
                <a:cs typeface="Times New Roman" panose="02020603050405020304" pitchFamily="18" charset="0"/>
              </a:rPr>
              <a:t>  </a:t>
            </a:r>
            <a:r>
              <a:rPr lang="en-US" sz="1100" dirty="0" err="1">
                <a:effectLst/>
                <a:latin typeface="Consolas" panose="020B0609020204030204" pitchFamily="49" charset="0"/>
                <a:ea typeface="Calibri" panose="020F0502020204030204" pitchFamily="34" charset="0"/>
                <a:cs typeface="Times New Roman" panose="02020603050405020304" pitchFamily="18" charset="0"/>
              </a:rPr>
              <a:t>iVifI</a:t>
            </a:r>
            <a:r>
              <a:rPr lang="en-US" sz="1100" dirty="0">
                <a:effectLst/>
                <a:latin typeface="Consolas" panose="020B0609020204030204" pitchFamily="49" charset="0"/>
                <a:ea typeface="Calibri" panose="020F0502020204030204" pitchFamily="34" charset="0"/>
                <a:cs typeface="Times New Roman" panose="02020603050405020304" pitchFamily="18" charset="0"/>
              </a:rPr>
              <a:t> Output </a:t>
            </a:r>
            <a:r>
              <a:rPr lang="vi-VN" sz="1100" dirty="0">
                <a:effectLst/>
                <a:latin typeface="Consolas" panose="020B0609020204030204" pitchFamily="49" charset="0"/>
                <a:ea typeface="Calibri" panose="020F0502020204030204" pitchFamily="34" charset="0"/>
                <a:cs typeface="Times New Roman" panose="02020603050405020304" pitchFamily="18" charset="0"/>
              </a:rPr>
              <a:t>  </a:t>
            </a:r>
            <a:r>
              <a:rPr lang="en-US" sz="1100" dirty="0" err="1">
                <a:effectLst/>
                <a:latin typeface="Consolas" panose="020B0609020204030204" pitchFamily="49" charset="0"/>
                <a:ea typeface="Calibri" panose="020F0502020204030204" pitchFamily="34" charset="0"/>
                <a:cs typeface="Times New Roman" panose="02020603050405020304" pitchFamily="18" charset="0"/>
              </a:rPr>
              <a:t>oVifI</a:t>
            </a:r>
            <a:r>
              <a:rPr lang="en-US" sz="1100" dirty="0">
                <a:effectLst/>
                <a:latin typeface="Consolas" panose="020B0609020204030204" pitchFamily="49" charset="0"/>
                <a:ea typeface="Calibri" panose="020F0502020204030204" pitchFamily="34" charset="0"/>
                <a:cs typeface="Times New Roman" panose="02020603050405020304" pitchFamily="18" charset="0"/>
              </a:rPr>
              <a:t> TTL Uptime</a:t>
            </a:r>
          </a:p>
          <a:p>
            <a:pPr>
              <a:lnSpc>
                <a:spcPct val="107000"/>
              </a:lnSpc>
            </a:pP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192.168.1.120   226.96.1.1      S     enp0s</a:t>
            </a:r>
            <a:r>
              <a:rPr lang="vi-VN"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9</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5 </a:t>
            </a:r>
            <a:r>
              <a:rPr lang="vi-VN"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enp0s</a:t>
            </a:r>
            <a:r>
              <a:rPr lang="vi-VN"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10</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4   </a:t>
            </a:r>
            <a:r>
              <a:rPr lang="vi-VN"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1 </a:t>
            </a:r>
            <a:r>
              <a:rPr lang="vi-VN"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00:00:42</a:t>
            </a:r>
          </a:p>
        </p:txBody>
      </p:sp>
      <p:sp>
        <p:nvSpPr>
          <p:cNvPr id="43" name="Arrow: Down 42">
            <a:extLst>
              <a:ext uri="{FF2B5EF4-FFF2-40B4-BE49-F238E27FC236}">
                <a16:creationId xmlns:a16="http://schemas.microsoft.com/office/drawing/2014/main" id="{DFD00C06-668D-48BE-B124-1F7AF3CD48F9}"/>
              </a:ext>
            </a:extLst>
          </p:cNvPr>
          <p:cNvSpPr/>
          <p:nvPr/>
        </p:nvSpPr>
        <p:spPr>
          <a:xfrm rot="16200000">
            <a:off x="10659691" y="4511972"/>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B831B99-10F4-4964-95F9-4E5E29F12F92}"/>
              </a:ext>
            </a:extLst>
          </p:cNvPr>
          <p:cNvSpPr/>
          <p:nvPr/>
        </p:nvSpPr>
        <p:spPr>
          <a:xfrm>
            <a:off x="1754489" y="3080139"/>
            <a:ext cx="6566849" cy="989053"/>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pPr marL="0" marR="0">
              <a:lnSpc>
                <a:spcPct val="107000"/>
              </a:lnSpc>
              <a:spcBef>
                <a:spcPts val="0"/>
              </a:spcBef>
              <a:spcAft>
                <a:spcPts val="0"/>
              </a:spcAft>
            </a:pPr>
            <a:r>
              <a:rPr lang="en-US" sz="1100" b="1" dirty="0">
                <a:effectLst/>
                <a:latin typeface="Consolas" panose="020B0609020204030204" pitchFamily="49" charset="0"/>
                <a:ea typeface="Calibri" panose="020F0502020204030204" pitchFamily="34" charset="0"/>
                <a:cs typeface="Times New Roman" panose="02020603050405020304" pitchFamily="18" charset="0"/>
              </a:rPr>
              <a:t>R</a:t>
            </a:r>
            <a:r>
              <a:rPr lang="vi-VN" sz="1100" b="1" dirty="0">
                <a:effectLst/>
                <a:latin typeface="Consolas" panose="020B0609020204030204" pitchFamily="49" charset="0"/>
                <a:ea typeface="Calibri" panose="020F0502020204030204" pitchFamily="34" charset="0"/>
                <a:cs typeface="Times New Roman" panose="02020603050405020304" pitchFamily="18" charset="0"/>
              </a:rPr>
              <a:t>3</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sudo</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tcpdump</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i</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enp0s</a:t>
            </a:r>
            <a:r>
              <a:rPr lang="vi-VN" sz="1100" b="1" dirty="0">
                <a:effectLst/>
                <a:latin typeface="Consolas" panose="020B0609020204030204" pitchFamily="49" charset="0"/>
                <a:ea typeface="Calibri" panose="020F0502020204030204" pitchFamily="34" charset="0"/>
                <a:cs typeface="Times New Roman" panose="02020603050405020304" pitchFamily="18" charset="0"/>
              </a:rPr>
              <a:t>10</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 grep 226.96.1.1</a:t>
            </a:r>
            <a:endParaRPr lang="en-US" sz="11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err="1">
                <a:effectLst/>
                <a:latin typeface="Consolas" panose="020B0609020204030204" pitchFamily="49" charset="0"/>
                <a:ea typeface="Calibri" panose="020F0502020204030204" pitchFamily="34" charset="0"/>
                <a:cs typeface="Times New Roman" panose="02020603050405020304" pitchFamily="18" charset="0"/>
              </a:rPr>
              <a:t>tcpdump</a:t>
            </a:r>
            <a:r>
              <a:rPr lang="en-US" sz="1100" dirty="0">
                <a:effectLst/>
                <a:latin typeface="Consolas" panose="020B0609020204030204" pitchFamily="49" charset="0"/>
                <a:ea typeface="Calibri" panose="020F0502020204030204" pitchFamily="34" charset="0"/>
                <a:cs typeface="Times New Roman" panose="02020603050405020304" pitchFamily="18" charset="0"/>
              </a:rPr>
              <a:t>: verbose output suppressed, use -v or -</a:t>
            </a:r>
            <a:r>
              <a:rPr lang="en-US" sz="1100" dirty="0" err="1">
                <a:effectLst/>
                <a:latin typeface="Consolas" panose="020B0609020204030204" pitchFamily="49" charset="0"/>
                <a:ea typeface="Calibri" panose="020F0502020204030204" pitchFamily="34" charset="0"/>
                <a:cs typeface="Times New Roman" panose="02020603050405020304" pitchFamily="18" charset="0"/>
              </a:rPr>
              <a:t>vv</a:t>
            </a:r>
            <a:r>
              <a:rPr lang="en-US" sz="1100" dirty="0">
                <a:effectLst/>
                <a:latin typeface="Consolas" panose="020B0609020204030204" pitchFamily="49" charset="0"/>
                <a:ea typeface="Calibri" panose="020F0502020204030204" pitchFamily="34" charset="0"/>
                <a:cs typeface="Times New Roman" panose="02020603050405020304" pitchFamily="18" charset="0"/>
              </a:rPr>
              <a:t> for full protocol decode</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listening on enp0s10, link-type EN10MB (Ethernet), capture size 262144 bytes</a:t>
            </a:r>
          </a:p>
          <a:p>
            <a:pPr marL="0" marR="0">
              <a:lnSpc>
                <a:spcPct val="107000"/>
              </a:lnSpc>
              <a:spcBef>
                <a:spcPts val="0"/>
              </a:spcBef>
              <a:spcAft>
                <a:spcPts val="0"/>
              </a:spcAft>
            </a:pP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10:25:11.637009 IP 192.168.1.120.51134 &gt; 226.96.1.1.5001: UDP, length 1470</a:t>
            </a:r>
            <a:endParaRPr lang="vi-VN"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10:25:11.637009 IP 192.168.1.120.51134 &gt; 226.96.1.1.5001: UDP, length 1470</a:t>
            </a:r>
          </a:p>
        </p:txBody>
      </p:sp>
      <p:sp>
        <p:nvSpPr>
          <p:cNvPr id="45" name="Rectangle 44">
            <a:extLst>
              <a:ext uri="{FF2B5EF4-FFF2-40B4-BE49-F238E27FC236}">
                <a16:creationId xmlns:a16="http://schemas.microsoft.com/office/drawing/2014/main" id="{0E71CF3A-9C65-42D3-BA51-A2E41F37F97F}"/>
              </a:ext>
            </a:extLst>
          </p:cNvPr>
          <p:cNvSpPr/>
          <p:nvPr/>
        </p:nvSpPr>
        <p:spPr>
          <a:xfrm>
            <a:off x="1754489" y="4572000"/>
            <a:ext cx="6566849" cy="1170192"/>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pPr marL="0" marR="0">
              <a:lnSpc>
                <a:spcPct val="107000"/>
              </a:lnSpc>
              <a:spcBef>
                <a:spcPts val="0"/>
              </a:spcBef>
              <a:spcAft>
                <a:spcPts val="0"/>
              </a:spcAft>
            </a:pPr>
            <a:r>
              <a:rPr lang="en-US" sz="1100" b="1" dirty="0">
                <a:effectLst/>
                <a:latin typeface="Consolas" panose="020B0609020204030204" pitchFamily="49" charset="0"/>
                <a:ea typeface="Calibri" panose="020F0502020204030204" pitchFamily="34" charset="0"/>
                <a:cs typeface="Times New Roman" panose="02020603050405020304" pitchFamily="18" charset="0"/>
              </a:rPr>
              <a:t>H</a:t>
            </a:r>
            <a:r>
              <a:rPr lang="vi-VN" sz="1100" b="1" dirty="0">
                <a:effectLst/>
                <a:latin typeface="Consolas" panose="020B0609020204030204" pitchFamily="49" charset="0"/>
                <a:ea typeface="Calibri" panose="020F0502020204030204" pitchFamily="34" charset="0"/>
                <a:cs typeface="Times New Roman" panose="02020603050405020304" pitchFamily="18" charset="0"/>
              </a:rPr>
              <a:t>3</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iperf</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-s -u -B 226.96.1.1 -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i</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1</a:t>
            </a:r>
          </a:p>
          <a:p>
            <a:pPr marL="0" marR="0">
              <a:lnSpc>
                <a:spcPct val="107000"/>
              </a:lnSpc>
              <a:spcBef>
                <a:spcPts val="0"/>
              </a:spcBef>
              <a:spcAft>
                <a:spcPts val="0"/>
              </a:spcAft>
            </a:pPr>
            <a:r>
              <a:rPr lang="vi-VN" sz="1100" dirty="0">
                <a:effectLst/>
                <a:latin typeface="Consolas" panose="020B0609020204030204" pitchFamily="49" charset="0"/>
                <a:ea typeface="Calibri" panose="020F0502020204030204" pitchFamily="34" charset="0"/>
                <a:cs typeface="Times New Roman" panose="02020603050405020304" pitchFamily="18" charset="0"/>
              </a:rPr>
              <a:t>. . . .</a:t>
            </a:r>
            <a:endParaRPr lang="en-US" sz="11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  3] local 226.96.1.1 port 5001 connected with 192.168.1.120 port 34116</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 ID] Interval       Transfer     Bandwidth        Jitter   Lost/Total Datagrams</a:t>
            </a:r>
          </a:p>
          <a:p>
            <a:pPr marL="0" marR="0">
              <a:lnSpc>
                <a:spcPct val="107000"/>
              </a:lnSpc>
              <a:spcBef>
                <a:spcPts val="0"/>
              </a:spcBef>
              <a:spcAft>
                <a:spcPts val="0"/>
              </a:spcAft>
            </a:pP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3]  0.0- 1.0 sec   129 </a:t>
            </a:r>
            <a:r>
              <a:rPr lang="en-US" sz="1100" dirty="0" err="1">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KBytes</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1.06 </a:t>
            </a:r>
            <a:r>
              <a:rPr lang="en-US" sz="1100" dirty="0" err="1">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Mbits</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/sec   0.045 </a:t>
            </a:r>
            <a:r>
              <a:rPr lang="en-US" sz="1100" dirty="0" err="1">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ms</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0/   90 (0%)</a:t>
            </a:r>
          </a:p>
          <a:p>
            <a:pPr marL="0" marR="0">
              <a:lnSpc>
                <a:spcPct val="107000"/>
              </a:lnSpc>
              <a:spcBef>
                <a:spcPts val="0"/>
              </a:spcBef>
              <a:spcAft>
                <a:spcPts val="0"/>
              </a:spcAft>
            </a:pP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3]  1.0- 2.0 sec   128 </a:t>
            </a:r>
            <a:r>
              <a:rPr lang="en-US" sz="1100" dirty="0" err="1">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KBytes</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1.05 </a:t>
            </a:r>
            <a:r>
              <a:rPr lang="en-US" sz="1100" dirty="0" err="1">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Mbits</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/sec   0.061 </a:t>
            </a:r>
            <a:r>
              <a:rPr lang="en-US" sz="1100" dirty="0" err="1">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ms</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0/   89 (0%)</a:t>
            </a:r>
          </a:p>
        </p:txBody>
      </p:sp>
      <p:sp>
        <p:nvSpPr>
          <p:cNvPr id="46" name="Freeform: Shape 45">
            <a:extLst>
              <a:ext uri="{FF2B5EF4-FFF2-40B4-BE49-F238E27FC236}">
                <a16:creationId xmlns:a16="http://schemas.microsoft.com/office/drawing/2014/main" id="{2AD8029C-9792-479F-AE4A-C704A062D1D5}"/>
              </a:ext>
            </a:extLst>
          </p:cNvPr>
          <p:cNvSpPr/>
          <p:nvPr/>
        </p:nvSpPr>
        <p:spPr>
          <a:xfrm>
            <a:off x="10250995" y="1914562"/>
            <a:ext cx="192123" cy="283027"/>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Lst>
            <a:ahLst/>
            <a:cxnLst>
              <a:cxn ang="0">
                <a:pos x="connsiteX0" y="connsiteY0"/>
              </a:cxn>
              <a:cxn ang="0">
                <a:pos x="connsiteX1" y="connsiteY1"/>
              </a:cxn>
              <a:cxn ang="0">
                <a:pos x="connsiteX2" y="connsiteY2"/>
              </a:cxn>
            </a:cxnLst>
            <a:rect l="l" t="t" r="r" b="b"/>
            <a:pathLst>
              <a:path w="171330" h="438150">
                <a:moveTo>
                  <a:pt x="171330" y="0"/>
                </a:moveTo>
                <a:cubicBezTo>
                  <a:pt x="94336" y="77787"/>
                  <a:pt x="39993" y="86762"/>
                  <a:pt x="13006" y="159787"/>
                </a:cubicBezTo>
                <a:cubicBezTo>
                  <a:pt x="-13982" y="232812"/>
                  <a:pt x="9405" y="377825"/>
                  <a:pt x="9405" y="438150"/>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82FD01D2-C925-4E80-9803-2760B768A982}"/>
              </a:ext>
            </a:extLst>
          </p:cNvPr>
          <p:cNvSpPr/>
          <p:nvPr/>
        </p:nvSpPr>
        <p:spPr>
          <a:xfrm>
            <a:off x="10427755" y="3076864"/>
            <a:ext cx="65523" cy="537027"/>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Lst>
            <a:ahLst/>
            <a:cxnLst>
              <a:cxn ang="0">
                <a:pos x="connsiteX0" y="connsiteY0"/>
              </a:cxn>
              <a:cxn ang="0">
                <a:pos x="connsiteX1" y="connsiteY1"/>
              </a:cxn>
              <a:cxn ang="0">
                <a:pos x="connsiteX2" y="connsiteY2"/>
              </a:cxn>
            </a:cxnLst>
            <a:rect l="l" t="t" r="r" b="b"/>
            <a:pathLst>
              <a:path w="58432" h="831364">
                <a:moveTo>
                  <a:pt x="20356" y="0"/>
                </a:moveTo>
                <a:cubicBezTo>
                  <a:pt x="79271" y="284224"/>
                  <a:pt x="58902" y="381673"/>
                  <a:pt x="31915" y="454698"/>
                </a:cubicBezTo>
                <a:cubicBezTo>
                  <a:pt x="4927" y="527723"/>
                  <a:pt x="0" y="771039"/>
                  <a:pt x="0" y="831364"/>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D4E36045-6E8D-4F5D-BDE4-E8D7CEF18391}"/>
              </a:ext>
            </a:extLst>
          </p:cNvPr>
          <p:cNvSpPr/>
          <p:nvPr/>
        </p:nvSpPr>
        <p:spPr>
          <a:xfrm>
            <a:off x="10450581" y="3089564"/>
            <a:ext cx="447073" cy="237356"/>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 name="connsiteX0" fmla="*/ 0 w 124201"/>
              <a:gd name="connsiteY0" fmla="*/ 0 h 1008310"/>
              <a:gd name="connsiteX1" fmla="*/ 119152 w 124201"/>
              <a:gd name="connsiteY1" fmla="*/ 631644 h 1008310"/>
              <a:gd name="connsiteX2" fmla="*/ 87237 w 124201"/>
              <a:gd name="connsiteY2" fmla="*/ 1008310 h 1008310"/>
              <a:gd name="connsiteX0" fmla="*/ 0 w 92387"/>
              <a:gd name="connsiteY0" fmla="*/ 0 h 1008310"/>
              <a:gd name="connsiteX1" fmla="*/ 85175 w 92387"/>
              <a:gd name="connsiteY1" fmla="*/ 336733 h 1008310"/>
              <a:gd name="connsiteX2" fmla="*/ 87237 w 92387"/>
              <a:gd name="connsiteY2" fmla="*/ 1008310 h 1008310"/>
              <a:gd name="connsiteX0" fmla="*/ 0 w 87237"/>
              <a:gd name="connsiteY0" fmla="*/ 0 h 1008310"/>
              <a:gd name="connsiteX1" fmla="*/ 85175 w 87237"/>
              <a:gd name="connsiteY1" fmla="*/ 336733 h 1008310"/>
              <a:gd name="connsiteX2" fmla="*/ 87237 w 87237"/>
              <a:gd name="connsiteY2" fmla="*/ 1008310 h 1008310"/>
              <a:gd name="connsiteX0" fmla="*/ 0 w 113993"/>
              <a:gd name="connsiteY0" fmla="*/ 0 h 1008310"/>
              <a:gd name="connsiteX1" fmla="*/ 85175 w 113993"/>
              <a:gd name="connsiteY1" fmla="*/ 336733 h 1008310"/>
              <a:gd name="connsiteX2" fmla="*/ 87237 w 113993"/>
              <a:gd name="connsiteY2" fmla="*/ 1008310 h 1008310"/>
              <a:gd name="connsiteX0" fmla="*/ 0 w 370378"/>
              <a:gd name="connsiteY0" fmla="*/ 0 h 363568"/>
              <a:gd name="connsiteX1" fmla="*/ 85175 w 370378"/>
              <a:gd name="connsiteY1" fmla="*/ 336733 h 363568"/>
              <a:gd name="connsiteX2" fmla="*/ 370378 w 370378"/>
              <a:gd name="connsiteY2" fmla="*/ 271034 h 363568"/>
              <a:gd name="connsiteX0" fmla="*/ 0 w 370378"/>
              <a:gd name="connsiteY0" fmla="*/ 0 h 373730"/>
              <a:gd name="connsiteX1" fmla="*/ 85175 w 370378"/>
              <a:gd name="connsiteY1" fmla="*/ 336733 h 373730"/>
              <a:gd name="connsiteX2" fmla="*/ 370378 w 370378"/>
              <a:gd name="connsiteY2" fmla="*/ 271034 h 373730"/>
              <a:gd name="connsiteX0" fmla="*/ 0 w 370378"/>
              <a:gd name="connsiteY0" fmla="*/ 0 h 328126"/>
              <a:gd name="connsiteX1" fmla="*/ 51198 w 370378"/>
              <a:gd name="connsiteY1" fmla="*/ 277750 h 328126"/>
              <a:gd name="connsiteX2" fmla="*/ 370378 w 370378"/>
              <a:gd name="connsiteY2" fmla="*/ 271034 h 328126"/>
              <a:gd name="connsiteX0" fmla="*/ 0 w 398692"/>
              <a:gd name="connsiteY0" fmla="*/ 0 h 367447"/>
              <a:gd name="connsiteX1" fmla="*/ 79512 w 398692"/>
              <a:gd name="connsiteY1" fmla="*/ 317071 h 367447"/>
              <a:gd name="connsiteX2" fmla="*/ 398692 w 398692"/>
              <a:gd name="connsiteY2" fmla="*/ 310355 h 367447"/>
            </a:gdLst>
            <a:ahLst/>
            <a:cxnLst>
              <a:cxn ang="0">
                <a:pos x="connsiteX0" y="connsiteY0"/>
              </a:cxn>
              <a:cxn ang="0">
                <a:pos x="connsiteX1" y="connsiteY1"/>
              </a:cxn>
              <a:cxn ang="0">
                <a:pos x="connsiteX2" y="connsiteY2"/>
              </a:cxn>
            </a:cxnLst>
            <a:rect l="l" t="t" r="r" b="b"/>
            <a:pathLst>
              <a:path w="398692" h="367447">
                <a:moveTo>
                  <a:pt x="0" y="0"/>
                </a:moveTo>
                <a:cubicBezTo>
                  <a:pt x="58915" y="284224"/>
                  <a:pt x="27220" y="244047"/>
                  <a:pt x="79512" y="317071"/>
                </a:cubicBezTo>
                <a:cubicBezTo>
                  <a:pt x="143129" y="419587"/>
                  <a:pt x="211819" y="338503"/>
                  <a:pt x="398692" y="310355"/>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59621833-BCD0-4696-9B7B-3441947C1404}"/>
              </a:ext>
            </a:extLst>
          </p:cNvPr>
          <p:cNvSpPr/>
          <p:nvPr/>
        </p:nvSpPr>
        <p:spPr>
          <a:xfrm>
            <a:off x="10194268" y="4454821"/>
            <a:ext cx="320727" cy="409341"/>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 name="connsiteX0" fmla="*/ 0 w 124201"/>
              <a:gd name="connsiteY0" fmla="*/ 0 h 1008310"/>
              <a:gd name="connsiteX1" fmla="*/ 119152 w 124201"/>
              <a:gd name="connsiteY1" fmla="*/ 631644 h 1008310"/>
              <a:gd name="connsiteX2" fmla="*/ 87237 w 124201"/>
              <a:gd name="connsiteY2" fmla="*/ 1008310 h 1008310"/>
              <a:gd name="connsiteX0" fmla="*/ 0 w 92387"/>
              <a:gd name="connsiteY0" fmla="*/ 0 h 1008310"/>
              <a:gd name="connsiteX1" fmla="*/ 85175 w 92387"/>
              <a:gd name="connsiteY1" fmla="*/ 336733 h 1008310"/>
              <a:gd name="connsiteX2" fmla="*/ 87237 w 92387"/>
              <a:gd name="connsiteY2" fmla="*/ 1008310 h 1008310"/>
              <a:gd name="connsiteX0" fmla="*/ 0 w 87237"/>
              <a:gd name="connsiteY0" fmla="*/ 0 h 1008310"/>
              <a:gd name="connsiteX1" fmla="*/ 85175 w 87237"/>
              <a:gd name="connsiteY1" fmla="*/ 336733 h 1008310"/>
              <a:gd name="connsiteX2" fmla="*/ 87237 w 87237"/>
              <a:gd name="connsiteY2" fmla="*/ 1008310 h 1008310"/>
              <a:gd name="connsiteX0" fmla="*/ 0 w 113993"/>
              <a:gd name="connsiteY0" fmla="*/ 0 h 1008310"/>
              <a:gd name="connsiteX1" fmla="*/ 85175 w 113993"/>
              <a:gd name="connsiteY1" fmla="*/ 336733 h 1008310"/>
              <a:gd name="connsiteX2" fmla="*/ 87237 w 113993"/>
              <a:gd name="connsiteY2" fmla="*/ 1008310 h 1008310"/>
              <a:gd name="connsiteX0" fmla="*/ 0 w 370378"/>
              <a:gd name="connsiteY0" fmla="*/ 0 h 363568"/>
              <a:gd name="connsiteX1" fmla="*/ 85175 w 370378"/>
              <a:gd name="connsiteY1" fmla="*/ 336733 h 363568"/>
              <a:gd name="connsiteX2" fmla="*/ 370378 w 370378"/>
              <a:gd name="connsiteY2" fmla="*/ 271034 h 363568"/>
              <a:gd name="connsiteX0" fmla="*/ 0 w 370378"/>
              <a:gd name="connsiteY0" fmla="*/ 0 h 373730"/>
              <a:gd name="connsiteX1" fmla="*/ 85175 w 370378"/>
              <a:gd name="connsiteY1" fmla="*/ 336733 h 373730"/>
              <a:gd name="connsiteX2" fmla="*/ 370378 w 370378"/>
              <a:gd name="connsiteY2" fmla="*/ 271034 h 373730"/>
              <a:gd name="connsiteX0" fmla="*/ 0 w 370378"/>
              <a:gd name="connsiteY0" fmla="*/ 0 h 328126"/>
              <a:gd name="connsiteX1" fmla="*/ 51198 w 370378"/>
              <a:gd name="connsiteY1" fmla="*/ 277750 h 328126"/>
              <a:gd name="connsiteX2" fmla="*/ 370378 w 370378"/>
              <a:gd name="connsiteY2" fmla="*/ 271034 h 328126"/>
              <a:gd name="connsiteX0" fmla="*/ 0 w 398692"/>
              <a:gd name="connsiteY0" fmla="*/ 0 h 367447"/>
              <a:gd name="connsiteX1" fmla="*/ 79512 w 398692"/>
              <a:gd name="connsiteY1" fmla="*/ 317071 h 367447"/>
              <a:gd name="connsiteX2" fmla="*/ 398692 w 398692"/>
              <a:gd name="connsiteY2" fmla="*/ 310355 h 367447"/>
              <a:gd name="connsiteX0" fmla="*/ 0 w 376041"/>
              <a:gd name="connsiteY0" fmla="*/ 0 h 436259"/>
              <a:gd name="connsiteX1" fmla="*/ 56861 w 376041"/>
              <a:gd name="connsiteY1" fmla="*/ 385883 h 436259"/>
              <a:gd name="connsiteX2" fmla="*/ 376041 w 376041"/>
              <a:gd name="connsiteY2" fmla="*/ 379167 h 436259"/>
              <a:gd name="connsiteX0" fmla="*/ 14217 w 333630"/>
              <a:gd name="connsiteY0" fmla="*/ 0 h 544393"/>
              <a:gd name="connsiteX1" fmla="*/ 14450 w 333630"/>
              <a:gd name="connsiteY1" fmla="*/ 494017 h 544393"/>
              <a:gd name="connsiteX2" fmla="*/ 333630 w 333630"/>
              <a:gd name="connsiteY2" fmla="*/ 487301 h 544393"/>
              <a:gd name="connsiteX0" fmla="*/ 50637 w 330410"/>
              <a:gd name="connsiteY0" fmla="*/ 0 h 573884"/>
              <a:gd name="connsiteX1" fmla="*/ 11230 w 330410"/>
              <a:gd name="connsiteY1" fmla="*/ 523508 h 573884"/>
              <a:gd name="connsiteX2" fmla="*/ 330410 w 330410"/>
              <a:gd name="connsiteY2" fmla="*/ 516792 h 573884"/>
              <a:gd name="connsiteX0" fmla="*/ 61297 w 329744"/>
              <a:gd name="connsiteY0" fmla="*/ 0 h 603375"/>
              <a:gd name="connsiteX1" fmla="*/ 10564 w 329744"/>
              <a:gd name="connsiteY1" fmla="*/ 552999 h 603375"/>
              <a:gd name="connsiteX2" fmla="*/ 329744 w 329744"/>
              <a:gd name="connsiteY2" fmla="*/ 546283 h 603375"/>
              <a:gd name="connsiteX0" fmla="*/ 61297 w 329744"/>
              <a:gd name="connsiteY0" fmla="*/ 0 h 603375"/>
              <a:gd name="connsiteX1" fmla="*/ 10564 w 329744"/>
              <a:gd name="connsiteY1" fmla="*/ 552999 h 603375"/>
              <a:gd name="connsiteX2" fmla="*/ 329744 w 329744"/>
              <a:gd name="connsiteY2" fmla="*/ 546283 h 603375"/>
              <a:gd name="connsiteX0" fmla="*/ 66474 w 334921"/>
              <a:gd name="connsiteY0" fmla="*/ 0 h 603375"/>
              <a:gd name="connsiteX1" fmla="*/ 15741 w 334921"/>
              <a:gd name="connsiteY1" fmla="*/ 552999 h 603375"/>
              <a:gd name="connsiteX2" fmla="*/ 334921 w 334921"/>
              <a:gd name="connsiteY2" fmla="*/ 546283 h 603375"/>
              <a:gd name="connsiteX0" fmla="*/ 102470 w 331277"/>
              <a:gd name="connsiteY0" fmla="*/ 0 h 623036"/>
              <a:gd name="connsiteX1" fmla="*/ 12097 w 331277"/>
              <a:gd name="connsiteY1" fmla="*/ 572660 h 623036"/>
              <a:gd name="connsiteX2" fmla="*/ 331277 w 331277"/>
              <a:gd name="connsiteY2" fmla="*/ 565944 h 623036"/>
              <a:gd name="connsiteX0" fmla="*/ 103704 w 332511"/>
              <a:gd name="connsiteY0" fmla="*/ 0 h 623036"/>
              <a:gd name="connsiteX1" fmla="*/ 13331 w 332511"/>
              <a:gd name="connsiteY1" fmla="*/ 572660 h 623036"/>
              <a:gd name="connsiteX2" fmla="*/ 332511 w 332511"/>
              <a:gd name="connsiteY2" fmla="*/ 565944 h 623036"/>
              <a:gd name="connsiteX0" fmla="*/ 68538 w 297345"/>
              <a:gd name="connsiteY0" fmla="*/ 0 h 578042"/>
              <a:gd name="connsiteX1" fmla="*/ 17805 w 297345"/>
              <a:gd name="connsiteY1" fmla="*/ 474356 h 578042"/>
              <a:gd name="connsiteX2" fmla="*/ 297345 w 297345"/>
              <a:gd name="connsiteY2" fmla="*/ 565944 h 578042"/>
              <a:gd name="connsiteX0" fmla="*/ 68538 w 297345"/>
              <a:gd name="connsiteY0" fmla="*/ 0 h 578044"/>
              <a:gd name="connsiteX1" fmla="*/ 17805 w 297345"/>
              <a:gd name="connsiteY1" fmla="*/ 474356 h 578044"/>
              <a:gd name="connsiteX2" fmla="*/ 297345 w 297345"/>
              <a:gd name="connsiteY2" fmla="*/ 565944 h 578044"/>
              <a:gd name="connsiteX0" fmla="*/ 68538 w 297345"/>
              <a:gd name="connsiteY0" fmla="*/ 0 h 578042"/>
              <a:gd name="connsiteX1" fmla="*/ 17805 w 297345"/>
              <a:gd name="connsiteY1" fmla="*/ 474356 h 578042"/>
              <a:gd name="connsiteX2" fmla="*/ 297345 w 297345"/>
              <a:gd name="connsiteY2" fmla="*/ 565944 h 578042"/>
              <a:gd name="connsiteX0" fmla="*/ 68538 w 297345"/>
              <a:gd name="connsiteY0" fmla="*/ 0 h 586755"/>
              <a:gd name="connsiteX1" fmla="*/ 17805 w 297345"/>
              <a:gd name="connsiteY1" fmla="*/ 474356 h 586755"/>
              <a:gd name="connsiteX2" fmla="*/ 297345 w 297345"/>
              <a:gd name="connsiteY2" fmla="*/ 565944 h 586755"/>
              <a:gd name="connsiteX0" fmla="*/ 68538 w 286019"/>
              <a:gd name="connsiteY0" fmla="*/ 0 h 633694"/>
              <a:gd name="connsiteX1" fmla="*/ 17805 w 286019"/>
              <a:gd name="connsiteY1" fmla="*/ 474356 h 633694"/>
              <a:gd name="connsiteX2" fmla="*/ 286019 w 286019"/>
              <a:gd name="connsiteY2" fmla="*/ 624926 h 633694"/>
            </a:gdLst>
            <a:ahLst/>
            <a:cxnLst>
              <a:cxn ang="0">
                <a:pos x="connsiteX0" y="connsiteY0"/>
              </a:cxn>
              <a:cxn ang="0">
                <a:pos x="connsiteX1" y="connsiteY1"/>
              </a:cxn>
              <a:cxn ang="0">
                <a:pos x="connsiteX2" y="connsiteY2"/>
              </a:cxn>
            </a:cxnLst>
            <a:rect l="l" t="t" r="r" b="b"/>
            <a:pathLst>
              <a:path w="286019" h="633694">
                <a:moveTo>
                  <a:pt x="68538" y="0"/>
                </a:moveTo>
                <a:cubicBezTo>
                  <a:pt x="42510" y="166260"/>
                  <a:pt x="-34487" y="332519"/>
                  <a:pt x="17805" y="474356"/>
                </a:cubicBezTo>
                <a:cubicBezTo>
                  <a:pt x="81422" y="616193"/>
                  <a:pt x="99146" y="653074"/>
                  <a:pt x="286019" y="624926"/>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1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3" grpId="0" animBg="1"/>
      <p:bldP spid="44" grpId="0" animBg="1"/>
      <p:bldP spid="45" grpId="0" animBg="1"/>
      <p:bldP spid="4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val 35"/>
          <p:cNvSpPr/>
          <p:nvPr/>
        </p:nvSpPr>
        <p:spPr>
          <a:xfrm>
            <a:off x="9226748" y="1534920"/>
            <a:ext cx="2420985" cy="3720560"/>
          </a:xfrm>
          <a:prstGeom prst="ellipse">
            <a:avLst/>
          </a:prstGeom>
          <a:solidFill>
            <a:schemeClr val="bg1">
              <a:lumMod val="95000"/>
            </a:schemeClr>
          </a:solid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
          <p:cNvSpPr>
            <a:spLocks noChangeArrowheads="1"/>
          </p:cNvSpPr>
          <p:nvPr/>
        </p:nvSpPr>
        <p:spPr bwMode="auto">
          <a:xfrm>
            <a:off x="11027222" y="3793515"/>
            <a:ext cx="986680"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i="1" dirty="0">
                <a:solidFill>
                  <a:schemeClr val="accent2"/>
                </a:solidFill>
              </a:rPr>
              <a:t>Multicast </a:t>
            </a:r>
            <a:br>
              <a:rPr lang="en-US" altLang="en-US" sz="1400" b="1" i="1" dirty="0">
                <a:solidFill>
                  <a:schemeClr val="accent2"/>
                </a:solidFill>
              </a:rPr>
            </a:br>
            <a:r>
              <a:rPr lang="en-US" altLang="en-US" sz="1400" b="1" i="1" dirty="0">
                <a:solidFill>
                  <a:schemeClr val="accent2"/>
                </a:solidFill>
              </a:rPr>
              <a:t>zone (tree)</a:t>
            </a:r>
          </a:p>
        </p:txBody>
      </p:sp>
      <p:sp>
        <p:nvSpPr>
          <p:cNvPr id="2" name="Title 1"/>
          <p:cNvSpPr>
            <a:spLocks noGrp="1"/>
          </p:cNvSpPr>
          <p:nvPr>
            <p:ph type="title"/>
          </p:nvPr>
        </p:nvSpPr>
        <p:spPr>
          <a:xfrm>
            <a:off x="150812" y="235132"/>
            <a:ext cx="11200032" cy="744583"/>
          </a:xfrm>
        </p:spPr>
        <p:txBody>
          <a:bodyPr>
            <a:normAutofit/>
          </a:bodyPr>
          <a:lstStyle/>
          <a:p>
            <a:r>
              <a:rPr lang="en-US" sz="2800"/>
              <a:t>Tổng kết demo: </a:t>
            </a:r>
            <a:r>
              <a:rPr lang="en-US"/>
              <a:t>Dựng cây multicast thủ công</a:t>
            </a:r>
            <a:endParaRPr lang="en-GB"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12</a:t>
            </a:fld>
            <a:endParaRPr lang="en-US"/>
          </a:p>
        </p:txBody>
      </p:sp>
      <p:sp>
        <p:nvSpPr>
          <p:cNvPr id="30" name="Rectangle 29"/>
          <p:cNvSpPr/>
          <p:nvPr/>
        </p:nvSpPr>
        <p:spPr>
          <a:xfrm>
            <a:off x="365763" y="958698"/>
            <a:ext cx="8532813" cy="1384995"/>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r>
              <a:rPr lang="en-GB" sz="1200" b="1" dirty="0">
                <a:latin typeface="Consolas" panose="020B0609020204030204" pitchFamily="49" charset="0"/>
              </a:rPr>
              <a:t>R</a:t>
            </a:r>
            <a:r>
              <a:rPr lang="vi-VN" sz="1200" b="1" dirty="0">
                <a:latin typeface="Consolas" panose="020B0609020204030204" pitchFamily="49" charset="0"/>
              </a:rPr>
              <a:t>2</a:t>
            </a:r>
            <a:r>
              <a:rPr lang="en-GB" sz="1200" b="1" dirty="0">
                <a:latin typeface="Consolas" panose="020B0609020204030204" pitchFamily="49" charset="0"/>
              </a:rPr>
              <a:t>$ route -n</a:t>
            </a:r>
          </a:p>
          <a:p>
            <a:r>
              <a:rPr lang="en-GB" sz="1200" dirty="0">
                <a:latin typeface="Consolas" panose="020B0609020204030204" pitchFamily="49" charset="0"/>
              </a:rPr>
              <a:t>Kernel IP routing table</a:t>
            </a:r>
          </a:p>
          <a:p>
            <a:r>
              <a:rPr lang="en-GB" sz="1200" dirty="0">
                <a:latin typeface="Consolas" panose="020B0609020204030204" pitchFamily="49" charset="0"/>
              </a:rPr>
              <a:t>Destination     Gateway         </a:t>
            </a:r>
            <a:r>
              <a:rPr lang="en-GB" sz="1200" dirty="0" err="1">
                <a:latin typeface="Consolas" panose="020B0609020204030204" pitchFamily="49" charset="0"/>
              </a:rPr>
              <a:t>Genmask</a:t>
            </a:r>
            <a:r>
              <a:rPr lang="en-GB" sz="1200" dirty="0">
                <a:latin typeface="Consolas" panose="020B0609020204030204" pitchFamily="49" charset="0"/>
              </a:rPr>
              <a:t>         Flags Metric Ref    Use </a:t>
            </a:r>
            <a:r>
              <a:rPr lang="en-GB" sz="1200" dirty="0" err="1">
                <a:latin typeface="Consolas" panose="020B0609020204030204" pitchFamily="49" charset="0"/>
              </a:rPr>
              <a:t>Iface</a:t>
            </a:r>
            <a:endParaRPr lang="en-GB" sz="1200" dirty="0">
              <a:latin typeface="Consolas" panose="020B0609020204030204" pitchFamily="49" charset="0"/>
            </a:endParaRPr>
          </a:p>
          <a:p>
            <a:r>
              <a:rPr lang="en-GB" sz="1200" dirty="0">
                <a:latin typeface="Consolas" panose="020B0609020204030204" pitchFamily="49" charset="0"/>
              </a:rPr>
              <a:t>10.10.1.0       0.0.0.0         255.255.255.0   U     0      0        0 enp0s9</a:t>
            </a:r>
          </a:p>
          <a:p>
            <a:r>
              <a:rPr lang="en-GB" sz="1200" dirty="0">
                <a:latin typeface="Consolas" panose="020B0609020204030204" pitchFamily="49" charset="0"/>
              </a:rPr>
              <a:t>10.10.2.0       0.0.0.0         255.255.255.0   U     0      0        0 enp0s10</a:t>
            </a:r>
          </a:p>
          <a:p>
            <a:r>
              <a:rPr lang="en-GB" sz="1200" dirty="0">
                <a:latin typeface="Consolas" panose="020B0609020204030204" pitchFamily="49" charset="0"/>
              </a:rPr>
              <a:t>192.168.1.0     10.10.1.1       255.255.255.0   UG    0      0        0 enp0s9</a:t>
            </a:r>
          </a:p>
          <a:p>
            <a:r>
              <a:rPr lang="en-GB" sz="1200" dirty="0">
                <a:latin typeface="Consolas" panose="020B0609020204030204" pitchFamily="49" charset="0"/>
              </a:rPr>
              <a:t>192.168.2.0     10.10.2.2       255.255.255.0   UG    0      0        0 enp0s10</a:t>
            </a:r>
          </a:p>
        </p:txBody>
      </p:sp>
      <p:sp>
        <p:nvSpPr>
          <p:cNvPr id="31" name="Rectangle 30"/>
          <p:cNvSpPr/>
          <p:nvPr/>
        </p:nvSpPr>
        <p:spPr>
          <a:xfrm>
            <a:off x="380999" y="3040222"/>
            <a:ext cx="8532813" cy="1015663"/>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r>
              <a:rPr lang="en-GB" sz="1200" b="1" dirty="0">
                <a:latin typeface="Consolas" panose="020B0609020204030204" pitchFamily="49" charset="0"/>
              </a:rPr>
              <a:t>R</a:t>
            </a:r>
            <a:r>
              <a:rPr lang="vi-VN" sz="1200" b="1" dirty="0">
                <a:latin typeface="Consolas" panose="020B0609020204030204" pitchFamily="49" charset="0"/>
              </a:rPr>
              <a:t>2</a:t>
            </a:r>
            <a:r>
              <a:rPr lang="en-GB" sz="1200" b="1" dirty="0">
                <a:latin typeface="Consolas" panose="020B0609020204030204" pitchFamily="49" charset="0"/>
              </a:rPr>
              <a:t>&gt; show </a:t>
            </a:r>
            <a:r>
              <a:rPr lang="en-GB" sz="1200" b="1" dirty="0" err="1">
                <a:latin typeface="Consolas" panose="020B0609020204030204" pitchFamily="49" charset="0"/>
              </a:rPr>
              <a:t>ip</a:t>
            </a:r>
            <a:r>
              <a:rPr lang="en-GB" sz="1200" b="1" dirty="0">
                <a:latin typeface="Consolas" panose="020B0609020204030204" pitchFamily="49" charset="0"/>
              </a:rPr>
              <a:t> </a:t>
            </a:r>
            <a:r>
              <a:rPr lang="en-GB" sz="1200" b="1" dirty="0" err="1">
                <a:latin typeface="Consolas" panose="020B0609020204030204" pitchFamily="49" charset="0"/>
              </a:rPr>
              <a:t>mroute</a:t>
            </a:r>
            <a:endParaRPr lang="en-GB" sz="1200" b="1" dirty="0">
              <a:latin typeface="Consolas" panose="020B0609020204030204" pitchFamily="49" charset="0"/>
            </a:endParaRPr>
          </a:p>
          <a:p>
            <a:r>
              <a:rPr lang="en-GB" sz="1200" dirty="0">
                <a:latin typeface="Consolas" panose="020B0609020204030204" pitchFamily="49" charset="0"/>
              </a:rPr>
              <a:t>Proto: I=IGMP P=PIM S=STATIC</a:t>
            </a:r>
          </a:p>
          <a:p>
            <a:endParaRPr lang="en-GB" sz="1200" dirty="0">
              <a:latin typeface="Consolas" panose="020B0609020204030204" pitchFamily="49" charset="0"/>
            </a:endParaRPr>
          </a:p>
          <a:p>
            <a:r>
              <a:rPr lang="en-GB" sz="1200" dirty="0">
                <a:latin typeface="Consolas" panose="020B0609020204030204" pitchFamily="49" charset="0"/>
              </a:rPr>
              <a:t>Source          Group           Proto Input </a:t>
            </a:r>
            <a:r>
              <a:rPr lang="en-GB" sz="1200" dirty="0" err="1">
                <a:latin typeface="Consolas" panose="020B0609020204030204" pitchFamily="49" charset="0"/>
              </a:rPr>
              <a:t>iVifI</a:t>
            </a:r>
            <a:r>
              <a:rPr lang="en-GB" sz="1200" dirty="0">
                <a:latin typeface="Consolas" panose="020B0609020204030204" pitchFamily="49" charset="0"/>
              </a:rPr>
              <a:t> Output </a:t>
            </a:r>
            <a:r>
              <a:rPr lang="en-GB" sz="1200" dirty="0" err="1">
                <a:latin typeface="Consolas" panose="020B0609020204030204" pitchFamily="49" charset="0"/>
              </a:rPr>
              <a:t>oVifI</a:t>
            </a:r>
            <a:r>
              <a:rPr lang="en-GB" sz="1200" dirty="0">
                <a:latin typeface="Consolas" panose="020B0609020204030204" pitchFamily="49" charset="0"/>
              </a:rPr>
              <a:t> TTL Uptime</a:t>
            </a:r>
          </a:p>
          <a:p>
            <a:r>
              <a:rPr lang="en-GB" sz="1200" dirty="0">
                <a:latin typeface="Consolas" panose="020B0609020204030204" pitchFamily="49" charset="0"/>
              </a:rPr>
              <a:t>192.168.1.</a:t>
            </a:r>
            <a:r>
              <a:rPr lang="vi-VN" sz="1200" dirty="0">
                <a:latin typeface="Consolas" panose="020B0609020204030204" pitchFamily="49" charset="0"/>
              </a:rPr>
              <a:t>1</a:t>
            </a:r>
            <a:r>
              <a:rPr lang="en-GB" sz="1200" dirty="0">
                <a:latin typeface="Consolas" panose="020B0609020204030204" pitchFamily="49" charset="0"/>
              </a:rPr>
              <a:t>20    </a:t>
            </a:r>
            <a:r>
              <a:rPr lang="vi-VN" sz="1200" dirty="0">
                <a:latin typeface="Consolas" panose="020B0609020204030204" pitchFamily="49" charset="0"/>
              </a:rPr>
              <a:t>226.96.1.1</a:t>
            </a:r>
            <a:r>
              <a:rPr lang="en-GB" sz="1200" dirty="0">
                <a:latin typeface="Consolas" panose="020B0609020204030204" pitchFamily="49" charset="0"/>
              </a:rPr>
              <a:t>  </a:t>
            </a:r>
            <a:r>
              <a:rPr lang="vi-VN" sz="1200" dirty="0">
                <a:latin typeface="Consolas" panose="020B0609020204030204" pitchFamily="49" charset="0"/>
              </a:rPr>
              <a:t>    S</a:t>
            </a:r>
            <a:r>
              <a:rPr lang="en-GB" sz="1200" dirty="0">
                <a:latin typeface="Consolas" panose="020B0609020204030204" pitchFamily="49" charset="0"/>
              </a:rPr>
              <a:t>     enp0s9     4 enp0s3     2   1 00:08:06</a:t>
            </a:r>
          </a:p>
        </p:txBody>
      </p:sp>
      <p:sp>
        <p:nvSpPr>
          <p:cNvPr id="32" name="Rectangle 31"/>
          <p:cNvSpPr/>
          <p:nvPr/>
        </p:nvSpPr>
        <p:spPr>
          <a:xfrm>
            <a:off x="380999" y="4689656"/>
            <a:ext cx="8532813" cy="1200329"/>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r>
              <a:rPr lang="en-GB" sz="1200" b="1" dirty="0">
                <a:latin typeface="Consolas" panose="020B0609020204030204" pitchFamily="49" charset="0"/>
              </a:rPr>
              <a:t>R</a:t>
            </a:r>
            <a:r>
              <a:rPr lang="vi-VN" sz="1200" b="1" dirty="0">
                <a:latin typeface="Consolas" panose="020B0609020204030204" pitchFamily="49" charset="0"/>
              </a:rPr>
              <a:t>2</a:t>
            </a:r>
            <a:r>
              <a:rPr lang="en-GB" sz="1200" b="1" dirty="0">
                <a:latin typeface="Consolas" panose="020B0609020204030204" pitchFamily="49" charset="0"/>
              </a:rPr>
              <a:t>&gt; show </a:t>
            </a:r>
            <a:r>
              <a:rPr lang="en-GB" sz="1200" b="1" dirty="0" err="1">
                <a:latin typeface="Consolas" panose="020B0609020204030204" pitchFamily="49" charset="0"/>
              </a:rPr>
              <a:t>ip</a:t>
            </a:r>
            <a:r>
              <a:rPr lang="en-GB" sz="1200" b="1" dirty="0">
                <a:latin typeface="Consolas" panose="020B0609020204030204" pitchFamily="49" charset="0"/>
              </a:rPr>
              <a:t> </a:t>
            </a:r>
            <a:r>
              <a:rPr lang="en-GB" sz="1200" b="1" dirty="0" err="1">
                <a:latin typeface="Consolas" panose="020B0609020204030204" pitchFamily="49" charset="0"/>
              </a:rPr>
              <a:t>mroute</a:t>
            </a:r>
            <a:endParaRPr lang="en-GB" sz="1200" b="1" dirty="0">
              <a:latin typeface="Consolas" panose="020B0609020204030204" pitchFamily="49" charset="0"/>
            </a:endParaRPr>
          </a:p>
          <a:p>
            <a:r>
              <a:rPr lang="en-GB" sz="1200" dirty="0">
                <a:latin typeface="Consolas" panose="020B0609020204030204" pitchFamily="49" charset="0"/>
              </a:rPr>
              <a:t>Proto: I=IGMP P=PIM S=STATIC</a:t>
            </a:r>
          </a:p>
          <a:p>
            <a:endParaRPr lang="en-GB" sz="1200" dirty="0">
              <a:latin typeface="Consolas" panose="020B0609020204030204" pitchFamily="49" charset="0"/>
            </a:endParaRPr>
          </a:p>
          <a:p>
            <a:r>
              <a:rPr lang="en-GB" sz="1200" dirty="0">
                <a:latin typeface="Consolas" panose="020B0609020204030204" pitchFamily="49" charset="0"/>
              </a:rPr>
              <a:t>Source          Group        </a:t>
            </a:r>
            <a:r>
              <a:rPr lang="vi-VN" sz="1200" dirty="0">
                <a:latin typeface="Consolas" panose="020B0609020204030204" pitchFamily="49" charset="0"/>
              </a:rPr>
              <a:t>     </a:t>
            </a:r>
            <a:r>
              <a:rPr lang="en-GB" sz="1200" dirty="0">
                <a:latin typeface="Consolas" panose="020B0609020204030204" pitchFamily="49" charset="0"/>
              </a:rPr>
              <a:t>   Proto </a:t>
            </a:r>
            <a:r>
              <a:rPr lang="vi-VN" sz="1200" dirty="0">
                <a:latin typeface="Consolas" panose="020B0609020204030204" pitchFamily="49" charset="0"/>
              </a:rPr>
              <a:t>   </a:t>
            </a:r>
            <a:r>
              <a:rPr lang="en-GB" sz="1200" dirty="0">
                <a:latin typeface="Consolas" panose="020B0609020204030204" pitchFamily="49" charset="0"/>
              </a:rPr>
              <a:t>Input </a:t>
            </a:r>
            <a:r>
              <a:rPr lang="en-GB" sz="1200" dirty="0" err="1">
                <a:latin typeface="Consolas" panose="020B0609020204030204" pitchFamily="49" charset="0"/>
              </a:rPr>
              <a:t>iVifI</a:t>
            </a:r>
            <a:r>
              <a:rPr lang="en-GB" sz="1200" dirty="0">
                <a:latin typeface="Consolas" panose="020B0609020204030204" pitchFamily="49" charset="0"/>
              </a:rPr>
              <a:t> </a:t>
            </a:r>
            <a:r>
              <a:rPr lang="vi-VN" sz="1200" dirty="0">
                <a:latin typeface="Consolas" panose="020B0609020204030204" pitchFamily="49" charset="0"/>
              </a:rPr>
              <a:t> </a:t>
            </a:r>
            <a:r>
              <a:rPr lang="en-GB" sz="1200" dirty="0">
                <a:latin typeface="Consolas" panose="020B0609020204030204" pitchFamily="49" charset="0"/>
              </a:rPr>
              <a:t>Output</a:t>
            </a:r>
            <a:r>
              <a:rPr lang="vi-VN" sz="1200" dirty="0">
                <a:latin typeface="Consolas" panose="020B0609020204030204" pitchFamily="49" charset="0"/>
              </a:rPr>
              <a:t> </a:t>
            </a:r>
            <a:r>
              <a:rPr lang="en-GB" sz="1200" dirty="0">
                <a:latin typeface="Consolas" panose="020B0609020204030204" pitchFamily="49" charset="0"/>
              </a:rPr>
              <a:t> </a:t>
            </a:r>
            <a:r>
              <a:rPr lang="vi-VN" sz="1200" dirty="0">
                <a:latin typeface="Consolas" panose="020B0609020204030204" pitchFamily="49" charset="0"/>
              </a:rPr>
              <a:t> </a:t>
            </a:r>
            <a:r>
              <a:rPr lang="en-GB" sz="1200" dirty="0" err="1">
                <a:latin typeface="Consolas" panose="020B0609020204030204" pitchFamily="49" charset="0"/>
              </a:rPr>
              <a:t>oVifI</a:t>
            </a:r>
            <a:r>
              <a:rPr lang="en-GB" sz="1200" dirty="0">
                <a:latin typeface="Consolas" panose="020B0609020204030204" pitchFamily="49" charset="0"/>
              </a:rPr>
              <a:t> TTL Uptime</a:t>
            </a:r>
          </a:p>
          <a:p>
            <a:r>
              <a:rPr lang="en-GB" sz="1200" dirty="0">
                <a:latin typeface="Consolas" panose="020B0609020204030204" pitchFamily="49" charset="0"/>
              </a:rPr>
              <a:t>192.168.1.</a:t>
            </a:r>
            <a:r>
              <a:rPr lang="vi-VN" sz="1200" dirty="0">
                <a:latin typeface="Consolas" panose="020B0609020204030204" pitchFamily="49" charset="0"/>
              </a:rPr>
              <a:t>1</a:t>
            </a:r>
            <a:r>
              <a:rPr lang="en-GB" sz="1200" dirty="0">
                <a:latin typeface="Consolas" panose="020B0609020204030204" pitchFamily="49" charset="0"/>
              </a:rPr>
              <a:t>20    </a:t>
            </a:r>
            <a:r>
              <a:rPr lang="vi-VN" sz="1200" dirty="0">
                <a:latin typeface="Consolas" panose="020B0609020204030204" pitchFamily="49" charset="0"/>
              </a:rPr>
              <a:t>226.96.1.1         </a:t>
            </a:r>
            <a:r>
              <a:rPr lang="en-GB" sz="1200" dirty="0">
                <a:latin typeface="Consolas" panose="020B0609020204030204" pitchFamily="49" charset="0"/>
              </a:rPr>
              <a:t>  </a:t>
            </a:r>
            <a:r>
              <a:rPr lang="vi-VN" sz="1200" dirty="0">
                <a:latin typeface="Consolas" panose="020B0609020204030204" pitchFamily="49" charset="0"/>
              </a:rPr>
              <a:t>S</a:t>
            </a:r>
            <a:r>
              <a:rPr lang="en-GB" sz="1200" dirty="0">
                <a:latin typeface="Consolas" panose="020B0609020204030204" pitchFamily="49" charset="0"/>
              </a:rPr>
              <a:t>   </a:t>
            </a:r>
            <a:r>
              <a:rPr lang="vi-VN" sz="1200" dirty="0">
                <a:latin typeface="Consolas" panose="020B0609020204030204" pitchFamily="49" charset="0"/>
              </a:rPr>
              <a:t>    </a:t>
            </a:r>
            <a:r>
              <a:rPr lang="en-GB" sz="1200" dirty="0">
                <a:latin typeface="Consolas" panose="020B0609020204030204" pitchFamily="49" charset="0"/>
              </a:rPr>
              <a:t>enp0s9  4 </a:t>
            </a:r>
            <a:r>
              <a:rPr lang="vi-VN" sz="1200" dirty="0">
                <a:latin typeface="Consolas" panose="020B0609020204030204" pitchFamily="49" charset="0"/>
              </a:rPr>
              <a:t>   </a:t>
            </a:r>
            <a:r>
              <a:rPr lang="en-GB" sz="1200" dirty="0">
                <a:latin typeface="Consolas" panose="020B0609020204030204" pitchFamily="49" charset="0"/>
              </a:rPr>
              <a:t>enp0s3    </a:t>
            </a:r>
            <a:r>
              <a:rPr lang="vi-VN" sz="1200" dirty="0">
                <a:latin typeface="Consolas" panose="020B0609020204030204" pitchFamily="49" charset="0"/>
              </a:rPr>
              <a:t> </a:t>
            </a:r>
            <a:r>
              <a:rPr lang="en-GB" sz="1200" dirty="0">
                <a:latin typeface="Consolas" panose="020B0609020204030204" pitchFamily="49" charset="0"/>
              </a:rPr>
              <a:t> 2   1 00:09:31</a:t>
            </a:r>
          </a:p>
          <a:p>
            <a:r>
              <a:rPr lang="en-GB" sz="1200" dirty="0">
                <a:latin typeface="Consolas" panose="020B0609020204030204" pitchFamily="49" charset="0"/>
              </a:rPr>
              <a:t>192.168.1.</a:t>
            </a:r>
            <a:r>
              <a:rPr lang="vi-VN" sz="1200" dirty="0">
                <a:latin typeface="Consolas" panose="020B0609020204030204" pitchFamily="49" charset="0"/>
              </a:rPr>
              <a:t>1</a:t>
            </a:r>
            <a:r>
              <a:rPr lang="en-GB" sz="1200" dirty="0">
                <a:latin typeface="Consolas" panose="020B0609020204030204" pitchFamily="49" charset="0"/>
              </a:rPr>
              <a:t>20    </a:t>
            </a:r>
            <a:r>
              <a:rPr lang="vi-VN" sz="1200" dirty="0">
                <a:latin typeface="Consolas" panose="020B0609020204030204" pitchFamily="49" charset="0"/>
              </a:rPr>
              <a:t>226.96.1.1         </a:t>
            </a:r>
            <a:r>
              <a:rPr lang="en-GB" sz="1200" dirty="0">
                <a:latin typeface="Consolas" panose="020B0609020204030204" pitchFamily="49" charset="0"/>
              </a:rPr>
              <a:t>  </a:t>
            </a:r>
            <a:r>
              <a:rPr lang="vi-VN" sz="1200" dirty="0">
                <a:latin typeface="Consolas" panose="020B0609020204030204" pitchFamily="49" charset="0"/>
              </a:rPr>
              <a:t>S</a:t>
            </a:r>
            <a:r>
              <a:rPr lang="en-GB" sz="1200" dirty="0">
                <a:latin typeface="Consolas" panose="020B0609020204030204" pitchFamily="49" charset="0"/>
              </a:rPr>
              <a:t>   </a:t>
            </a:r>
            <a:r>
              <a:rPr lang="vi-VN" sz="1200" dirty="0">
                <a:latin typeface="Consolas" panose="020B0609020204030204" pitchFamily="49" charset="0"/>
              </a:rPr>
              <a:t>    </a:t>
            </a:r>
            <a:r>
              <a:rPr lang="en-GB" sz="1200" dirty="0">
                <a:latin typeface="Consolas" panose="020B0609020204030204" pitchFamily="49" charset="0"/>
              </a:rPr>
              <a:t>enp0s9  4 </a:t>
            </a:r>
            <a:r>
              <a:rPr lang="vi-VN" sz="1200" dirty="0">
                <a:latin typeface="Consolas" panose="020B0609020204030204" pitchFamily="49" charset="0"/>
              </a:rPr>
              <a:t>   </a:t>
            </a:r>
            <a:r>
              <a:rPr lang="en-GB" sz="1200" dirty="0">
                <a:latin typeface="Consolas" panose="020B0609020204030204" pitchFamily="49" charset="0"/>
              </a:rPr>
              <a:t>enp0s10     5   1 00:00:09</a:t>
            </a:r>
          </a:p>
        </p:txBody>
      </p:sp>
      <p:sp>
        <p:nvSpPr>
          <p:cNvPr id="34" name="TextBox 33"/>
          <p:cNvSpPr txBox="1"/>
          <p:nvPr/>
        </p:nvSpPr>
        <p:spPr>
          <a:xfrm>
            <a:off x="380999" y="2667000"/>
            <a:ext cx="2499723" cy="369332"/>
          </a:xfrm>
          <a:prstGeom prst="rect">
            <a:avLst/>
          </a:prstGeom>
          <a:noFill/>
        </p:spPr>
        <p:txBody>
          <a:bodyPr wrap="none" rtlCol="0">
            <a:spAutoFit/>
          </a:bodyPr>
          <a:lstStyle/>
          <a:p>
            <a:r>
              <a:rPr lang="en-US" dirty="0"/>
              <a:t>Khi H1 multicast </a:t>
            </a:r>
            <a:r>
              <a:rPr lang="en-US" dirty="0" err="1"/>
              <a:t>đến</a:t>
            </a:r>
            <a:r>
              <a:rPr lang="en-US" dirty="0"/>
              <a:t> H2:</a:t>
            </a:r>
            <a:endParaRPr lang="en-GB" dirty="0"/>
          </a:p>
        </p:txBody>
      </p:sp>
      <p:sp>
        <p:nvSpPr>
          <p:cNvPr id="35" name="TextBox 34"/>
          <p:cNvSpPr txBox="1"/>
          <p:nvPr/>
        </p:nvSpPr>
        <p:spPr>
          <a:xfrm>
            <a:off x="380999" y="4303363"/>
            <a:ext cx="2584682" cy="369332"/>
          </a:xfrm>
          <a:prstGeom prst="rect">
            <a:avLst/>
          </a:prstGeom>
          <a:noFill/>
        </p:spPr>
        <p:txBody>
          <a:bodyPr wrap="none" rtlCol="0">
            <a:spAutoFit/>
          </a:bodyPr>
          <a:lstStyle/>
          <a:p>
            <a:r>
              <a:rPr lang="en-US" dirty="0" err="1">
                <a:latin typeface="Calibri" panose="020F0502020204030204" pitchFamily="34" charset="0"/>
                <a:cs typeface="Calibri" panose="020F0502020204030204" pitchFamily="34" charset="0"/>
              </a:rPr>
              <a:t>Thêm</a:t>
            </a:r>
            <a:r>
              <a:rPr lang="en-US" dirty="0">
                <a:latin typeface="Calibri" panose="020F0502020204030204" pitchFamily="34" charset="0"/>
                <a:cs typeface="Calibri" panose="020F0502020204030204" pitchFamily="34" charset="0"/>
              </a:rPr>
              <a:t> H3 </a:t>
            </a:r>
            <a:r>
              <a:rPr lang="vi-VN" dirty="0">
                <a:latin typeface="Calibri" panose="020F0502020204030204" pitchFamily="34" charset="0"/>
                <a:cs typeface="Calibri" panose="020F0502020204030204" pitchFamily="34" charset="0"/>
              </a:rPr>
              <a:t>nhận </a:t>
            </a:r>
            <a:r>
              <a:rPr lang="en-US" dirty="0">
                <a:latin typeface="Calibri" panose="020F0502020204030204" pitchFamily="34" charset="0"/>
                <a:cs typeface="Calibri" panose="020F0502020204030204" pitchFamily="34" charset="0"/>
              </a:rPr>
              <a:t>multicast:</a:t>
            </a:r>
            <a:endParaRPr lang="en-GB" dirty="0">
              <a:latin typeface="Calibri" panose="020F0502020204030204" pitchFamily="34" charset="0"/>
              <a:cs typeface="Calibri" panose="020F0502020204030204" pitchFamily="34" charset="0"/>
            </a:endParaRPr>
          </a:p>
        </p:txBody>
      </p:sp>
      <p:cxnSp>
        <p:nvCxnSpPr>
          <p:cNvPr id="39" name="Straight Arrow Connector 38"/>
          <p:cNvCxnSpPr>
            <a:cxnSpLocks/>
          </p:cNvCxnSpPr>
          <p:nvPr/>
        </p:nvCxnSpPr>
        <p:spPr>
          <a:xfrm flipH="1" flipV="1">
            <a:off x="8532812" y="2224556"/>
            <a:ext cx="1552048" cy="105566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p:cNvCxnSpPr>
          <p:nvPr/>
        </p:nvCxnSpPr>
        <p:spPr>
          <a:xfrm flipH="1">
            <a:off x="8532812" y="3322551"/>
            <a:ext cx="1552048" cy="2913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8532812" y="3381732"/>
            <a:ext cx="1552048" cy="17288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3427412" y="5190624"/>
            <a:ext cx="609600" cy="743092"/>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p:cNvSpPr/>
          <p:nvPr/>
        </p:nvSpPr>
        <p:spPr>
          <a:xfrm>
            <a:off x="4189412" y="5190624"/>
            <a:ext cx="762000" cy="716322"/>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0" name="Group 49"/>
          <p:cNvGrpSpPr/>
          <p:nvPr/>
        </p:nvGrpSpPr>
        <p:grpSpPr>
          <a:xfrm>
            <a:off x="4938523" y="4186451"/>
            <a:ext cx="1446037" cy="689565"/>
            <a:chOff x="4938523" y="4186451"/>
            <a:chExt cx="1613089" cy="689565"/>
          </a:xfrm>
        </p:grpSpPr>
        <p:sp>
          <p:nvSpPr>
            <p:cNvPr id="49" name="Rectangular Callout 48"/>
            <p:cNvSpPr/>
            <p:nvPr/>
          </p:nvSpPr>
          <p:spPr>
            <a:xfrm>
              <a:off x="5624319" y="4356505"/>
              <a:ext cx="659603" cy="464615"/>
            </a:xfrm>
            <a:prstGeom prst="wedgeRectCallout">
              <a:avLst>
                <a:gd name="adj1" fmla="val -30632"/>
                <a:gd name="adj2" fmla="val 139424"/>
              </a:avLst>
            </a:prstGeom>
            <a:solidFill>
              <a:schemeClr val="bg1"/>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400" i="1">
                <a:solidFill>
                  <a:schemeClr val="tx1"/>
                </a:solidFill>
                <a:latin typeface="Calibri" panose="020F0502020204030204" pitchFamily="34" charset="0"/>
                <a:cs typeface="Calibri" panose="020F0502020204030204" pitchFamily="34" charset="0"/>
              </a:endParaRPr>
            </a:p>
          </p:txBody>
        </p:sp>
        <p:sp>
          <p:nvSpPr>
            <p:cNvPr id="48" name="Rectangular Callout 47"/>
            <p:cNvSpPr/>
            <p:nvPr/>
          </p:nvSpPr>
          <p:spPr>
            <a:xfrm>
              <a:off x="4938523" y="4186451"/>
              <a:ext cx="1613089" cy="689565"/>
            </a:xfrm>
            <a:prstGeom prst="wedgeRectCallout">
              <a:avLst>
                <a:gd name="adj1" fmla="val -62309"/>
                <a:gd name="adj2" fmla="val 115983"/>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400" i="1" dirty="0">
                  <a:solidFill>
                    <a:schemeClr val="tx1"/>
                  </a:solidFill>
                  <a:latin typeface="Calibri" panose="020F0502020204030204" pitchFamily="34" charset="0"/>
                  <a:cs typeface="Calibri" panose="020F0502020204030204" pitchFamily="34" charset="0"/>
                </a:rPr>
                <a:t>Input &amp; Output interface trong tuyến multicast</a:t>
              </a:r>
              <a:endParaRPr lang="en-GB" sz="1400" i="1" dirty="0">
                <a:solidFill>
                  <a:schemeClr val="tx1"/>
                </a:solidFill>
                <a:latin typeface="Calibri" panose="020F0502020204030204" pitchFamily="34" charset="0"/>
                <a:cs typeface="Calibri" panose="020F0502020204030204" pitchFamily="34" charset="0"/>
              </a:endParaRPr>
            </a:p>
          </p:txBody>
        </p:sp>
      </p:grpSp>
      <p:sp>
        <p:nvSpPr>
          <p:cNvPr id="51" name="Oval 50"/>
          <p:cNvSpPr/>
          <p:nvPr/>
        </p:nvSpPr>
        <p:spPr>
          <a:xfrm>
            <a:off x="303213" y="3581400"/>
            <a:ext cx="2499724" cy="618604"/>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ular Callout 44"/>
          <p:cNvSpPr/>
          <p:nvPr/>
        </p:nvSpPr>
        <p:spPr>
          <a:xfrm>
            <a:off x="2880722" y="4171727"/>
            <a:ext cx="1740889" cy="979974"/>
          </a:xfrm>
          <a:prstGeom prst="wedgeRectCallout">
            <a:avLst>
              <a:gd name="adj1" fmla="val -1084"/>
              <a:gd name="adj2" fmla="val 69562"/>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i="1" dirty="0">
                <a:solidFill>
                  <a:schemeClr val="tx1"/>
                </a:solidFill>
                <a:latin typeface="Calibri" panose="020F0502020204030204" pitchFamily="34" charset="0"/>
                <a:cs typeface="Calibri" panose="020F0502020204030204" pitchFamily="34" charset="0"/>
              </a:rPr>
              <a:t>Multicast protocol:</a:t>
            </a:r>
            <a:r>
              <a:rPr lang="vi-VN" sz="1400" i="1" dirty="0">
                <a:solidFill>
                  <a:schemeClr val="tx1"/>
                </a:solidFill>
                <a:latin typeface="Calibri" panose="020F0502020204030204" pitchFamily="34" charset="0"/>
                <a:cs typeface="Calibri" panose="020F0502020204030204" pitchFamily="34" charset="0"/>
              </a:rPr>
              <a:t> tạo đường định tuyến static hoặc bằng m.protocol</a:t>
            </a:r>
            <a:endParaRPr lang="en-GB" sz="1400" i="1" dirty="0">
              <a:solidFill>
                <a:schemeClr val="tx1"/>
              </a:solidFill>
              <a:latin typeface="Calibri" panose="020F0502020204030204" pitchFamily="34" charset="0"/>
              <a:cs typeface="Calibri" panose="020F0502020204030204" pitchFamily="34" charset="0"/>
            </a:endParaRPr>
          </a:p>
        </p:txBody>
      </p:sp>
      <p:sp>
        <p:nvSpPr>
          <p:cNvPr id="52" name="Rectangular Callout 51"/>
          <p:cNvSpPr/>
          <p:nvPr/>
        </p:nvSpPr>
        <p:spPr>
          <a:xfrm>
            <a:off x="2996801" y="2419669"/>
            <a:ext cx="1488925" cy="979974"/>
          </a:xfrm>
          <a:prstGeom prst="wedgeRectCallout">
            <a:avLst>
              <a:gd name="adj1" fmla="val -73406"/>
              <a:gd name="adj2" fmla="val 91003"/>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i="1" dirty="0" err="1">
                <a:solidFill>
                  <a:schemeClr val="tx1"/>
                </a:solidFill>
                <a:latin typeface="Calibri" panose="020F0502020204030204" pitchFamily="34" charset="0"/>
                <a:cs typeface="Calibri" panose="020F0502020204030204" pitchFamily="34" charset="0"/>
              </a:rPr>
              <a:t>Thông</a:t>
            </a:r>
            <a:r>
              <a:rPr lang="en-US" sz="1400" i="1" dirty="0">
                <a:solidFill>
                  <a:schemeClr val="tx1"/>
                </a:solidFill>
                <a:latin typeface="Calibri" panose="020F0502020204030204" pitchFamily="34" charset="0"/>
                <a:cs typeface="Calibri" panose="020F0502020204030204" pitchFamily="34" charset="0"/>
              </a:rPr>
              <a:t> tin </a:t>
            </a:r>
            <a:r>
              <a:rPr lang="en-US" sz="1400" i="1" dirty="0" err="1">
                <a:solidFill>
                  <a:schemeClr val="tx1"/>
                </a:solidFill>
                <a:latin typeface="Calibri" panose="020F0502020204030204" pitchFamily="34" charset="0"/>
                <a:cs typeface="Calibri" panose="020F0502020204030204" pitchFamily="34" charset="0"/>
              </a:rPr>
              <a:t>để</a:t>
            </a:r>
            <a:r>
              <a:rPr lang="en-US" sz="1400" i="1" dirty="0">
                <a:solidFill>
                  <a:schemeClr val="tx1"/>
                </a:solidFill>
                <a:latin typeface="Calibri" panose="020F0502020204030204" pitchFamily="34" charset="0"/>
                <a:cs typeface="Calibri" panose="020F0502020204030204" pitchFamily="34" charset="0"/>
              </a:rPr>
              <a:t> </a:t>
            </a:r>
            <a:r>
              <a:rPr lang="en-US" sz="1400" i="1" dirty="0" err="1">
                <a:solidFill>
                  <a:schemeClr val="tx1"/>
                </a:solidFill>
                <a:latin typeface="Calibri" panose="020F0502020204030204" pitchFamily="34" charset="0"/>
                <a:cs typeface="Calibri" panose="020F0502020204030204" pitchFamily="34" charset="0"/>
              </a:rPr>
              <a:t>đối</a:t>
            </a:r>
            <a:r>
              <a:rPr lang="en-US" sz="1400" i="1" dirty="0">
                <a:solidFill>
                  <a:schemeClr val="tx1"/>
                </a:solidFill>
                <a:latin typeface="Calibri" panose="020F0502020204030204" pitchFamily="34" charset="0"/>
                <a:cs typeface="Calibri" panose="020F0502020204030204" pitchFamily="34" charset="0"/>
              </a:rPr>
              <a:t> </a:t>
            </a:r>
            <a:r>
              <a:rPr lang="en-US" sz="1400" i="1" dirty="0" err="1">
                <a:solidFill>
                  <a:schemeClr val="tx1"/>
                </a:solidFill>
                <a:latin typeface="Calibri" panose="020F0502020204030204" pitchFamily="34" charset="0"/>
                <a:cs typeface="Calibri" panose="020F0502020204030204" pitchFamily="34" charset="0"/>
              </a:rPr>
              <a:t>chiếu</a:t>
            </a:r>
            <a:r>
              <a:rPr lang="en-US" sz="1400" i="1" dirty="0">
                <a:solidFill>
                  <a:schemeClr val="tx1"/>
                </a:solidFill>
                <a:latin typeface="Calibri" panose="020F0502020204030204" pitchFamily="34" charset="0"/>
                <a:cs typeface="Calibri" panose="020F0502020204030204" pitchFamily="34" charset="0"/>
              </a:rPr>
              <a:t> </a:t>
            </a:r>
            <a:r>
              <a:rPr lang="en-US" sz="1400" i="1" dirty="0" err="1">
                <a:solidFill>
                  <a:schemeClr val="tx1"/>
                </a:solidFill>
                <a:latin typeface="Calibri" panose="020F0502020204030204" pitchFamily="34" charset="0"/>
                <a:cs typeface="Calibri" panose="020F0502020204030204" pitchFamily="34" charset="0"/>
              </a:rPr>
              <a:t>với</a:t>
            </a:r>
            <a:r>
              <a:rPr lang="en-US" sz="1400" i="1" dirty="0">
                <a:solidFill>
                  <a:schemeClr val="tx1"/>
                </a:solidFill>
                <a:latin typeface="Calibri" panose="020F0502020204030204" pitchFamily="34" charset="0"/>
                <a:cs typeface="Calibri" panose="020F0502020204030204" pitchFamily="34" charset="0"/>
              </a:rPr>
              <a:t> </a:t>
            </a:r>
            <a:r>
              <a:rPr lang="en-US" sz="1400" i="1" dirty="0" err="1">
                <a:solidFill>
                  <a:schemeClr val="tx1"/>
                </a:solidFill>
                <a:latin typeface="Calibri" panose="020F0502020204030204" pitchFamily="34" charset="0"/>
                <a:cs typeface="Calibri" panose="020F0502020204030204" pitchFamily="34" charset="0"/>
              </a:rPr>
              <a:t>các</a:t>
            </a:r>
            <a:r>
              <a:rPr lang="en-US" sz="1400" i="1" dirty="0">
                <a:solidFill>
                  <a:schemeClr val="tx1"/>
                </a:solidFill>
                <a:latin typeface="Calibri" panose="020F0502020204030204" pitchFamily="34" charset="0"/>
                <a:cs typeface="Calibri" panose="020F0502020204030204" pitchFamily="34" charset="0"/>
              </a:rPr>
              <a:t> </a:t>
            </a:r>
            <a:r>
              <a:rPr lang="en-US" sz="1400" i="1" dirty="0" err="1">
                <a:solidFill>
                  <a:schemeClr val="tx1"/>
                </a:solidFill>
                <a:latin typeface="Calibri" panose="020F0502020204030204" pitchFamily="34" charset="0"/>
                <a:cs typeface="Calibri" panose="020F0502020204030204" pitchFamily="34" charset="0"/>
              </a:rPr>
              <a:t>trường</a:t>
            </a:r>
            <a:r>
              <a:rPr lang="en-US" sz="1400" i="1" dirty="0">
                <a:solidFill>
                  <a:schemeClr val="tx1"/>
                </a:solidFill>
                <a:latin typeface="Calibri" panose="020F0502020204030204" pitchFamily="34" charset="0"/>
                <a:cs typeface="Calibri" panose="020F0502020204030204" pitchFamily="34" charset="0"/>
              </a:rPr>
              <a:t> </a:t>
            </a:r>
            <a:r>
              <a:rPr lang="en-US" sz="1400" i="1" dirty="0" err="1">
                <a:solidFill>
                  <a:schemeClr val="tx1"/>
                </a:solidFill>
                <a:latin typeface="Calibri" panose="020F0502020204030204" pitchFamily="34" charset="0"/>
                <a:cs typeface="Calibri" panose="020F0502020204030204" pitchFamily="34" charset="0"/>
              </a:rPr>
              <a:t>địa</a:t>
            </a:r>
            <a:r>
              <a:rPr lang="en-US" sz="1400" i="1" dirty="0">
                <a:solidFill>
                  <a:schemeClr val="tx1"/>
                </a:solidFill>
                <a:latin typeface="Calibri" panose="020F0502020204030204" pitchFamily="34" charset="0"/>
                <a:cs typeface="Calibri" panose="020F0502020204030204" pitchFamily="34" charset="0"/>
              </a:rPr>
              <a:t> </a:t>
            </a:r>
            <a:r>
              <a:rPr lang="en-US" sz="1400" i="1" dirty="0" err="1">
                <a:solidFill>
                  <a:schemeClr val="tx1"/>
                </a:solidFill>
                <a:latin typeface="Calibri" panose="020F0502020204030204" pitchFamily="34" charset="0"/>
                <a:cs typeface="Calibri" panose="020F0502020204030204" pitchFamily="34" charset="0"/>
              </a:rPr>
              <a:t>chỉ</a:t>
            </a:r>
            <a:r>
              <a:rPr lang="en-US" sz="1400" i="1" dirty="0">
                <a:solidFill>
                  <a:schemeClr val="tx1"/>
                </a:solidFill>
                <a:latin typeface="Calibri" panose="020F0502020204030204" pitchFamily="34" charset="0"/>
                <a:cs typeface="Calibri" panose="020F0502020204030204" pitchFamily="34" charset="0"/>
              </a:rPr>
              <a:t> </a:t>
            </a:r>
            <a:r>
              <a:rPr lang="en-US" sz="1400" i="1" dirty="0" err="1">
                <a:solidFill>
                  <a:schemeClr val="tx1"/>
                </a:solidFill>
                <a:latin typeface="Calibri" panose="020F0502020204030204" pitchFamily="34" charset="0"/>
                <a:cs typeface="Calibri" panose="020F0502020204030204" pitchFamily="34" charset="0"/>
              </a:rPr>
              <a:t>trong</a:t>
            </a:r>
            <a:r>
              <a:rPr lang="en-US" sz="1400" i="1" dirty="0">
                <a:solidFill>
                  <a:schemeClr val="tx1"/>
                </a:solidFill>
                <a:latin typeface="Calibri" panose="020F0502020204030204" pitchFamily="34" charset="0"/>
                <a:cs typeface="Calibri" panose="020F0502020204030204" pitchFamily="34" charset="0"/>
              </a:rPr>
              <a:t> </a:t>
            </a:r>
            <a:r>
              <a:rPr lang="en-US" sz="1400" i="1" dirty="0" err="1">
                <a:solidFill>
                  <a:schemeClr val="tx1"/>
                </a:solidFill>
                <a:latin typeface="Calibri" panose="020F0502020204030204" pitchFamily="34" charset="0"/>
                <a:cs typeface="Calibri" panose="020F0502020204030204" pitchFamily="34" charset="0"/>
              </a:rPr>
              <a:t>gói</a:t>
            </a:r>
            <a:r>
              <a:rPr lang="en-US" sz="1400" i="1" dirty="0">
                <a:solidFill>
                  <a:schemeClr val="tx1"/>
                </a:solidFill>
                <a:latin typeface="Calibri" panose="020F0502020204030204" pitchFamily="34" charset="0"/>
                <a:cs typeface="Calibri" panose="020F0502020204030204" pitchFamily="34" charset="0"/>
              </a:rPr>
              <a:t> tin IP</a:t>
            </a:r>
            <a:endParaRPr lang="en-GB" sz="1400" i="1" dirty="0">
              <a:solidFill>
                <a:schemeClr val="tx1"/>
              </a:solidFill>
              <a:latin typeface="Calibri" panose="020F0502020204030204" pitchFamily="34" charset="0"/>
              <a:cs typeface="Calibri" panose="020F0502020204030204" pitchFamily="34" charset="0"/>
            </a:endParaRPr>
          </a:p>
        </p:txBody>
      </p:sp>
      <p:sp>
        <p:nvSpPr>
          <p:cNvPr id="53" name="Arrow: Down 52">
            <a:extLst>
              <a:ext uri="{FF2B5EF4-FFF2-40B4-BE49-F238E27FC236}">
                <a16:creationId xmlns:a16="http://schemas.microsoft.com/office/drawing/2014/main" id="{E379F69A-51A0-4596-97D2-A04B4A5EA481}"/>
              </a:ext>
            </a:extLst>
          </p:cNvPr>
          <p:cNvSpPr/>
          <p:nvPr/>
        </p:nvSpPr>
        <p:spPr>
          <a:xfrm rot="16200000">
            <a:off x="10964374" y="2912375"/>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computr2">
            <a:extLst>
              <a:ext uri="{FF2B5EF4-FFF2-40B4-BE49-F238E27FC236}">
                <a16:creationId xmlns:a16="http://schemas.microsoft.com/office/drawing/2014/main" id="{0DF40EFF-9063-4AE8-BD73-B2BAA4C9860D}"/>
              </a:ext>
            </a:extLst>
          </p:cNvPr>
          <p:cNvSpPr>
            <a:spLocks noEditPoints="1" noChangeArrowheads="1"/>
          </p:cNvSpPr>
          <p:nvPr/>
        </p:nvSpPr>
        <p:spPr bwMode="auto">
          <a:xfrm>
            <a:off x="11013083" y="914400"/>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55" name="Picture 2" descr="C:\Users\HP\AppData\Local\Microsoft\Windows\Temporary Internet Files\Content.IE5\XHC0ZJ3B\router-30140_640[1].png">
            <a:extLst>
              <a:ext uri="{FF2B5EF4-FFF2-40B4-BE49-F238E27FC236}">
                <a16:creationId xmlns:a16="http://schemas.microsoft.com/office/drawing/2014/main" id="{D07B97C4-3D18-4C14-B47C-5C759B618F5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1821616"/>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3">
            <a:extLst>
              <a:ext uri="{FF2B5EF4-FFF2-40B4-BE49-F238E27FC236}">
                <a16:creationId xmlns:a16="http://schemas.microsoft.com/office/drawing/2014/main" id="{D09CE74C-9C1C-4626-B1FB-52F39FAA050B}"/>
              </a:ext>
            </a:extLst>
          </p:cNvPr>
          <p:cNvSpPr>
            <a:spLocks noChangeArrowheads="1"/>
          </p:cNvSpPr>
          <p:nvPr/>
        </p:nvSpPr>
        <p:spPr bwMode="auto">
          <a:xfrm>
            <a:off x="10041512" y="1543975"/>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a:t>R1</a:t>
            </a:r>
          </a:p>
        </p:txBody>
      </p:sp>
      <p:cxnSp>
        <p:nvCxnSpPr>
          <p:cNvPr id="57" name="Elbow Connector 7">
            <a:extLst>
              <a:ext uri="{FF2B5EF4-FFF2-40B4-BE49-F238E27FC236}">
                <a16:creationId xmlns:a16="http://schemas.microsoft.com/office/drawing/2014/main" id="{F6D1DF51-FA20-438A-B79A-97B2EA306A03}"/>
              </a:ext>
            </a:extLst>
          </p:cNvPr>
          <p:cNvCxnSpPr>
            <a:stCxn id="55" idx="3"/>
            <a:endCxn id="58" idx="2"/>
          </p:cNvCxnSpPr>
          <p:nvPr/>
        </p:nvCxnSpPr>
        <p:spPr>
          <a:xfrm flipV="1">
            <a:off x="10491761" y="1520892"/>
            <a:ext cx="687673" cy="44432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8" name="Rectangle 3">
            <a:extLst>
              <a:ext uri="{FF2B5EF4-FFF2-40B4-BE49-F238E27FC236}">
                <a16:creationId xmlns:a16="http://schemas.microsoft.com/office/drawing/2014/main" id="{BB966E73-DAA6-4698-BEEA-53D986A87B47}"/>
              </a:ext>
            </a:extLst>
          </p:cNvPr>
          <p:cNvSpPr>
            <a:spLocks noChangeArrowheads="1"/>
          </p:cNvSpPr>
          <p:nvPr/>
        </p:nvSpPr>
        <p:spPr bwMode="auto">
          <a:xfrm>
            <a:off x="10458884" y="1266334"/>
            <a:ext cx="144109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enp0s9</a:t>
            </a:r>
            <a:r>
              <a:rPr lang="en-US" altLang="en-US" sz="1050" dirty="0">
                <a:latin typeface="Calibri" panose="020F0502020204030204" pitchFamily="34" charset="0"/>
                <a:cs typeface="Calibri" panose="020F0502020204030204" pitchFamily="34" charset="0"/>
              </a:rPr>
              <a:t>: 192.168.1.</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20</a:t>
            </a:r>
          </a:p>
        </p:txBody>
      </p:sp>
      <p:pic>
        <p:nvPicPr>
          <p:cNvPr id="59" name="Picture 2" descr="C:\Users\HP\AppData\Local\Microsoft\Windows\Temporary Internet Files\Content.IE5\XHC0ZJ3B\router-30140_640[1].png">
            <a:extLst>
              <a:ext uri="{FF2B5EF4-FFF2-40B4-BE49-F238E27FC236}">
                <a16:creationId xmlns:a16="http://schemas.microsoft.com/office/drawing/2014/main" id="{DE7AF3AF-6783-4AE6-9822-245C586433D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1059" y="3200400"/>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60" name="Rectangle 3">
            <a:extLst>
              <a:ext uri="{FF2B5EF4-FFF2-40B4-BE49-F238E27FC236}">
                <a16:creationId xmlns:a16="http://schemas.microsoft.com/office/drawing/2014/main" id="{191D479F-1989-44D5-874D-8466792814A5}"/>
              </a:ext>
            </a:extLst>
          </p:cNvPr>
          <p:cNvSpPr>
            <a:spLocks noChangeArrowheads="1"/>
          </p:cNvSpPr>
          <p:nvPr/>
        </p:nvSpPr>
        <p:spPr bwMode="auto">
          <a:xfrm>
            <a:off x="10498785" y="2971800"/>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2</a:t>
            </a:r>
            <a:endParaRPr lang="en-US" altLang="en-US" sz="1400" b="1" dirty="0">
              <a:latin typeface="Calibri" panose="020F0502020204030204" pitchFamily="34" charset="0"/>
              <a:cs typeface="Calibri" panose="020F0502020204030204" pitchFamily="34" charset="0"/>
            </a:endParaRPr>
          </a:p>
        </p:txBody>
      </p:sp>
      <p:cxnSp>
        <p:nvCxnSpPr>
          <p:cNvPr id="61" name="Elbow Connector 11">
            <a:extLst>
              <a:ext uri="{FF2B5EF4-FFF2-40B4-BE49-F238E27FC236}">
                <a16:creationId xmlns:a16="http://schemas.microsoft.com/office/drawing/2014/main" id="{0C19BCD1-0B01-40BD-88A3-57524D03F1DB}"/>
              </a:ext>
            </a:extLst>
          </p:cNvPr>
          <p:cNvCxnSpPr>
            <a:stCxn id="55" idx="2"/>
            <a:endCxn id="59" idx="0"/>
          </p:cNvCxnSpPr>
          <p:nvPr/>
        </p:nvCxnSpPr>
        <p:spPr>
          <a:xfrm rot="16200000" flipH="1">
            <a:off x="9780620" y="2558866"/>
            <a:ext cx="1091581"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62" name="Picture 2" descr="C:\Users\HP\AppData\Local\Microsoft\Windows\Temporary Internet Files\Content.IE5\XHC0ZJ3B\router-30140_640[1].png">
            <a:extLst>
              <a:ext uri="{FF2B5EF4-FFF2-40B4-BE49-F238E27FC236}">
                <a16:creationId xmlns:a16="http://schemas.microsoft.com/office/drawing/2014/main" id="{679D31F9-34BE-40AD-9789-D4387ACDD28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458881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63" name="Rectangle 3">
            <a:extLst>
              <a:ext uri="{FF2B5EF4-FFF2-40B4-BE49-F238E27FC236}">
                <a16:creationId xmlns:a16="http://schemas.microsoft.com/office/drawing/2014/main" id="{A4E67856-5305-460C-A422-7654625963F0}"/>
              </a:ext>
            </a:extLst>
          </p:cNvPr>
          <p:cNvSpPr>
            <a:spLocks noChangeArrowheads="1"/>
          </p:cNvSpPr>
          <p:nvPr/>
        </p:nvSpPr>
        <p:spPr bwMode="auto">
          <a:xfrm>
            <a:off x="10041585" y="4791596"/>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3</a:t>
            </a:r>
            <a:endParaRPr lang="en-US" altLang="en-US" sz="1400" b="1" dirty="0">
              <a:latin typeface="Calibri" panose="020F0502020204030204" pitchFamily="34" charset="0"/>
              <a:cs typeface="Calibri" panose="020F0502020204030204" pitchFamily="34" charset="0"/>
            </a:endParaRPr>
          </a:p>
        </p:txBody>
      </p:sp>
      <p:cxnSp>
        <p:nvCxnSpPr>
          <p:cNvPr id="64" name="Elbow Connector 14">
            <a:extLst>
              <a:ext uri="{FF2B5EF4-FFF2-40B4-BE49-F238E27FC236}">
                <a16:creationId xmlns:a16="http://schemas.microsoft.com/office/drawing/2014/main" id="{E6C7CBC0-4497-4235-965B-2996658CF34E}"/>
              </a:ext>
            </a:extLst>
          </p:cNvPr>
          <p:cNvCxnSpPr>
            <a:stCxn id="59" idx="2"/>
            <a:endCxn id="62" idx="0"/>
          </p:cNvCxnSpPr>
          <p:nvPr/>
        </p:nvCxnSpPr>
        <p:spPr>
          <a:xfrm rot="5400000">
            <a:off x="9775806" y="3942466"/>
            <a:ext cx="1101210"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65" name="computr2">
            <a:extLst>
              <a:ext uri="{FF2B5EF4-FFF2-40B4-BE49-F238E27FC236}">
                <a16:creationId xmlns:a16="http://schemas.microsoft.com/office/drawing/2014/main" id="{89BA02A6-B49E-466E-89D6-549DC7EE505B}"/>
              </a:ext>
            </a:extLst>
          </p:cNvPr>
          <p:cNvSpPr>
            <a:spLocks noEditPoints="1" noChangeArrowheads="1"/>
          </p:cNvSpPr>
          <p:nvPr/>
        </p:nvSpPr>
        <p:spPr bwMode="auto">
          <a:xfrm>
            <a:off x="11013083" y="5297837"/>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66" name="Elbow Connector 16">
            <a:extLst>
              <a:ext uri="{FF2B5EF4-FFF2-40B4-BE49-F238E27FC236}">
                <a16:creationId xmlns:a16="http://schemas.microsoft.com/office/drawing/2014/main" id="{D9C7D34C-AAE6-4FF6-83BF-64B48CE332AC}"/>
              </a:ext>
            </a:extLst>
          </p:cNvPr>
          <p:cNvCxnSpPr>
            <a:stCxn id="62" idx="3"/>
            <a:endCxn id="67" idx="0"/>
          </p:cNvCxnSpPr>
          <p:nvPr/>
        </p:nvCxnSpPr>
        <p:spPr>
          <a:xfrm>
            <a:off x="10491761" y="4732415"/>
            <a:ext cx="655690" cy="26850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67" name="Rectangle 3">
            <a:extLst>
              <a:ext uri="{FF2B5EF4-FFF2-40B4-BE49-F238E27FC236}">
                <a16:creationId xmlns:a16="http://schemas.microsoft.com/office/drawing/2014/main" id="{76666139-3B1A-4741-8CD9-EE3C6B862608}"/>
              </a:ext>
            </a:extLst>
          </p:cNvPr>
          <p:cNvSpPr>
            <a:spLocks noChangeArrowheads="1"/>
          </p:cNvSpPr>
          <p:nvPr/>
        </p:nvSpPr>
        <p:spPr bwMode="auto">
          <a:xfrm>
            <a:off x="10392436" y="5000922"/>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15</a:t>
            </a:r>
          </a:p>
        </p:txBody>
      </p:sp>
      <p:sp>
        <p:nvSpPr>
          <p:cNvPr id="68" name="Rectangle 3">
            <a:extLst>
              <a:ext uri="{FF2B5EF4-FFF2-40B4-BE49-F238E27FC236}">
                <a16:creationId xmlns:a16="http://schemas.microsoft.com/office/drawing/2014/main" id="{4CDD64C7-5BF3-4683-AB32-A19663EB44B1}"/>
              </a:ext>
            </a:extLst>
          </p:cNvPr>
          <p:cNvSpPr>
            <a:spLocks noChangeArrowheads="1"/>
          </p:cNvSpPr>
          <p:nvPr/>
        </p:nvSpPr>
        <p:spPr bwMode="auto">
          <a:xfrm>
            <a:off x="10379533" y="1969998"/>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192.168.1.1</a:t>
            </a:r>
          </a:p>
        </p:txBody>
      </p:sp>
      <p:sp>
        <p:nvSpPr>
          <p:cNvPr id="69" name="Rectangle 3">
            <a:extLst>
              <a:ext uri="{FF2B5EF4-FFF2-40B4-BE49-F238E27FC236}">
                <a16:creationId xmlns:a16="http://schemas.microsoft.com/office/drawing/2014/main" id="{4F5A7EA3-C48D-483A-B17C-BB01BD83AAE5}"/>
              </a:ext>
            </a:extLst>
          </p:cNvPr>
          <p:cNvSpPr>
            <a:spLocks noChangeArrowheads="1"/>
          </p:cNvSpPr>
          <p:nvPr/>
        </p:nvSpPr>
        <p:spPr bwMode="auto">
          <a:xfrm>
            <a:off x="10437241" y="4469842"/>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.1</a:t>
            </a:r>
          </a:p>
        </p:txBody>
      </p:sp>
      <p:sp>
        <p:nvSpPr>
          <p:cNvPr id="70" name="Rectangle 3">
            <a:extLst>
              <a:ext uri="{FF2B5EF4-FFF2-40B4-BE49-F238E27FC236}">
                <a16:creationId xmlns:a16="http://schemas.microsoft.com/office/drawing/2014/main" id="{67917318-3E36-4426-874A-D5486C6D68D8}"/>
              </a:ext>
            </a:extLst>
          </p:cNvPr>
          <p:cNvSpPr>
            <a:spLocks noChangeArrowheads="1"/>
          </p:cNvSpPr>
          <p:nvPr/>
        </p:nvSpPr>
        <p:spPr bwMode="auto">
          <a:xfrm>
            <a:off x="9470767" y="2008359"/>
            <a:ext cx="759901"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10.10.1.1</a:t>
            </a:r>
          </a:p>
        </p:txBody>
      </p:sp>
      <p:sp>
        <p:nvSpPr>
          <p:cNvPr id="71" name="Rectangle 3">
            <a:extLst>
              <a:ext uri="{FF2B5EF4-FFF2-40B4-BE49-F238E27FC236}">
                <a16:creationId xmlns:a16="http://schemas.microsoft.com/office/drawing/2014/main" id="{A17CFCB4-6472-427E-9CCB-5035F057061C}"/>
              </a:ext>
            </a:extLst>
          </p:cNvPr>
          <p:cNvSpPr>
            <a:spLocks noChangeArrowheads="1"/>
          </p:cNvSpPr>
          <p:nvPr/>
        </p:nvSpPr>
        <p:spPr bwMode="auto">
          <a:xfrm>
            <a:off x="9600687" y="28194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10.10.1.2</a:t>
            </a:r>
          </a:p>
        </p:txBody>
      </p:sp>
      <p:sp>
        <p:nvSpPr>
          <p:cNvPr id="72" name="Rectangle 3">
            <a:extLst>
              <a:ext uri="{FF2B5EF4-FFF2-40B4-BE49-F238E27FC236}">
                <a16:creationId xmlns:a16="http://schemas.microsoft.com/office/drawing/2014/main" id="{6D1D08C7-9F10-4F68-BD66-DA09CCB3FA1C}"/>
              </a:ext>
            </a:extLst>
          </p:cNvPr>
          <p:cNvSpPr>
            <a:spLocks noChangeArrowheads="1"/>
          </p:cNvSpPr>
          <p:nvPr/>
        </p:nvSpPr>
        <p:spPr bwMode="auto">
          <a:xfrm>
            <a:off x="9447212" y="4204383"/>
            <a:ext cx="772647"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10.10.2.2</a:t>
            </a:r>
          </a:p>
        </p:txBody>
      </p:sp>
      <p:sp>
        <p:nvSpPr>
          <p:cNvPr id="73" name="computr2">
            <a:extLst>
              <a:ext uri="{FF2B5EF4-FFF2-40B4-BE49-F238E27FC236}">
                <a16:creationId xmlns:a16="http://schemas.microsoft.com/office/drawing/2014/main" id="{A6EB8DC7-67A1-4D37-BD02-379FB4EF79B3}"/>
              </a:ext>
            </a:extLst>
          </p:cNvPr>
          <p:cNvSpPr>
            <a:spLocks noEditPoints="1" noChangeArrowheads="1"/>
          </p:cNvSpPr>
          <p:nvPr/>
        </p:nvSpPr>
        <p:spPr bwMode="auto">
          <a:xfrm>
            <a:off x="11340725" y="2570825"/>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solidFill>
                <a:srgbClr val="FF0000"/>
              </a:solidFill>
            </a:endParaRPr>
          </a:p>
        </p:txBody>
      </p:sp>
      <p:cxnSp>
        <p:nvCxnSpPr>
          <p:cNvPr id="74" name="Elbow Connector 25">
            <a:extLst>
              <a:ext uri="{FF2B5EF4-FFF2-40B4-BE49-F238E27FC236}">
                <a16:creationId xmlns:a16="http://schemas.microsoft.com/office/drawing/2014/main" id="{854A2222-8EF9-47A3-AF7C-564BAB43EC15}"/>
              </a:ext>
            </a:extLst>
          </p:cNvPr>
          <p:cNvCxnSpPr>
            <a:stCxn id="59" idx="3"/>
            <a:endCxn id="75" idx="2"/>
          </p:cNvCxnSpPr>
          <p:nvPr/>
        </p:nvCxnSpPr>
        <p:spPr>
          <a:xfrm flipV="1">
            <a:off x="10683246" y="3177317"/>
            <a:ext cx="823829" cy="166685"/>
          </a:xfrm>
          <a:prstGeom prst="bentConnector2">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5" name="Rectangle 3">
            <a:extLst>
              <a:ext uri="{FF2B5EF4-FFF2-40B4-BE49-F238E27FC236}">
                <a16:creationId xmlns:a16="http://schemas.microsoft.com/office/drawing/2014/main" id="{230B0B16-96D9-4383-9DF3-53F2C0E7866D}"/>
              </a:ext>
            </a:extLst>
          </p:cNvPr>
          <p:cNvSpPr>
            <a:spLocks noChangeArrowheads="1"/>
          </p:cNvSpPr>
          <p:nvPr/>
        </p:nvSpPr>
        <p:spPr bwMode="auto">
          <a:xfrm>
            <a:off x="10752060" y="2922759"/>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.123</a:t>
            </a:r>
          </a:p>
        </p:txBody>
      </p:sp>
      <p:sp>
        <p:nvSpPr>
          <p:cNvPr id="76" name="Rectangle 3">
            <a:extLst>
              <a:ext uri="{FF2B5EF4-FFF2-40B4-BE49-F238E27FC236}">
                <a16:creationId xmlns:a16="http://schemas.microsoft.com/office/drawing/2014/main" id="{352FFFD5-AB72-4AAB-9498-0A94439C6D61}"/>
              </a:ext>
            </a:extLst>
          </p:cNvPr>
          <p:cNvSpPr>
            <a:spLocks noChangeArrowheads="1"/>
          </p:cNvSpPr>
          <p:nvPr/>
        </p:nvSpPr>
        <p:spPr bwMode="auto">
          <a:xfrm>
            <a:off x="10582370" y="3326842"/>
            <a:ext cx="1303242"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enp0s3: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a:t>
            </a:r>
          </a:p>
        </p:txBody>
      </p:sp>
      <p:sp>
        <p:nvSpPr>
          <p:cNvPr id="77" name="Rectangle 3">
            <a:extLst>
              <a:ext uri="{FF2B5EF4-FFF2-40B4-BE49-F238E27FC236}">
                <a16:creationId xmlns:a16="http://schemas.microsoft.com/office/drawing/2014/main" id="{46297ADD-222A-4898-A8F0-5DFA1590A753}"/>
              </a:ext>
            </a:extLst>
          </p:cNvPr>
          <p:cNvSpPr>
            <a:spLocks noChangeArrowheads="1"/>
          </p:cNvSpPr>
          <p:nvPr/>
        </p:nvSpPr>
        <p:spPr bwMode="auto">
          <a:xfrm>
            <a:off x="9618678" y="34329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10.10.2.1</a:t>
            </a:r>
          </a:p>
        </p:txBody>
      </p:sp>
      <p:sp>
        <p:nvSpPr>
          <p:cNvPr id="78" name="Arrow: Down 77">
            <a:extLst>
              <a:ext uri="{FF2B5EF4-FFF2-40B4-BE49-F238E27FC236}">
                <a16:creationId xmlns:a16="http://schemas.microsoft.com/office/drawing/2014/main" id="{4E70750F-5C80-4D50-9F94-8D2BD7495F12}"/>
              </a:ext>
            </a:extLst>
          </p:cNvPr>
          <p:cNvSpPr/>
          <p:nvPr/>
        </p:nvSpPr>
        <p:spPr>
          <a:xfrm rot="3683711">
            <a:off x="10680489" y="1378764"/>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3">
            <a:extLst>
              <a:ext uri="{FF2B5EF4-FFF2-40B4-BE49-F238E27FC236}">
                <a16:creationId xmlns:a16="http://schemas.microsoft.com/office/drawing/2014/main" id="{D6B6F772-0A49-4ACB-8D58-F531EC2CDBE5}"/>
              </a:ext>
            </a:extLst>
          </p:cNvPr>
          <p:cNvSpPr>
            <a:spLocks noChangeArrowheads="1"/>
          </p:cNvSpPr>
          <p:nvPr/>
        </p:nvSpPr>
        <p:spPr bwMode="auto">
          <a:xfrm>
            <a:off x="11007127" y="665604"/>
            <a:ext cx="36067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H1</a:t>
            </a:r>
          </a:p>
        </p:txBody>
      </p:sp>
      <p:sp>
        <p:nvSpPr>
          <p:cNvPr id="80" name="Rectangle 3">
            <a:extLst>
              <a:ext uri="{FF2B5EF4-FFF2-40B4-BE49-F238E27FC236}">
                <a16:creationId xmlns:a16="http://schemas.microsoft.com/office/drawing/2014/main" id="{C6C6F639-C14B-480E-BCDF-67CE0A49277D}"/>
              </a:ext>
            </a:extLst>
          </p:cNvPr>
          <p:cNvSpPr>
            <a:spLocks noChangeArrowheads="1"/>
          </p:cNvSpPr>
          <p:nvPr/>
        </p:nvSpPr>
        <p:spPr bwMode="auto">
          <a:xfrm>
            <a:off x="11350041" y="2330325"/>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2</a:t>
            </a:r>
            <a:endParaRPr lang="en-US" altLang="en-US" sz="1200" b="1" dirty="0">
              <a:latin typeface="Calibri" panose="020F0502020204030204" pitchFamily="34" charset="0"/>
              <a:cs typeface="Calibri" panose="020F0502020204030204" pitchFamily="34" charset="0"/>
            </a:endParaRPr>
          </a:p>
        </p:txBody>
      </p:sp>
      <p:sp>
        <p:nvSpPr>
          <p:cNvPr id="81" name="Rectangle 3">
            <a:extLst>
              <a:ext uri="{FF2B5EF4-FFF2-40B4-BE49-F238E27FC236}">
                <a16:creationId xmlns:a16="http://schemas.microsoft.com/office/drawing/2014/main" id="{70C3066B-03B6-40D3-824C-E699071391F6}"/>
              </a:ext>
            </a:extLst>
          </p:cNvPr>
          <p:cNvSpPr>
            <a:spLocks noChangeArrowheads="1"/>
          </p:cNvSpPr>
          <p:nvPr/>
        </p:nvSpPr>
        <p:spPr bwMode="auto">
          <a:xfrm>
            <a:off x="11062064" y="5618841"/>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3</a:t>
            </a:r>
            <a:endParaRPr lang="en-US" altLang="en-US" sz="1200" b="1" dirty="0">
              <a:latin typeface="Calibri" panose="020F0502020204030204" pitchFamily="34" charset="0"/>
              <a:cs typeface="Calibri" panose="020F0502020204030204" pitchFamily="34" charset="0"/>
            </a:endParaRPr>
          </a:p>
        </p:txBody>
      </p:sp>
      <p:sp>
        <p:nvSpPr>
          <p:cNvPr id="82" name="Arrow: Down 81">
            <a:extLst>
              <a:ext uri="{FF2B5EF4-FFF2-40B4-BE49-F238E27FC236}">
                <a16:creationId xmlns:a16="http://schemas.microsoft.com/office/drawing/2014/main" id="{40D58BB7-2761-4449-B97A-58C6791ED598}"/>
              </a:ext>
            </a:extLst>
          </p:cNvPr>
          <p:cNvSpPr/>
          <p:nvPr/>
        </p:nvSpPr>
        <p:spPr>
          <a:xfrm rot="20975868">
            <a:off x="10216174" y="2137253"/>
            <a:ext cx="272729" cy="946013"/>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Arrow: Down 82">
            <a:extLst>
              <a:ext uri="{FF2B5EF4-FFF2-40B4-BE49-F238E27FC236}">
                <a16:creationId xmlns:a16="http://schemas.microsoft.com/office/drawing/2014/main" id="{72A7979A-2CB3-4285-A34C-45B15D529153}"/>
              </a:ext>
            </a:extLst>
          </p:cNvPr>
          <p:cNvSpPr/>
          <p:nvPr/>
        </p:nvSpPr>
        <p:spPr>
          <a:xfrm rot="698006">
            <a:off x="10233455" y="3514661"/>
            <a:ext cx="272729" cy="1017127"/>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Arrow: Down 83">
            <a:extLst>
              <a:ext uri="{FF2B5EF4-FFF2-40B4-BE49-F238E27FC236}">
                <a16:creationId xmlns:a16="http://schemas.microsoft.com/office/drawing/2014/main" id="{127F8449-20D5-41A2-B66D-C119B291A724}"/>
              </a:ext>
            </a:extLst>
          </p:cNvPr>
          <p:cNvSpPr/>
          <p:nvPr/>
        </p:nvSpPr>
        <p:spPr>
          <a:xfrm rot="16200000">
            <a:off x="10659691" y="4511972"/>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F4371AF8-CF89-4039-9C8C-A0CD0E3EA47C}"/>
              </a:ext>
            </a:extLst>
          </p:cNvPr>
          <p:cNvSpPr/>
          <p:nvPr/>
        </p:nvSpPr>
        <p:spPr>
          <a:xfrm>
            <a:off x="10250995" y="1914562"/>
            <a:ext cx="192123" cy="283027"/>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Lst>
            <a:ahLst/>
            <a:cxnLst>
              <a:cxn ang="0">
                <a:pos x="connsiteX0" y="connsiteY0"/>
              </a:cxn>
              <a:cxn ang="0">
                <a:pos x="connsiteX1" y="connsiteY1"/>
              </a:cxn>
              <a:cxn ang="0">
                <a:pos x="connsiteX2" y="connsiteY2"/>
              </a:cxn>
            </a:cxnLst>
            <a:rect l="l" t="t" r="r" b="b"/>
            <a:pathLst>
              <a:path w="171330" h="438150">
                <a:moveTo>
                  <a:pt x="171330" y="0"/>
                </a:moveTo>
                <a:cubicBezTo>
                  <a:pt x="94336" y="77787"/>
                  <a:pt x="39993" y="86762"/>
                  <a:pt x="13006" y="159787"/>
                </a:cubicBezTo>
                <a:cubicBezTo>
                  <a:pt x="-13982" y="232812"/>
                  <a:pt x="9405" y="377825"/>
                  <a:pt x="9405" y="438150"/>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id="{DFCBAE9E-1547-4BB8-8906-41B35F3E8B29}"/>
              </a:ext>
            </a:extLst>
          </p:cNvPr>
          <p:cNvSpPr/>
          <p:nvPr/>
        </p:nvSpPr>
        <p:spPr>
          <a:xfrm>
            <a:off x="10427755" y="3076864"/>
            <a:ext cx="65523" cy="537027"/>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Lst>
            <a:ahLst/>
            <a:cxnLst>
              <a:cxn ang="0">
                <a:pos x="connsiteX0" y="connsiteY0"/>
              </a:cxn>
              <a:cxn ang="0">
                <a:pos x="connsiteX1" y="connsiteY1"/>
              </a:cxn>
              <a:cxn ang="0">
                <a:pos x="connsiteX2" y="connsiteY2"/>
              </a:cxn>
            </a:cxnLst>
            <a:rect l="l" t="t" r="r" b="b"/>
            <a:pathLst>
              <a:path w="58432" h="831364">
                <a:moveTo>
                  <a:pt x="20356" y="0"/>
                </a:moveTo>
                <a:cubicBezTo>
                  <a:pt x="79271" y="284224"/>
                  <a:pt x="58902" y="381673"/>
                  <a:pt x="31915" y="454698"/>
                </a:cubicBezTo>
                <a:cubicBezTo>
                  <a:pt x="4927" y="527723"/>
                  <a:pt x="0" y="771039"/>
                  <a:pt x="0" y="831364"/>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47FBD6EB-DBFD-4F92-B767-276501FDBE53}"/>
              </a:ext>
            </a:extLst>
          </p:cNvPr>
          <p:cNvSpPr/>
          <p:nvPr/>
        </p:nvSpPr>
        <p:spPr>
          <a:xfrm>
            <a:off x="10450581" y="3089564"/>
            <a:ext cx="447073" cy="237356"/>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 name="connsiteX0" fmla="*/ 0 w 124201"/>
              <a:gd name="connsiteY0" fmla="*/ 0 h 1008310"/>
              <a:gd name="connsiteX1" fmla="*/ 119152 w 124201"/>
              <a:gd name="connsiteY1" fmla="*/ 631644 h 1008310"/>
              <a:gd name="connsiteX2" fmla="*/ 87237 w 124201"/>
              <a:gd name="connsiteY2" fmla="*/ 1008310 h 1008310"/>
              <a:gd name="connsiteX0" fmla="*/ 0 w 92387"/>
              <a:gd name="connsiteY0" fmla="*/ 0 h 1008310"/>
              <a:gd name="connsiteX1" fmla="*/ 85175 w 92387"/>
              <a:gd name="connsiteY1" fmla="*/ 336733 h 1008310"/>
              <a:gd name="connsiteX2" fmla="*/ 87237 w 92387"/>
              <a:gd name="connsiteY2" fmla="*/ 1008310 h 1008310"/>
              <a:gd name="connsiteX0" fmla="*/ 0 w 87237"/>
              <a:gd name="connsiteY0" fmla="*/ 0 h 1008310"/>
              <a:gd name="connsiteX1" fmla="*/ 85175 w 87237"/>
              <a:gd name="connsiteY1" fmla="*/ 336733 h 1008310"/>
              <a:gd name="connsiteX2" fmla="*/ 87237 w 87237"/>
              <a:gd name="connsiteY2" fmla="*/ 1008310 h 1008310"/>
              <a:gd name="connsiteX0" fmla="*/ 0 w 113993"/>
              <a:gd name="connsiteY0" fmla="*/ 0 h 1008310"/>
              <a:gd name="connsiteX1" fmla="*/ 85175 w 113993"/>
              <a:gd name="connsiteY1" fmla="*/ 336733 h 1008310"/>
              <a:gd name="connsiteX2" fmla="*/ 87237 w 113993"/>
              <a:gd name="connsiteY2" fmla="*/ 1008310 h 1008310"/>
              <a:gd name="connsiteX0" fmla="*/ 0 w 370378"/>
              <a:gd name="connsiteY0" fmla="*/ 0 h 363568"/>
              <a:gd name="connsiteX1" fmla="*/ 85175 w 370378"/>
              <a:gd name="connsiteY1" fmla="*/ 336733 h 363568"/>
              <a:gd name="connsiteX2" fmla="*/ 370378 w 370378"/>
              <a:gd name="connsiteY2" fmla="*/ 271034 h 363568"/>
              <a:gd name="connsiteX0" fmla="*/ 0 w 370378"/>
              <a:gd name="connsiteY0" fmla="*/ 0 h 373730"/>
              <a:gd name="connsiteX1" fmla="*/ 85175 w 370378"/>
              <a:gd name="connsiteY1" fmla="*/ 336733 h 373730"/>
              <a:gd name="connsiteX2" fmla="*/ 370378 w 370378"/>
              <a:gd name="connsiteY2" fmla="*/ 271034 h 373730"/>
              <a:gd name="connsiteX0" fmla="*/ 0 w 370378"/>
              <a:gd name="connsiteY0" fmla="*/ 0 h 328126"/>
              <a:gd name="connsiteX1" fmla="*/ 51198 w 370378"/>
              <a:gd name="connsiteY1" fmla="*/ 277750 h 328126"/>
              <a:gd name="connsiteX2" fmla="*/ 370378 w 370378"/>
              <a:gd name="connsiteY2" fmla="*/ 271034 h 328126"/>
              <a:gd name="connsiteX0" fmla="*/ 0 w 398692"/>
              <a:gd name="connsiteY0" fmla="*/ 0 h 367447"/>
              <a:gd name="connsiteX1" fmla="*/ 79512 w 398692"/>
              <a:gd name="connsiteY1" fmla="*/ 317071 h 367447"/>
              <a:gd name="connsiteX2" fmla="*/ 398692 w 398692"/>
              <a:gd name="connsiteY2" fmla="*/ 310355 h 367447"/>
            </a:gdLst>
            <a:ahLst/>
            <a:cxnLst>
              <a:cxn ang="0">
                <a:pos x="connsiteX0" y="connsiteY0"/>
              </a:cxn>
              <a:cxn ang="0">
                <a:pos x="connsiteX1" y="connsiteY1"/>
              </a:cxn>
              <a:cxn ang="0">
                <a:pos x="connsiteX2" y="connsiteY2"/>
              </a:cxn>
            </a:cxnLst>
            <a:rect l="l" t="t" r="r" b="b"/>
            <a:pathLst>
              <a:path w="398692" h="367447">
                <a:moveTo>
                  <a:pt x="0" y="0"/>
                </a:moveTo>
                <a:cubicBezTo>
                  <a:pt x="58915" y="284224"/>
                  <a:pt x="27220" y="244047"/>
                  <a:pt x="79512" y="317071"/>
                </a:cubicBezTo>
                <a:cubicBezTo>
                  <a:pt x="143129" y="419587"/>
                  <a:pt x="211819" y="338503"/>
                  <a:pt x="398692" y="310355"/>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15B3DF50-5641-47F4-9E3D-D09652327A31}"/>
              </a:ext>
            </a:extLst>
          </p:cNvPr>
          <p:cNvSpPr/>
          <p:nvPr/>
        </p:nvSpPr>
        <p:spPr>
          <a:xfrm>
            <a:off x="10194268" y="4454821"/>
            <a:ext cx="320727" cy="409341"/>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 name="connsiteX0" fmla="*/ 0 w 124201"/>
              <a:gd name="connsiteY0" fmla="*/ 0 h 1008310"/>
              <a:gd name="connsiteX1" fmla="*/ 119152 w 124201"/>
              <a:gd name="connsiteY1" fmla="*/ 631644 h 1008310"/>
              <a:gd name="connsiteX2" fmla="*/ 87237 w 124201"/>
              <a:gd name="connsiteY2" fmla="*/ 1008310 h 1008310"/>
              <a:gd name="connsiteX0" fmla="*/ 0 w 92387"/>
              <a:gd name="connsiteY0" fmla="*/ 0 h 1008310"/>
              <a:gd name="connsiteX1" fmla="*/ 85175 w 92387"/>
              <a:gd name="connsiteY1" fmla="*/ 336733 h 1008310"/>
              <a:gd name="connsiteX2" fmla="*/ 87237 w 92387"/>
              <a:gd name="connsiteY2" fmla="*/ 1008310 h 1008310"/>
              <a:gd name="connsiteX0" fmla="*/ 0 w 87237"/>
              <a:gd name="connsiteY0" fmla="*/ 0 h 1008310"/>
              <a:gd name="connsiteX1" fmla="*/ 85175 w 87237"/>
              <a:gd name="connsiteY1" fmla="*/ 336733 h 1008310"/>
              <a:gd name="connsiteX2" fmla="*/ 87237 w 87237"/>
              <a:gd name="connsiteY2" fmla="*/ 1008310 h 1008310"/>
              <a:gd name="connsiteX0" fmla="*/ 0 w 113993"/>
              <a:gd name="connsiteY0" fmla="*/ 0 h 1008310"/>
              <a:gd name="connsiteX1" fmla="*/ 85175 w 113993"/>
              <a:gd name="connsiteY1" fmla="*/ 336733 h 1008310"/>
              <a:gd name="connsiteX2" fmla="*/ 87237 w 113993"/>
              <a:gd name="connsiteY2" fmla="*/ 1008310 h 1008310"/>
              <a:gd name="connsiteX0" fmla="*/ 0 w 370378"/>
              <a:gd name="connsiteY0" fmla="*/ 0 h 363568"/>
              <a:gd name="connsiteX1" fmla="*/ 85175 w 370378"/>
              <a:gd name="connsiteY1" fmla="*/ 336733 h 363568"/>
              <a:gd name="connsiteX2" fmla="*/ 370378 w 370378"/>
              <a:gd name="connsiteY2" fmla="*/ 271034 h 363568"/>
              <a:gd name="connsiteX0" fmla="*/ 0 w 370378"/>
              <a:gd name="connsiteY0" fmla="*/ 0 h 373730"/>
              <a:gd name="connsiteX1" fmla="*/ 85175 w 370378"/>
              <a:gd name="connsiteY1" fmla="*/ 336733 h 373730"/>
              <a:gd name="connsiteX2" fmla="*/ 370378 w 370378"/>
              <a:gd name="connsiteY2" fmla="*/ 271034 h 373730"/>
              <a:gd name="connsiteX0" fmla="*/ 0 w 370378"/>
              <a:gd name="connsiteY0" fmla="*/ 0 h 328126"/>
              <a:gd name="connsiteX1" fmla="*/ 51198 w 370378"/>
              <a:gd name="connsiteY1" fmla="*/ 277750 h 328126"/>
              <a:gd name="connsiteX2" fmla="*/ 370378 w 370378"/>
              <a:gd name="connsiteY2" fmla="*/ 271034 h 328126"/>
              <a:gd name="connsiteX0" fmla="*/ 0 w 398692"/>
              <a:gd name="connsiteY0" fmla="*/ 0 h 367447"/>
              <a:gd name="connsiteX1" fmla="*/ 79512 w 398692"/>
              <a:gd name="connsiteY1" fmla="*/ 317071 h 367447"/>
              <a:gd name="connsiteX2" fmla="*/ 398692 w 398692"/>
              <a:gd name="connsiteY2" fmla="*/ 310355 h 367447"/>
              <a:gd name="connsiteX0" fmla="*/ 0 w 376041"/>
              <a:gd name="connsiteY0" fmla="*/ 0 h 436259"/>
              <a:gd name="connsiteX1" fmla="*/ 56861 w 376041"/>
              <a:gd name="connsiteY1" fmla="*/ 385883 h 436259"/>
              <a:gd name="connsiteX2" fmla="*/ 376041 w 376041"/>
              <a:gd name="connsiteY2" fmla="*/ 379167 h 436259"/>
              <a:gd name="connsiteX0" fmla="*/ 14217 w 333630"/>
              <a:gd name="connsiteY0" fmla="*/ 0 h 544393"/>
              <a:gd name="connsiteX1" fmla="*/ 14450 w 333630"/>
              <a:gd name="connsiteY1" fmla="*/ 494017 h 544393"/>
              <a:gd name="connsiteX2" fmla="*/ 333630 w 333630"/>
              <a:gd name="connsiteY2" fmla="*/ 487301 h 544393"/>
              <a:gd name="connsiteX0" fmla="*/ 50637 w 330410"/>
              <a:gd name="connsiteY0" fmla="*/ 0 h 573884"/>
              <a:gd name="connsiteX1" fmla="*/ 11230 w 330410"/>
              <a:gd name="connsiteY1" fmla="*/ 523508 h 573884"/>
              <a:gd name="connsiteX2" fmla="*/ 330410 w 330410"/>
              <a:gd name="connsiteY2" fmla="*/ 516792 h 573884"/>
              <a:gd name="connsiteX0" fmla="*/ 61297 w 329744"/>
              <a:gd name="connsiteY0" fmla="*/ 0 h 603375"/>
              <a:gd name="connsiteX1" fmla="*/ 10564 w 329744"/>
              <a:gd name="connsiteY1" fmla="*/ 552999 h 603375"/>
              <a:gd name="connsiteX2" fmla="*/ 329744 w 329744"/>
              <a:gd name="connsiteY2" fmla="*/ 546283 h 603375"/>
              <a:gd name="connsiteX0" fmla="*/ 61297 w 329744"/>
              <a:gd name="connsiteY0" fmla="*/ 0 h 603375"/>
              <a:gd name="connsiteX1" fmla="*/ 10564 w 329744"/>
              <a:gd name="connsiteY1" fmla="*/ 552999 h 603375"/>
              <a:gd name="connsiteX2" fmla="*/ 329744 w 329744"/>
              <a:gd name="connsiteY2" fmla="*/ 546283 h 603375"/>
              <a:gd name="connsiteX0" fmla="*/ 66474 w 334921"/>
              <a:gd name="connsiteY0" fmla="*/ 0 h 603375"/>
              <a:gd name="connsiteX1" fmla="*/ 15741 w 334921"/>
              <a:gd name="connsiteY1" fmla="*/ 552999 h 603375"/>
              <a:gd name="connsiteX2" fmla="*/ 334921 w 334921"/>
              <a:gd name="connsiteY2" fmla="*/ 546283 h 603375"/>
              <a:gd name="connsiteX0" fmla="*/ 102470 w 331277"/>
              <a:gd name="connsiteY0" fmla="*/ 0 h 623036"/>
              <a:gd name="connsiteX1" fmla="*/ 12097 w 331277"/>
              <a:gd name="connsiteY1" fmla="*/ 572660 h 623036"/>
              <a:gd name="connsiteX2" fmla="*/ 331277 w 331277"/>
              <a:gd name="connsiteY2" fmla="*/ 565944 h 623036"/>
              <a:gd name="connsiteX0" fmla="*/ 103704 w 332511"/>
              <a:gd name="connsiteY0" fmla="*/ 0 h 623036"/>
              <a:gd name="connsiteX1" fmla="*/ 13331 w 332511"/>
              <a:gd name="connsiteY1" fmla="*/ 572660 h 623036"/>
              <a:gd name="connsiteX2" fmla="*/ 332511 w 332511"/>
              <a:gd name="connsiteY2" fmla="*/ 565944 h 623036"/>
              <a:gd name="connsiteX0" fmla="*/ 68538 w 297345"/>
              <a:gd name="connsiteY0" fmla="*/ 0 h 578042"/>
              <a:gd name="connsiteX1" fmla="*/ 17805 w 297345"/>
              <a:gd name="connsiteY1" fmla="*/ 474356 h 578042"/>
              <a:gd name="connsiteX2" fmla="*/ 297345 w 297345"/>
              <a:gd name="connsiteY2" fmla="*/ 565944 h 578042"/>
              <a:gd name="connsiteX0" fmla="*/ 68538 w 297345"/>
              <a:gd name="connsiteY0" fmla="*/ 0 h 578044"/>
              <a:gd name="connsiteX1" fmla="*/ 17805 w 297345"/>
              <a:gd name="connsiteY1" fmla="*/ 474356 h 578044"/>
              <a:gd name="connsiteX2" fmla="*/ 297345 w 297345"/>
              <a:gd name="connsiteY2" fmla="*/ 565944 h 578044"/>
              <a:gd name="connsiteX0" fmla="*/ 68538 w 297345"/>
              <a:gd name="connsiteY0" fmla="*/ 0 h 578042"/>
              <a:gd name="connsiteX1" fmla="*/ 17805 w 297345"/>
              <a:gd name="connsiteY1" fmla="*/ 474356 h 578042"/>
              <a:gd name="connsiteX2" fmla="*/ 297345 w 297345"/>
              <a:gd name="connsiteY2" fmla="*/ 565944 h 578042"/>
              <a:gd name="connsiteX0" fmla="*/ 68538 w 297345"/>
              <a:gd name="connsiteY0" fmla="*/ 0 h 586755"/>
              <a:gd name="connsiteX1" fmla="*/ 17805 w 297345"/>
              <a:gd name="connsiteY1" fmla="*/ 474356 h 586755"/>
              <a:gd name="connsiteX2" fmla="*/ 297345 w 297345"/>
              <a:gd name="connsiteY2" fmla="*/ 565944 h 586755"/>
              <a:gd name="connsiteX0" fmla="*/ 68538 w 286019"/>
              <a:gd name="connsiteY0" fmla="*/ 0 h 633694"/>
              <a:gd name="connsiteX1" fmla="*/ 17805 w 286019"/>
              <a:gd name="connsiteY1" fmla="*/ 474356 h 633694"/>
              <a:gd name="connsiteX2" fmla="*/ 286019 w 286019"/>
              <a:gd name="connsiteY2" fmla="*/ 624926 h 633694"/>
            </a:gdLst>
            <a:ahLst/>
            <a:cxnLst>
              <a:cxn ang="0">
                <a:pos x="connsiteX0" y="connsiteY0"/>
              </a:cxn>
              <a:cxn ang="0">
                <a:pos x="connsiteX1" y="connsiteY1"/>
              </a:cxn>
              <a:cxn ang="0">
                <a:pos x="connsiteX2" y="connsiteY2"/>
              </a:cxn>
            </a:cxnLst>
            <a:rect l="l" t="t" r="r" b="b"/>
            <a:pathLst>
              <a:path w="286019" h="633694">
                <a:moveTo>
                  <a:pt x="68538" y="0"/>
                </a:moveTo>
                <a:cubicBezTo>
                  <a:pt x="42510" y="166260"/>
                  <a:pt x="-34487" y="332519"/>
                  <a:pt x="17805" y="474356"/>
                </a:cubicBezTo>
                <a:cubicBezTo>
                  <a:pt x="81422" y="616193"/>
                  <a:pt x="99146" y="653074"/>
                  <a:pt x="286019" y="624926"/>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18E22C9F-DF36-418B-BB34-737B7C445004}"/>
              </a:ext>
            </a:extLst>
          </p:cNvPr>
          <p:cNvSpPr/>
          <p:nvPr/>
        </p:nvSpPr>
        <p:spPr>
          <a:xfrm>
            <a:off x="5369828" y="5190624"/>
            <a:ext cx="762000" cy="716322"/>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48282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F28FB93-0A08-4E7D-8E63-9EFA29F1E093}" type="slidenum">
              <a:rPr lang="en-US" smtClean="0"/>
              <a:pPr/>
              <a:t>13</a:t>
            </a:fld>
            <a:endParaRPr lang="en-US"/>
          </a:p>
        </p:txBody>
      </p:sp>
      <p:sp>
        <p:nvSpPr>
          <p:cNvPr id="30" name="Rectangle 29"/>
          <p:cNvSpPr/>
          <p:nvPr/>
        </p:nvSpPr>
        <p:spPr>
          <a:xfrm>
            <a:off x="5865812" y="1415898"/>
            <a:ext cx="3048000" cy="1169551"/>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r>
              <a:rPr lang="en-GB" sz="1400" b="1" dirty="0">
                <a:latin typeface="Consolas" panose="020B0609020204030204" pitchFamily="49" charset="0"/>
              </a:rPr>
              <a:t>H</a:t>
            </a:r>
            <a:r>
              <a:rPr lang="vi-VN" sz="1400" b="1" dirty="0">
                <a:latin typeface="Consolas" panose="020B0609020204030204" pitchFamily="49" charset="0"/>
              </a:rPr>
              <a:t>2:~</a:t>
            </a:r>
            <a:r>
              <a:rPr lang="en-GB" sz="1400" b="1" dirty="0">
                <a:latin typeface="Consolas" panose="020B0609020204030204" pitchFamily="49" charset="0"/>
              </a:rPr>
              <a:t>$ </a:t>
            </a:r>
            <a:r>
              <a:rPr lang="en-GB" sz="1400" b="1" dirty="0" err="1">
                <a:latin typeface="Consolas" panose="020B0609020204030204" pitchFamily="49" charset="0"/>
              </a:rPr>
              <a:t>ip</a:t>
            </a:r>
            <a:r>
              <a:rPr lang="en-GB" sz="1400" b="1" dirty="0">
                <a:latin typeface="Consolas" panose="020B0609020204030204" pitchFamily="49" charset="0"/>
              </a:rPr>
              <a:t> -4 </a:t>
            </a:r>
            <a:r>
              <a:rPr lang="en-GB" sz="1400" b="1" dirty="0" err="1">
                <a:latin typeface="Consolas" panose="020B0609020204030204" pitchFamily="49" charset="0"/>
              </a:rPr>
              <a:t>maddress</a:t>
            </a:r>
            <a:endParaRPr lang="en-GB" sz="1400" b="1" dirty="0">
              <a:latin typeface="Consolas" panose="020B0609020204030204" pitchFamily="49" charset="0"/>
            </a:endParaRPr>
          </a:p>
          <a:p>
            <a:r>
              <a:rPr lang="en-GB" sz="1400" dirty="0">
                <a:latin typeface="Consolas" panose="020B0609020204030204" pitchFamily="49" charset="0"/>
              </a:rPr>
              <a:t>1:      lo</a:t>
            </a:r>
          </a:p>
          <a:p>
            <a:r>
              <a:rPr lang="en-GB" sz="1400" dirty="0">
                <a:latin typeface="Consolas" panose="020B0609020204030204" pitchFamily="49" charset="0"/>
              </a:rPr>
              <a:t>        </a:t>
            </a:r>
            <a:r>
              <a:rPr lang="en-GB" sz="1400" dirty="0" err="1">
                <a:latin typeface="Consolas" panose="020B0609020204030204" pitchFamily="49" charset="0"/>
              </a:rPr>
              <a:t>inet</a:t>
            </a:r>
            <a:r>
              <a:rPr lang="en-GB" sz="1400" dirty="0">
                <a:latin typeface="Consolas" panose="020B0609020204030204" pitchFamily="49" charset="0"/>
              </a:rPr>
              <a:t>  224.0.0.1</a:t>
            </a:r>
          </a:p>
          <a:p>
            <a:r>
              <a:rPr lang="vi-VN" sz="1400" dirty="0">
                <a:latin typeface="Consolas" panose="020B0609020204030204" pitchFamily="49" charset="0"/>
              </a:rPr>
              <a:t>2</a:t>
            </a:r>
            <a:r>
              <a:rPr lang="en-GB" sz="1400" dirty="0">
                <a:latin typeface="Consolas" panose="020B0609020204030204" pitchFamily="49" charset="0"/>
              </a:rPr>
              <a:t>:      enp0s10</a:t>
            </a:r>
          </a:p>
          <a:p>
            <a:r>
              <a:rPr lang="en-GB" sz="1400" dirty="0">
                <a:latin typeface="Consolas" panose="020B0609020204030204" pitchFamily="49" charset="0"/>
              </a:rPr>
              <a:t>        </a:t>
            </a:r>
            <a:r>
              <a:rPr lang="en-GB" sz="1400" dirty="0" err="1">
                <a:latin typeface="Consolas" panose="020B0609020204030204" pitchFamily="49" charset="0"/>
              </a:rPr>
              <a:t>inet</a:t>
            </a:r>
            <a:r>
              <a:rPr lang="en-GB" sz="1400" dirty="0">
                <a:latin typeface="Consolas" panose="020B0609020204030204" pitchFamily="49" charset="0"/>
              </a:rPr>
              <a:t>  224.0.0.1</a:t>
            </a:r>
          </a:p>
        </p:txBody>
      </p:sp>
      <p:sp>
        <p:nvSpPr>
          <p:cNvPr id="31" name="Rectangle 30"/>
          <p:cNvSpPr/>
          <p:nvPr/>
        </p:nvSpPr>
        <p:spPr>
          <a:xfrm>
            <a:off x="5865812" y="3746718"/>
            <a:ext cx="3048000" cy="2031325"/>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r>
              <a:rPr lang="vi-VN" sz="1400" b="1" dirty="0">
                <a:latin typeface="Consolas" panose="020B0609020204030204" pitchFamily="49" charset="0"/>
              </a:rPr>
              <a:t>H2:~$ iperf -s -u -B 226.96.1.1 -i 1</a:t>
            </a:r>
          </a:p>
          <a:p>
            <a:endParaRPr lang="vi-VN" sz="1400" b="1" dirty="0">
              <a:latin typeface="Consolas" panose="020B0609020204030204" pitchFamily="49" charset="0"/>
            </a:endParaRPr>
          </a:p>
          <a:p>
            <a:r>
              <a:rPr lang="en-GB" sz="1400" b="1" dirty="0">
                <a:latin typeface="Consolas" panose="020B0609020204030204" pitchFamily="49" charset="0"/>
              </a:rPr>
              <a:t>H</a:t>
            </a:r>
            <a:r>
              <a:rPr lang="vi-VN" sz="1400" b="1" dirty="0">
                <a:latin typeface="Consolas" panose="020B0609020204030204" pitchFamily="49" charset="0"/>
              </a:rPr>
              <a:t>2:~</a:t>
            </a:r>
            <a:r>
              <a:rPr lang="en-GB" sz="1400" b="1" dirty="0">
                <a:latin typeface="Consolas" panose="020B0609020204030204" pitchFamily="49" charset="0"/>
              </a:rPr>
              <a:t>$ </a:t>
            </a:r>
            <a:r>
              <a:rPr lang="en-GB" sz="1400" b="1" dirty="0" err="1">
                <a:latin typeface="Consolas" panose="020B0609020204030204" pitchFamily="49" charset="0"/>
              </a:rPr>
              <a:t>ip</a:t>
            </a:r>
            <a:r>
              <a:rPr lang="en-GB" sz="1400" b="1" dirty="0">
                <a:latin typeface="Consolas" panose="020B0609020204030204" pitchFamily="49" charset="0"/>
              </a:rPr>
              <a:t> -4 </a:t>
            </a:r>
            <a:r>
              <a:rPr lang="en-GB" sz="1400" b="1" dirty="0" err="1">
                <a:latin typeface="Consolas" panose="020B0609020204030204" pitchFamily="49" charset="0"/>
              </a:rPr>
              <a:t>maddress</a:t>
            </a:r>
            <a:endParaRPr lang="en-GB" sz="1400" b="1" dirty="0">
              <a:latin typeface="Consolas" panose="020B0609020204030204" pitchFamily="49" charset="0"/>
            </a:endParaRPr>
          </a:p>
          <a:p>
            <a:r>
              <a:rPr lang="en-GB" sz="1400" dirty="0">
                <a:latin typeface="Consolas" panose="020B0609020204030204" pitchFamily="49" charset="0"/>
              </a:rPr>
              <a:t>1:      lo</a:t>
            </a:r>
          </a:p>
          <a:p>
            <a:r>
              <a:rPr lang="en-GB" sz="1400" dirty="0">
                <a:latin typeface="Consolas" panose="020B0609020204030204" pitchFamily="49" charset="0"/>
              </a:rPr>
              <a:t>        </a:t>
            </a:r>
            <a:r>
              <a:rPr lang="en-GB" sz="1400" dirty="0" err="1">
                <a:latin typeface="Consolas" panose="020B0609020204030204" pitchFamily="49" charset="0"/>
              </a:rPr>
              <a:t>inet</a:t>
            </a:r>
            <a:r>
              <a:rPr lang="en-GB" sz="1400" dirty="0">
                <a:latin typeface="Consolas" panose="020B0609020204030204" pitchFamily="49" charset="0"/>
              </a:rPr>
              <a:t>  224.0.0.1</a:t>
            </a:r>
          </a:p>
          <a:p>
            <a:r>
              <a:rPr lang="vi-VN" sz="1400" dirty="0">
                <a:latin typeface="Consolas" panose="020B0609020204030204" pitchFamily="49" charset="0"/>
              </a:rPr>
              <a:t>2</a:t>
            </a:r>
            <a:r>
              <a:rPr lang="en-GB" sz="1400" dirty="0">
                <a:latin typeface="Consolas" panose="020B0609020204030204" pitchFamily="49" charset="0"/>
              </a:rPr>
              <a:t>:      enp0s10</a:t>
            </a:r>
          </a:p>
          <a:p>
            <a:r>
              <a:rPr lang="en-GB" sz="1400" dirty="0">
                <a:latin typeface="Consolas" panose="020B0609020204030204" pitchFamily="49" charset="0"/>
              </a:rPr>
              <a:t>        </a:t>
            </a:r>
            <a:r>
              <a:rPr lang="en-GB" sz="1400" dirty="0" err="1">
                <a:highlight>
                  <a:srgbClr val="FFFF00"/>
                </a:highlight>
                <a:latin typeface="Consolas" panose="020B0609020204030204" pitchFamily="49" charset="0"/>
              </a:rPr>
              <a:t>inet</a:t>
            </a:r>
            <a:r>
              <a:rPr lang="en-GB" sz="1400" dirty="0">
                <a:highlight>
                  <a:srgbClr val="FFFF00"/>
                </a:highlight>
                <a:latin typeface="Consolas" panose="020B0609020204030204" pitchFamily="49" charset="0"/>
              </a:rPr>
              <a:t>  226.96.1.1</a:t>
            </a:r>
          </a:p>
          <a:p>
            <a:r>
              <a:rPr lang="en-GB" sz="1400" dirty="0">
                <a:latin typeface="Consolas" panose="020B0609020204030204" pitchFamily="49" charset="0"/>
              </a:rPr>
              <a:t>        </a:t>
            </a:r>
            <a:r>
              <a:rPr lang="en-GB" sz="1400" dirty="0" err="1">
                <a:latin typeface="Consolas" panose="020B0609020204030204" pitchFamily="49" charset="0"/>
              </a:rPr>
              <a:t>inet</a:t>
            </a:r>
            <a:r>
              <a:rPr lang="en-GB" sz="1400" dirty="0">
                <a:latin typeface="Consolas" panose="020B0609020204030204" pitchFamily="49" charset="0"/>
              </a:rPr>
              <a:t>  224.0.0.1</a:t>
            </a:r>
          </a:p>
        </p:txBody>
      </p:sp>
      <p:sp>
        <p:nvSpPr>
          <p:cNvPr id="34" name="TextBox 33"/>
          <p:cNvSpPr txBox="1"/>
          <p:nvPr/>
        </p:nvSpPr>
        <p:spPr>
          <a:xfrm>
            <a:off x="5865812" y="3373496"/>
            <a:ext cx="2932213" cy="369332"/>
          </a:xfrm>
          <a:prstGeom prst="rect">
            <a:avLst/>
          </a:prstGeom>
          <a:noFill/>
        </p:spPr>
        <p:txBody>
          <a:bodyPr wrap="none" rtlCol="0">
            <a:spAutoFit/>
          </a:bodyPr>
          <a:lstStyle/>
          <a:p>
            <a:r>
              <a:rPr lang="en-US" dirty="0"/>
              <a:t>H</a:t>
            </a:r>
            <a:r>
              <a:rPr lang="vi-VN" dirty="0"/>
              <a:t>2</a:t>
            </a:r>
            <a:r>
              <a:rPr lang="en-US" dirty="0"/>
              <a:t> </a:t>
            </a:r>
            <a:r>
              <a:rPr lang="vi-VN" dirty="0"/>
              <a:t>đăng ký nhận multicast</a:t>
            </a:r>
            <a:r>
              <a:rPr lang="en-US" dirty="0"/>
              <a:t>:</a:t>
            </a:r>
            <a:endParaRPr lang="en-GB" dirty="0"/>
          </a:p>
        </p:txBody>
      </p:sp>
      <p:sp>
        <p:nvSpPr>
          <p:cNvPr id="33" name="Content Placeholder 32"/>
          <p:cNvSpPr>
            <a:spLocks noGrp="1"/>
          </p:cNvSpPr>
          <p:nvPr>
            <p:ph idx="1"/>
          </p:nvPr>
        </p:nvSpPr>
        <p:spPr>
          <a:xfrm>
            <a:off x="837982" y="1227909"/>
            <a:ext cx="4875430" cy="4949054"/>
          </a:xfrm>
        </p:spPr>
        <p:txBody>
          <a:bodyPr>
            <a:normAutofit/>
          </a:bodyPr>
          <a:lstStyle/>
          <a:p>
            <a:r>
              <a:rPr lang="en-US" sz="1800" dirty="0"/>
              <a:t>Giao </a:t>
            </a:r>
            <a:r>
              <a:rPr lang="en-US" sz="1800" dirty="0" err="1"/>
              <a:t>diện</a:t>
            </a:r>
            <a:r>
              <a:rPr lang="en-US" sz="1800" dirty="0"/>
              <a:t> </a:t>
            </a:r>
            <a:r>
              <a:rPr lang="en-US" sz="1800" dirty="0" err="1"/>
              <a:t>kết</a:t>
            </a:r>
            <a:r>
              <a:rPr lang="en-US" sz="1800" dirty="0"/>
              <a:t> </a:t>
            </a:r>
            <a:r>
              <a:rPr lang="en-US" sz="1800" dirty="0" err="1"/>
              <a:t>nối</a:t>
            </a:r>
            <a:r>
              <a:rPr lang="en-US" sz="1800" dirty="0"/>
              <a:t> </a:t>
            </a:r>
            <a:r>
              <a:rPr lang="en-US" sz="1800" dirty="0" err="1"/>
              <a:t>mạng</a:t>
            </a:r>
            <a:r>
              <a:rPr lang="en-US" sz="1800" dirty="0"/>
              <a:t> </a:t>
            </a:r>
            <a:r>
              <a:rPr lang="en-US" sz="1800" dirty="0" err="1"/>
              <a:t>của</a:t>
            </a:r>
            <a:r>
              <a:rPr lang="en-US" sz="1800" dirty="0"/>
              <a:t> </a:t>
            </a:r>
            <a:r>
              <a:rPr lang="en-US" sz="1800" dirty="0" err="1"/>
              <a:t>mỗi</a:t>
            </a:r>
            <a:r>
              <a:rPr lang="en-US" sz="1800" dirty="0"/>
              <a:t> host </a:t>
            </a:r>
            <a:r>
              <a:rPr lang="en-US" sz="1800" dirty="0" err="1"/>
              <a:t>có</a:t>
            </a:r>
            <a:r>
              <a:rPr lang="en-US" sz="1800" dirty="0"/>
              <a:t> </a:t>
            </a:r>
            <a:r>
              <a:rPr lang="en-US" sz="1800" dirty="0" err="1"/>
              <a:t>thể</a:t>
            </a:r>
            <a:r>
              <a:rPr lang="en-US" sz="1800" dirty="0"/>
              <a:t> </a:t>
            </a:r>
            <a:r>
              <a:rPr lang="en-US" sz="1800" dirty="0" err="1"/>
              <a:t>được</a:t>
            </a:r>
            <a:r>
              <a:rPr lang="en-US" sz="1800" dirty="0"/>
              <a:t> join </a:t>
            </a:r>
            <a:r>
              <a:rPr lang="en-US" sz="1800" dirty="0" err="1"/>
              <a:t>với</a:t>
            </a:r>
            <a:r>
              <a:rPr lang="en-US" sz="1800" dirty="0"/>
              <a:t> </a:t>
            </a:r>
            <a:r>
              <a:rPr lang="en-US" sz="1800" dirty="0" err="1"/>
              <a:t>địa</a:t>
            </a:r>
            <a:r>
              <a:rPr lang="en-US" sz="1800" dirty="0"/>
              <a:t> </a:t>
            </a:r>
            <a:r>
              <a:rPr lang="en-US" sz="1800" dirty="0" err="1"/>
              <a:t>chỉ</a:t>
            </a:r>
            <a:r>
              <a:rPr lang="en-US" sz="1800" dirty="0"/>
              <a:t> multicast (</a:t>
            </a:r>
            <a:r>
              <a:rPr lang="en-US" sz="1800" dirty="0" err="1"/>
              <a:t>giống</a:t>
            </a:r>
            <a:r>
              <a:rPr lang="en-US" sz="1800" dirty="0"/>
              <a:t> </a:t>
            </a:r>
            <a:r>
              <a:rPr lang="en-US" sz="1800" dirty="0" err="1"/>
              <a:t>như</a:t>
            </a:r>
            <a:r>
              <a:rPr lang="en-US" sz="1800" dirty="0"/>
              <a:t> </a:t>
            </a:r>
            <a:r>
              <a:rPr lang="en-US" sz="1800" dirty="0" err="1"/>
              <a:t>được</a:t>
            </a:r>
            <a:r>
              <a:rPr lang="en-US" sz="1800" dirty="0"/>
              <a:t> </a:t>
            </a:r>
            <a:r>
              <a:rPr lang="en-US" sz="1800" dirty="0" err="1"/>
              <a:t>gán</a:t>
            </a:r>
            <a:r>
              <a:rPr lang="en-US" sz="1800" dirty="0"/>
              <a:t> </a:t>
            </a:r>
            <a:r>
              <a:rPr lang="en-US" sz="1800" dirty="0" err="1"/>
              <a:t>nhiều</a:t>
            </a:r>
            <a:r>
              <a:rPr lang="en-US" sz="1800" dirty="0"/>
              <a:t> </a:t>
            </a:r>
            <a:r>
              <a:rPr lang="en-US" sz="1800" dirty="0" err="1"/>
              <a:t>địa</a:t>
            </a:r>
            <a:r>
              <a:rPr lang="en-US" sz="1800" dirty="0"/>
              <a:t> </a:t>
            </a:r>
            <a:r>
              <a:rPr lang="en-US" sz="1800" dirty="0" err="1"/>
              <a:t>chỉ</a:t>
            </a:r>
            <a:r>
              <a:rPr lang="en-US" sz="1800" dirty="0"/>
              <a:t> IP unicast)</a:t>
            </a:r>
          </a:p>
          <a:p>
            <a:r>
              <a:rPr lang="en-US" sz="1800" dirty="0"/>
              <a:t>Khi </a:t>
            </a:r>
            <a:r>
              <a:rPr lang="en-US" sz="1800" dirty="0" err="1"/>
              <a:t>gói</a:t>
            </a:r>
            <a:r>
              <a:rPr lang="en-US" sz="1800" dirty="0"/>
              <a:t> tin multicast IP </a:t>
            </a:r>
            <a:r>
              <a:rPr lang="en-US" sz="1800" dirty="0" err="1"/>
              <a:t>được</a:t>
            </a:r>
            <a:r>
              <a:rPr lang="en-US" sz="1800" dirty="0"/>
              <a:t> router forward </a:t>
            </a:r>
            <a:r>
              <a:rPr lang="en-US" sz="1800" dirty="0" err="1"/>
              <a:t>đến</a:t>
            </a:r>
            <a:r>
              <a:rPr lang="en-US" sz="1800" dirty="0"/>
              <a:t> </a:t>
            </a:r>
            <a:r>
              <a:rPr lang="en-US" sz="1800" dirty="0" err="1"/>
              <a:t>giao</a:t>
            </a:r>
            <a:r>
              <a:rPr lang="en-US" sz="1800" dirty="0"/>
              <a:t> </a:t>
            </a:r>
            <a:r>
              <a:rPr lang="en-US" sz="1800" dirty="0" err="1"/>
              <a:t>diện</a:t>
            </a:r>
            <a:r>
              <a:rPr lang="en-US" sz="1800" dirty="0"/>
              <a:t> </a:t>
            </a:r>
            <a:r>
              <a:rPr lang="en-US" sz="1800" dirty="0" err="1"/>
              <a:t>kết</a:t>
            </a:r>
            <a:r>
              <a:rPr lang="en-US" sz="1800" dirty="0"/>
              <a:t> </a:t>
            </a:r>
            <a:r>
              <a:rPr lang="en-US" sz="1800" dirty="0" err="1"/>
              <a:t>nối</a:t>
            </a:r>
            <a:r>
              <a:rPr lang="en-US" sz="1800" dirty="0"/>
              <a:t> </a:t>
            </a:r>
            <a:r>
              <a:rPr lang="en-US" sz="1800" dirty="0" err="1"/>
              <a:t>mạng</a:t>
            </a:r>
            <a:r>
              <a:rPr lang="en-US" sz="1800" dirty="0"/>
              <a:t> </a:t>
            </a:r>
            <a:r>
              <a:rPr lang="en-US" sz="1800" dirty="0" err="1"/>
              <a:t>của</a:t>
            </a:r>
            <a:r>
              <a:rPr lang="en-US" sz="1800" dirty="0"/>
              <a:t> host </a:t>
            </a:r>
            <a:r>
              <a:rPr lang="en-US" sz="1800" dirty="0" err="1"/>
              <a:t>mà</a:t>
            </a:r>
            <a:r>
              <a:rPr lang="en-US" sz="1800" dirty="0"/>
              <a:t> </a:t>
            </a:r>
            <a:r>
              <a:rPr lang="en-US" sz="1800" dirty="0" err="1"/>
              <a:t>đã</a:t>
            </a:r>
            <a:r>
              <a:rPr lang="en-US" sz="1800" dirty="0"/>
              <a:t> join </a:t>
            </a:r>
            <a:r>
              <a:rPr lang="en-US" sz="1800" dirty="0" err="1"/>
              <a:t>vào</a:t>
            </a:r>
            <a:r>
              <a:rPr lang="en-US" sz="1800" dirty="0"/>
              <a:t> </a:t>
            </a:r>
            <a:r>
              <a:rPr lang="en-US" sz="1800" dirty="0" err="1"/>
              <a:t>địa</a:t>
            </a:r>
            <a:r>
              <a:rPr lang="en-US" sz="1800" dirty="0"/>
              <a:t> </a:t>
            </a:r>
            <a:r>
              <a:rPr lang="en-US" sz="1800" dirty="0" err="1"/>
              <a:t>chỉ</a:t>
            </a:r>
            <a:r>
              <a:rPr lang="en-US" sz="1800" dirty="0"/>
              <a:t> multicast </a:t>
            </a:r>
            <a:r>
              <a:rPr lang="vi-VN" sz="1800" dirty="0"/>
              <a:t>(nút lá) </a:t>
            </a:r>
            <a:r>
              <a:rPr lang="en-US" sz="1800" dirty="0">
                <a:sym typeface="Wingdings" panose="05000000000000000000" pitchFamily="2" charset="2"/>
              </a:rPr>
              <a:t> </a:t>
            </a:r>
            <a:r>
              <a:rPr lang="vi-VN" sz="1800" dirty="0">
                <a:sym typeface="Wingdings" panose="05000000000000000000" pitchFamily="2" charset="2"/>
              </a:rPr>
              <a:t>host </a:t>
            </a:r>
            <a:r>
              <a:rPr lang="en-US" sz="1800" dirty="0" err="1">
                <a:sym typeface="Wingdings" panose="05000000000000000000" pitchFamily="2" charset="2"/>
              </a:rPr>
              <a:t>xử</a:t>
            </a:r>
            <a:r>
              <a:rPr lang="en-US" sz="1800" dirty="0">
                <a:sym typeface="Wingdings" panose="05000000000000000000" pitchFamily="2" charset="2"/>
              </a:rPr>
              <a:t> </a:t>
            </a:r>
            <a:r>
              <a:rPr lang="en-US" sz="1800" dirty="0" err="1">
                <a:sym typeface="Wingdings" panose="05000000000000000000" pitchFamily="2" charset="2"/>
              </a:rPr>
              <a:t>lý</a:t>
            </a:r>
            <a:r>
              <a:rPr lang="en-US" sz="1800" dirty="0">
                <a:sym typeface="Wingdings" panose="05000000000000000000" pitchFamily="2" charset="2"/>
              </a:rPr>
              <a:t> </a:t>
            </a:r>
            <a:r>
              <a:rPr lang="en-US" sz="1800" dirty="0" err="1">
                <a:sym typeface="Wingdings" panose="05000000000000000000" pitchFamily="2" charset="2"/>
              </a:rPr>
              <a:t>nhận</a:t>
            </a:r>
            <a:r>
              <a:rPr lang="en-US" sz="1800" dirty="0">
                <a:sym typeface="Wingdings" panose="05000000000000000000" pitchFamily="2" charset="2"/>
              </a:rPr>
              <a:t> </a:t>
            </a:r>
            <a:r>
              <a:rPr lang="en-US" sz="1800" dirty="0" err="1">
                <a:sym typeface="Wingdings" panose="05000000000000000000" pitchFamily="2" charset="2"/>
              </a:rPr>
              <a:t>gói</a:t>
            </a:r>
            <a:r>
              <a:rPr lang="en-US" sz="1800" dirty="0">
                <a:sym typeface="Wingdings" panose="05000000000000000000" pitchFamily="2" charset="2"/>
              </a:rPr>
              <a:t> tin </a:t>
            </a:r>
            <a:r>
              <a:rPr lang="vi-VN" sz="1800" dirty="0">
                <a:sym typeface="Wingdings" panose="05000000000000000000" pitchFamily="2" charset="2"/>
              </a:rPr>
              <a:t>như nhận gói tin </a:t>
            </a:r>
            <a:r>
              <a:rPr lang="en-US" sz="1800" dirty="0">
                <a:sym typeface="Wingdings" panose="05000000000000000000" pitchFamily="2" charset="2"/>
              </a:rPr>
              <a:t>IP </a:t>
            </a:r>
            <a:r>
              <a:rPr lang="vi-VN" sz="1800" dirty="0">
                <a:sym typeface="Wingdings" panose="05000000000000000000" pitchFamily="2" charset="2"/>
              </a:rPr>
              <a:t>unicast </a:t>
            </a:r>
            <a:r>
              <a:rPr lang="en-US" sz="1800" dirty="0" err="1">
                <a:sym typeface="Wingdings" panose="05000000000000000000" pitchFamily="2" charset="2"/>
              </a:rPr>
              <a:t>thông</a:t>
            </a:r>
            <a:r>
              <a:rPr lang="en-US" sz="1800" dirty="0">
                <a:sym typeface="Wingdings" panose="05000000000000000000" pitchFamily="2" charset="2"/>
              </a:rPr>
              <a:t> </a:t>
            </a:r>
            <a:r>
              <a:rPr lang="en-US" sz="1800" dirty="0" err="1">
                <a:sym typeface="Wingdings" panose="05000000000000000000" pitchFamily="2" charset="2"/>
              </a:rPr>
              <a:t>thường</a:t>
            </a:r>
            <a:endParaRPr lang="en-US" sz="1800" dirty="0">
              <a:sym typeface="Wingdings" panose="05000000000000000000" pitchFamily="2" charset="2"/>
            </a:endParaRPr>
          </a:p>
          <a:p>
            <a:r>
              <a:rPr lang="vi-VN" sz="1800" dirty="0"/>
              <a:t>Trường hợp nguồn phát được xác định trước (source specific multicast), c</a:t>
            </a:r>
            <a:r>
              <a:rPr lang="en-US" sz="1800" dirty="0" err="1"/>
              <a:t>ác</a:t>
            </a:r>
            <a:r>
              <a:rPr lang="en-US" sz="1800" dirty="0"/>
              <a:t> </a:t>
            </a:r>
            <a:r>
              <a:rPr lang="en-US" sz="1800" dirty="0" err="1"/>
              <a:t>giao</a:t>
            </a:r>
            <a:r>
              <a:rPr lang="en-US" sz="1800" dirty="0"/>
              <a:t> </a:t>
            </a:r>
            <a:r>
              <a:rPr lang="en-US" sz="1800" dirty="0" err="1"/>
              <a:t>thức</a:t>
            </a:r>
            <a:r>
              <a:rPr lang="en-US" sz="1800" dirty="0"/>
              <a:t> </a:t>
            </a:r>
            <a:r>
              <a:rPr lang="en-US" sz="1800" dirty="0" err="1"/>
              <a:t>liên</a:t>
            </a:r>
            <a:r>
              <a:rPr lang="en-US" sz="1800" dirty="0"/>
              <a:t> quan </a:t>
            </a:r>
            <a:r>
              <a:rPr lang="en-US" sz="1800" dirty="0" err="1"/>
              <a:t>đến</a:t>
            </a:r>
            <a:r>
              <a:rPr lang="en-US" sz="1800" dirty="0"/>
              <a:t> </a:t>
            </a:r>
            <a:r>
              <a:rPr lang="en-US" sz="1800" dirty="0" err="1"/>
              <a:t>pha</a:t>
            </a:r>
            <a:r>
              <a:rPr lang="en-US" sz="1800" dirty="0"/>
              <a:t> “join” </a:t>
            </a:r>
            <a:r>
              <a:rPr lang="en-US" sz="1800" dirty="0" err="1"/>
              <a:t>của</a:t>
            </a:r>
            <a:r>
              <a:rPr lang="en-US" sz="1800" dirty="0"/>
              <a:t> multicast </a:t>
            </a:r>
            <a:r>
              <a:rPr lang="en-US" sz="1800" dirty="0" err="1"/>
              <a:t>chịu</a:t>
            </a:r>
            <a:r>
              <a:rPr lang="en-US" sz="1800" dirty="0"/>
              <a:t> </a:t>
            </a:r>
            <a:r>
              <a:rPr lang="en-US" sz="1800" dirty="0" err="1"/>
              <a:t>trách</a:t>
            </a:r>
            <a:r>
              <a:rPr lang="en-US" sz="1800" dirty="0"/>
              <a:t> </a:t>
            </a:r>
            <a:r>
              <a:rPr lang="en-US" sz="1800" dirty="0" err="1"/>
              <a:t>nhiệm</a:t>
            </a:r>
            <a:r>
              <a:rPr lang="en-US" sz="1800" dirty="0"/>
              <a:t> </a:t>
            </a:r>
            <a:r>
              <a:rPr lang="en-US" sz="1800" dirty="0" err="1"/>
              <a:t>cập</a:t>
            </a:r>
            <a:r>
              <a:rPr lang="en-US" sz="1800" dirty="0"/>
              <a:t> </a:t>
            </a:r>
            <a:r>
              <a:rPr lang="en-US" sz="1800" dirty="0" err="1"/>
              <a:t>nhật</a:t>
            </a:r>
            <a:r>
              <a:rPr lang="en-US" sz="1800" dirty="0"/>
              <a:t> </a:t>
            </a:r>
            <a:r>
              <a:rPr lang="en-US" sz="1800" dirty="0" err="1"/>
              <a:t>bảng</a:t>
            </a:r>
            <a:r>
              <a:rPr lang="en-US" sz="1800" dirty="0"/>
              <a:t> routing </a:t>
            </a:r>
            <a:r>
              <a:rPr lang="en-US" sz="1800" dirty="0" err="1"/>
              <a:t>của</a:t>
            </a:r>
            <a:r>
              <a:rPr lang="en-US" sz="1800" dirty="0"/>
              <a:t> </a:t>
            </a:r>
            <a:r>
              <a:rPr lang="en-US" sz="1800" dirty="0" err="1"/>
              <a:t>các</a:t>
            </a:r>
            <a:r>
              <a:rPr lang="en-US" sz="1800" dirty="0"/>
              <a:t> router </a:t>
            </a:r>
            <a:r>
              <a:rPr lang="en-US" sz="1800" dirty="0" err="1"/>
              <a:t>trong</a:t>
            </a:r>
            <a:r>
              <a:rPr lang="en-US" sz="1800" dirty="0"/>
              <a:t> multicast zone (tree) </a:t>
            </a:r>
            <a:r>
              <a:rPr lang="en-US" sz="1800" dirty="0" err="1"/>
              <a:t>và</a:t>
            </a:r>
            <a:r>
              <a:rPr lang="en-US" sz="1800" dirty="0"/>
              <a:t> join host </a:t>
            </a:r>
            <a:r>
              <a:rPr lang="en-US" sz="1800" dirty="0" err="1"/>
              <a:t>vào</a:t>
            </a:r>
            <a:r>
              <a:rPr lang="en-US" sz="1800" dirty="0"/>
              <a:t> </a:t>
            </a:r>
            <a:r>
              <a:rPr lang="en-US" sz="1800" dirty="0" err="1"/>
              <a:t>địa</a:t>
            </a:r>
            <a:r>
              <a:rPr lang="en-US" sz="1800" dirty="0"/>
              <a:t> </a:t>
            </a:r>
            <a:r>
              <a:rPr lang="en-US" sz="1800" dirty="0" err="1"/>
              <a:t>chỉ</a:t>
            </a:r>
            <a:r>
              <a:rPr lang="en-US" sz="1800" dirty="0"/>
              <a:t> multicast </a:t>
            </a:r>
            <a:r>
              <a:rPr lang="en-US" sz="1800" dirty="0" err="1"/>
              <a:t>tương</a:t>
            </a:r>
            <a:r>
              <a:rPr lang="en-US" sz="1800" dirty="0"/>
              <a:t> </a:t>
            </a:r>
            <a:r>
              <a:rPr lang="en-US" sz="1800" dirty="0" err="1"/>
              <a:t>ứng</a:t>
            </a:r>
            <a:endParaRPr lang="vi-VN" sz="1800" dirty="0"/>
          </a:p>
          <a:p>
            <a:r>
              <a:rPr lang="vi-VN" sz="1800" dirty="0"/>
              <a:t>Trường hợp nguồn phát không xác định khi join, router chỉ có thể lưu các thông tin đăng ký này và đợi khi nguồn phát bắt đầu phát tin để thiết lập cây multicast</a:t>
            </a:r>
            <a:endParaRPr lang="en-GB" sz="1800" dirty="0"/>
          </a:p>
          <a:p>
            <a:endParaRPr lang="en-GB" sz="1800" dirty="0"/>
          </a:p>
        </p:txBody>
      </p:sp>
      <p:sp>
        <p:nvSpPr>
          <p:cNvPr id="38" name="Title 37"/>
          <p:cNvSpPr>
            <a:spLocks noGrp="1"/>
          </p:cNvSpPr>
          <p:nvPr>
            <p:ph type="title"/>
          </p:nvPr>
        </p:nvSpPr>
        <p:spPr>
          <a:xfrm>
            <a:off x="150812" y="235132"/>
            <a:ext cx="11887200" cy="744583"/>
          </a:xfrm>
        </p:spPr>
        <p:txBody>
          <a:bodyPr>
            <a:normAutofit/>
          </a:bodyPr>
          <a:lstStyle/>
          <a:p>
            <a:r>
              <a:rPr lang="en-US" sz="2800"/>
              <a:t>Tổng kết demo(2): </a:t>
            </a:r>
            <a:r>
              <a:rPr lang="en-US"/>
              <a:t>Gắn nút lá </a:t>
            </a:r>
            <a:r>
              <a:rPr lang="en-US" err="1"/>
              <a:t>vào</a:t>
            </a:r>
            <a:r>
              <a:rPr lang="en-US"/>
              <a:t> cây multicast</a:t>
            </a:r>
            <a:endParaRPr lang="en-GB" dirty="0"/>
          </a:p>
        </p:txBody>
      </p:sp>
      <p:sp>
        <p:nvSpPr>
          <p:cNvPr id="41" name="Oval 40">
            <a:extLst>
              <a:ext uri="{FF2B5EF4-FFF2-40B4-BE49-F238E27FC236}">
                <a16:creationId xmlns:a16="http://schemas.microsoft.com/office/drawing/2014/main" id="{78641DA5-0BBF-477F-901F-1F0F9F916A2D}"/>
              </a:ext>
            </a:extLst>
          </p:cNvPr>
          <p:cNvSpPr/>
          <p:nvPr/>
        </p:nvSpPr>
        <p:spPr>
          <a:xfrm>
            <a:off x="9226748" y="1534920"/>
            <a:ext cx="2420985" cy="3720560"/>
          </a:xfrm>
          <a:prstGeom prst="ellipse">
            <a:avLst/>
          </a:prstGeom>
          <a:solidFill>
            <a:schemeClr val="bg1">
              <a:lumMod val="95000"/>
            </a:schemeClr>
          </a:solid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3">
            <a:extLst>
              <a:ext uri="{FF2B5EF4-FFF2-40B4-BE49-F238E27FC236}">
                <a16:creationId xmlns:a16="http://schemas.microsoft.com/office/drawing/2014/main" id="{B3243AC9-029A-46B0-808C-9AC7B843898C}"/>
              </a:ext>
            </a:extLst>
          </p:cNvPr>
          <p:cNvSpPr>
            <a:spLocks noChangeArrowheads="1"/>
          </p:cNvSpPr>
          <p:nvPr/>
        </p:nvSpPr>
        <p:spPr bwMode="auto">
          <a:xfrm>
            <a:off x="11027222" y="3793515"/>
            <a:ext cx="986680"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i="1" dirty="0">
                <a:solidFill>
                  <a:schemeClr val="accent2"/>
                </a:solidFill>
              </a:rPr>
              <a:t>Multicast </a:t>
            </a:r>
            <a:br>
              <a:rPr lang="en-US" altLang="en-US" sz="1400" b="1" i="1" dirty="0">
                <a:solidFill>
                  <a:schemeClr val="accent2"/>
                </a:solidFill>
              </a:rPr>
            </a:br>
            <a:r>
              <a:rPr lang="en-US" altLang="en-US" sz="1400" b="1" i="1" dirty="0">
                <a:solidFill>
                  <a:schemeClr val="accent2"/>
                </a:solidFill>
              </a:rPr>
              <a:t>zone (tree)</a:t>
            </a:r>
          </a:p>
        </p:txBody>
      </p:sp>
      <p:sp>
        <p:nvSpPr>
          <p:cNvPr id="43" name="Arrow: Down 42">
            <a:extLst>
              <a:ext uri="{FF2B5EF4-FFF2-40B4-BE49-F238E27FC236}">
                <a16:creationId xmlns:a16="http://schemas.microsoft.com/office/drawing/2014/main" id="{5A92D1ED-9BAB-48C2-8D4F-59FD43B86EC4}"/>
              </a:ext>
            </a:extLst>
          </p:cNvPr>
          <p:cNvSpPr/>
          <p:nvPr/>
        </p:nvSpPr>
        <p:spPr>
          <a:xfrm rot="16200000">
            <a:off x="10964374" y="2912375"/>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omputr2">
            <a:extLst>
              <a:ext uri="{FF2B5EF4-FFF2-40B4-BE49-F238E27FC236}">
                <a16:creationId xmlns:a16="http://schemas.microsoft.com/office/drawing/2014/main" id="{08A9E8CC-5354-4652-BC42-5EEE1EBC5383}"/>
              </a:ext>
            </a:extLst>
          </p:cNvPr>
          <p:cNvSpPr>
            <a:spLocks noEditPoints="1" noChangeArrowheads="1"/>
          </p:cNvSpPr>
          <p:nvPr/>
        </p:nvSpPr>
        <p:spPr bwMode="auto">
          <a:xfrm>
            <a:off x="11013083" y="914400"/>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45" name="Picture 2" descr="C:\Users\HP\AppData\Local\Microsoft\Windows\Temporary Internet Files\Content.IE5\XHC0ZJ3B\router-30140_640[1].png">
            <a:extLst>
              <a:ext uri="{FF2B5EF4-FFF2-40B4-BE49-F238E27FC236}">
                <a16:creationId xmlns:a16="http://schemas.microsoft.com/office/drawing/2014/main" id="{175EF61D-FE2A-454B-8BC4-5F629263C1E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1821616"/>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3">
            <a:extLst>
              <a:ext uri="{FF2B5EF4-FFF2-40B4-BE49-F238E27FC236}">
                <a16:creationId xmlns:a16="http://schemas.microsoft.com/office/drawing/2014/main" id="{2410B0CD-5501-439A-9F4B-299A40F8A99D}"/>
              </a:ext>
            </a:extLst>
          </p:cNvPr>
          <p:cNvSpPr>
            <a:spLocks noChangeArrowheads="1"/>
          </p:cNvSpPr>
          <p:nvPr/>
        </p:nvSpPr>
        <p:spPr bwMode="auto">
          <a:xfrm>
            <a:off x="10041512" y="1543975"/>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a:t>R1</a:t>
            </a:r>
          </a:p>
        </p:txBody>
      </p:sp>
      <p:cxnSp>
        <p:nvCxnSpPr>
          <p:cNvPr id="47" name="Elbow Connector 7">
            <a:extLst>
              <a:ext uri="{FF2B5EF4-FFF2-40B4-BE49-F238E27FC236}">
                <a16:creationId xmlns:a16="http://schemas.microsoft.com/office/drawing/2014/main" id="{BC4EE010-D3C8-454D-B135-BE28794C0ED5}"/>
              </a:ext>
            </a:extLst>
          </p:cNvPr>
          <p:cNvCxnSpPr>
            <a:stCxn id="45" idx="3"/>
            <a:endCxn id="48" idx="2"/>
          </p:cNvCxnSpPr>
          <p:nvPr/>
        </p:nvCxnSpPr>
        <p:spPr>
          <a:xfrm flipV="1">
            <a:off x="10491761" y="1520892"/>
            <a:ext cx="687673" cy="44432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8" name="Rectangle 3">
            <a:extLst>
              <a:ext uri="{FF2B5EF4-FFF2-40B4-BE49-F238E27FC236}">
                <a16:creationId xmlns:a16="http://schemas.microsoft.com/office/drawing/2014/main" id="{0C4CDBC2-A5B5-4ABE-B5F7-93F30C74DDDD}"/>
              </a:ext>
            </a:extLst>
          </p:cNvPr>
          <p:cNvSpPr>
            <a:spLocks noChangeArrowheads="1"/>
          </p:cNvSpPr>
          <p:nvPr/>
        </p:nvSpPr>
        <p:spPr bwMode="auto">
          <a:xfrm>
            <a:off x="10458884" y="1266334"/>
            <a:ext cx="144109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enp0s9</a:t>
            </a:r>
            <a:r>
              <a:rPr lang="en-US" altLang="en-US" sz="1050" dirty="0">
                <a:latin typeface="Calibri" panose="020F0502020204030204" pitchFamily="34" charset="0"/>
                <a:cs typeface="Calibri" panose="020F0502020204030204" pitchFamily="34" charset="0"/>
              </a:rPr>
              <a:t>: 192.168.1.</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20</a:t>
            </a:r>
          </a:p>
        </p:txBody>
      </p:sp>
      <p:pic>
        <p:nvPicPr>
          <p:cNvPr id="49" name="Picture 2" descr="C:\Users\HP\AppData\Local\Microsoft\Windows\Temporary Internet Files\Content.IE5\XHC0ZJ3B\router-30140_640[1].png">
            <a:extLst>
              <a:ext uri="{FF2B5EF4-FFF2-40B4-BE49-F238E27FC236}">
                <a16:creationId xmlns:a16="http://schemas.microsoft.com/office/drawing/2014/main" id="{7E617D27-F6CD-483E-8CBF-4E3349C5391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1059" y="3200400"/>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3">
            <a:extLst>
              <a:ext uri="{FF2B5EF4-FFF2-40B4-BE49-F238E27FC236}">
                <a16:creationId xmlns:a16="http://schemas.microsoft.com/office/drawing/2014/main" id="{C9195DDF-91B5-4351-9E31-993DE12B33A8}"/>
              </a:ext>
            </a:extLst>
          </p:cNvPr>
          <p:cNvSpPr>
            <a:spLocks noChangeArrowheads="1"/>
          </p:cNvSpPr>
          <p:nvPr/>
        </p:nvSpPr>
        <p:spPr bwMode="auto">
          <a:xfrm>
            <a:off x="10498785" y="2971800"/>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2</a:t>
            </a:r>
            <a:endParaRPr lang="en-US" altLang="en-US" sz="1400" b="1" dirty="0">
              <a:latin typeface="Calibri" panose="020F0502020204030204" pitchFamily="34" charset="0"/>
              <a:cs typeface="Calibri" panose="020F0502020204030204" pitchFamily="34" charset="0"/>
            </a:endParaRPr>
          </a:p>
        </p:txBody>
      </p:sp>
      <p:cxnSp>
        <p:nvCxnSpPr>
          <p:cNvPr id="51" name="Elbow Connector 11">
            <a:extLst>
              <a:ext uri="{FF2B5EF4-FFF2-40B4-BE49-F238E27FC236}">
                <a16:creationId xmlns:a16="http://schemas.microsoft.com/office/drawing/2014/main" id="{5AE4E83C-448F-424F-AB6A-9776E12B8D5B}"/>
              </a:ext>
            </a:extLst>
          </p:cNvPr>
          <p:cNvCxnSpPr>
            <a:stCxn id="45" idx="2"/>
            <a:endCxn id="49" idx="0"/>
          </p:cNvCxnSpPr>
          <p:nvPr/>
        </p:nvCxnSpPr>
        <p:spPr>
          <a:xfrm rot="16200000" flipH="1">
            <a:off x="9780620" y="2558866"/>
            <a:ext cx="1091581"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52" name="Picture 2" descr="C:\Users\HP\AppData\Local\Microsoft\Windows\Temporary Internet Files\Content.IE5\XHC0ZJ3B\router-30140_640[1].png">
            <a:extLst>
              <a:ext uri="{FF2B5EF4-FFF2-40B4-BE49-F238E27FC236}">
                <a16:creationId xmlns:a16="http://schemas.microsoft.com/office/drawing/2014/main" id="{C01CB139-C860-4E54-BE87-DA06FB9BB03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458881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53" name="Rectangle 3">
            <a:extLst>
              <a:ext uri="{FF2B5EF4-FFF2-40B4-BE49-F238E27FC236}">
                <a16:creationId xmlns:a16="http://schemas.microsoft.com/office/drawing/2014/main" id="{68F0C95B-D58F-4F3F-9FF4-29AAF3270AD9}"/>
              </a:ext>
            </a:extLst>
          </p:cNvPr>
          <p:cNvSpPr>
            <a:spLocks noChangeArrowheads="1"/>
          </p:cNvSpPr>
          <p:nvPr/>
        </p:nvSpPr>
        <p:spPr bwMode="auto">
          <a:xfrm>
            <a:off x="10041585" y="4791596"/>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3</a:t>
            </a:r>
            <a:endParaRPr lang="en-US" altLang="en-US" sz="1400" b="1" dirty="0">
              <a:latin typeface="Calibri" panose="020F0502020204030204" pitchFamily="34" charset="0"/>
              <a:cs typeface="Calibri" panose="020F0502020204030204" pitchFamily="34" charset="0"/>
            </a:endParaRPr>
          </a:p>
        </p:txBody>
      </p:sp>
      <p:cxnSp>
        <p:nvCxnSpPr>
          <p:cNvPr id="54" name="Elbow Connector 14">
            <a:extLst>
              <a:ext uri="{FF2B5EF4-FFF2-40B4-BE49-F238E27FC236}">
                <a16:creationId xmlns:a16="http://schemas.microsoft.com/office/drawing/2014/main" id="{8F102347-12F0-4B9F-8575-0E4C7416498E}"/>
              </a:ext>
            </a:extLst>
          </p:cNvPr>
          <p:cNvCxnSpPr>
            <a:stCxn id="49" idx="2"/>
            <a:endCxn id="52" idx="0"/>
          </p:cNvCxnSpPr>
          <p:nvPr/>
        </p:nvCxnSpPr>
        <p:spPr>
          <a:xfrm rot="5400000">
            <a:off x="9775806" y="3942466"/>
            <a:ext cx="1101210"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55" name="computr2">
            <a:extLst>
              <a:ext uri="{FF2B5EF4-FFF2-40B4-BE49-F238E27FC236}">
                <a16:creationId xmlns:a16="http://schemas.microsoft.com/office/drawing/2014/main" id="{7903999D-BF09-415A-84B2-E99F4A9301D4}"/>
              </a:ext>
            </a:extLst>
          </p:cNvPr>
          <p:cNvSpPr>
            <a:spLocks noEditPoints="1" noChangeArrowheads="1"/>
          </p:cNvSpPr>
          <p:nvPr/>
        </p:nvSpPr>
        <p:spPr bwMode="auto">
          <a:xfrm>
            <a:off x="11013083" y="5297837"/>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56" name="Elbow Connector 16">
            <a:extLst>
              <a:ext uri="{FF2B5EF4-FFF2-40B4-BE49-F238E27FC236}">
                <a16:creationId xmlns:a16="http://schemas.microsoft.com/office/drawing/2014/main" id="{6C930821-11C2-4650-9421-EBD35A9E1754}"/>
              </a:ext>
            </a:extLst>
          </p:cNvPr>
          <p:cNvCxnSpPr>
            <a:stCxn id="52" idx="3"/>
            <a:endCxn id="57" idx="0"/>
          </p:cNvCxnSpPr>
          <p:nvPr/>
        </p:nvCxnSpPr>
        <p:spPr>
          <a:xfrm>
            <a:off x="10491761" y="4732415"/>
            <a:ext cx="655690" cy="26850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7" name="Rectangle 3">
            <a:extLst>
              <a:ext uri="{FF2B5EF4-FFF2-40B4-BE49-F238E27FC236}">
                <a16:creationId xmlns:a16="http://schemas.microsoft.com/office/drawing/2014/main" id="{106DAE22-CC5D-4301-A0D8-D2539D8543AE}"/>
              </a:ext>
            </a:extLst>
          </p:cNvPr>
          <p:cNvSpPr>
            <a:spLocks noChangeArrowheads="1"/>
          </p:cNvSpPr>
          <p:nvPr/>
        </p:nvSpPr>
        <p:spPr bwMode="auto">
          <a:xfrm>
            <a:off x="10392436" y="5000922"/>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15</a:t>
            </a:r>
          </a:p>
        </p:txBody>
      </p:sp>
      <p:sp>
        <p:nvSpPr>
          <p:cNvPr id="58" name="Rectangle 3">
            <a:extLst>
              <a:ext uri="{FF2B5EF4-FFF2-40B4-BE49-F238E27FC236}">
                <a16:creationId xmlns:a16="http://schemas.microsoft.com/office/drawing/2014/main" id="{17A01450-DF3A-49BE-92DA-0FBFC31DBA70}"/>
              </a:ext>
            </a:extLst>
          </p:cNvPr>
          <p:cNvSpPr>
            <a:spLocks noChangeArrowheads="1"/>
          </p:cNvSpPr>
          <p:nvPr/>
        </p:nvSpPr>
        <p:spPr bwMode="auto">
          <a:xfrm>
            <a:off x="10379533" y="1969998"/>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192.168.1.1</a:t>
            </a:r>
          </a:p>
        </p:txBody>
      </p:sp>
      <p:sp>
        <p:nvSpPr>
          <p:cNvPr id="59" name="Rectangle 3">
            <a:extLst>
              <a:ext uri="{FF2B5EF4-FFF2-40B4-BE49-F238E27FC236}">
                <a16:creationId xmlns:a16="http://schemas.microsoft.com/office/drawing/2014/main" id="{05BF510B-9482-495F-8A21-6ABD08C2D2BB}"/>
              </a:ext>
            </a:extLst>
          </p:cNvPr>
          <p:cNvSpPr>
            <a:spLocks noChangeArrowheads="1"/>
          </p:cNvSpPr>
          <p:nvPr/>
        </p:nvSpPr>
        <p:spPr bwMode="auto">
          <a:xfrm>
            <a:off x="10437241" y="4469842"/>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.1</a:t>
            </a:r>
          </a:p>
        </p:txBody>
      </p:sp>
      <p:sp>
        <p:nvSpPr>
          <p:cNvPr id="60" name="Rectangle 3">
            <a:extLst>
              <a:ext uri="{FF2B5EF4-FFF2-40B4-BE49-F238E27FC236}">
                <a16:creationId xmlns:a16="http://schemas.microsoft.com/office/drawing/2014/main" id="{E4558299-91A9-48EA-8016-7D6688554A0E}"/>
              </a:ext>
            </a:extLst>
          </p:cNvPr>
          <p:cNvSpPr>
            <a:spLocks noChangeArrowheads="1"/>
          </p:cNvSpPr>
          <p:nvPr/>
        </p:nvSpPr>
        <p:spPr bwMode="auto">
          <a:xfrm>
            <a:off x="9470767" y="2008359"/>
            <a:ext cx="759901"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10.10.1.1</a:t>
            </a:r>
          </a:p>
        </p:txBody>
      </p:sp>
      <p:sp>
        <p:nvSpPr>
          <p:cNvPr id="61" name="Rectangle 3">
            <a:extLst>
              <a:ext uri="{FF2B5EF4-FFF2-40B4-BE49-F238E27FC236}">
                <a16:creationId xmlns:a16="http://schemas.microsoft.com/office/drawing/2014/main" id="{447253C3-780D-484A-AEB8-60850B5FB6FB}"/>
              </a:ext>
            </a:extLst>
          </p:cNvPr>
          <p:cNvSpPr>
            <a:spLocks noChangeArrowheads="1"/>
          </p:cNvSpPr>
          <p:nvPr/>
        </p:nvSpPr>
        <p:spPr bwMode="auto">
          <a:xfrm>
            <a:off x="9600687" y="28194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10.10.1.2</a:t>
            </a:r>
          </a:p>
        </p:txBody>
      </p:sp>
      <p:sp>
        <p:nvSpPr>
          <p:cNvPr id="62" name="Rectangle 3">
            <a:extLst>
              <a:ext uri="{FF2B5EF4-FFF2-40B4-BE49-F238E27FC236}">
                <a16:creationId xmlns:a16="http://schemas.microsoft.com/office/drawing/2014/main" id="{D9E70661-4160-4F9E-8E81-10E0C3D49617}"/>
              </a:ext>
            </a:extLst>
          </p:cNvPr>
          <p:cNvSpPr>
            <a:spLocks noChangeArrowheads="1"/>
          </p:cNvSpPr>
          <p:nvPr/>
        </p:nvSpPr>
        <p:spPr bwMode="auto">
          <a:xfrm>
            <a:off x="9447212" y="4204383"/>
            <a:ext cx="772647"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10.10.2.2</a:t>
            </a:r>
          </a:p>
        </p:txBody>
      </p:sp>
      <p:sp>
        <p:nvSpPr>
          <p:cNvPr id="63" name="computr2">
            <a:extLst>
              <a:ext uri="{FF2B5EF4-FFF2-40B4-BE49-F238E27FC236}">
                <a16:creationId xmlns:a16="http://schemas.microsoft.com/office/drawing/2014/main" id="{06E3F65F-86F2-4DEF-8FBA-CA5848824FE0}"/>
              </a:ext>
            </a:extLst>
          </p:cNvPr>
          <p:cNvSpPr>
            <a:spLocks noEditPoints="1" noChangeArrowheads="1"/>
          </p:cNvSpPr>
          <p:nvPr/>
        </p:nvSpPr>
        <p:spPr bwMode="auto">
          <a:xfrm>
            <a:off x="11340725" y="2570825"/>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solidFill>
                <a:srgbClr val="FF0000"/>
              </a:solidFill>
            </a:endParaRPr>
          </a:p>
        </p:txBody>
      </p:sp>
      <p:cxnSp>
        <p:nvCxnSpPr>
          <p:cNvPr id="64" name="Elbow Connector 25">
            <a:extLst>
              <a:ext uri="{FF2B5EF4-FFF2-40B4-BE49-F238E27FC236}">
                <a16:creationId xmlns:a16="http://schemas.microsoft.com/office/drawing/2014/main" id="{4F5B0B32-890D-4ABF-99A2-E2ACEADD1D84}"/>
              </a:ext>
            </a:extLst>
          </p:cNvPr>
          <p:cNvCxnSpPr>
            <a:stCxn id="49" idx="3"/>
            <a:endCxn id="65" idx="2"/>
          </p:cNvCxnSpPr>
          <p:nvPr/>
        </p:nvCxnSpPr>
        <p:spPr>
          <a:xfrm flipV="1">
            <a:off x="10683246" y="3177317"/>
            <a:ext cx="823829" cy="166685"/>
          </a:xfrm>
          <a:prstGeom prst="bentConnector2">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5" name="Rectangle 3">
            <a:extLst>
              <a:ext uri="{FF2B5EF4-FFF2-40B4-BE49-F238E27FC236}">
                <a16:creationId xmlns:a16="http://schemas.microsoft.com/office/drawing/2014/main" id="{86193AEA-27D3-4675-89DF-6D5F945F60D5}"/>
              </a:ext>
            </a:extLst>
          </p:cNvPr>
          <p:cNvSpPr>
            <a:spLocks noChangeArrowheads="1"/>
          </p:cNvSpPr>
          <p:nvPr/>
        </p:nvSpPr>
        <p:spPr bwMode="auto">
          <a:xfrm>
            <a:off x="10752060" y="2922759"/>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.123</a:t>
            </a:r>
          </a:p>
        </p:txBody>
      </p:sp>
      <p:sp>
        <p:nvSpPr>
          <p:cNvPr id="66" name="Rectangle 3">
            <a:extLst>
              <a:ext uri="{FF2B5EF4-FFF2-40B4-BE49-F238E27FC236}">
                <a16:creationId xmlns:a16="http://schemas.microsoft.com/office/drawing/2014/main" id="{F52596B0-E40A-4383-958D-92A8B426E9F8}"/>
              </a:ext>
            </a:extLst>
          </p:cNvPr>
          <p:cNvSpPr>
            <a:spLocks noChangeArrowheads="1"/>
          </p:cNvSpPr>
          <p:nvPr/>
        </p:nvSpPr>
        <p:spPr bwMode="auto">
          <a:xfrm>
            <a:off x="10582370" y="3326842"/>
            <a:ext cx="1303242"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enp0s3: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a:t>
            </a:r>
          </a:p>
        </p:txBody>
      </p:sp>
      <p:sp>
        <p:nvSpPr>
          <p:cNvPr id="67" name="Rectangle 3">
            <a:extLst>
              <a:ext uri="{FF2B5EF4-FFF2-40B4-BE49-F238E27FC236}">
                <a16:creationId xmlns:a16="http://schemas.microsoft.com/office/drawing/2014/main" id="{3D430087-8880-4367-A2B1-E5244D7411F8}"/>
              </a:ext>
            </a:extLst>
          </p:cNvPr>
          <p:cNvSpPr>
            <a:spLocks noChangeArrowheads="1"/>
          </p:cNvSpPr>
          <p:nvPr/>
        </p:nvSpPr>
        <p:spPr bwMode="auto">
          <a:xfrm>
            <a:off x="9618678" y="34329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10.10.2.1</a:t>
            </a:r>
          </a:p>
        </p:txBody>
      </p:sp>
      <p:sp>
        <p:nvSpPr>
          <p:cNvPr id="68" name="Arrow: Down 67">
            <a:extLst>
              <a:ext uri="{FF2B5EF4-FFF2-40B4-BE49-F238E27FC236}">
                <a16:creationId xmlns:a16="http://schemas.microsoft.com/office/drawing/2014/main" id="{7BF8A0E6-13FB-4FD8-AAD2-3F9280C8A501}"/>
              </a:ext>
            </a:extLst>
          </p:cNvPr>
          <p:cNvSpPr/>
          <p:nvPr/>
        </p:nvSpPr>
        <p:spPr>
          <a:xfrm rot="3683711">
            <a:off x="10680489" y="1378764"/>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3">
            <a:extLst>
              <a:ext uri="{FF2B5EF4-FFF2-40B4-BE49-F238E27FC236}">
                <a16:creationId xmlns:a16="http://schemas.microsoft.com/office/drawing/2014/main" id="{6DF4FF7A-82C5-489F-AE5F-E92E5322A1A4}"/>
              </a:ext>
            </a:extLst>
          </p:cNvPr>
          <p:cNvSpPr>
            <a:spLocks noChangeArrowheads="1"/>
          </p:cNvSpPr>
          <p:nvPr/>
        </p:nvSpPr>
        <p:spPr bwMode="auto">
          <a:xfrm>
            <a:off x="11007127" y="665604"/>
            <a:ext cx="36067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H1</a:t>
            </a:r>
          </a:p>
        </p:txBody>
      </p:sp>
      <p:sp>
        <p:nvSpPr>
          <p:cNvPr id="70" name="Rectangle 3">
            <a:extLst>
              <a:ext uri="{FF2B5EF4-FFF2-40B4-BE49-F238E27FC236}">
                <a16:creationId xmlns:a16="http://schemas.microsoft.com/office/drawing/2014/main" id="{0435A167-2CD7-4488-AD8C-90468CF2CA8F}"/>
              </a:ext>
            </a:extLst>
          </p:cNvPr>
          <p:cNvSpPr>
            <a:spLocks noChangeArrowheads="1"/>
          </p:cNvSpPr>
          <p:nvPr/>
        </p:nvSpPr>
        <p:spPr bwMode="auto">
          <a:xfrm>
            <a:off x="11350041" y="2330325"/>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2</a:t>
            </a:r>
            <a:endParaRPr lang="en-US" altLang="en-US" sz="1200" b="1" dirty="0">
              <a:latin typeface="Calibri" panose="020F0502020204030204" pitchFamily="34" charset="0"/>
              <a:cs typeface="Calibri" panose="020F0502020204030204" pitchFamily="34" charset="0"/>
            </a:endParaRPr>
          </a:p>
        </p:txBody>
      </p:sp>
      <p:sp>
        <p:nvSpPr>
          <p:cNvPr id="71" name="Rectangle 3">
            <a:extLst>
              <a:ext uri="{FF2B5EF4-FFF2-40B4-BE49-F238E27FC236}">
                <a16:creationId xmlns:a16="http://schemas.microsoft.com/office/drawing/2014/main" id="{D5972F68-45B8-4194-918E-41B474B42EFD}"/>
              </a:ext>
            </a:extLst>
          </p:cNvPr>
          <p:cNvSpPr>
            <a:spLocks noChangeArrowheads="1"/>
          </p:cNvSpPr>
          <p:nvPr/>
        </p:nvSpPr>
        <p:spPr bwMode="auto">
          <a:xfrm>
            <a:off x="11062064" y="5618841"/>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3</a:t>
            </a:r>
            <a:endParaRPr lang="en-US" altLang="en-US" sz="1200" b="1" dirty="0">
              <a:latin typeface="Calibri" panose="020F0502020204030204" pitchFamily="34" charset="0"/>
              <a:cs typeface="Calibri" panose="020F0502020204030204" pitchFamily="34" charset="0"/>
            </a:endParaRPr>
          </a:p>
        </p:txBody>
      </p:sp>
      <p:sp>
        <p:nvSpPr>
          <p:cNvPr id="72" name="Arrow: Down 71">
            <a:extLst>
              <a:ext uri="{FF2B5EF4-FFF2-40B4-BE49-F238E27FC236}">
                <a16:creationId xmlns:a16="http://schemas.microsoft.com/office/drawing/2014/main" id="{134F4B74-11CD-48CA-B195-C0FB0886BAF2}"/>
              </a:ext>
            </a:extLst>
          </p:cNvPr>
          <p:cNvSpPr/>
          <p:nvPr/>
        </p:nvSpPr>
        <p:spPr>
          <a:xfrm rot="20975868">
            <a:off x="10216174" y="2137253"/>
            <a:ext cx="272729" cy="946013"/>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Arrow: Down 72">
            <a:extLst>
              <a:ext uri="{FF2B5EF4-FFF2-40B4-BE49-F238E27FC236}">
                <a16:creationId xmlns:a16="http://schemas.microsoft.com/office/drawing/2014/main" id="{38A61E38-A6AA-477D-BA71-E7002D516ED3}"/>
              </a:ext>
            </a:extLst>
          </p:cNvPr>
          <p:cNvSpPr/>
          <p:nvPr/>
        </p:nvSpPr>
        <p:spPr>
          <a:xfrm rot="698006">
            <a:off x="10233455" y="3514661"/>
            <a:ext cx="272729" cy="1017127"/>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Arrow: Down 73">
            <a:extLst>
              <a:ext uri="{FF2B5EF4-FFF2-40B4-BE49-F238E27FC236}">
                <a16:creationId xmlns:a16="http://schemas.microsoft.com/office/drawing/2014/main" id="{98C08E08-4565-48DD-8C82-656FC1A69CD0}"/>
              </a:ext>
            </a:extLst>
          </p:cNvPr>
          <p:cNvSpPr/>
          <p:nvPr/>
        </p:nvSpPr>
        <p:spPr>
          <a:xfrm rot="16200000">
            <a:off x="10659691" y="4511972"/>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086ED4B7-2B58-4F97-B177-DE7B1A5C41E5}"/>
              </a:ext>
            </a:extLst>
          </p:cNvPr>
          <p:cNvSpPr/>
          <p:nvPr/>
        </p:nvSpPr>
        <p:spPr>
          <a:xfrm>
            <a:off x="10250995" y="1914562"/>
            <a:ext cx="192123" cy="283027"/>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Lst>
            <a:ahLst/>
            <a:cxnLst>
              <a:cxn ang="0">
                <a:pos x="connsiteX0" y="connsiteY0"/>
              </a:cxn>
              <a:cxn ang="0">
                <a:pos x="connsiteX1" y="connsiteY1"/>
              </a:cxn>
              <a:cxn ang="0">
                <a:pos x="connsiteX2" y="connsiteY2"/>
              </a:cxn>
            </a:cxnLst>
            <a:rect l="l" t="t" r="r" b="b"/>
            <a:pathLst>
              <a:path w="171330" h="438150">
                <a:moveTo>
                  <a:pt x="171330" y="0"/>
                </a:moveTo>
                <a:cubicBezTo>
                  <a:pt x="94336" y="77787"/>
                  <a:pt x="39993" y="86762"/>
                  <a:pt x="13006" y="159787"/>
                </a:cubicBezTo>
                <a:cubicBezTo>
                  <a:pt x="-13982" y="232812"/>
                  <a:pt x="9405" y="377825"/>
                  <a:pt x="9405" y="438150"/>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D7E5C990-FB6A-40A2-BA81-6193C4C0D4D6}"/>
              </a:ext>
            </a:extLst>
          </p:cNvPr>
          <p:cNvSpPr/>
          <p:nvPr/>
        </p:nvSpPr>
        <p:spPr>
          <a:xfrm>
            <a:off x="10427755" y="3076864"/>
            <a:ext cx="65523" cy="537027"/>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Lst>
            <a:ahLst/>
            <a:cxnLst>
              <a:cxn ang="0">
                <a:pos x="connsiteX0" y="connsiteY0"/>
              </a:cxn>
              <a:cxn ang="0">
                <a:pos x="connsiteX1" y="connsiteY1"/>
              </a:cxn>
              <a:cxn ang="0">
                <a:pos x="connsiteX2" y="connsiteY2"/>
              </a:cxn>
            </a:cxnLst>
            <a:rect l="l" t="t" r="r" b="b"/>
            <a:pathLst>
              <a:path w="58432" h="831364">
                <a:moveTo>
                  <a:pt x="20356" y="0"/>
                </a:moveTo>
                <a:cubicBezTo>
                  <a:pt x="79271" y="284224"/>
                  <a:pt x="58902" y="381673"/>
                  <a:pt x="31915" y="454698"/>
                </a:cubicBezTo>
                <a:cubicBezTo>
                  <a:pt x="4927" y="527723"/>
                  <a:pt x="0" y="771039"/>
                  <a:pt x="0" y="831364"/>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F8D856E6-9E73-4220-9DDB-92B0A54B4202}"/>
              </a:ext>
            </a:extLst>
          </p:cNvPr>
          <p:cNvSpPr/>
          <p:nvPr/>
        </p:nvSpPr>
        <p:spPr>
          <a:xfrm>
            <a:off x="10450581" y="3089564"/>
            <a:ext cx="447073" cy="237356"/>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 name="connsiteX0" fmla="*/ 0 w 124201"/>
              <a:gd name="connsiteY0" fmla="*/ 0 h 1008310"/>
              <a:gd name="connsiteX1" fmla="*/ 119152 w 124201"/>
              <a:gd name="connsiteY1" fmla="*/ 631644 h 1008310"/>
              <a:gd name="connsiteX2" fmla="*/ 87237 w 124201"/>
              <a:gd name="connsiteY2" fmla="*/ 1008310 h 1008310"/>
              <a:gd name="connsiteX0" fmla="*/ 0 w 92387"/>
              <a:gd name="connsiteY0" fmla="*/ 0 h 1008310"/>
              <a:gd name="connsiteX1" fmla="*/ 85175 w 92387"/>
              <a:gd name="connsiteY1" fmla="*/ 336733 h 1008310"/>
              <a:gd name="connsiteX2" fmla="*/ 87237 w 92387"/>
              <a:gd name="connsiteY2" fmla="*/ 1008310 h 1008310"/>
              <a:gd name="connsiteX0" fmla="*/ 0 w 87237"/>
              <a:gd name="connsiteY0" fmla="*/ 0 h 1008310"/>
              <a:gd name="connsiteX1" fmla="*/ 85175 w 87237"/>
              <a:gd name="connsiteY1" fmla="*/ 336733 h 1008310"/>
              <a:gd name="connsiteX2" fmla="*/ 87237 w 87237"/>
              <a:gd name="connsiteY2" fmla="*/ 1008310 h 1008310"/>
              <a:gd name="connsiteX0" fmla="*/ 0 w 113993"/>
              <a:gd name="connsiteY0" fmla="*/ 0 h 1008310"/>
              <a:gd name="connsiteX1" fmla="*/ 85175 w 113993"/>
              <a:gd name="connsiteY1" fmla="*/ 336733 h 1008310"/>
              <a:gd name="connsiteX2" fmla="*/ 87237 w 113993"/>
              <a:gd name="connsiteY2" fmla="*/ 1008310 h 1008310"/>
              <a:gd name="connsiteX0" fmla="*/ 0 w 370378"/>
              <a:gd name="connsiteY0" fmla="*/ 0 h 363568"/>
              <a:gd name="connsiteX1" fmla="*/ 85175 w 370378"/>
              <a:gd name="connsiteY1" fmla="*/ 336733 h 363568"/>
              <a:gd name="connsiteX2" fmla="*/ 370378 w 370378"/>
              <a:gd name="connsiteY2" fmla="*/ 271034 h 363568"/>
              <a:gd name="connsiteX0" fmla="*/ 0 w 370378"/>
              <a:gd name="connsiteY0" fmla="*/ 0 h 373730"/>
              <a:gd name="connsiteX1" fmla="*/ 85175 w 370378"/>
              <a:gd name="connsiteY1" fmla="*/ 336733 h 373730"/>
              <a:gd name="connsiteX2" fmla="*/ 370378 w 370378"/>
              <a:gd name="connsiteY2" fmla="*/ 271034 h 373730"/>
              <a:gd name="connsiteX0" fmla="*/ 0 w 370378"/>
              <a:gd name="connsiteY0" fmla="*/ 0 h 328126"/>
              <a:gd name="connsiteX1" fmla="*/ 51198 w 370378"/>
              <a:gd name="connsiteY1" fmla="*/ 277750 h 328126"/>
              <a:gd name="connsiteX2" fmla="*/ 370378 w 370378"/>
              <a:gd name="connsiteY2" fmla="*/ 271034 h 328126"/>
              <a:gd name="connsiteX0" fmla="*/ 0 w 398692"/>
              <a:gd name="connsiteY0" fmla="*/ 0 h 367447"/>
              <a:gd name="connsiteX1" fmla="*/ 79512 w 398692"/>
              <a:gd name="connsiteY1" fmla="*/ 317071 h 367447"/>
              <a:gd name="connsiteX2" fmla="*/ 398692 w 398692"/>
              <a:gd name="connsiteY2" fmla="*/ 310355 h 367447"/>
            </a:gdLst>
            <a:ahLst/>
            <a:cxnLst>
              <a:cxn ang="0">
                <a:pos x="connsiteX0" y="connsiteY0"/>
              </a:cxn>
              <a:cxn ang="0">
                <a:pos x="connsiteX1" y="connsiteY1"/>
              </a:cxn>
              <a:cxn ang="0">
                <a:pos x="connsiteX2" y="connsiteY2"/>
              </a:cxn>
            </a:cxnLst>
            <a:rect l="l" t="t" r="r" b="b"/>
            <a:pathLst>
              <a:path w="398692" h="367447">
                <a:moveTo>
                  <a:pt x="0" y="0"/>
                </a:moveTo>
                <a:cubicBezTo>
                  <a:pt x="58915" y="284224"/>
                  <a:pt x="27220" y="244047"/>
                  <a:pt x="79512" y="317071"/>
                </a:cubicBezTo>
                <a:cubicBezTo>
                  <a:pt x="143129" y="419587"/>
                  <a:pt x="211819" y="338503"/>
                  <a:pt x="398692" y="310355"/>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537F2443-FFA6-414F-B54A-C71030D03852}"/>
              </a:ext>
            </a:extLst>
          </p:cNvPr>
          <p:cNvSpPr/>
          <p:nvPr/>
        </p:nvSpPr>
        <p:spPr>
          <a:xfrm>
            <a:off x="10194268" y="4454821"/>
            <a:ext cx="320727" cy="409341"/>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 name="connsiteX0" fmla="*/ 0 w 124201"/>
              <a:gd name="connsiteY0" fmla="*/ 0 h 1008310"/>
              <a:gd name="connsiteX1" fmla="*/ 119152 w 124201"/>
              <a:gd name="connsiteY1" fmla="*/ 631644 h 1008310"/>
              <a:gd name="connsiteX2" fmla="*/ 87237 w 124201"/>
              <a:gd name="connsiteY2" fmla="*/ 1008310 h 1008310"/>
              <a:gd name="connsiteX0" fmla="*/ 0 w 92387"/>
              <a:gd name="connsiteY0" fmla="*/ 0 h 1008310"/>
              <a:gd name="connsiteX1" fmla="*/ 85175 w 92387"/>
              <a:gd name="connsiteY1" fmla="*/ 336733 h 1008310"/>
              <a:gd name="connsiteX2" fmla="*/ 87237 w 92387"/>
              <a:gd name="connsiteY2" fmla="*/ 1008310 h 1008310"/>
              <a:gd name="connsiteX0" fmla="*/ 0 w 87237"/>
              <a:gd name="connsiteY0" fmla="*/ 0 h 1008310"/>
              <a:gd name="connsiteX1" fmla="*/ 85175 w 87237"/>
              <a:gd name="connsiteY1" fmla="*/ 336733 h 1008310"/>
              <a:gd name="connsiteX2" fmla="*/ 87237 w 87237"/>
              <a:gd name="connsiteY2" fmla="*/ 1008310 h 1008310"/>
              <a:gd name="connsiteX0" fmla="*/ 0 w 113993"/>
              <a:gd name="connsiteY0" fmla="*/ 0 h 1008310"/>
              <a:gd name="connsiteX1" fmla="*/ 85175 w 113993"/>
              <a:gd name="connsiteY1" fmla="*/ 336733 h 1008310"/>
              <a:gd name="connsiteX2" fmla="*/ 87237 w 113993"/>
              <a:gd name="connsiteY2" fmla="*/ 1008310 h 1008310"/>
              <a:gd name="connsiteX0" fmla="*/ 0 w 370378"/>
              <a:gd name="connsiteY0" fmla="*/ 0 h 363568"/>
              <a:gd name="connsiteX1" fmla="*/ 85175 w 370378"/>
              <a:gd name="connsiteY1" fmla="*/ 336733 h 363568"/>
              <a:gd name="connsiteX2" fmla="*/ 370378 w 370378"/>
              <a:gd name="connsiteY2" fmla="*/ 271034 h 363568"/>
              <a:gd name="connsiteX0" fmla="*/ 0 w 370378"/>
              <a:gd name="connsiteY0" fmla="*/ 0 h 373730"/>
              <a:gd name="connsiteX1" fmla="*/ 85175 w 370378"/>
              <a:gd name="connsiteY1" fmla="*/ 336733 h 373730"/>
              <a:gd name="connsiteX2" fmla="*/ 370378 w 370378"/>
              <a:gd name="connsiteY2" fmla="*/ 271034 h 373730"/>
              <a:gd name="connsiteX0" fmla="*/ 0 w 370378"/>
              <a:gd name="connsiteY0" fmla="*/ 0 h 328126"/>
              <a:gd name="connsiteX1" fmla="*/ 51198 w 370378"/>
              <a:gd name="connsiteY1" fmla="*/ 277750 h 328126"/>
              <a:gd name="connsiteX2" fmla="*/ 370378 w 370378"/>
              <a:gd name="connsiteY2" fmla="*/ 271034 h 328126"/>
              <a:gd name="connsiteX0" fmla="*/ 0 w 398692"/>
              <a:gd name="connsiteY0" fmla="*/ 0 h 367447"/>
              <a:gd name="connsiteX1" fmla="*/ 79512 w 398692"/>
              <a:gd name="connsiteY1" fmla="*/ 317071 h 367447"/>
              <a:gd name="connsiteX2" fmla="*/ 398692 w 398692"/>
              <a:gd name="connsiteY2" fmla="*/ 310355 h 367447"/>
              <a:gd name="connsiteX0" fmla="*/ 0 w 376041"/>
              <a:gd name="connsiteY0" fmla="*/ 0 h 436259"/>
              <a:gd name="connsiteX1" fmla="*/ 56861 w 376041"/>
              <a:gd name="connsiteY1" fmla="*/ 385883 h 436259"/>
              <a:gd name="connsiteX2" fmla="*/ 376041 w 376041"/>
              <a:gd name="connsiteY2" fmla="*/ 379167 h 436259"/>
              <a:gd name="connsiteX0" fmla="*/ 14217 w 333630"/>
              <a:gd name="connsiteY0" fmla="*/ 0 h 544393"/>
              <a:gd name="connsiteX1" fmla="*/ 14450 w 333630"/>
              <a:gd name="connsiteY1" fmla="*/ 494017 h 544393"/>
              <a:gd name="connsiteX2" fmla="*/ 333630 w 333630"/>
              <a:gd name="connsiteY2" fmla="*/ 487301 h 544393"/>
              <a:gd name="connsiteX0" fmla="*/ 50637 w 330410"/>
              <a:gd name="connsiteY0" fmla="*/ 0 h 573884"/>
              <a:gd name="connsiteX1" fmla="*/ 11230 w 330410"/>
              <a:gd name="connsiteY1" fmla="*/ 523508 h 573884"/>
              <a:gd name="connsiteX2" fmla="*/ 330410 w 330410"/>
              <a:gd name="connsiteY2" fmla="*/ 516792 h 573884"/>
              <a:gd name="connsiteX0" fmla="*/ 61297 w 329744"/>
              <a:gd name="connsiteY0" fmla="*/ 0 h 603375"/>
              <a:gd name="connsiteX1" fmla="*/ 10564 w 329744"/>
              <a:gd name="connsiteY1" fmla="*/ 552999 h 603375"/>
              <a:gd name="connsiteX2" fmla="*/ 329744 w 329744"/>
              <a:gd name="connsiteY2" fmla="*/ 546283 h 603375"/>
              <a:gd name="connsiteX0" fmla="*/ 61297 w 329744"/>
              <a:gd name="connsiteY0" fmla="*/ 0 h 603375"/>
              <a:gd name="connsiteX1" fmla="*/ 10564 w 329744"/>
              <a:gd name="connsiteY1" fmla="*/ 552999 h 603375"/>
              <a:gd name="connsiteX2" fmla="*/ 329744 w 329744"/>
              <a:gd name="connsiteY2" fmla="*/ 546283 h 603375"/>
              <a:gd name="connsiteX0" fmla="*/ 66474 w 334921"/>
              <a:gd name="connsiteY0" fmla="*/ 0 h 603375"/>
              <a:gd name="connsiteX1" fmla="*/ 15741 w 334921"/>
              <a:gd name="connsiteY1" fmla="*/ 552999 h 603375"/>
              <a:gd name="connsiteX2" fmla="*/ 334921 w 334921"/>
              <a:gd name="connsiteY2" fmla="*/ 546283 h 603375"/>
              <a:gd name="connsiteX0" fmla="*/ 102470 w 331277"/>
              <a:gd name="connsiteY0" fmla="*/ 0 h 623036"/>
              <a:gd name="connsiteX1" fmla="*/ 12097 w 331277"/>
              <a:gd name="connsiteY1" fmla="*/ 572660 h 623036"/>
              <a:gd name="connsiteX2" fmla="*/ 331277 w 331277"/>
              <a:gd name="connsiteY2" fmla="*/ 565944 h 623036"/>
              <a:gd name="connsiteX0" fmla="*/ 103704 w 332511"/>
              <a:gd name="connsiteY0" fmla="*/ 0 h 623036"/>
              <a:gd name="connsiteX1" fmla="*/ 13331 w 332511"/>
              <a:gd name="connsiteY1" fmla="*/ 572660 h 623036"/>
              <a:gd name="connsiteX2" fmla="*/ 332511 w 332511"/>
              <a:gd name="connsiteY2" fmla="*/ 565944 h 623036"/>
              <a:gd name="connsiteX0" fmla="*/ 68538 w 297345"/>
              <a:gd name="connsiteY0" fmla="*/ 0 h 578042"/>
              <a:gd name="connsiteX1" fmla="*/ 17805 w 297345"/>
              <a:gd name="connsiteY1" fmla="*/ 474356 h 578042"/>
              <a:gd name="connsiteX2" fmla="*/ 297345 w 297345"/>
              <a:gd name="connsiteY2" fmla="*/ 565944 h 578042"/>
              <a:gd name="connsiteX0" fmla="*/ 68538 w 297345"/>
              <a:gd name="connsiteY0" fmla="*/ 0 h 578044"/>
              <a:gd name="connsiteX1" fmla="*/ 17805 w 297345"/>
              <a:gd name="connsiteY1" fmla="*/ 474356 h 578044"/>
              <a:gd name="connsiteX2" fmla="*/ 297345 w 297345"/>
              <a:gd name="connsiteY2" fmla="*/ 565944 h 578044"/>
              <a:gd name="connsiteX0" fmla="*/ 68538 w 297345"/>
              <a:gd name="connsiteY0" fmla="*/ 0 h 578042"/>
              <a:gd name="connsiteX1" fmla="*/ 17805 w 297345"/>
              <a:gd name="connsiteY1" fmla="*/ 474356 h 578042"/>
              <a:gd name="connsiteX2" fmla="*/ 297345 w 297345"/>
              <a:gd name="connsiteY2" fmla="*/ 565944 h 578042"/>
              <a:gd name="connsiteX0" fmla="*/ 68538 w 297345"/>
              <a:gd name="connsiteY0" fmla="*/ 0 h 586755"/>
              <a:gd name="connsiteX1" fmla="*/ 17805 w 297345"/>
              <a:gd name="connsiteY1" fmla="*/ 474356 h 586755"/>
              <a:gd name="connsiteX2" fmla="*/ 297345 w 297345"/>
              <a:gd name="connsiteY2" fmla="*/ 565944 h 586755"/>
              <a:gd name="connsiteX0" fmla="*/ 68538 w 286019"/>
              <a:gd name="connsiteY0" fmla="*/ 0 h 633694"/>
              <a:gd name="connsiteX1" fmla="*/ 17805 w 286019"/>
              <a:gd name="connsiteY1" fmla="*/ 474356 h 633694"/>
              <a:gd name="connsiteX2" fmla="*/ 286019 w 286019"/>
              <a:gd name="connsiteY2" fmla="*/ 624926 h 633694"/>
            </a:gdLst>
            <a:ahLst/>
            <a:cxnLst>
              <a:cxn ang="0">
                <a:pos x="connsiteX0" y="connsiteY0"/>
              </a:cxn>
              <a:cxn ang="0">
                <a:pos x="connsiteX1" y="connsiteY1"/>
              </a:cxn>
              <a:cxn ang="0">
                <a:pos x="connsiteX2" y="connsiteY2"/>
              </a:cxn>
            </a:cxnLst>
            <a:rect l="l" t="t" r="r" b="b"/>
            <a:pathLst>
              <a:path w="286019" h="633694">
                <a:moveTo>
                  <a:pt x="68538" y="0"/>
                </a:moveTo>
                <a:cubicBezTo>
                  <a:pt x="42510" y="166260"/>
                  <a:pt x="-34487" y="332519"/>
                  <a:pt x="17805" y="474356"/>
                </a:cubicBezTo>
                <a:cubicBezTo>
                  <a:pt x="81422" y="616193"/>
                  <a:pt x="99146" y="653074"/>
                  <a:pt x="286019" y="624926"/>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a:cxnSpLocks/>
          </p:cNvCxnSpPr>
          <p:nvPr/>
        </p:nvCxnSpPr>
        <p:spPr>
          <a:xfrm flipH="1" flipV="1">
            <a:off x="8609012" y="2224556"/>
            <a:ext cx="2648268" cy="58953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p:cNvCxnSpPr>
          <p:nvPr/>
        </p:nvCxnSpPr>
        <p:spPr>
          <a:xfrm flipH="1">
            <a:off x="8798025" y="2875625"/>
            <a:ext cx="2459255" cy="11682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2773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DE0D7-0D34-4219-AFF7-B9CE1CFC9A05}"/>
              </a:ext>
            </a:extLst>
          </p:cNvPr>
          <p:cNvSpPr>
            <a:spLocks noGrp="1"/>
          </p:cNvSpPr>
          <p:nvPr>
            <p:ph type="title"/>
          </p:nvPr>
        </p:nvSpPr>
        <p:spPr/>
        <p:txBody>
          <a:bodyPr/>
          <a:lstStyle/>
          <a:p>
            <a:r>
              <a:rPr lang="vi-VN" dirty="0"/>
              <a:t>Thực hành: Static Multicast</a:t>
            </a:r>
            <a:endParaRPr lang="en-US" dirty="0"/>
          </a:p>
        </p:txBody>
      </p:sp>
      <p:sp>
        <p:nvSpPr>
          <p:cNvPr id="3" name="Content Placeholder 2">
            <a:extLst>
              <a:ext uri="{FF2B5EF4-FFF2-40B4-BE49-F238E27FC236}">
                <a16:creationId xmlns:a16="http://schemas.microsoft.com/office/drawing/2014/main" id="{AFF091E6-B172-4D94-889B-4D3C046FAEA5}"/>
              </a:ext>
            </a:extLst>
          </p:cNvPr>
          <p:cNvSpPr>
            <a:spLocks noGrp="1"/>
          </p:cNvSpPr>
          <p:nvPr>
            <p:ph idx="1"/>
          </p:nvPr>
        </p:nvSpPr>
        <p:spPr>
          <a:xfrm>
            <a:off x="837982" y="1227909"/>
            <a:ext cx="7838591" cy="4949054"/>
          </a:xfrm>
        </p:spPr>
        <p:txBody>
          <a:bodyPr/>
          <a:lstStyle/>
          <a:p>
            <a:r>
              <a:rPr lang="vi-VN" dirty="0"/>
              <a:t>Tạo cây multicast R1 </a:t>
            </a:r>
            <a:r>
              <a:rPr lang="vi-VN" dirty="0">
                <a:sym typeface="Wingdings" panose="05000000000000000000" pitchFamily="2" charset="2"/>
              </a:rPr>
              <a:t> R2 bằng phương pháp static</a:t>
            </a:r>
          </a:p>
          <a:p>
            <a:r>
              <a:rPr lang="vi-VN" dirty="0">
                <a:sym typeface="Wingdings" panose="05000000000000000000" pitchFamily="2" charset="2"/>
              </a:rPr>
              <a:t>Tạo nguồn phát trên H1 với </a:t>
            </a:r>
            <a:r>
              <a:rPr lang="vi-VN" i="1" dirty="0">
                <a:sym typeface="Wingdings" panose="05000000000000000000" pitchFamily="2" charset="2"/>
              </a:rPr>
              <a:t>iperf -c</a:t>
            </a:r>
          </a:p>
          <a:p>
            <a:r>
              <a:rPr lang="vi-VN" dirty="0">
                <a:sym typeface="Wingdings" panose="05000000000000000000" pitchFamily="2" charset="2"/>
              </a:rPr>
              <a:t>Tạo trạm nghe trên H2 với </a:t>
            </a:r>
            <a:r>
              <a:rPr lang="vi-VN" i="1" dirty="0">
                <a:sym typeface="Wingdings" panose="05000000000000000000" pitchFamily="2" charset="2"/>
              </a:rPr>
              <a:t>iperf -s</a:t>
            </a:r>
          </a:p>
          <a:p>
            <a:r>
              <a:rPr lang="vi-VN" dirty="0">
                <a:sym typeface="Wingdings" panose="05000000000000000000" pitchFamily="2" charset="2"/>
              </a:rPr>
              <a:t>Theo dõi các gói tin multicast gửi từ H1 vào nhóm và gói tin được chuyển tiếp qua R1, R2 đến H2</a:t>
            </a:r>
          </a:p>
          <a:p>
            <a:r>
              <a:rPr lang="vi-VN" dirty="0">
                <a:sym typeface="Wingdings" panose="05000000000000000000" pitchFamily="2" charset="2"/>
              </a:rPr>
              <a:t>Thêm R3 vào cây multicast cũng bằng phướng pháp static để hoàn thành cây R1  R2  R3</a:t>
            </a:r>
          </a:p>
          <a:p>
            <a:r>
              <a:rPr lang="vi-VN" dirty="0">
                <a:sym typeface="Wingdings" panose="05000000000000000000" pitchFamily="2" charset="2"/>
              </a:rPr>
              <a:t>Tạo trạm nghe trên H3 với </a:t>
            </a:r>
            <a:r>
              <a:rPr lang="vi-VN" i="1" dirty="0">
                <a:sym typeface="Wingdings" panose="05000000000000000000" pitchFamily="2" charset="2"/>
              </a:rPr>
              <a:t>iperf -s</a:t>
            </a:r>
          </a:p>
          <a:p>
            <a:r>
              <a:rPr lang="vi-VN" dirty="0">
                <a:sym typeface="Wingdings" panose="05000000000000000000" pitchFamily="2" charset="2"/>
              </a:rPr>
              <a:t>Theo dõi các gói tin multicast gửi từ H1 vào nhóm và được chuyển tiếp qua R1, R2, R3 đến H3</a:t>
            </a:r>
          </a:p>
          <a:p>
            <a:endParaRPr lang="vi-VN" dirty="0"/>
          </a:p>
          <a:p>
            <a:endParaRPr lang="en-US" dirty="0"/>
          </a:p>
        </p:txBody>
      </p:sp>
      <p:sp>
        <p:nvSpPr>
          <p:cNvPr id="4" name="Slide Number Placeholder 3">
            <a:extLst>
              <a:ext uri="{FF2B5EF4-FFF2-40B4-BE49-F238E27FC236}">
                <a16:creationId xmlns:a16="http://schemas.microsoft.com/office/drawing/2014/main" id="{5A456326-2FA6-467A-827F-7B5CE4EAD5AA}"/>
              </a:ext>
            </a:extLst>
          </p:cNvPr>
          <p:cNvSpPr>
            <a:spLocks noGrp="1"/>
          </p:cNvSpPr>
          <p:nvPr>
            <p:ph type="sldNum" sz="quarter" idx="12"/>
          </p:nvPr>
        </p:nvSpPr>
        <p:spPr/>
        <p:txBody>
          <a:bodyPr/>
          <a:lstStyle/>
          <a:p>
            <a:fld id="{DF28FB93-0A08-4E7D-8E63-9EFA29F1E093}" type="slidenum">
              <a:rPr lang="en-US" smtClean="0"/>
              <a:pPr/>
              <a:t>14</a:t>
            </a:fld>
            <a:endParaRPr lang="en-US"/>
          </a:p>
        </p:txBody>
      </p:sp>
      <p:sp>
        <p:nvSpPr>
          <p:cNvPr id="7" name="Arrow: Down 6">
            <a:extLst>
              <a:ext uri="{FF2B5EF4-FFF2-40B4-BE49-F238E27FC236}">
                <a16:creationId xmlns:a16="http://schemas.microsoft.com/office/drawing/2014/main" id="{0453AFBD-1E33-4F26-B8F9-FECBCAE33E81}"/>
              </a:ext>
            </a:extLst>
          </p:cNvPr>
          <p:cNvSpPr/>
          <p:nvPr/>
        </p:nvSpPr>
        <p:spPr>
          <a:xfrm rot="16200000">
            <a:off x="10964374" y="2912375"/>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mputr2">
            <a:extLst>
              <a:ext uri="{FF2B5EF4-FFF2-40B4-BE49-F238E27FC236}">
                <a16:creationId xmlns:a16="http://schemas.microsoft.com/office/drawing/2014/main" id="{00C324CC-7B78-4D6B-A2FF-DB9E3A3FD65C}"/>
              </a:ext>
            </a:extLst>
          </p:cNvPr>
          <p:cNvSpPr>
            <a:spLocks noEditPoints="1" noChangeArrowheads="1"/>
          </p:cNvSpPr>
          <p:nvPr/>
        </p:nvSpPr>
        <p:spPr bwMode="auto">
          <a:xfrm>
            <a:off x="11013083" y="914400"/>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9" name="Picture 2" descr="C:\Users\HP\AppData\Local\Microsoft\Windows\Temporary Internet Files\Content.IE5\XHC0ZJ3B\router-30140_640[1].png">
            <a:extLst>
              <a:ext uri="{FF2B5EF4-FFF2-40B4-BE49-F238E27FC236}">
                <a16:creationId xmlns:a16="http://schemas.microsoft.com/office/drawing/2014/main" id="{D4654484-D5AB-41DA-AB81-B9775E6968A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1821616"/>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668D3DF2-DB68-49D4-86A4-268D2BC48EEE}"/>
              </a:ext>
            </a:extLst>
          </p:cNvPr>
          <p:cNvSpPr>
            <a:spLocks noChangeArrowheads="1"/>
          </p:cNvSpPr>
          <p:nvPr/>
        </p:nvSpPr>
        <p:spPr bwMode="auto">
          <a:xfrm>
            <a:off x="10041512" y="1543975"/>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a:t>R1</a:t>
            </a:r>
          </a:p>
        </p:txBody>
      </p:sp>
      <p:cxnSp>
        <p:nvCxnSpPr>
          <p:cNvPr id="11" name="Elbow Connector 7">
            <a:extLst>
              <a:ext uri="{FF2B5EF4-FFF2-40B4-BE49-F238E27FC236}">
                <a16:creationId xmlns:a16="http://schemas.microsoft.com/office/drawing/2014/main" id="{D9229C8A-A4ED-48DE-BDC4-3771C2145943}"/>
              </a:ext>
            </a:extLst>
          </p:cNvPr>
          <p:cNvCxnSpPr>
            <a:stCxn id="9" idx="3"/>
            <a:endCxn id="12" idx="2"/>
          </p:cNvCxnSpPr>
          <p:nvPr/>
        </p:nvCxnSpPr>
        <p:spPr>
          <a:xfrm flipV="1">
            <a:off x="10491761" y="1520892"/>
            <a:ext cx="687673" cy="44432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2" name="Rectangle 3">
            <a:extLst>
              <a:ext uri="{FF2B5EF4-FFF2-40B4-BE49-F238E27FC236}">
                <a16:creationId xmlns:a16="http://schemas.microsoft.com/office/drawing/2014/main" id="{2FD2695E-710E-4431-9F0A-AA69BC678112}"/>
              </a:ext>
            </a:extLst>
          </p:cNvPr>
          <p:cNvSpPr>
            <a:spLocks noChangeArrowheads="1"/>
          </p:cNvSpPr>
          <p:nvPr/>
        </p:nvSpPr>
        <p:spPr bwMode="auto">
          <a:xfrm>
            <a:off x="10458884" y="1266334"/>
            <a:ext cx="144109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enp0s9</a:t>
            </a:r>
            <a:r>
              <a:rPr lang="en-US" altLang="en-US" sz="1050" dirty="0">
                <a:latin typeface="Calibri" panose="020F0502020204030204" pitchFamily="34" charset="0"/>
                <a:cs typeface="Calibri" panose="020F0502020204030204" pitchFamily="34" charset="0"/>
              </a:rPr>
              <a:t>: 192.168.1.</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20</a:t>
            </a:r>
          </a:p>
        </p:txBody>
      </p:sp>
      <p:pic>
        <p:nvPicPr>
          <p:cNvPr id="13" name="Picture 2" descr="C:\Users\HP\AppData\Local\Microsoft\Windows\Temporary Internet Files\Content.IE5\XHC0ZJ3B\router-30140_640[1].png">
            <a:extLst>
              <a:ext uri="{FF2B5EF4-FFF2-40B4-BE49-F238E27FC236}">
                <a16:creationId xmlns:a16="http://schemas.microsoft.com/office/drawing/2014/main" id="{98F45FA4-4B5C-49E2-A15F-AA81C03BC66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1059" y="3200400"/>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3">
            <a:extLst>
              <a:ext uri="{FF2B5EF4-FFF2-40B4-BE49-F238E27FC236}">
                <a16:creationId xmlns:a16="http://schemas.microsoft.com/office/drawing/2014/main" id="{A5F758E4-A084-4A01-8254-CD7B144D762E}"/>
              </a:ext>
            </a:extLst>
          </p:cNvPr>
          <p:cNvSpPr>
            <a:spLocks noChangeArrowheads="1"/>
          </p:cNvSpPr>
          <p:nvPr/>
        </p:nvSpPr>
        <p:spPr bwMode="auto">
          <a:xfrm>
            <a:off x="10498785" y="2971800"/>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2</a:t>
            </a:r>
            <a:endParaRPr lang="en-US" altLang="en-US" sz="1400" b="1" dirty="0">
              <a:latin typeface="Calibri" panose="020F0502020204030204" pitchFamily="34" charset="0"/>
              <a:cs typeface="Calibri" panose="020F0502020204030204" pitchFamily="34" charset="0"/>
            </a:endParaRPr>
          </a:p>
        </p:txBody>
      </p:sp>
      <p:cxnSp>
        <p:nvCxnSpPr>
          <p:cNvPr id="15" name="Elbow Connector 11">
            <a:extLst>
              <a:ext uri="{FF2B5EF4-FFF2-40B4-BE49-F238E27FC236}">
                <a16:creationId xmlns:a16="http://schemas.microsoft.com/office/drawing/2014/main" id="{7919858D-7E6D-4D39-9E56-967F6DBF85A9}"/>
              </a:ext>
            </a:extLst>
          </p:cNvPr>
          <p:cNvCxnSpPr>
            <a:stCxn id="9" idx="2"/>
            <a:endCxn id="13" idx="0"/>
          </p:cNvCxnSpPr>
          <p:nvPr/>
        </p:nvCxnSpPr>
        <p:spPr>
          <a:xfrm rot="16200000" flipH="1">
            <a:off x="9780620" y="2558866"/>
            <a:ext cx="1091581"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16" name="Picture 2" descr="C:\Users\HP\AppData\Local\Microsoft\Windows\Temporary Internet Files\Content.IE5\XHC0ZJ3B\router-30140_640[1].png">
            <a:extLst>
              <a:ext uri="{FF2B5EF4-FFF2-40B4-BE49-F238E27FC236}">
                <a16:creationId xmlns:a16="http://schemas.microsoft.com/office/drawing/2014/main" id="{0B7D5B24-CF44-4468-9E95-2B0FC9063B9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458881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3">
            <a:extLst>
              <a:ext uri="{FF2B5EF4-FFF2-40B4-BE49-F238E27FC236}">
                <a16:creationId xmlns:a16="http://schemas.microsoft.com/office/drawing/2014/main" id="{8815E7CC-3D82-46F3-852F-6799F81B7E44}"/>
              </a:ext>
            </a:extLst>
          </p:cNvPr>
          <p:cNvSpPr>
            <a:spLocks noChangeArrowheads="1"/>
          </p:cNvSpPr>
          <p:nvPr/>
        </p:nvSpPr>
        <p:spPr bwMode="auto">
          <a:xfrm>
            <a:off x="10041585" y="4791596"/>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3</a:t>
            </a:r>
            <a:endParaRPr lang="en-US" altLang="en-US" sz="1400" b="1" dirty="0">
              <a:latin typeface="Calibri" panose="020F0502020204030204" pitchFamily="34" charset="0"/>
              <a:cs typeface="Calibri" panose="020F0502020204030204" pitchFamily="34" charset="0"/>
            </a:endParaRPr>
          </a:p>
        </p:txBody>
      </p:sp>
      <p:cxnSp>
        <p:nvCxnSpPr>
          <p:cNvPr id="18" name="Elbow Connector 14">
            <a:extLst>
              <a:ext uri="{FF2B5EF4-FFF2-40B4-BE49-F238E27FC236}">
                <a16:creationId xmlns:a16="http://schemas.microsoft.com/office/drawing/2014/main" id="{A77673B1-FF25-4A5E-AD32-D7E2E8668169}"/>
              </a:ext>
            </a:extLst>
          </p:cNvPr>
          <p:cNvCxnSpPr>
            <a:stCxn id="13" idx="2"/>
            <a:endCxn id="16" idx="0"/>
          </p:cNvCxnSpPr>
          <p:nvPr/>
        </p:nvCxnSpPr>
        <p:spPr>
          <a:xfrm rot="5400000">
            <a:off x="9775806" y="3942466"/>
            <a:ext cx="1101210"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9" name="computr2">
            <a:extLst>
              <a:ext uri="{FF2B5EF4-FFF2-40B4-BE49-F238E27FC236}">
                <a16:creationId xmlns:a16="http://schemas.microsoft.com/office/drawing/2014/main" id="{D60BA40A-34E1-4FD0-944B-E5B8E6B6D082}"/>
              </a:ext>
            </a:extLst>
          </p:cNvPr>
          <p:cNvSpPr>
            <a:spLocks noEditPoints="1" noChangeArrowheads="1"/>
          </p:cNvSpPr>
          <p:nvPr/>
        </p:nvSpPr>
        <p:spPr bwMode="auto">
          <a:xfrm>
            <a:off x="11013083" y="5297837"/>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20" name="Elbow Connector 16">
            <a:extLst>
              <a:ext uri="{FF2B5EF4-FFF2-40B4-BE49-F238E27FC236}">
                <a16:creationId xmlns:a16="http://schemas.microsoft.com/office/drawing/2014/main" id="{9B549EFE-E097-4CAB-947B-F439767920CF}"/>
              </a:ext>
            </a:extLst>
          </p:cNvPr>
          <p:cNvCxnSpPr>
            <a:stCxn id="16" idx="3"/>
            <a:endCxn id="21" idx="0"/>
          </p:cNvCxnSpPr>
          <p:nvPr/>
        </p:nvCxnSpPr>
        <p:spPr>
          <a:xfrm>
            <a:off x="10491761" y="4732415"/>
            <a:ext cx="655690" cy="26850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1" name="Rectangle 3">
            <a:extLst>
              <a:ext uri="{FF2B5EF4-FFF2-40B4-BE49-F238E27FC236}">
                <a16:creationId xmlns:a16="http://schemas.microsoft.com/office/drawing/2014/main" id="{FB933434-5A57-4E2E-9FCE-FC605EAF9217}"/>
              </a:ext>
            </a:extLst>
          </p:cNvPr>
          <p:cNvSpPr>
            <a:spLocks noChangeArrowheads="1"/>
          </p:cNvSpPr>
          <p:nvPr/>
        </p:nvSpPr>
        <p:spPr bwMode="auto">
          <a:xfrm>
            <a:off x="10392436" y="5000922"/>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15</a:t>
            </a:r>
          </a:p>
        </p:txBody>
      </p:sp>
      <p:sp>
        <p:nvSpPr>
          <p:cNvPr id="22" name="Rectangle 3">
            <a:extLst>
              <a:ext uri="{FF2B5EF4-FFF2-40B4-BE49-F238E27FC236}">
                <a16:creationId xmlns:a16="http://schemas.microsoft.com/office/drawing/2014/main" id="{757446DF-B8B0-404A-AE31-7C14E60A8E95}"/>
              </a:ext>
            </a:extLst>
          </p:cNvPr>
          <p:cNvSpPr>
            <a:spLocks noChangeArrowheads="1"/>
          </p:cNvSpPr>
          <p:nvPr/>
        </p:nvSpPr>
        <p:spPr bwMode="auto">
          <a:xfrm>
            <a:off x="10379533" y="1969998"/>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192.168.1.1</a:t>
            </a:r>
          </a:p>
        </p:txBody>
      </p:sp>
      <p:sp>
        <p:nvSpPr>
          <p:cNvPr id="23" name="Rectangle 3">
            <a:extLst>
              <a:ext uri="{FF2B5EF4-FFF2-40B4-BE49-F238E27FC236}">
                <a16:creationId xmlns:a16="http://schemas.microsoft.com/office/drawing/2014/main" id="{C6AAF23E-8C6F-445D-A61D-1B104AE7E74B}"/>
              </a:ext>
            </a:extLst>
          </p:cNvPr>
          <p:cNvSpPr>
            <a:spLocks noChangeArrowheads="1"/>
          </p:cNvSpPr>
          <p:nvPr/>
        </p:nvSpPr>
        <p:spPr bwMode="auto">
          <a:xfrm>
            <a:off x="10437241" y="4469842"/>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.1</a:t>
            </a:r>
          </a:p>
        </p:txBody>
      </p:sp>
      <p:sp>
        <p:nvSpPr>
          <p:cNvPr id="24" name="Rectangle 3">
            <a:extLst>
              <a:ext uri="{FF2B5EF4-FFF2-40B4-BE49-F238E27FC236}">
                <a16:creationId xmlns:a16="http://schemas.microsoft.com/office/drawing/2014/main" id="{B26CA814-1118-4307-8C0B-3AE9A1F7622D}"/>
              </a:ext>
            </a:extLst>
          </p:cNvPr>
          <p:cNvSpPr>
            <a:spLocks noChangeArrowheads="1"/>
          </p:cNvSpPr>
          <p:nvPr/>
        </p:nvSpPr>
        <p:spPr bwMode="auto">
          <a:xfrm>
            <a:off x="9470767" y="2008359"/>
            <a:ext cx="759901"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10.10.1.1</a:t>
            </a:r>
          </a:p>
        </p:txBody>
      </p:sp>
      <p:sp>
        <p:nvSpPr>
          <p:cNvPr id="25" name="Rectangle 3">
            <a:extLst>
              <a:ext uri="{FF2B5EF4-FFF2-40B4-BE49-F238E27FC236}">
                <a16:creationId xmlns:a16="http://schemas.microsoft.com/office/drawing/2014/main" id="{5264873E-1C7A-4B0B-A18F-111BCF4BEDB0}"/>
              </a:ext>
            </a:extLst>
          </p:cNvPr>
          <p:cNvSpPr>
            <a:spLocks noChangeArrowheads="1"/>
          </p:cNvSpPr>
          <p:nvPr/>
        </p:nvSpPr>
        <p:spPr bwMode="auto">
          <a:xfrm>
            <a:off x="9600687" y="28194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10.10.1.2</a:t>
            </a:r>
          </a:p>
        </p:txBody>
      </p:sp>
      <p:sp>
        <p:nvSpPr>
          <p:cNvPr id="26" name="Rectangle 3">
            <a:extLst>
              <a:ext uri="{FF2B5EF4-FFF2-40B4-BE49-F238E27FC236}">
                <a16:creationId xmlns:a16="http://schemas.microsoft.com/office/drawing/2014/main" id="{07D5DCAB-0BD5-4A88-A153-767554824948}"/>
              </a:ext>
            </a:extLst>
          </p:cNvPr>
          <p:cNvSpPr>
            <a:spLocks noChangeArrowheads="1"/>
          </p:cNvSpPr>
          <p:nvPr/>
        </p:nvSpPr>
        <p:spPr bwMode="auto">
          <a:xfrm>
            <a:off x="9447212" y="4204383"/>
            <a:ext cx="772647"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10.10.2.2</a:t>
            </a:r>
          </a:p>
        </p:txBody>
      </p:sp>
      <p:sp>
        <p:nvSpPr>
          <p:cNvPr id="27" name="computr2">
            <a:extLst>
              <a:ext uri="{FF2B5EF4-FFF2-40B4-BE49-F238E27FC236}">
                <a16:creationId xmlns:a16="http://schemas.microsoft.com/office/drawing/2014/main" id="{4C24ACB2-4DE2-412E-8FB5-E198FD344A4F}"/>
              </a:ext>
            </a:extLst>
          </p:cNvPr>
          <p:cNvSpPr>
            <a:spLocks noEditPoints="1" noChangeArrowheads="1"/>
          </p:cNvSpPr>
          <p:nvPr/>
        </p:nvSpPr>
        <p:spPr bwMode="auto">
          <a:xfrm>
            <a:off x="11340725" y="2570825"/>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solidFill>
                <a:srgbClr val="FF0000"/>
              </a:solidFill>
            </a:endParaRPr>
          </a:p>
        </p:txBody>
      </p:sp>
      <p:cxnSp>
        <p:nvCxnSpPr>
          <p:cNvPr id="28" name="Elbow Connector 25">
            <a:extLst>
              <a:ext uri="{FF2B5EF4-FFF2-40B4-BE49-F238E27FC236}">
                <a16:creationId xmlns:a16="http://schemas.microsoft.com/office/drawing/2014/main" id="{EFE24F05-F6F1-414E-94F4-D9C0E96475C9}"/>
              </a:ext>
            </a:extLst>
          </p:cNvPr>
          <p:cNvCxnSpPr>
            <a:stCxn id="13" idx="3"/>
            <a:endCxn id="29" idx="2"/>
          </p:cNvCxnSpPr>
          <p:nvPr/>
        </p:nvCxnSpPr>
        <p:spPr>
          <a:xfrm flipV="1">
            <a:off x="10683246" y="3177317"/>
            <a:ext cx="823829" cy="166685"/>
          </a:xfrm>
          <a:prstGeom prst="bentConnector2">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Rectangle 3">
            <a:extLst>
              <a:ext uri="{FF2B5EF4-FFF2-40B4-BE49-F238E27FC236}">
                <a16:creationId xmlns:a16="http://schemas.microsoft.com/office/drawing/2014/main" id="{23EA36FD-41D6-4165-9470-A0B74E66F7CB}"/>
              </a:ext>
            </a:extLst>
          </p:cNvPr>
          <p:cNvSpPr>
            <a:spLocks noChangeArrowheads="1"/>
          </p:cNvSpPr>
          <p:nvPr/>
        </p:nvSpPr>
        <p:spPr bwMode="auto">
          <a:xfrm>
            <a:off x="10752060" y="2922759"/>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.123</a:t>
            </a:r>
          </a:p>
        </p:txBody>
      </p:sp>
      <p:sp>
        <p:nvSpPr>
          <p:cNvPr id="30" name="Rectangle 3">
            <a:extLst>
              <a:ext uri="{FF2B5EF4-FFF2-40B4-BE49-F238E27FC236}">
                <a16:creationId xmlns:a16="http://schemas.microsoft.com/office/drawing/2014/main" id="{0CE47A6A-B1F8-455D-A177-261E0D0F8582}"/>
              </a:ext>
            </a:extLst>
          </p:cNvPr>
          <p:cNvSpPr>
            <a:spLocks noChangeArrowheads="1"/>
          </p:cNvSpPr>
          <p:nvPr/>
        </p:nvSpPr>
        <p:spPr bwMode="auto">
          <a:xfrm>
            <a:off x="10582370" y="3326842"/>
            <a:ext cx="1303242"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enp0s3: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a:t>
            </a:r>
          </a:p>
        </p:txBody>
      </p:sp>
      <p:sp>
        <p:nvSpPr>
          <p:cNvPr id="31" name="Rectangle 3">
            <a:extLst>
              <a:ext uri="{FF2B5EF4-FFF2-40B4-BE49-F238E27FC236}">
                <a16:creationId xmlns:a16="http://schemas.microsoft.com/office/drawing/2014/main" id="{13104B08-E4B6-484F-A47C-CD7FE9948613}"/>
              </a:ext>
            </a:extLst>
          </p:cNvPr>
          <p:cNvSpPr>
            <a:spLocks noChangeArrowheads="1"/>
          </p:cNvSpPr>
          <p:nvPr/>
        </p:nvSpPr>
        <p:spPr bwMode="auto">
          <a:xfrm>
            <a:off x="9618678" y="34329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10.10.2.1</a:t>
            </a:r>
          </a:p>
        </p:txBody>
      </p:sp>
      <p:sp>
        <p:nvSpPr>
          <p:cNvPr id="32" name="Arrow: Down 31">
            <a:extLst>
              <a:ext uri="{FF2B5EF4-FFF2-40B4-BE49-F238E27FC236}">
                <a16:creationId xmlns:a16="http://schemas.microsoft.com/office/drawing/2014/main" id="{57BA025A-E498-4D6A-AE2B-5F54EE914624}"/>
              </a:ext>
            </a:extLst>
          </p:cNvPr>
          <p:cNvSpPr/>
          <p:nvPr/>
        </p:nvSpPr>
        <p:spPr>
          <a:xfrm rot="3683711">
            <a:off x="10680489" y="1378764"/>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
            <a:extLst>
              <a:ext uri="{FF2B5EF4-FFF2-40B4-BE49-F238E27FC236}">
                <a16:creationId xmlns:a16="http://schemas.microsoft.com/office/drawing/2014/main" id="{EBF7FD83-7F1E-46FC-99C0-3DAC2F597E5F}"/>
              </a:ext>
            </a:extLst>
          </p:cNvPr>
          <p:cNvSpPr>
            <a:spLocks noChangeArrowheads="1"/>
          </p:cNvSpPr>
          <p:nvPr/>
        </p:nvSpPr>
        <p:spPr bwMode="auto">
          <a:xfrm>
            <a:off x="11007127" y="665604"/>
            <a:ext cx="36067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H1</a:t>
            </a:r>
          </a:p>
        </p:txBody>
      </p:sp>
      <p:sp>
        <p:nvSpPr>
          <p:cNvPr id="34" name="Rectangle 3">
            <a:extLst>
              <a:ext uri="{FF2B5EF4-FFF2-40B4-BE49-F238E27FC236}">
                <a16:creationId xmlns:a16="http://schemas.microsoft.com/office/drawing/2014/main" id="{71B22C12-4C65-4872-A4D4-A9B8EC227910}"/>
              </a:ext>
            </a:extLst>
          </p:cNvPr>
          <p:cNvSpPr>
            <a:spLocks noChangeArrowheads="1"/>
          </p:cNvSpPr>
          <p:nvPr/>
        </p:nvSpPr>
        <p:spPr bwMode="auto">
          <a:xfrm>
            <a:off x="11350041" y="2330325"/>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2</a:t>
            </a:r>
            <a:endParaRPr lang="en-US" altLang="en-US" sz="1200" b="1" dirty="0">
              <a:latin typeface="Calibri" panose="020F0502020204030204" pitchFamily="34" charset="0"/>
              <a:cs typeface="Calibri" panose="020F0502020204030204" pitchFamily="34" charset="0"/>
            </a:endParaRPr>
          </a:p>
        </p:txBody>
      </p:sp>
      <p:sp>
        <p:nvSpPr>
          <p:cNvPr id="35" name="Rectangle 3">
            <a:extLst>
              <a:ext uri="{FF2B5EF4-FFF2-40B4-BE49-F238E27FC236}">
                <a16:creationId xmlns:a16="http://schemas.microsoft.com/office/drawing/2014/main" id="{92237A22-55A3-4491-96C0-713F882B2225}"/>
              </a:ext>
            </a:extLst>
          </p:cNvPr>
          <p:cNvSpPr>
            <a:spLocks noChangeArrowheads="1"/>
          </p:cNvSpPr>
          <p:nvPr/>
        </p:nvSpPr>
        <p:spPr bwMode="auto">
          <a:xfrm>
            <a:off x="11062064" y="5618841"/>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3</a:t>
            </a:r>
            <a:endParaRPr lang="en-US" altLang="en-US" sz="1200" b="1" dirty="0">
              <a:latin typeface="Calibri" panose="020F0502020204030204" pitchFamily="34" charset="0"/>
              <a:cs typeface="Calibri" panose="020F0502020204030204" pitchFamily="34" charset="0"/>
            </a:endParaRPr>
          </a:p>
        </p:txBody>
      </p:sp>
      <p:sp>
        <p:nvSpPr>
          <p:cNvPr id="36" name="Arrow: Down 35">
            <a:extLst>
              <a:ext uri="{FF2B5EF4-FFF2-40B4-BE49-F238E27FC236}">
                <a16:creationId xmlns:a16="http://schemas.microsoft.com/office/drawing/2014/main" id="{905ACDB9-67C6-4280-91F0-75D57A465C4E}"/>
              </a:ext>
            </a:extLst>
          </p:cNvPr>
          <p:cNvSpPr/>
          <p:nvPr/>
        </p:nvSpPr>
        <p:spPr>
          <a:xfrm rot="20975868">
            <a:off x="10216174" y="2137253"/>
            <a:ext cx="272729" cy="946013"/>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Down 36">
            <a:extLst>
              <a:ext uri="{FF2B5EF4-FFF2-40B4-BE49-F238E27FC236}">
                <a16:creationId xmlns:a16="http://schemas.microsoft.com/office/drawing/2014/main" id="{24055526-740E-4502-8165-E562FE9248CD}"/>
              </a:ext>
            </a:extLst>
          </p:cNvPr>
          <p:cNvSpPr/>
          <p:nvPr/>
        </p:nvSpPr>
        <p:spPr>
          <a:xfrm rot="698006">
            <a:off x="10233455" y="3514661"/>
            <a:ext cx="272729" cy="1017127"/>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Down 37">
            <a:extLst>
              <a:ext uri="{FF2B5EF4-FFF2-40B4-BE49-F238E27FC236}">
                <a16:creationId xmlns:a16="http://schemas.microsoft.com/office/drawing/2014/main" id="{BE188D3F-FA39-4340-9773-5389DBDF3A5C}"/>
              </a:ext>
            </a:extLst>
          </p:cNvPr>
          <p:cNvSpPr/>
          <p:nvPr/>
        </p:nvSpPr>
        <p:spPr>
          <a:xfrm rot="16200000">
            <a:off x="10659691" y="4511972"/>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61F29910-F947-45E9-B949-A3BB0F702EFD}"/>
              </a:ext>
            </a:extLst>
          </p:cNvPr>
          <p:cNvSpPr/>
          <p:nvPr/>
        </p:nvSpPr>
        <p:spPr>
          <a:xfrm>
            <a:off x="10250995" y="1914562"/>
            <a:ext cx="192123" cy="283027"/>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Lst>
            <a:ahLst/>
            <a:cxnLst>
              <a:cxn ang="0">
                <a:pos x="connsiteX0" y="connsiteY0"/>
              </a:cxn>
              <a:cxn ang="0">
                <a:pos x="connsiteX1" y="connsiteY1"/>
              </a:cxn>
              <a:cxn ang="0">
                <a:pos x="connsiteX2" y="connsiteY2"/>
              </a:cxn>
            </a:cxnLst>
            <a:rect l="l" t="t" r="r" b="b"/>
            <a:pathLst>
              <a:path w="171330" h="438150">
                <a:moveTo>
                  <a:pt x="171330" y="0"/>
                </a:moveTo>
                <a:cubicBezTo>
                  <a:pt x="94336" y="77787"/>
                  <a:pt x="39993" y="86762"/>
                  <a:pt x="13006" y="159787"/>
                </a:cubicBezTo>
                <a:cubicBezTo>
                  <a:pt x="-13982" y="232812"/>
                  <a:pt x="9405" y="377825"/>
                  <a:pt x="9405" y="438150"/>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30482CFF-1C15-46C6-BB92-C13949CEA9BD}"/>
              </a:ext>
            </a:extLst>
          </p:cNvPr>
          <p:cNvSpPr/>
          <p:nvPr/>
        </p:nvSpPr>
        <p:spPr>
          <a:xfrm>
            <a:off x="10427755" y="3076864"/>
            <a:ext cx="65523" cy="537027"/>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Lst>
            <a:ahLst/>
            <a:cxnLst>
              <a:cxn ang="0">
                <a:pos x="connsiteX0" y="connsiteY0"/>
              </a:cxn>
              <a:cxn ang="0">
                <a:pos x="connsiteX1" y="connsiteY1"/>
              </a:cxn>
              <a:cxn ang="0">
                <a:pos x="connsiteX2" y="connsiteY2"/>
              </a:cxn>
            </a:cxnLst>
            <a:rect l="l" t="t" r="r" b="b"/>
            <a:pathLst>
              <a:path w="58432" h="831364">
                <a:moveTo>
                  <a:pt x="20356" y="0"/>
                </a:moveTo>
                <a:cubicBezTo>
                  <a:pt x="79271" y="284224"/>
                  <a:pt x="58902" y="381673"/>
                  <a:pt x="31915" y="454698"/>
                </a:cubicBezTo>
                <a:cubicBezTo>
                  <a:pt x="4927" y="527723"/>
                  <a:pt x="0" y="771039"/>
                  <a:pt x="0" y="831364"/>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0ECCAFEE-7BC7-4E5C-8C56-69E245112B90}"/>
              </a:ext>
            </a:extLst>
          </p:cNvPr>
          <p:cNvSpPr/>
          <p:nvPr/>
        </p:nvSpPr>
        <p:spPr>
          <a:xfrm>
            <a:off x="10450581" y="3089564"/>
            <a:ext cx="447073" cy="237356"/>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 name="connsiteX0" fmla="*/ 0 w 124201"/>
              <a:gd name="connsiteY0" fmla="*/ 0 h 1008310"/>
              <a:gd name="connsiteX1" fmla="*/ 119152 w 124201"/>
              <a:gd name="connsiteY1" fmla="*/ 631644 h 1008310"/>
              <a:gd name="connsiteX2" fmla="*/ 87237 w 124201"/>
              <a:gd name="connsiteY2" fmla="*/ 1008310 h 1008310"/>
              <a:gd name="connsiteX0" fmla="*/ 0 w 92387"/>
              <a:gd name="connsiteY0" fmla="*/ 0 h 1008310"/>
              <a:gd name="connsiteX1" fmla="*/ 85175 w 92387"/>
              <a:gd name="connsiteY1" fmla="*/ 336733 h 1008310"/>
              <a:gd name="connsiteX2" fmla="*/ 87237 w 92387"/>
              <a:gd name="connsiteY2" fmla="*/ 1008310 h 1008310"/>
              <a:gd name="connsiteX0" fmla="*/ 0 w 87237"/>
              <a:gd name="connsiteY0" fmla="*/ 0 h 1008310"/>
              <a:gd name="connsiteX1" fmla="*/ 85175 w 87237"/>
              <a:gd name="connsiteY1" fmla="*/ 336733 h 1008310"/>
              <a:gd name="connsiteX2" fmla="*/ 87237 w 87237"/>
              <a:gd name="connsiteY2" fmla="*/ 1008310 h 1008310"/>
              <a:gd name="connsiteX0" fmla="*/ 0 w 113993"/>
              <a:gd name="connsiteY0" fmla="*/ 0 h 1008310"/>
              <a:gd name="connsiteX1" fmla="*/ 85175 w 113993"/>
              <a:gd name="connsiteY1" fmla="*/ 336733 h 1008310"/>
              <a:gd name="connsiteX2" fmla="*/ 87237 w 113993"/>
              <a:gd name="connsiteY2" fmla="*/ 1008310 h 1008310"/>
              <a:gd name="connsiteX0" fmla="*/ 0 w 370378"/>
              <a:gd name="connsiteY0" fmla="*/ 0 h 363568"/>
              <a:gd name="connsiteX1" fmla="*/ 85175 w 370378"/>
              <a:gd name="connsiteY1" fmla="*/ 336733 h 363568"/>
              <a:gd name="connsiteX2" fmla="*/ 370378 w 370378"/>
              <a:gd name="connsiteY2" fmla="*/ 271034 h 363568"/>
              <a:gd name="connsiteX0" fmla="*/ 0 w 370378"/>
              <a:gd name="connsiteY0" fmla="*/ 0 h 373730"/>
              <a:gd name="connsiteX1" fmla="*/ 85175 w 370378"/>
              <a:gd name="connsiteY1" fmla="*/ 336733 h 373730"/>
              <a:gd name="connsiteX2" fmla="*/ 370378 w 370378"/>
              <a:gd name="connsiteY2" fmla="*/ 271034 h 373730"/>
              <a:gd name="connsiteX0" fmla="*/ 0 w 370378"/>
              <a:gd name="connsiteY0" fmla="*/ 0 h 328126"/>
              <a:gd name="connsiteX1" fmla="*/ 51198 w 370378"/>
              <a:gd name="connsiteY1" fmla="*/ 277750 h 328126"/>
              <a:gd name="connsiteX2" fmla="*/ 370378 w 370378"/>
              <a:gd name="connsiteY2" fmla="*/ 271034 h 328126"/>
              <a:gd name="connsiteX0" fmla="*/ 0 w 398692"/>
              <a:gd name="connsiteY0" fmla="*/ 0 h 367447"/>
              <a:gd name="connsiteX1" fmla="*/ 79512 w 398692"/>
              <a:gd name="connsiteY1" fmla="*/ 317071 h 367447"/>
              <a:gd name="connsiteX2" fmla="*/ 398692 w 398692"/>
              <a:gd name="connsiteY2" fmla="*/ 310355 h 367447"/>
            </a:gdLst>
            <a:ahLst/>
            <a:cxnLst>
              <a:cxn ang="0">
                <a:pos x="connsiteX0" y="connsiteY0"/>
              </a:cxn>
              <a:cxn ang="0">
                <a:pos x="connsiteX1" y="connsiteY1"/>
              </a:cxn>
              <a:cxn ang="0">
                <a:pos x="connsiteX2" y="connsiteY2"/>
              </a:cxn>
            </a:cxnLst>
            <a:rect l="l" t="t" r="r" b="b"/>
            <a:pathLst>
              <a:path w="398692" h="367447">
                <a:moveTo>
                  <a:pt x="0" y="0"/>
                </a:moveTo>
                <a:cubicBezTo>
                  <a:pt x="58915" y="284224"/>
                  <a:pt x="27220" y="244047"/>
                  <a:pt x="79512" y="317071"/>
                </a:cubicBezTo>
                <a:cubicBezTo>
                  <a:pt x="143129" y="419587"/>
                  <a:pt x="211819" y="338503"/>
                  <a:pt x="398692" y="310355"/>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761F0D55-16D0-4B99-A5C5-8A31259712C0}"/>
              </a:ext>
            </a:extLst>
          </p:cNvPr>
          <p:cNvSpPr/>
          <p:nvPr/>
        </p:nvSpPr>
        <p:spPr>
          <a:xfrm>
            <a:off x="10194268" y="4454821"/>
            <a:ext cx="320727" cy="409341"/>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 name="connsiteX0" fmla="*/ 0 w 124201"/>
              <a:gd name="connsiteY0" fmla="*/ 0 h 1008310"/>
              <a:gd name="connsiteX1" fmla="*/ 119152 w 124201"/>
              <a:gd name="connsiteY1" fmla="*/ 631644 h 1008310"/>
              <a:gd name="connsiteX2" fmla="*/ 87237 w 124201"/>
              <a:gd name="connsiteY2" fmla="*/ 1008310 h 1008310"/>
              <a:gd name="connsiteX0" fmla="*/ 0 w 92387"/>
              <a:gd name="connsiteY0" fmla="*/ 0 h 1008310"/>
              <a:gd name="connsiteX1" fmla="*/ 85175 w 92387"/>
              <a:gd name="connsiteY1" fmla="*/ 336733 h 1008310"/>
              <a:gd name="connsiteX2" fmla="*/ 87237 w 92387"/>
              <a:gd name="connsiteY2" fmla="*/ 1008310 h 1008310"/>
              <a:gd name="connsiteX0" fmla="*/ 0 w 87237"/>
              <a:gd name="connsiteY0" fmla="*/ 0 h 1008310"/>
              <a:gd name="connsiteX1" fmla="*/ 85175 w 87237"/>
              <a:gd name="connsiteY1" fmla="*/ 336733 h 1008310"/>
              <a:gd name="connsiteX2" fmla="*/ 87237 w 87237"/>
              <a:gd name="connsiteY2" fmla="*/ 1008310 h 1008310"/>
              <a:gd name="connsiteX0" fmla="*/ 0 w 113993"/>
              <a:gd name="connsiteY0" fmla="*/ 0 h 1008310"/>
              <a:gd name="connsiteX1" fmla="*/ 85175 w 113993"/>
              <a:gd name="connsiteY1" fmla="*/ 336733 h 1008310"/>
              <a:gd name="connsiteX2" fmla="*/ 87237 w 113993"/>
              <a:gd name="connsiteY2" fmla="*/ 1008310 h 1008310"/>
              <a:gd name="connsiteX0" fmla="*/ 0 w 370378"/>
              <a:gd name="connsiteY0" fmla="*/ 0 h 363568"/>
              <a:gd name="connsiteX1" fmla="*/ 85175 w 370378"/>
              <a:gd name="connsiteY1" fmla="*/ 336733 h 363568"/>
              <a:gd name="connsiteX2" fmla="*/ 370378 w 370378"/>
              <a:gd name="connsiteY2" fmla="*/ 271034 h 363568"/>
              <a:gd name="connsiteX0" fmla="*/ 0 w 370378"/>
              <a:gd name="connsiteY0" fmla="*/ 0 h 373730"/>
              <a:gd name="connsiteX1" fmla="*/ 85175 w 370378"/>
              <a:gd name="connsiteY1" fmla="*/ 336733 h 373730"/>
              <a:gd name="connsiteX2" fmla="*/ 370378 w 370378"/>
              <a:gd name="connsiteY2" fmla="*/ 271034 h 373730"/>
              <a:gd name="connsiteX0" fmla="*/ 0 w 370378"/>
              <a:gd name="connsiteY0" fmla="*/ 0 h 328126"/>
              <a:gd name="connsiteX1" fmla="*/ 51198 w 370378"/>
              <a:gd name="connsiteY1" fmla="*/ 277750 h 328126"/>
              <a:gd name="connsiteX2" fmla="*/ 370378 w 370378"/>
              <a:gd name="connsiteY2" fmla="*/ 271034 h 328126"/>
              <a:gd name="connsiteX0" fmla="*/ 0 w 398692"/>
              <a:gd name="connsiteY0" fmla="*/ 0 h 367447"/>
              <a:gd name="connsiteX1" fmla="*/ 79512 w 398692"/>
              <a:gd name="connsiteY1" fmla="*/ 317071 h 367447"/>
              <a:gd name="connsiteX2" fmla="*/ 398692 w 398692"/>
              <a:gd name="connsiteY2" fmla="*/ 310355 h 367447"/>
              <a:gd name="connsiteX0" fmla="*/ 0 w 376041"/>
              <a:gd name="connsiteY0" fmla="*/ 0 h 436259"/>
              <a:gd name="connsiteX1" fmla="*/ 56861 w 376041"/>
              <a:gd name="connsiteY1" fmla="*/ 385883 h 436259"/>
              <a:gd name="connsiteX2" fmla="*/ 376041 w 376041"/>
              <a:gd name="connsiteY2" fmla="*/ 379167 h 436259"/>
              <a:gd name="connsiteX0" fmla="*/ 14217 w 333630"/>
              <a:gd name="connsiteY0" fmla="*/ 0 h 544393"/>
              <a:gd name="connsiteX1" fmla="*/ 14450 w 333630"/>
              <a:gd name="connsiteY1" fmla="*/ 494017 h 544393"/>
              <a:gd name="connsiteX2" fmla="*/ 333630 w 333630"/>
              <a:gd name="connsiteY2" fmla="*/ 487301 h 544393"/>
              <a:gd name="connsiteX0" fmla="*/ 50637 w 330410"/>
              <a:gd name="connsiteY0" fmla="*/ 0 h 573884"/>
              <a:gd name="connsiteX1" fmla="*/ 11230 w 330410"/>
              <a:gd name="connsiteY1" fmla="*/ 523508 h 573884"/>
              <a:gd name="connsiteX2" fmla="*/ 330410 w 330410"/>
              <a:gd name="connsiteY2" fmla="*/ 516792 h 573884"/>
              <a:gd name="connsiteX0" fmla="*/ 61297 w 329744"/>
              <a:gd name="connsiteY0" fmla="*/ 0 h 603375"/>
              <a:gd name="connsiteX1" fmla="*/ 10564 w 329744"/>
              <a:gd name="connsiteY1" fmla="*/ 552999 h 603375"/>
              <a:gd name="connsiteX2" fmla="*/ 329744 w 329744"/>
              <a:gd name="connsiteY2" fmla="*/ 546283 h 603375"/>
              <a:gd name="connsiteX0" fmla="*/ 61297 w 329744"/>
              <a:gd name="connsiteY0" fmla="*/ 0 h 603375"/>
              <a:gd name="connsiteX1" fmla="*/ 10564 w 329744"/>
              <a:gd name="connsiteY1" fmla="*/ 552999 h 603375"/>
              <a:gd name="connsiteX2" fmla="*/ 329744 w 329744"/>
              <a:gd name="connsiteY2" fmla="*/ 546283 h 603375"/>
              <a:gd name="connsiteX0" fmla="*/ 66474 w 334921"/>
              <a:gd name="connsiteY0" fmla="*/ 0 h 603375"/>
              <a:gd name="connsiteX1" fmla="*/ 15741 w 334921"/>
              <a:gd name="connsiteY1" fmla="*/ 552999 h 603375"/>
              <a:gd name="connsiteX2" fmla="*/ 334921 w 334921"/>
              <a:gd name="connsiteY2" fmla="*/ 546283 h 603375"/>
              <a:gd name="connsiteX0" fmla="*/ 102470 w 331277"/>
              <a:gd name="connsiteY0" fmla="*/ 0 h 623036"/>
              <a:gd name="connsiteX1" fmla="*/ 12097 w 331277"/>
              <a:gd name="connsiteY1" fmla="*/ 572660 h 623036"/>
              <a:gd name="connsiteX2" fmla="*/ 331277 w 331277"/>
              <a:gd name="connsiteY2" fmla="*/ 565944 h 623036"/>
              <a:gd name="connsiteX0" fmla="*/ 103704 w 332511"/>
              <a:gd name="connsiteY0" fmla="*/ 0 h 623036"/>
              <a:gd name="connsiteX1" fmla="*/ 13331 w 332511"/>
              <a:gd name="connsiteY1" fmla="*/ 572660 h 623036"/>
              <a:gd name="connsiteX2" fmla="*/ 332511 w 332511"/>
              <a:gd name="connsiteY2" fmla="*/ 565944 h 623036"/>
              <a:gd name="connsiteX0" fmla="*/ 68538 w 297345"/>
              <a:gd name="connsiteY0" fmla="*/ 0 h 578042"/>
              <a:gd name="connsiteX1" fmla="*/ 17805 w 297345"/>
              <a:gd name="connsiteY1" fmla="*/ 474356 h 578042"/>
              <a:gd name="connsiteX2" fmla="*/ 297345 w 297345"/>
              <a:gd name="connsiteY2" fmla="*/ 565944 h 578042"/>
              <a:gd name="connsiteX0" fmla="*/ 68538 w 297345"/>
              <a:gd name="connsiteY0" fmla="*/ 0 h 578044"/>
              <a:gd name="connsiteX1" fmla="*/ 17805 w 297345"/>
              <a:gd name="connsiteY1" fmla="*/ 474356 h 578044"/>
              <a:gd name="connsiteX2" fmla="*/ 297345 w 297345"/>
              <a:gd name="connsiteY2" fmla="*/ 565944 h 578044"/>
              <a:gd name="connsiteX0" fmla="*/ 68538 w 297345"/>
              <a:gd name="connsiteY0" fmla="*/ 0 h 578042"/>
              <a:gd name="connsiteX1" fmla="*/ 17805 w 297345"/>
              <a:gd name="connsiteY1" fmla="*/ 474356 h 578042"/>
              <a:gd name="connsiteX2" fmla="*/ 297345 w 297345"/>
              <a:gd name="connsiteY2" fmla="*/ 565944 h 578042"/>
              <a:gd name="connsiteX0" fmla="*/ 68538 w 297345"/>
              <a:gd name="connsiteY0" fmla="*/ 0 h 586755"/>
              <a:gd name="connsiteX1" fmla="*/ 17805 w 297345"/>
              <a:gd name="connsiteY1" fmla="*/ 474356 h 586755"/>
              <a:gd name="connsiteX2" fmla="*/ 297345 w 297345"/>
              <a:gd name="connsiteY2" fmla="*/ 565944 h 586755"/>
              <a:gd name="connsiteX0" fmla="*/ 68538 w 286019"/>
              <a:gd name="connsiteY0" fmla="*/ 0 h 633694"/>
              <a:gd name="connsiteX1" fmla="*/ 17805 w 286019"/>
              <a:gd name="connsiteY1" fmla="*/ 474356 h 633694"/>
              <a:gd name="connsiteX2" fmla="*/ 286019 w 286019"/>
              <a:gd name="connsiteY2" fmla="*/ 624926 h 633694"/>
            </a:gdLst>
            <a:ahLst/>
            <a:cxnLst>
              <a:cxn ang="0">
                <a:pos x="connsiteX0" y="connsiteY0"/>
              </a:cxn>
              <a:cxn ang="0">
                <a:pos x="connsiteX1" y="connsiteY1"/>
              </a:cxn>
              <a:cxn ang="0">
                <a:pos x="connsiteX2" y="connsiteY2"/>
              </a:cxn>
            </a:cxnLst>
            <a:rect l="l" t="t" r="r" b="b"/>
            <a:pathLst>
              <a:path w="286019" h="633694">
                <a:moveTo>
                  <a:pt x="68538" y="0"/>
                </a:moveTo>
                <a:cubicBezTo>
                  <a:pt x="42510" y="166260"/>
                  <a:pt x="-34487" y="332519"/>
                  <a:pt x="17805" y="474356"/>
                </a:cubicBezTo>
                <a:cubicBezTo>
                  <a:pt x="81422" y="616193"/>
                  <a:pt x="99146" y="653074"/>
                  <a:pt x="286019" y="624926"/>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357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Internet Group Management Protocol (IGMP)</a:t>
            </a:r>
            <a:endParaRPr lang="en-GB" dirty="0"/>
          </a:p>
        </p:txBody>
      </p:sp>
      <p:sp>
        <p:nvSpPr>
          <p:cNvPr id="6" name="Text Placeholder 5"/>
          <p:cNvSpPr>
            <a:spLocks noGrp="1"/>
          </p:cNvSpPr>
          <p:nvPr>
            <p:ph type="body" idx="1"/>
          </p:nvPr>
        </p:nvSpPr>
        <p:spPr/>
        <p:txBody>
          <a:bodyPr/>
          <a:lstStyle/>
          <a:p>
            <a:endParaRPr lang="en-GB"/>
          </a:p>
        </p:txBody>
      </p:sp>
    </p:spTree>
    <p:extLst>
      <p:ext uri="{BB962C8B-B14F-4D97-AF65-F5344CB8AC3E}">
        <p14:creationId xmlns:p14="http://schemas.microsoft.com/office/powerpoint/2010/main" val="2002709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336CE-104A-46BA-8AEE-71F1567FD2A7}"/>
              </a:ext>
            </a:extLst>
          </p:cNvPr>
          <p:cNvSpPr>
            <a:spLocks noGrp="1"/>
          </p:cNvSpPr>
          <p:nvPr>
            <p:ph type="title"/>
          </p:nvPr>
        </p:nvSpPr>
        <p:spPr/>
        <p:txBody>
          <a:bodyPr/>
          <a:lstStyle/>
          <a:p>
            <a:r>
              <a:rPr lang="en-GB"/>
              <a:t>Tạo cây multicast thế nào?</a:t>
            </a:r>
            <a:endParaRPr lang="en-US"/>
          </a:p>
        </p:txBody>
      </p:sp>
      <p:sp>
        <p:nvSpPr>
          <p:cNvPr id="3" name="Content Placeholder 2">
            <a:extLst>
              <a:ext uri="{FF2B5EF4-FFF2-40B4-BE49-F238E27FC236}">
                <a16:creationId xmlns:a16="http://schemas.microsoft.com/office/drawing/2014/main" id="{5CAA8535-AD77-4BD5-9A5A-DA9FA2FD4839}"/>
              </a:ext>
            </a:extLst>
          </p:cNvPr>
          <p:cNvSpPr>
            <a:spLocks noGrp="1"/>
          </p:cNvSpPr>
          <p:nvPr>
            <p:ph idx="1"/>
          </p:nvPr>
        </p:nvSpPr>
        <p:spPr/>
        <p:txBody>
          <a:bodyPr>
            <a:normAutofit/>
          </a:bodyPr>
          <a:lstStyle/>
          <a:p>
            <a:r>
              <a:rPr lang="en-GB" sz="2000"/>
              <a:t>Demo: </a:t>
            </a:r>
          </a:p>
          <a:p>
            <a:pPr lvl="1"/>
            <a:r>
              <a:rPr lang="en-GB" sz="1600"/>
              <a:t>Cây được thiết kế sẵn</a:t>
            </a:r>
          </a:p>
          <a:p>
            <a:pPr lvl="1"/>
            <a:r>
              <a:rPr lang="en-GB" sz="1600"/>
              <a:t>Tạo cây với các router</a:t>
            </a:r>
          </a:p>
          <a:p>
            <a:pPr lvl="1"/>
            <a:r>
              <a:rPr lang="en-GB" sz="1600"/>
              <a:t>Join nguồn phát vào cây</a:t>
            </a:r>
          </a:p>
          <a:p>
            <a:pPr lvl="1"/>
            <a:r>
              <a:rPr lang="en-GB" sz="1600"/>
              <a:t>Join nút là vào khi cần</a:t>
            </a:r>
          </a:p>
          <a:p>
            <a:pPr marL="457200" lvl="1" indent="0">
              <a:buNone/>
            </a:pPr>
            <a:endParaRPr lang="en-GB" sz="1600"/>
          </a:p>
          <a:p>
            <a:r>
              <a:rPr lang="en-GB" sz="2000"/>
              <a:t>Yêu cầu thực tế:</a:t>
            </a:r>
          </a:p>
          <a:p>
            <a:pPr lvl="1"/>
            <a:r>
              <a:rPr lang="en-GB" sz="1600"/>
              <a:t>Cây được xây dựng tùy thuộc theo mật độ trạm nhận (dense mode &amp; sparse mode)</a:t>
            </a:r>
          </a:p>
          <a:p>
            <a:pPr lvl="1"/>
            <a:r>
              <a:rPr lang="en-GB" sz="1600"/>
              <a:t>Nguồn phát xác định (source specific)</a:t>
            </a:r>
          </a:p>
          <a:p>
            <a:pPr lvl="1"/>
            <a:r>
              <a:rPr lang="en-GB" sz="1600"/>
              <a:t>Nguồn phát không xác định (giải pháp Rendezvous Point)</a:t>
            </a:r>
          </a:p>
          <a:p>
            <a:pPr lvl="1"/>
            <a:r>
              <a:rPr lang="en-GB" sz="1600"/>
              <a:t>Nhiều nguồn phát</a:t>
            </a:r>
          </a:p>
          <a:p>
            <a:pPr lvl="1"/>
            <a:endParaRPr lang="en-GB" sz="1600"/>
          </a:p>
          <a:p>
            <a:endParaRPr lang="en-US" sz="2000"/>
          </a:p>
        </p:txBody>
      </p:sp>
      <p:sp>
        <p:nvSpPr>
          <p:cNvPr id="4" name="Slide Number Placeholder 3">
            <a:extLst>
              <a:ext uri="{FF2B5EF4-FFF2-40B4-BE49-F238E27FC236}">
                <a16:creationId xmlns:a16="http://schemas.microsoft.com/office/drawing/2014/main" id="{DBA85992-8C23-4D64-9753-A3B8293B72CE}"/>
              </a:ext>
            </a:extLst>
          </p:cNvPr>
          <p:cNvSpPr>
            <a:spLocks noGrp="1"/>
          </p:cNvSpPr>
          <p:nvPr>
            <p:ph type="sldNum" sz="quarter" idx="12"/>
          </p:nvPr>
        </p:nvSpPr>
        <p:spPr/>
        <p:txBody>
          <a:bodyPr/>
          <a:lstStyle/>
          <a:p>
            <a:fld id="{DF28FB93-0A08-4E7D-8E63-9EFA29F1E093}" type="slidenum">
              <a:rPr lang="en-US" smtClean="0"/>
              <a:pPr/>
              <a:t>16</a:t>
            </a:fld>
            <a:endParaRPr lang="en-US"/>
          </a:p>
        </p:txBody>
      </p:sp>
    </p:spTree>
    <p:extLst>
      <p:ext uri="{BB962C8B-B14F-4D97-AF65-F5344CB8AC3E}">
        <p14:creationId xmlns:p14="http://schemas.microsoft.com/office/powerpoint/2010/main" val="1316974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F28FB93-0A08-4E7D-8E63-9EFA29F1E093}" type="slidenum">
              <a:rPr lang="en-US" smtClean="0"/>
              <a:pPr/>
              <a:t>17</a:t>
            </a:fld>
            <a:endParaRPr lang="en-US"/>
          </a:p>
        </p:txBody>
      </p:sp>
      <p:sp>
        <p:nvSpPr>
          <p:cNvPr id="33" name="Content Placeholder 32"/>
          <p:cNvSpPr>
            <a:spLocks noGrp="1"/>
          </p:cNvSpPr>
          <p:nvPr>
            <p:ph idx="1"/>
          </p:nvPr>
        </p:nvSpPr>
        <p:spPr>
          <a:xfrm>
            <a:off x="837982" y="1227909"/>
            <a:ext cx="10364526" cy="4949054"/>
          </a:xfrm>
        </p:spPr>
        <p:txBody>
          <a:bodyPr>
            <a:normAutofit/>
          </a:bodyPr>
          <a:lstStyle/>
          <a:p>
            <a:r>
              <a:rPr lang="en-GB" sz="1600" dirty="0" err="1"/>
              <a:t>Dùng</a:t>
            </a:r>
            <a:r>
              <a:rPr lang="en-GB" sz="1600" dirty="0"/>
              <a:t> </a:t>
            </a:r>
            <a:r>
              <a:rPr lang="en-GB" sz="1600" dirty="0" err="1"/>
              <a:t>để</a:t>
            </a:r>
            <a:r>
              <a:rPr lang="en-GB" sz="1600" dirty="0"/>
              <a:t> join/</a:t>
            </a:r>
            <a:r>
              <a:rPr lang="en-GB" sz="1600"/>
              <a:t>leave nút</a:t>
            </a:r>
            <a:r>
              <a:rPr lang="vi-VN" sz="1600"/>
              <a:t> </a:t>
            </a:r>
            <a:r>
              <a:rPr lang="en-GB" sz="1600"/>
              <a:t>(router/host) trong </a:t>
            </a:r>
            <a:r>
              <a:rPr lang="en-GB" sz="1600" dirty="0" err="1"/>
              <a:t>nhóm</a:t>
            </a:r>
            <a:r>
              <a:rPr lang="en-GB" sz="1600" dirty="0"/>
              <a:t> (multicast IP)</a:t>
            </a:r>
            <a:endParaRPr lang="vi-VN" sz="1600" dirty="0"/>
          </a:p>
          <a:p>
            <a:r>
              <a:rPr lang="vi-VN" sz="1600" dirty="0"/>
              <a:t>Cũng có thể cập nhật thông tin multicast routing giữa các router</a:t>
            </a:r>
            <a:endParaRPr lang="en-GB" sz="1600" dirty="0"/>
          </a:p>
          <a:p>
            <a:r>
              <a:rPr lang="en-GB" sz="1600" dirty="0" err="1"/>
              <a:t>Chạy</a:t>
            </a:r>
            <a:r>
              <a:rPr lang="en-GB" sz="1600" dirty="0"/>
              <a:t> </a:t>
            </a:r>
            <a:r>
              <a:rPr lang="en-GB" sz="1600" dirty="0" err="1"/>
              <a:t>trực</a:t>
            </a:r>
            <a:r>
              <a:rPr lang="en-GB" sz="1600" dirty="0"/>
              <a:t> </a:t>
            </a:r>
            <a:r>
              <a:rPr lang="en-GB" sz="1600" dirty="0" err="1"/>
              <a:t>tiếp</a:t>
            </a:r>
            <a:r>
              <a:rPr lang="en-GB" sz="1600" dirty="0"/>
              <a:t> </a:t>
            </a:r>
            <a:r>
              <a:rPr lang="en-GB" sz="1600" dirty="0" err="1"/>
              <a:t>trên</a:t>
            </a:r>
            <a:r>
              <a:rPr lang="en-GB" sz="1600" dirty="0"/>
              <a:t> </a:t>
            </a:r>
            <a:r>
              <a:rPr lang="en-GB" sz="1600" dirty="0" err="1"/>
              <a:t>tầng</a:t>
            </a:r>
            <a:r>
              <a:rPr lang="en-GB" sz="1600" dirty="0"/>
              <a:t> IP </a:t>
            </a:r>
            <a:r>
              <a:rPr lang="en-GB" sz="1600" dirty="0" err="1"/>
              <a:t>với</a:t>
            </a:r>
            <a:r>
              <a:rPr lang="en-GB" sz="1600" dirty="0"/>
              <a:t> protocol number=2 (</a:t>
            </a:r>
            <a:r>
              <a:rPr lang="en-GB" sz="1600" dirty="0" err="1"/>
              <a:t>giống</a:t>
            </a:r>
            <a:r>
              <a:rPr lang="en-GB" sz="1600" dirty="0"/>
              <a:t> ICMP, </a:t>
            </a:r>
            <a:r>
              <a:rPr lang="en-GB" sz="1600" dirty="0" err="1"/>
              <a:t>p.num</a:t>
            </a:r>
            <a:r>
              <a:rPr lang="en-GB" sz="1600" dirty="0"/>
              <a:t>=1)</a:t>
            </a:r>
          </a:p>
          <a:p>
            <a:r>
              <a:rPr lang="vi-VN" sz="1600" dirty="0"/>
              <a:t>IGMPv1 (RFC1112), v2 (RFC2236), </a:t>
            </a:r>
            <a:r>
              <a:rPr lang="vi-VN" sz="1600" u="sng" dirty="0"/>
              <a:t>v3 (RFC3376)</a:t>
            </a:r>
          </a:p>
          <a:p>
            <a:r>
              <a:rPr lang="en-US" sz="1600" dirty="0"/>
              <a:t>IPv6:</a:t>
            </a:r>
          </a:p>
          <a:p>
            <a:pPr lvl="1"/>
            <a:r>
              <a:rPr lang="en-US" sz="1400" dirty="0"/>
              <a:t>ICMPv6 </a:t>
            </a:r>
            <a:r>
              <a:rPr lang="en-US" sz="1400" dirty="0" err="1"/>
              <a:t>cài</a:t>
            </a:r>
            <a:r>
              <a:rPr lang="en-US" sz="1400" dirty="0"/>
              <a:t> </a:t>
            </a:r>
            <a:r>
              <a:rPr lang="en-US" sz="1400" dirty="0" err="1"/>
              <a:t>đặt</a:t>
            </a:r>
            <a:r>
              <a:rPr lang="en-US" sz="1400" dirty="0"/>
              <a:t> </a:t>
            </a:r>
            <a:r>
              <a:rPr lang="en-US" sz="1400" dirty="0" err="1"/>
              <a:t>chức</a:t>
            </a:r>
            <a:r>
              <a:rPr lang="en-US" sz="1400" dirty="0"/>
              <a:t> </a:t>
            </a:r>
            <a:r>
              <a:rPr lang="en-US" sz="1400" dirty="0" err="1"/>
              <a:t>năng</a:t>
            </a:r>
            <a:r>
              <a:rPr lang="en-US" sz="1400" dirty="0"/>
              <a:t> Multicast Listener Discovery (MDL)</a:t>
            </a:r>
          </a:p>
          <a:p>
            <a:pPr lvl="1"/>
            <a:r>
              <a:rPr lang="en-GB" sz="1400" dirty="0"/>
              <a:t>MLDv1 </a:t>
            </a:r>
            <a:r>
              <a:rPr lang="en-GB" sz="1400" dirty="0" err="1"/>
              <a:t>tương</a:t>
            </a:r>
            <a:r>
              <a:rPr lang="en-GB" sz="1400" dirty="0"/>
              <a:t> </a:t>
            </a:r>
            <a:r>
              <a:rPr lang="en-GB" sz="1400" dirty="0" err="1"/>
              <a:t>tự</a:t>
            </a:r>
            <a:r>
              <a:rPr lang="en-GB" sz="1400" dirty="0"/>
              <a:t> IGMPv2</a:t>
            </a:r>
          </a:p>
          <a:p>
            <a:pPr lvl="1"/>
            <a:r>
              <a:rPr lang="en-GB" sz="1400" dirty="0"/>
              <a:t>MLDv2 </a:t>
            </a:r>
            <a:r>
              <a:rPr lang="en-GB" sz="1400" dirty="0" err="1"/>
              <a:t>tương</a:t>
            </a:r>
            <a:r>
              <a:rPr lang="en-GB" sz="1400" dirty="0"/>
              <a:t> </a:t>
            </a:r>
            <a:r>
              <a:rPr lang="en-GB" sz="1400" dirty="0" err="1"/>
              <a:t>tự</a:t>
            </a:r>
            <a:r>
              <a:rPr lang="en-GB" sz="1400" dirty="0"/>
              <a:t> IGMPv3</a:t>
            </a:r>
            <a:endParaRPr lang="vi-VN" sz="1400" dirty="0"/>
          </a:p>
          <a:p>
            <a:r>
              <a:rPr lang="en-US" sz="1600" dirty="0"/>
              <a:t>IGMP query: </a:t>
            </a:r>
          </a:p>
          <a:p>
            <a:pPr lvl="1"/>
            <a:r>
              <a:rPr lang="vi-VN" sz="1400" dirty="0"/>
              <a:t>Gửi đến 224.0.0.1 hoặc group address</a:t>
            </a:r>
          </a:p>
          <a:p>
            <a:pPr lvl="1"/>
            <a:r>
              <a:rPr lang="vi-VN" sz="1400" dirty="0"/>
              <a:t>R</a:t>
            </a:r>
            <a:r>
              <a:rPr lang="en-US" sz="1400" dirty="0"/>
              <a:t>outer </a:t>
            </a:r>
            <a:r>
              <a:rPr lang="vi-VN" sz="1400" dirty="0"/>
              <a:t>truy vấn </a:t>
            </a:r>
            <a:r>
              <a:rPr lang="en-US" sz="1400" dirty="0"/>
              <a:t>host </a:t>
            </a:r>
            <a:endParaRPr lang="vi-VN" sz="1400" dirty="0"/>
          </a:p>
          <a:p>
            <a:r>
              <a:rPr lang="en-GB" sz="1600" dirty="0"/>
              <a:t>IGMP </a:t>
            </a:r>
            <a:r>
              <a:rPr lang="vi-VN" sz="1600" dirty="0"/>
              <a:t>report</a:t>
            </a:r>
            <a:r>
              <a:rPr lang="en-GB" sz="1600" dirty="0"/>
              <a:t>:</a:t>
            </a:r>
          </a:p>
          <a:p>
            <a:pPr lvl="1"/>
            <a:r>
              <a:rPr lang="vi-VN" sz="1400" dirty="0"/>
              <a:t>Gửi đến 224.0.0.22</a:t>
            </a:r>
          </a:p>
          <a:p>
            <a:pPr lvl="1"/>
            <a:r>
              <a:rPr lang="vi-VN" sz="1400" dirty="0"/>
              <a:t>Host yêu cầu router</a:t>
            </a:r>
          </a:p>
          <a:p>
            <a:pPr lvl="1"/>
            <a:r>
              <a:rPr lang="vi-VN" sz="1400" dirty="0"/>
              <a:t>Thay đổi thông tin nhóm</a:t>
            </a:r>
            <a:endParaRPr lang="en-GB" sz="1600" dirty="0"/>
          </a:p>
        </p:txBody>
      </p:sp>
      <p:sp>
        <p:nvSpPr>
          <p:cNvPr id="38" name="Title 37"/>
          <p:cNvSpPr>
            <a:spLocks noGrp="1"/>
          </p:cNvSpPr>
          <p:nvPr>
            <p:ph type="title"/>
          </p:nvPr>
        </p:nvSpPr>
        <p:spPr/>
        <p:txBody>
          <a:bodyPr>
            <a:normAutofit fontScale="90000"/>
          </a:bodyPr>
          <a:lstStyle/>
          <a:p>
            <a:r>
              <a:rPr lang="en-US" dirty="0"/>
              <a:t>Internet Group Management Protocol (IGMP)</a:t>
            </a:r>
            <a:endParaRPr lang="en-GB" dirty="0"/>
          </a:p>
        </p:txBody>
      </p:sp>
      <p:cxnSp>
        <p:nvCxnSpPr>
          <p:cNvPr id="5" name="Straight Arrow Connector 4">
            <a:extLst>
              <a:ext uri="{FF2B5EF4-FFF2-40B4-BE49-F238E27FC236}">
                <a16:creationId xmlns:a16="http://schemas.microsoft.com/office/drawing/2014/main" id="{3155227C-B140-4145-898F-61E95F69FCC7}"/>
              </a:ext>
            </a:extLst>
          </p:cNvPr>
          <p:cNvCxnSpPr>
            <a:cxnSpLocks/>
          </p:cNvCxnSpPr>
          <p:nvPr/>
        </p:nvCxnSpPr>
        <p:spPr>
          <a:xfrm flipH="1">
            <a:off x="10683246" y="3458978"/>
            <a:ext cx="780357" cy="1"/>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7" name="Rectangle 3">
            <a:extLst>
              <a:ext uri="{FF2B5EF4-FFF2-40B4-BE49-F238E27FC236}">
                <a16:creationId xmlns:a16="http://schemas.microsoft.com/office/drawing/2014/main" id="{1A5833DC-2396-48A1-A18B-24C1FD4FFB71}"/>
              </a:ext>
            </a:extLst>
          </p:cNvPr>
          <p:cNvSpPr>
            <a:spLocks noChangeArrowheads="1"/>
          </p:cNvSpPr>
          <p:nvPr/>
        </p:nvSpPr>
        <p:spPr bwMode="auto">
          <a:xfrm>
            <a:off x="10825121" y="3492250"/>
            <a:ext cx="962956"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200" dirty="0">
                <a:solidFill>
                  <a:schemeClr val="accent6"/>
                </a:solidFill>
                <a:latin typeface="Calibri" panose="020F0502020204030204" pitchFamily="34" charset="0"/>
                <a:cs typeface="Calibri" panose="020F0502020204030204" pitchFamily="34" charset="0"/>
              </a:rPr>
              <a:t>IGMP report</a:t>
            </a:r>
            <a:endParaRPr lang="en-US" altLang="en-US" sz="1200" dirty="0">
              <a:solidFill>
                <a:schemeClr val="accent6"/>
              </a:solidFill>
              <a:latin typeface="Calibri" panose="020F0502020204030204" pitchFamily="34" charset="0"/>
              <a:cs typeface="Calibri" panose="020F0502020204030204" pitchFamily="34" charset="0"/>
            </a:endParaRPr>
          </a:p>
        </p:txBody>
      </p:sp>
      <p:cxnSp>
        <p:nvCxnSpPr>
          <p:cNvPr id="122" name="Straight Arrow Connector 121">
            <a:extLst>
              <a:ext uri="{FF2B5EF4-FFF2-40B4-BE49-F238E27FC236}">
                <a16:creationId xmlns:a16="http://schemas.microsoft.com/office/drawing/2014/main" id="{13FD4A73-ADEF-47F0-8D27-014A948A6899}"/>
              </a:ext>
            </a:extLst>
          </p:cNvPr>
          <p:cNvCxnSpPr>
            <a:cxnSpLocks/>
          </p:cNvCxnSpPr>
          <p:nvPr/>
        </p:nvCxnSpPr>
        <p:spPr>
          <a:xfrm>
            <a:off x="10491761" y="4225849"/>
            <a:ext cx="66281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4" name="Rectangle 3">
            <a:extLst>
              <a:ext uri="{FF2B5EF4-FFF2-40B4-BE49-F238E27FC236}">
                <a16:creationId xmlns:a16="http://schemas.microsoft.com/office/drawing/2014/main" id="{1B18346E-1AE7-44A3-97A6-9694DB5F70FF}"/>
              </a:ext>
            </a:extLst>
          </p:cNvPr>
          <p:cNvSpPr>
            <a:spLocks noChangeArrowheads="1"/>
          </p:cNvSpPr>
          <p:nvPr/>
        </p:nvSpPr>
        <p:spPr bwMode="auto">
          <a:xfrm>
            <a:off x="10608969" y="3925855"/>
            <a:ext cx="92890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200" dirty="0">
                <a:solidFill>
                  <a:srgbClr val="FF0000"/>
                </a:solidFill>
                <a:latin typeface="Calibri" panose="020F0502020204030204" pitchFamily="34" charset="0"/>
                <a:cs typeface="Calibri" panose="020F0502020204030204" pitchFamily="34" charset="0"/>
              </a:rPr>
              <a:t>IGMP query</a:t>
            </a:r>
            <a:endParaRPr lang="en-US" altLang="en-US" sz="1200" dirty="0">
              <a:solidFill>
                <a:srgbClr val="FF0000"/>
              </a:solidFill>
              <a:latin typeface="Calibri" panose="020F0502020204030204" pitchFamily="34" charset="0"/>
              <a:cs typeface="Calibri" panose="020F0502020204030204" pitchFamily="34" charset="0"/>
            </a:endParaRPr>
          </a:p>
        </p:txBody>
      </p:sp>
      <p:sp>
        <p:nvSpPr>
          <p:cNvPr id="126" name="computr2">
            <a:extLst>
              <a:ext uri="{FF2B5EF4-FFF2-40B4-BE49-F238E27FC236}">
                <a16:creationId xmlns:a16="http://schemas.microsoft.com/office/drawing/2014/main" id="{D14F0150-4A95-4786-AF5B-72DC9932FBC4}"/>
              </a:ext>
            </a:extLst>
          </p:cNvPr>
          <p:cNvSpPr>
            <a:spLocks noEditPoints="1" noChangeArrowheads="1"/>
          </p:cNvSpPr>
          <p:nvPr/>
        </p:nvSpPr>
        <p:spPr bwMode="auto">
          <a:xfrm>
            <a:off x="11013083" y="1259237"/>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latin typeface="Calibri" panose="020F0502020204030204" pitchFamily="34" charset="0"/>
              <a:cs typeface="Calibri" panose="020F0502020204030204" pitchFamily="34" charset="0"/>
            </a:endParaRPr>
          </a:p>
        </p:txBody>
      </p:sp>
      <p:pic>
        <p:nvPicPr>
          <p:cNvPr id="127" name="Picture 2" descr="C:\Users\HP\AppData\Local\Microsoft\Windows\Temporary Internet Files\Content.IE5\XHC0ZJ3B\router-30140_640[1].png">
            <a:extLst>
              <a:ext uri="{FF2B5EF4-FFF2-40B4-BE49-F238E27FC236}">
                <a16:creationId xmlns:a16="http://schemas.microsoft.com/office/drawing/2014/main" id="{11FED474-73AB-4A28-AAA0-C5E9AAC36C7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216645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28" name="Rectangle 3">
            <a:extLst>
              <a:ext uri="{FF2B5EF4-FFF2-40B4-BE49-F238E27FC236}">
                <a16:creationId xmlns:a16="http://schemas.microsoft.com/office/drawing/2014/main" id="{F20D1905-185E-446D-8650-3AFA329F5B9C}"/>
              </a:ext>
            </a:extLst>
          </p:cNvPr>
          <p:cNvSpPr>
            <a:spLocks noChangeArrowheads="1"/>
          </p:cNvSpPr>
          <p:nvPr/>
        </p:nvSpPr>
        <p:spPr bwMode="auto">
          <a:xfrm>
            <a:off x="10041512" y="1888812"/>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R1</a:t>
            </a:r>
          </a:p>
        </p:txBody>
      </p:sp>
      <p:cxnSp>
        <p:nvCxnSpPr>
          <p:cNvPr id="129" name="Elbow Connector 7">
            <a:extLst>
              <a:ext uri="{FF2B5EF4-FFF2-40B4-BE49-F238E27FC236}">
                <a16:creationId xmlns:a16="http://schemas.microsoft.com/office/drawing/2014/main" id="{4E7F20BD-0F30-4522-BF0E-7ED27159DF95}"/>
              </a:ext>
            </a:extLst>
          </p:cNvPr>
          <p:cNvCxnSpPr>
            <a:stCxn id="127" idx="3"/>
            <a:endCxn id="130" idx="2"/>
          </p:cNvCxnSpPr>
          <p:nvPr/>
        </p:nvCxnSpPr>
        <p:spPr>
          <a:xfrm flipV="1">
            <a:off x="10491761" y="1888812"/>
            <a:ext cx="687670" cy="421243"/>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30" name="Rectangle 3">
            <a:extLst>
              <a:ext uri="{FF2B5EF4-FFF2-40B4-BE49-F238E27FC236}">
                <a16:creationId xmlns:a16="http://schemas.microsoft.com/office/drawing/2014/main" id="{D0122BD8-9A91-4566-BA8D-9A3BEA61009E}"/>
              </a:ext>
            </a:extLst>
          </p:cNvPr>
          <p:cNvSpPr>
            <a:spLocks noChangeArrowheads="1"/>
          </p:cNvSpPr>
          <p:nvPr/>
        </p:nvSpPr>
        <p:spPr bwMode="auto">
          <a:xfrm>
            <a:off x="10999093" y="1611171"/>
            <a:ext cx="360676"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dirty="0">
                <a:latin typeface="Calibri" panose="020F0502020204030204" pitchFamily="34" charset="0"/>
                <a:cs typeface="Calibri" panose="020F0502020204030204" pitchFamily="34" charset="0"/>
              </a:rPr>
              <a:t>H1</a:t>
            </a:r>
          </a:p>
        </p:txBody>
      </p:sp>
      <p:pic>
        <p:nvPicPr>
          <p:cNvPr id="131" name="Picture 2" descr="C:\Users\HP\AppData\Local\Microsoft\Windows\Temporary Internet Files\Content.IE5\XHC0ZJ3B\router-30140_640[1].png">
            <a:extLst>
              <a:ext uri="{FF2B5EF4-FFF2-40B4-BE49-F238E27FC236}">
                <a16:creationId xmlns:a16="http://schemas.microsoft.com/office/drawing/2014/main" id="{BF66929D-7580-4906-8A03-5DB774A7A7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1059" y="3164237"/>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32" name="Rectangle 3">
            <a:extLst>
              <a:ext uri="{FF2B5EF4-FFF2-40B4-BE49-F238E27FC236}">
                <a16:creationId xmlns:a16="http://schemas.microsoft.com/office/drawing/2014/main" id="{E45CF173-4CBA-4F72-9C1A-895BB77E2920}"/>
              </a:ext>
            </a:extLst>
          </p:cNvPr>
          <p:cNvSpPr>
            <a:spLocks noChangeArrowheads="1"/>
          </p:cNvSpPr>
          <p:nvPr/>
        </p:nvSpPr>
        <p:spPr bwMode="auto">
          <a:xfrm>
            <a:off x="10494777" y="2935637"/>
            <a:ext cx="386324"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2</a:t>
            </a:r>
            <a:endParaRPr lang="en-US" altLang="en-US" sz="1400" b="1" dirty="0">
              <a:latin typeface="Calibri" panose="020F0502020204030204" pitchFamily="34" charset="0"/>
              <a:cs typeface="Calibri" panose="020F0502020204030204" pitchFamily="34" charset="0"/>
            </a:endParaRPr>
          </a:p>
        </p:txBody>
      </p:sp>
      <p:cxnSp>
        <p:nvCxnSpPr>
          <p:cNvPr id="133" name="Elbow Connector 11">
            <a:extLst>
              <a:ext uri="{FF2B5EF4-FFF2-40B4-BE49-F238E27FC236}">
                <a16:creationId xmlns:a16="http://schemas.microsoft.com/office/drawing/2014/main" id="{1C0D669A-858A-43E8-B7DC-EB9F8F6179E5}"/>
              </a:ext>
            </a:extLst>
          </p:cNvPr>
          <p:cNvCxnSpPr>
            <a:stCxn id="127" idx="2"/>
            <a:endCxn id="131" idx="0"/>
          </p:cNvCxnSpPr>
          <p:nvPr/>
        </p:nvCxnSpPr>
        <p:spPr>
          <a:xfrm rot="16200000" flipH="1">
            <a:off x="9971120" y="2713203"/>
            <a:ext cx="710581"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134" name="Picture 2" descr="C:\Users\HP\AppData\Local\Microsoft\Windows\Temporary Internet Files\Content.IE5\XHC0ZJ3B\router-30140_640[1].png">
            <a:extLst>
              <a:ext uri="{FF2B5EF4-FFF2-40B4-BE49-F238E27FC236}">
                <a16:creationId xmlns:a16="http://schemas.microsoft.com/office/drawing/2014/main" id="{0C6B66B4-2F2A-4592-BCA1-FC99E628EEE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420781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35" name="Rectangle 3">
            <a:extLst>
              <a:ext uri="{FF2B5EF4-FFF2-40B4-BE49-F238E27FC236}">
                <a16:creationId xmlns:a16="http://schemas.microsoft.com/office/drawing/2014/main" id="{393CEFF1-1AFA-4D8E-8E3A-CA1D4071E694}"/>
              </a:ext>
            </a:extLst>
          </p:cNvPr>
          <p:cNvSpPr>
            <a:spLocks noChangeArrowheads="1"/>
          </p:cNvSpPr>
          <p:nvPr/>
        </p:nvSpPr>
        <p:spPr bwMode="auto">
          <a:xfrm>
            <a:off x="10037577" y="4410596"/>
            <a:ext cx="386324"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3</a:t>
            </a:r>
            <a:endParaRPr lang="en-US" altLang="en-US" sz="1400" b="1" dirty="0">
              <a:latin typeface="Calibri" panose="020F0502020204030204" pitchFamily="34" charset="0"/>
              <a:cs typeface="Calibri" panose="020F0502020204030204" pitchFamily="34" charset="0"/>
            </a:endParaRPr>
          </a:p>
        </p:txBody>
      </p:sp>
      <p:cxnSp>
        <p:nvCxnSpPr>
          <p:cNvPr id="136" name="Elbow Connector 14">
            <a:extLst>
              <a:ext uri="{FF2B5EF4-FFF2-40B4-BE49-F238E27FC236}">
                <a16:creationId xmlns:a16="http://schemas.microsoft.com/office/drawing/2014/main" id="{BA417F70-56B9-4154-8B8E-5C7E8D68DF60}"/>
              </a:ext>
            </a:extLst>
          </p:cNvPr>
          <p:cNvCxnSpPr>
            <a:stCxn id="131" idx="2"/>
            <a:endCxn id="134" idx="0"/>
          </p:cNvCxnSpPr>
          <p:nvPr/>
        </p:nvCxnSpPr>
        <p:spPr>
          <a:xfrm rot="5400000">
            <a:off x="9948225" y="3733884"/>
            <a:ext cx="756373"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37" name="computr2">
            <a:extLst>
              <a:ext uri="{FF2B5EF4-FFF2-40B4-BE49-F238E27FC236}">
                <a16:creationId xmlns:a16="http://schemas.microsoft.com/office/drawing/2014/main" id="{1C5805CB-37C7-43D0-96B2-ECD043F90124}"/>
              </a:ext>
            </a:extLst>
          </p:cNvPr>
          <p:cNvSpPr>
            <a:spLocks noEditPoints="1" noChangeArrowheads="1"/>
          </p:cNvSpPr>
          <p:nvPr/>
        </p:nvSpPr>
        <p:spPr bwMode="auto">
          <a:xfrm>
            <a:off x="11013083" y="4916837"/>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latin typeface="Calibri" panose="020F0502020204030204" pitchFamily="34" charset="0"/>
              <a:cs typeface="Calibri" panose="020F0502020204030204" pitchFamily="34" charset="0"/>
            </a:endParaRPr>
          </a:p>
        </p:txBody>
      </p:sp>
      <p:cxnSp>
        <p:nvCxnSpPr>
          <p:cNvPr id="138" name="Elbow Connector 16">
            <a:extLst>
              <a:ext uri="{FF2B5EF4-FFF2-40B4-BE49-F238E27FC236}">
                <a16:creationId xmlns:a16="http://schemas.microsoft.com/office/drawing/2014/main" id="{FEAF8661-652B-4620-95B1-3D552418BED2}"/>
              </a:ext>
            </a:extLst>
          </p:cNvPr>
          <p:cNvCxnSpPr>
            <a:stCxn id="134" idx="3"/>
            <a:endCxn id="139" idx="0"/>
          </p:cNvCxnSpPr>
          <p:nvPr/>
        </p:nvCxnSpPr>
        <p:spPr>
          <a:xfrm>
            <a:off x="10491761" y="4351415"/>
            <a:ext cx="655688" cy="26850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39" name="Rectangle 3">
            <a:extLst>
              <a:ext uri="{FF2B5EF4-FFF2-40B4-BE49-F238E27FC236}">
                <a16:creationId xmlns:a16="http://schemas.microsoft.com/office/drawing/2014/main" id="{4C4D1D74-F1C9-4BC3-A715-D7DC6CABEBAA}"/>
              </a:ext>
            </a:extLst>
          </p:cNvPr>
          <p:cNvSpPr>
            <a:spLocks noChangeArrowheads="1"/>
          </p:cNvSpPr>
          <p:nvPr/>
        </p:nvSpPr>
        <p:spPr bwMode="auto">
          <a:xfrm>
            <a:off x="10963905" y="4619922"/>
            <a:ext cx="367088"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dirty="0">
                <a:latin typeface="Calibri" panose="020F0502020204030204" pitchFamily="34" charset="0"/>
                <a:cs typeface="Calibri" panose="020F0502020204030204" pitchFamily="34" charset="0"/>
              </a:rPr>
              <a:t>H</a:t>
            </a:r>
            <a:r>
              <a:rPr lang="vi-VN" altLang="en-US" sz="1200" dirty="0">
                <a:latin typeface="Calibri" panose="020F0502020204030204" pitchFamily="34" charset="0"/>
                <a:cs typeface="Calibri" panose="020F0502020204030204" pitchFamily="34" charset="0"/>
              </a:rPr>
              <a:t>3</a:t>
            </a:r>
            <a:endParaRPr lang="en-US" altLang="en-US" sz="1200" dirty="0">
              <a:latin typeface="Calibri" panose="020F0502020204030204" pitchFamily="34" charset="0"/>
              <a:cs typeface="Calibri" panose="020F0502020204030204" pitchFamily="34" charset="0"/>
            </a:endParaRPr>
          </a:p>
        </p:txBody>
      </p:sp>
      <p:sp>
        <p:nvSpPr>
          <p:cNvPr id="143" name="computr2">
            <a:extLst>
              <a:ext uri="{FF2B5EF4-FFF2-40B4-BE49-F238E27FC236}">
                <a16:creationId xmlns:a16="http://schemas.microsoft.com/office/drawing/2014/main" id="{24B34075-0624-4D3E-A677-088B3F18D614}"/>
              </a:ext>
            </a:extLst>
          </p:cNvPr>
          <p:cNvSpPr>
            <a:spLocks noEditPoints="1" noChangeArrowheads="1"/>
          </p:cNvSpPr>
          <p:nvPr/>
        </p:nvSpPr>
        <p:spPr bwMode="auto">
          <a:xfrm>
            <a:off x="11340725" y="2534662"/>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solidFill>
                <a:srgbClr val="FF0000"/>
              </a:solidFill>
              <a:latin typeface="Calibri" panose="020F0502020204030204" pitchFamily="34" charset="0"/>
              <a:cs typeface="Calibri" panose="020F0502020204030204" pitchFamily="34" charset="0"/>
            </a:endParaRPr>
          </a:p>
        </p:txBody>
      </p:sp>
      <p:cxnSp>
        <p:nvCxnSpPr>
          <p:cNvPr id="144" name="Elbow Connector 25">
            <a:extLst>
              <a:ext uri="{FF2B5EF4-FFF2-40B4-BE49-F238E27FC236}">
                <a16:creationId xmlns:a16="http://schemas.microsoft.com/office/drawing/2014/main" id="{3BBAB331-6554-4128-AA9C-8D1796BBB126}"/>
              </a:ext>
            </a:extLst>
          </p:cNvPr>
          <p:cNvCxnSpPr>
            <a:stCxn id="131" idx="3"/>
            <a:endCxn id="147" idx="2"/>
          </p:cNvCxnSpPr>
          <p:nvPr/>
        </p:nvCxnSpPr>
        <p:spPr>
          <a:xfrm flipV="1">
            <a:off x="10683246" y="3164237"/>
            <a:ext cx="823828" cy="143602"/>
          </a:xfrm>
          <a:prstGeom prst="bentConnector2">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7" name="Rectangle 3">
            <a:extLst>
              <a:ext uri="{FF2B5EF4-FFF2-40B4-BE49-F238E27FC236}">
                <a16:creationId xmlns:a16="http://schemas.microsoft.com/office/drawing/2014/main" id="{B6A19E98-3533-4B96-9336-2D12C95D9656}"/>
              </a:ext>
            </a:extLst>
          </p:cNvPr>
          <p:cNvSpPr>
            <a:spLocks noChangeArrowheads="1"/>
          </p:cNvSpPr>
          <p:nvPr/>
        </p:nvSpPr>
        <p:spPr bwMode="auto">
          <a:xfrm>
            <a:off x="11323530" y="2886596"/>
            <a:ext cx="367088"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dirty="0">
                <a:latin typeface="Calibri" panose="020F0502020204030204" pitchFamily="34" charset="0"/>
                <a:cs typeface="Calibri" panose="020F0502020204030204" pitchFamily="34" charset="0"/>
              </a:rPr>
              <a:t>H</a:t>
            </a:r>
            <a:r>
              <a:rPr lang="vi-VN" altLang="en-US" sz="1200" dirty="0">
                <a:latin typeface="Calibri" panose="020F0502020204030204" pitchFamily="34" charset="0"/>
                <a:cs typeface="Calibri" panose="020F0502020204030204" pitchFamily="34" charset="0"/>
              </a:rPr>
              <a:t>2</a:t>
            </a:r>
            <a:endParaRPr lang="en-US" altLang="en-US" sz="1200" dirty="0">
              <a:latin typeface="Calibri" panose="020F0502020204030204" pitchFamily="34" charset="0"/>
              <a:cs typeface="Calibri" panose="020F0502020204030204" pitchFamily="34" charset="0"/>
            </a:endParaRPr>
          </a:p>
        </p:txBody>
      </p:sp>
      <p:cxnSp>
        <p:nvCxnSpPr>
          <p:cNvPr id="152" name="Straight Arrow Connector 151">
            <a:extLst>
              <a:ext uri="{FF2B5EF4-FFF2-40B4-BE49-F238E27FC236}">
                <a16:creationId xmlns:a16="http://schemas.microsoft.com/office/drawing/2014/main" id="{1B4BB9B0-8A4E-4DC2-A504-8B602446FDA0}"/>
              </a:ext>
            </a:extLst>
          </p:cNvPr>
          <p:cNvCxnSpPr>
            <a:cxnSpLocks/>
          </p:cNvCxnSpPr>
          <p:nvPr/>
        </p:nvCxnSpPr>
        <p:spPr>
          <a:xfrm flipV="1">
            <a:off x="10066779" y="2508410"/>
            <a:ext cx="1" cy="70161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55" name="Rectangle 3">
            <a:extLst>
              <a:ext uri="{FF2B5EF4-FFF2-40B4-BE49-F238E27FC236}">
                <a16:creationId xmlns:a16="http://schemas.microsoft.com/office/drawing/2014/main" id="{29E32CFB-32BD-45F6-8FAE-DF79F9D17561}"/>
              </a:ext>
            </a:extLst>
          </p:cNvPr>
          <p:cNvSpPr>
            <a:spLocks noChangeArrowheads="1"/>
          </p:cNvSpPr>
          <p:nvPr/>
        </p:nvSpPr>
        <p:spPr bwMode="auto">
          <a:xfrm>
            <a:off x="9254381" y="2642535"/>
            <a:ext cx="993986"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eaLnBrk="0" hangingPunct="0"/>
            <a:r>
              <a:rPr lang="vi-VN" altLang="en-US" sz="1200" dirty="0">
                <a:solidFill>
                  <a:schemeClr val="accent2"/>
                </a:solidFill>
                <a:latin typeface="Calibri" panose="020F0502020204030204" pitchFamily="34" charset="0"/>
                <a:cs typeface="Calibri" panose="020F0502020204030204" pitchFamily="34" charset="0"/>
              </a:rPr>
              <a:t>IGMP routing update</a:t>
            </a:r>
            <a:endParaRPr lang="en-US" altLang="en-US" sz="1200" dirty="0">
              <a:solidFill>
                <a:schemeClr val="accent2"/>
              </a:solidFill>
              <a:latin typeface="Calibri" panose="020F0502020204030204" pitchFamily="34" charset="0"/>
              <a:cs typeface="Calibri" panose="020F0502020204030204" pitchFamily="34" charset="0"/>
            </a:endParaRPr>
          </a:p>
        </p:txBody>
      </p:sp>
      <p:pic>
        <p:nvPicPr>
          <p:cNvPr id="159" name="Picture 5">
            <a:extLst>
              <a:ext uri="{FF2B5EF4-FFF2-40B4-BE49-F238E27FC236}">
                <a16:creationId xmlns:a16="http://schemas.microsoft.com/office/drawing/2014/main" id="{60BDD1C4-4558-492A-BA7C-F3AF30670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0011" y="4477773"/>
            <a:ext cx="5495561" cy="1618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2666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6E8B1922-CEFD-4F03-8620-C2E35812F3E9}"/>
              </a:ext>
            </a:extLst>
          </p:cNvPr>
          <p:cNvSpPr>
            <a:spLocks noGrp="1"/>
          </p:cNvSpPr>
          <p:nvPr>
            <p:ph idx="1"/>
          </p:nvPr>
        </p:nvSpPr>
        <p:spPr>
          <a:xfrm>
            <a:off x="837982" y="1227909"/>
            <a:ext cx="5942230" cy="4949054"/>
          </a:xfrm>
        </p:spPr>
        <p:txBody>
          <a:bodyPr>
            <a:normAutofit/>
          </a:bodyPr>
          <a:lstStyle/>
          <a:p>
            <a:r>
              <a:rPr lang="en-GB" sz="2000" dirty="0">
                <a:latin typeface="Calibri" panose="020F0502020204030204" pitchFamily="34" charset="0"/>
                <a:cs typeface="Calibri" panose="020F0502020204030204" pitchFamily="34" charset="0"/>
              </a:rPr>
              <a:t>General Query</a:t>
            </a:r>
            <a:r>
              <a:rPr lang="vi-VN" sz="2000" dirty="0">
                <a:latin typeface="Calibri" panose="020F0502020204030204" pitchFamily="34" charset="0"/>
                <a:cs typeface="Calibri" panose="020F0502020204030204" pitchFamily="34" charset="0"/>
              </a:rPr>
              <a:t>:</a:t>
            </a:r>
          </a:p>
          <a:p>
            <a:pPr lvl="1"/>
            <a:r>
              <a:rPr lang="en-GB" sz="1600" dirty="0">
                <a:latin typeface="Calibri" panose="020F0502020204030204" pitchFamily="34" charset="0"/>
                <a:cs typeface="Calibri" panose="020F0502020204030204" pitchFamily="34" charset="0"/>
              </a:rPr>
              <a:t>Group Address</a:t>
            </a:r>
            <a:r>
              <a:rPr lang="vi-VN" sz="1600" dirty="0">
                <a:latin typeface="Calibri" panose="020F0502020204030204" pitchFamily="34" charset="0"/>
                <a:cs typeface="Calibri" panose="020F0502020204030204" pitchFamily="34" charset="0"/>
              </a:rPr>
              <a:t> = 0 </a:t>
            </a:r>
          </a:p>
          <a:p>
            <a:pPr lvl="1"/>
            <a:r>
              <a:rPr lang="vi-VN" sz="1600" dirty="0">
                <a:latin typeface="Calibri" panose="020F0502020204030204" pitchFamily="34" charset="0"/>
                <a:cs typeface="Calibri" panose="020F0502020204030204" pitchFamily="34" charset="0"/>
              </a:rPr>
              <a:t>Router gửi well known multicast (224.0.0.1) để thu thập thông tin routing mạng</a:t>
            </a:r>
          </a:p>
          <a:p>
            <a:pPr lvl="1"/>
            <a:r>
              <a:rPr lang="vi-VN" sz="1600" dirty="0">
                <a:latin typeface="Calibri" panose="020F0502020204030204" pitchFamily="34" charset="0"/>
                <a:cs typeface="Calibri" panose="020F0502020204030204" pitchFamily="34" charset="0"/>
              </a:rPr>
              <a:t>Router gửi well known multicast (224.0.0.22) để thu thập thông tin liên quan đến IGMP</a:t>
            </a:r>
          </a:p>
          <a:p>
            <a:r>
              <a:rPr lang="en-GB" sz="2000" dirty="0">
                <a:latin typeface="Calibri" panose="020F0502020204030204" pitchFamily="34" charset="0"/>
                <a:cs typeface="Calibri" panose="020F0502020204030204" pitchFamily="34" charset="0"/>
              </a:rPr>
              <a:t>Group-Specific Query</a:t>
            </a:r>
            <a:endParaRPr lang="vi-VN" sz="2000" dirty="0">
              <a:latin typeface="Calibri" panose="020F0502020204030204" pitchFamily="34" charset="0"/>
              <a:cs typeface="Calibri" panose="020F0502020204030204" pitchFamily="34" charset="0"/>
            </a:endParaRPr>
          </a:p>
          <a:p>
            <a:pPr lvl="1"/>
            <a:r>
              <a:rPr lang="en-GB" sz="1600" dirty="0">
                <a:latin typeface="Calibri" panose="020F0502020204030204" pitchFamily="34" charset="0"/>
                <a:cs typeface="Calibri" panose="020F0502020204030204" pitchFamily="34" charset="0"/>
              </a:rPr>
              <a:t>Group Address</a:t>
            </a:r>
            <a:r>
              <a:rPr lang="vi-VN" sz="1600" dirty="0">
                <a:latin typeface="Calibri" panose="020F0502020204030204" pitchFamily="34" charset="0"/>
                <a:cs typeface="Calibri" panose="020F0502020204030204" pitchFamily="34" charset="0"/>
              </a:rPr>
              <a:t> = group muticast IP address</a:t>
            </a:r>
          </a:p>
          <a:p>
            <a:pPr lvl="1"/>
            <a:r>
              <a:rPr lang="vi-VN" sz="1600" dirty="0">
                <a:latin typeface="Calibri" panose="020F0502020204030204" pitchFamily="34" charset="0"/>
                <a:cs typeface="Calibri" panose="020F0502020204030204" pitchFamily="34" charset="0"/>
              </a:rPr>
              <a:t>Router gửi query đến địa chỉ multicast group để yêu cầu thu thập thông tin trong group</a:t>
            </a:r>
            <a:endParaRPr lang="en-GB" sz="1600" dirty="0">
              <a:latin typeface="Calibri" panose="020F0502020204030204" pitchFamily="34" charset="0"/>
              <a:cs typeface="Calibri" panose="020F0502020204030204" pitchFamily="34" charset="0"/>
            </a:endParaRPr>
          </a:p>
          <a:p>
            <a:r>
              <a:rPr lang="vi-VN" sz="2000" dirty="0">
                <a:latin typeface="Calibri" panose="020F0502020204030204" pitchFamily="34" charset="0"/>
                <a:cs typeface="Calibri" panose="020F0502020204030204" pitchFamily="34" charset="0"/>
              </a:rPr>
              <a:t>Source Addresses:</a:t>
            </a:r>
          </a:p>
          <a:p>
            <a:pPr lvl="1"/>
            <a:r>
              <a:rPr lang="vi-VN" sz="1600" dirty="0">
                <a:latin typeface="Calibri" panose="020F0502020204030204" pitchFamily="34" charset="0"/>
                <a:cs typeface="Calibri" panose="020F0502020204030204" pitchFamily="34" charset="0"/>
              </a:rPr>
              <a:t>Các địa chỉ nguồn phát (unicast) của nhóm</a:t>
            </a:r>
            <a:endParaRPr lang="en-US" sz="1600" dirty="0">
              <a:latin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457F2F10-CCFD-417E-ACB4-E64E9C572B2C}"/>
              </a:ext>
            </a:extLst>
          </p:cNvPr>
          <p:cNvSpPr>
            <a:spLocks noGrp="1"/>
          </p:cNvSpPr>
          <p:nvPr>
            <p:ph type="title"/>
          </p:nvPr>
        </p:nvSpPr>
        <p:spPr/>
        <p:txBody>
          <a:bodyPr/>
          <a:lstStyle/>
          <a:p>
            <a:r>
              <a:rPr lang="vi-VN" dirty="0"/>
              <a:t>IGMP Message: Query</a:t>
            </a:r>
            <a:endParaRPr lang="en-US" dirty="0"/>
          </a:p>
        </p:txBody>
      </p:sp>
      <p:sp>
        <p:nvSpPr>
          <p:cNvPr id="4" name="Slide Number Placeholder 3">
            <a:extLst>
              <a:ext uri="{FF2B5EF4-FFF2-40B4-BE49-F238E27FC236}">
                <a16:creationId xmlns:a16="http://schemas.microsoft.com/office/drawing/2014/main" id="{08FB088C-868A-4A0F-8F5A-E9A427CD9CD8}"/>
              </a:ext>
            </a:extLst>
          </p:cNvPr>
          <p:cNvSpPr>
            <a:spLocks noGrp="1"/>
          </p:cNvSpPr>
          <p:nvPr>
            <p:ph type="sldNum" sz="quarter" idx="12"/>
          </p:nvPr>
        </p:nvSpPr>
        <p:spPr/>
        <p:txBody>
          <a:bodyPr/>
          <a:lstStyle/>
          <a:p>
            <a:fld id="{DF28FB93-0A08-4E7D-8E63-9EFA29F1E093}" type="slidenum">
              <a:rPr lang="en-US" smtClean="0"/>
              <a:pPr/>
              <a:t>18</a:t>
            </a:fld>
            <a:endParaRPr lang="en-US"/>
          </a:p>
        </p:txBody>
      </p:sp>
      <p:pic>
        <p:nvPicPr>
          <p:cNvPr id="5" name="Picture 14">
            <a:extLst>
              <a:ext uri="{FF2B5EF4-FFF2-40B4-BE49-F238E27FC236}">
                <a16:creationId xmlns:a16="http://schemas.microsoft.com/office/drawing/2014/main" id="{696C7121-0C4D-41AD-8EB1-B6679E093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5012" y="304800"/>
            <a:ext cx="4953000" cy="1682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AC810D1F-9606-4022-A0AC-B722F44B3205}"/>
              </a:ext>
            </a:extLst>
          </p:cNvPr>
          <p:cNvSpPr txBox="1"/>
          <p:nvPr/>
        </p:nvSpPr>
        <p:spPr>
          <a:xfrm>
            <a:off x="7119867" y="2860642"/>
            <a:ext cx="4648200" cy="2585323"/>
          </a:xfrm>
          <a:prstGeom prst="rect">
            <a:avLst/>
          </a:prstGeom>
          <a:solidFill>
            <a:schemeClr val="bg1"/>
          </a:solidFill>
          <a:ln>
            <a:solidFill>
              <a:srgbClr val="C00000"/>
            </a:solidFill>
          </a:ln>
          <a:effectLst>
            <a:outerShdw blurRad="50800" dist="38100" dir="2700000" algn="tl" rotWithShape="0">
              <a:prstClr val="black">
                <a:alpha val="40000"/>
              </a:prstClr>
            </a:outerShdw>
          </a:effectLst>
        </p:spPr>
        <p:txBody>
          <a:bodyPr wrap="square">
            <a:spAutoFit/>
          </a:bodyPr>
          <a:lstStyle/>
          <a:p>
            <a:r>
              <a:rPr lang="en-US" sz="900" dirty="0">
                <a:latin typeface="Courier New" panose="02070309020205020404" pitchFamily="49" charset="0"/>
                <a:cs typeface="Courier New" panose="02070309020205020404" pitchFamily="49" charset="0"/>
              </a:rPr>
              <a:t>0                   1                   2                   3</a:t>
            </a:r>
          </a:p>
          <a:p>
            <a:r>
              <a:rPr lang="en-US" sz="900" dirty="0">
                <a:latin typeface="Courier New" panose="02070309020205020404" pitchFamily="49" charset="0"/>
                <a:cs typeface="Courier New" panose="02070309020205020404" pitchFamily="49" charset="0"/>
              </a:rPr>
              <a:t>0 1 2 3 4 5 6 7 8 9 0 1 2 3 4 5 6 7 8 9 0 1 2 3 4 5 6 7 8 9 0 1</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Type = 0x11  | Max Resp Code |           Checksum            |</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Group Address                         |</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Resv</a:t>
            </a:r>
            <a:r>
              <a:rPr lang="en-US" sz="900" dirty="0">
                <a:latin typeface="Courier New" panose="02070309020205020404" pitchFamily="49" charset="0"/>
                <a:cs typeface="Courier New" panose="02070309020205020404" pitchFamily="49" charset="0"/>
              </a:rPr>
              <a:t>  |S| QRV |     QQIC      |     Number of Sources (N)     |</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Source Address [1]                      |</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Source Address [2]                      |</a:t>
            </a:r>
          </a:p>
          <a:p>
            <a:r>
              <a:rPr lang="en-US" sz="900" dirty="0">
                <a:latin typeface="Courier New" panose="02070309020205020404" pitchFamily="49" charset="0"/>
                <a:cs typeface="Courier New" panose="02070309020205020404" pitchFamily="49" charset="0"/>
              </a:rPr>
              <a:t>+-                              .                              -+</a:t>
            </a:r>
          </a:p>
          <a:p>
            <a:r>
              <a:rPr lang="en-US" sz="900" dirty="0">
                <a:latin typeface="Courier New" panose="02070309020205020404" pitchFamily="49" charset="0"/>
                <a:cs typeface="Courier New" panose="02070309020205020404" pitchFamily="49" charset="0"/>
              </a:rPr>
              <a:t>.                               .                               .</a:t>
            </a:r>
          </a:p>
          <a:p>
            <a:r>
              <a:rPr lang="en-US" sz="900" dirty="0">
                <a:latin typeface="Courier New" panose="02070309020205020404" pitchFamily="49" charset="0"/>
                <a:cs typeface="Courier New" panose="02070309020205020404" pitchFamily="49" charset="0"/>
              </a:rPr>
              <a:t>.                               .                               .</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Source Address [N]                      |</a:t>
            </a:r>
          </a:p>
          <a:p>
            <a:r>
              <a:rPr lang="en-US" sz="900" dirty="0">
                <a:latin typeface="Courier New" panose="02070309020205020404" pitchFamily="49" charset="0"/>
                <a:cs typeface="Courier New" panose="02070309020205020404" pitchFamily="49" charset="0"/>
              </a:rPr>
              <a:t>+-+-+-+-+-+-+-+-+-+-+-+-+-+-+-+-+-+-+-+-+-+-+-+-+-+-+-+-+-+-+-+-+</a:t>
            </a:r>
          </a:p>
        </p:txBody>
      </p:sp>
      <p:sp>
        <p:nvSpPr>
          <p:cNvPr id="15" name="Content Placeholder 2">
            <a:extLst>
              <a:ext uri="{FF2B5EF4-FFF2-40B4-BE49-F238E27FC236}">
                <a16:creationId xmlns:a16="http://schemas.microsoft.com/office/drawing/2014/main" id="{07285056-D852-4B06-BD7A-598183DB6F7D}"/>
              </a:ext>
            </a:extLst>
          </p:cNvPr>
          <p:cNvSpPr txBox="1">
            <a:spLocks/>
          </p:cNvSpPr>
          <p:nvPr/>
        </p:nvSpPr>
        <p:spPr>
          <a:xfrm>
            <a:off x="7065366" y="2501522"/>
            <a:ext cx="4494430" cy="435609"/>
          </a:xfrm>
          <a:prstGeom prst="rect">
            <a:avLst/>
          </a:prstGeom>
          <a:ln w="12700">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vi-VN" sz="2000" dirty="0"/>
              <a:t>IGMP Query</a:t>
            </a:r>
          </a:p>
        </p:txBody>
      </p:sp>
    </p:spTree>
    <p:extLst>
      <p:ext uri="{BB962C8B-B14F-4D97-AF65-F5344CB8AC3E}">
        <p14:creationId xmlns:p14="http://schemas.microsoft.com/office/powerpoint/2010/main" val="4149583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F2F10-CCFD-417E-ACB4-E64E9C572B2C}"/>
              </a:ext>
            </a:extLst>
          </p:cNvPr>
          <p:cNvSpPr>
            <a:spLocks noGrp="1"/>
          </p:cNvSpPr>
          <p:nvPr>
            <p:ph type="title"/>
          </p:nvPr>
        </p:nvSpPr>
        <p:spPr/>
        <p:txBody>
          <a:bodyPr/>
          <a:lstStyle/>
          <a:p>
            <a:r>
              <a:rPr lang="vi-VN" dirty="0"/>
              <a:t>IGMP Message: Report</a:t>
            </a:r>
            <a:endParaRPr lang="en-US" dirty="0"/>
          </a:p>
        </p:txBody>
      </p:sp>
      <p:sp>
        <p:nvSpPr>
          <p:cNvPr id="3" name="Content Placeholder 2">
            <a:extLst>
              <a:ext uri="{FF2B5EF4-FFF2-40B4-BE49-F238E27FC236}">
                <a16:creationId xmlns:a16="http://schemas.microsoft.com/office/drawing/2014/main" id="{4946CA22-031B-4B49-AC56-37F1915257C3}"/>
              </a:ext>
            </a:extLst>
          </p:cNvPr>
          <p:cNvSpPr>
            <a:spLocks noGrp="1"/>
          </p:cNvSpPr>
          <p:nvPr>
            <p:ph idx="1"/>
          </p:nvPr>
        </p:nvSpPr>
        <p:spPr>
          <a:xfrm>
            <a:off x="691770" y="1551947"/>
            <a:ext cx="4494430" cy="435609"/>
          </a:xfrm>
          <a:ln w="12700">
            <a:noFill/>
          </a:ln>
        </p:spPr>
        <p:txBody>
          <a:bodyPr>
            <a:normAutofit/>
          </a:bodyPr>
          <a:lstStyle/>
          <a:p>
            <a:pPr marL="0" indent="0">
              <a:buNone/>
            </a:pPr>
            <a:r>
              <a:rPr lang="vi-VN" sz="2000" dirty="0"/>
              <a:t>IGMP Report</a:t>
            </a:r>
          </a:p>
        </p:txBody>
      </p:sp>
      <p:sp>
        <p:nvSpPr>
          <p:cNvPr id="4" name="Slide Number Placeholder 3">
            <a:extLst>
              <a:ext uri="{FF2B5EF4-FFF2-40B4-BE49-F238E27FC236}">
                <a16:creationId xmlns:a16="http://schemas.microsoft.com/office/drawing/2014/main" id="{08FB088C-868A-4A0F-8F5A-E9A427CD9CD8}"/>
              </a:ext>
            </a:extLst>
          </p:cNvPr>
          <p:cNvSpPr>
            <a:spLocks noGrp="1"/>
          </p:cNvSpPr>
          <p:nvPr>
            <p:ph type="sldNum" sz="quarter" idx="12"/>
          </p:nvPr>
        </p:nvSpPr>
        <p:spPr/>
        <p:txBody>
          <a:bodyPr/>
          <a:lstStyle/>
          <a:p>
            <a:fld id="{DF28FB93-0A08-4E7D-8E63-9EFA29F1E093}" type="slidenum">
              <a:rPr lang="en-US" smtClean="0"/>
              <a:pPr/>
              <a:t>19</a:t>
            </a:fld>
            <a:endParaRPr lang="en-US"/>
          </a:p>
        </p:txBody>
      </p:sp>
      <p:sp>
        <p:nvSpPr>
          <p:cNvPr id="6" name="TextBox 5">
            <a:extLst>
              <a:ext uri="{FF2B5EF4-FFF2-40B4-BE49-F238E27FC236}">
                <a16:creationId xmlns:a16="http://schemas.microsoft.com/office/drawing/2014/main" id="{E4847776-9CA9-4FEE-B012-E0EC4F3F07AC}"/>
              </a:ext>
            </a:extLst>
          </p:cNvPr>
          <p:cNvSpPr txBox="1"/>
          <p:nvPr/>
        </p:nvSpPr>
        <p:spPr>
          <a:xfrm>
            <a:off x="766600" y="1940545"/>
            <a:ext cx="4648200" cy="2031325"/>
          </a:xfrm>
          <a:prstGeom prst="rect">
            <a:avLst/>
          </a:prstGeom>
          <a:solidFill>
            <a:schemeClr val="bg1"/>
          </a:solidFill>
          <a:ln w="12700">
            <a:solidFill>
              <a:srgbClr val="C00000"/>
            </a:solidFill>
          </a:ln>
          <a:effectLst>
            <a:outerShdw blurRad="50800" dist="38100" dir="2700000" algn="tl" rotWithShape="0">
              <a:prstClr val="black">
                <a:alpha val="40000"/>
              </a:prstClr>
            </a:outerShdw>
          </a:effectLst>
        </p:spPr>
        <p:txBody>
          <a:bodyPr wrap="square">
            <a:spAutoFit/>
          </a:bodyPr>
          <a:lstStyle/>
          <a:p>
            <a:r>
              <a:rPr lang="en-US" altLang="en-US" sz="900" b="1" dirty="0">
                <a:latin typeface="Courier New" panose="02070309020205020404" pitchFamily="49" charset="0"/>
                <a:cs typeface="Courier New" panose="02070309020205020404" pitchFamily="49" charset="0"/>
              </a:rPr>
              <a:t> 0                   1                   2                   3</a:t>
            </a:r>
          </a:p>
          <a:p>
            <a:r>
              <a:rPr lang="en-US" altLang="en-US" sz="900" b="1" dirty="0">
                <a:latin typeface="Courier New" panose="02070309020205020404" pitchFamily="49" charset="0"/>
                <a:cs typeface="Courier New" panose="02070309020205020404" pitchFamily="49" charset="0"/>
              </a:rPr>
              <a:t> 0 1 2 3 4 5 6 7 8 9 0 1 2 3 4 5 6 7 8 9 0 1 2 3 4 5 6 7 8 9 0 1</a:t>
            </a:r>
          </a:p>
          <a:p>
            <a:r>
              <a:rPr lang="en-US" altLang="en-US" sz="900" b="1" dirty="0">
                <a:latin typeface="Courier New" panose="02070309020205020404" pitchFamily="49" charset="0"/>
                <a:cs typeface="Courier New" panose="02070309020205020404" pitchFamily="49" charset="0"/>
              </a:rPr>
              <a:t>+-+-+-+-+-+-+-+-+-+-+-+-+-+-+-+-+-+-+-+-+-+-+-+-+-+-+-+-+-+-+-+-+</a:t>
            </a:r>
          </a:p>
          <a:p>
            <a:r>
              <a:rPr lang="en-US" altLang="en-US" sz="900" b="1" dirty="0">
                <a:latin typeface="Courier New" panose="02070309020205020404" pitchFamily="49" charset="0"/>
                <a:cs typeface="Courier New" panose="02070309020205020404" pitchFamily="49" charset="0"/>
              </a:rPr>
              <a:t>|  Type = 0x22  |    Reserved   |           Checksum            |</a:t>
            </a:r>
          </a:p>
          <a:p>
            <a:r>
              <a:rPr lang="en-US" altLang="en-US" sz="900" b="1" dirty="0">
                <a:latin typeface="Courier New" panose="02070309020205020404" pitchFamily="49" charset="0"/>
                <a:cs typeface="Courier New" panose="02070309020205020404" pitchFamily="49" charset="0"/>
              </a:rPr>
              <a:t>+-+-+-+-+-+-+-+-+-+-+-+-+-+-+-+-+-+-+-+-+-+-+-+-+-+-+-+-+-+-+-+-+</a:t>
            </a:r>
          </a:p>
          <a:p>
            <a:r>
              <a:rPr lang="en-US" altLang="en-US" sz="900" b="1" dirty="0">
                <a:latin typeface="Courier New" panose="02070309020205020404" pitchFamily="49" charset="0"/>
                <a:cs typeface="Courier New" panose="02070309020205020404" pitchFamily="49" charset="0"/>
              </a:rPr>
              <a:t>|           Reserved            |  Number of Group Records (M)  |</a:t>
            </a:r>
          </a:p>
          <a:p>
            <a:r>
              <a:rPr lang="en-US" altLang="en-US" sz="900" b="1" dirty="0">
                <a:latin typeface="Courier New" panose="02070309020205020404" pitchFamily="49" charset="0"/>
                <a:cs typeface="Courier New" panose="02070309020205020404" pitchFamily="49" charset="0"/>
              </a:rPr>
              <a:t>+-+-+-+-+-+-+-+-+-+-+-+-+-+-+-+-+-+-+-+-+-+-+-+-+-+-+-+-+-+-+-+-+</a:t>
            </a:r>
          </a:p>
          <a:p>
            <a:r>
              <a:rPr lang="en-US" altLang="en-US" sz="900" b="1" dirty="0">
                <a:latin typeface="Courier New" panose="02070309020205020404" pitchFamily="49" charset="0"/>
                <a:cs typeface="Courier New" panose="02070309020205020404" pitchFamily="49" charset="0"/>
              </a:rPr>
              <a:t>|                                                               |</a:t>
            </a:r>
          </a:p>
          <a:p>
            <a:r>
              <a:rPr lang="en-US" altLang="en-US" sz="900" b="1" dirty="0">
                <a:latin typeface="Courier New" panose="02070309020205020404" pitchFamily="49" charset="0"/>
                <a:cs typeface="Courier New" panose="02070309020205020404" pitchFamily="49" charset="0"/>
              </a:rPr>
              <a:t>.                        Group Record [1]                       .</a:t>
            </a:r>
          </a:p>
          <a:p>
            <a:r>
              <a:rPr lang="en-US" altLang="en-US" sz="900" b="1" dirty="0">
                <a:latin typeface="Courier New" panose="02070309020205020404" pitchFamily="49" charset="0"/>
                <a:cs typeface="Courier New" panose="02070309020205020404" pitchFamily="49" charset="0"/>
              </a:rPr>
              <a:t>|                           </a:t>
            </a:r>
            <a:r>
              <a:rPr lang="vi-VN" altLang="en-US" sz="900" b="1" dirty="0">
                <a:latin typeface="Courier New" panose="02070309020205020404" pitchFamily="49" charset="0"/>
                <a:cs typeface="Courier New" panose="02070309020205020404" pitchFamily="49" charset="0"/>
              </a:rPr>
              <a:t>.</a:t>
            </a:r>
            <a:r>
              <a:rPr lang="en-US" altLang="en-US" sz="900" b="1" dirty="0">
                <a:latin typeface="Courier New" panose="02070309020205020404" pitchFamily="49" charset="0"/>
                <a:cs typeface="Courier New" panose="02070309020205020404" pitchFamily="49" charset="0"/>
              </a:rPr>
              <a:t>  </a:t>
            </a:r>
            <a:r>
              <a:rPr lang="vi-VN" altLang="en-US" sz="900" b="1" dirty="0">
                <a:latin typeface="Courier New" panose="02070309020205020404" pitchFamily="49" charset="0"/>
                <a:cs typeface="Courier New" panose="02070309020205020404" pitchFamily="49" charset="0"/>
              </a:rPr>
              <a:t>.</a:t>
            </a:r>
            <a:r>
              <a:rPr lang="en-US" altLang="en-US" sz="900" b="1" dirty="0">
                <a:latin typeface="Courier New" panose="02070309020205020404" pitchFamily="49" charset="0"/>
                <a:cs typeface="Courier New" panose="02070309020205020404" pitchFamily="49" charset="0"/>
              </a:rPr>
              <a:t> . </a:t>
            </a:r>
            <a:r>
              <a:rPr lang="vi-VN" altLang="en-US" sz="900" b="1" dirty="0">
                <a:latin typeface="Courier New" panose="02070309020205020404" pitchFamily="49" charset="0"/>
                <a:cs typeface="Courier New" panose="02070309020205020404" pitchFamily="49" charset="0"/>
              </a:rPr>
              <a:t>.</a:t>
            </a:r>
            <a:r>
              <a:rPr lang="en-US" altLang="en-US" sz="900" b="1" dirty="0">
                <a:latin typeface="Courier New" panose="02070309020205020404" pitchFamily="49" charset="0"/>
                <a:cs typeface="Courier New" panose="02070309020205020404" pitchFamily="49" charset="0"/>
              </a:rPr>
              <a:t>                            |</a:t>
            </a:r>
          </a:p>
          <a:p>
            <a:r>
              <a:rPr lang="en-US" altLang="en-US" sz="900" b="1" dirty="0">
                <a:latin typeface="Courier New" panose="02070309020205020404" pitchFamily="49" charset="0"/>
                <a:cs typeface="Courier New" panose="02070309020205020404" pitchFamily="49" charset="0"/>
              </a:rPr>
              <a:t>|                                                               |</a:t>
            </a:r>
          </a:p>
          <a:p>
            <a:r>
              <a:rPr lang="en-US" altLang="en-US" sz="900" b="1" dirty="0">
                <a:latin typeface="Courier New" panose="02070309020205020404" pitchFamily="49" charset="0"/>
                <a:cs typeface="Courier New" panose="02070309020205020404" pitchFamily="49" charset="0"/>
              </a:rPr>
              <a:t>.                        Group Record [M]                       .</a:t>
            </a:r>
          </a:p>
          <a:p>
            <a:r>
              <a:rPr lang="en-US" altLang="en-US" sz="900" b="1" dirty="0">
                <a:latin typeface="Courier New" panose="02070309020205020404" pitchFamily="49" charset="0"/>
                <a:cs typeface="Courier New" panose="02070309020205020404" pitchFamily="49" charset="0"/>
              </a:rPr>
              <a:t>|                                                               |</a:t>
            </a:r>
          </a:p>
          <a:p>
            <a:r>
              <a:rPr lang="en-US" altLang="en-US" sz="900" b="1" dirty="0">
                <a:latin typeface="Courier New" panose="02070309020205020404" pitchFamily="49" charset="0"/>
                <a:cs typeface="Courier New" panose="02070309020205020404" pitchFamily="49" charset="0"/>
              </a:rPr>
              <a:t>+-+-+-+-+-+-+-+-+-+-+-+-+-+-+-+-+-+-+-+-+-+-+-+-+-+-+-+-+-+-+-+-+</a:t>
            </a:r>
            <a:endParaRPr lang="en-US" sz="9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5163273C-972C-4C4E-B673-563EF61AF2EA}"/>
              </a:ext>
            </a:extLst>
          </p:cNvPr>
          <p:cNvSpPr txBox="1"/>
          <p:nvPr/>
        </p:nvSpPr>
        <p:spPr>
          <a:xfrm>
            <a:off x="6848855" y="1514161"/>
            <a:ext cx="4648200" cy="2169825"/>
          </a:xfrm>
          <a:prstGeom prst="rect">
            <a:avLst/>
          </a:prstGeom>
          <a:solidFill>
            <a:schemeClr val="bg1"/>
          </a:solidFill>
          <a:ln>
            <a:solidFill>
              <a:srgbClr val="C00000"/>
            </a:solidFill>
          </a:ln>
          <a:effectLst>
            <a:outerShdw blurRad="50800" dist="38100" dir="2700000" algn="tl" rotWithShape="0">
              <a:prstClr val="black">
                <a:alpha val="40000"/>
              </a:prstClr>
            </a:outerShdw>
          </a:effectLst>
        </p:spPr>
        <p:txBody>
          <a:bodyPr wrap="square">
            <a:spAutoFit/>
          </a:bodyPr>
          <a:lstStyle/>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Record Type  |  Aux Data Len |     Number of Sources (N)     |</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Multicast Address                       |</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Source Address [1]                      |</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a:t>
            </a:r>
            <a:r>
              <a:rPr lang="vi-VN" sz="900" dirty="0">
                <a:latin typeface="Courier New" panose="02070309020205020404" pitchFamily="49" charset="0"/>
                <a:cs typeface="Courier New" panose="02070309020205020404" pitchFamily="49" charset="0"/>
              </a:rPr>
              <a:t>. . . . . . </a:t>
            </a:r>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Source Address [N]                      |</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Auxiliary Data                        .</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a:t>
            </a:r>
          </a:p>
        </p:txBody>
      </p:sp>
      <p:sp>
        <p:nvSpPr>
          <p:cNvPr id="8" name="Content Placeholder 2">
            <a:extLst>
              <a:ext uri="{FF2B5EF4-FFF2-40B4-BE49-F238E27FC236}">
                <a16:creationId xmlns:a16="http://schemas.microsoft.com/office/drawing/2014/main" id="{45FE84A2-9D33-4C9B-87BB-1CA4AF8B7A0B}"/>
              </a:ext>
            </a:extLst>
          </p:cNvPr>
          <p:cNvSpPr txBox="1">
            <a:spLocks/>
          </p:cNvSpPr>
          <p:nvPr/>
        </p:nvSpPr>
        <p:spPr>
          <a:xfrm>
            <a:off x="6739307" y="1143000"/>
            <a:ext cx="4494430" cy="4279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2000" dirty="0"/>
              <a:t>Group Record</a:t>
            </a:r>
            <a:endParaRPr lang="en-US" sz="2000" dirty="0"/>
          </a:p>
        </p:txBody>
      </p:sp>
      <p:cxnSp>
        <p:nvCxnSpPr>
          <p:cNvPr id="10" name="Straight Arrow Connector 9">
            <a:extLst>
              <a:ext uri="{FF2B5EF4-FFF2-40B4-BE49-F238E27FC236}">
                <a16:creationId xmlns:a16="http://schemas.microsoft.com/office/drawing/2014/main" id="{6F2422A4-877F-4E1A-A617-1389AB87D8FD}"/>
              </a:ext>
            </a:extLst>
          </p:cNvPr>
          <p:cNvCxnSpPr>
            <a:cxnSpLocks/>
          </p:cNvCxnSpPr>
          <p:nvPr/>
        </p:nvCxnSpPr>
        <p:spPr>
          <a:xfrm>
            <a:off x="3808412" y="3184447"/>
            <a:ext cx="3040443" cy="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 Box 3">
            <a:extLst>
              <a:ext uri="{FF2B5EF4-FFF2-40B4-BE49-F238E27FC236}">
                <a16:creationId xmlns:a16="http://schemas.microsoft.com/office/drawing/2014/main" id="{ADA35E9F-6647-491D-A9AA-DD867B34B457}"/>
              </a:ext>
            </a:extLst>
          </p:cNvPr>
          <p:cNvSpPr txBox="1">
            <a:spLocks noChangeArrowheads="1"/>
          </p:cNvSpPr>
          <p:nvPr/>
        </p:nvSpPr>
        <p:spPr bwMode="auto">
          <a:xfrm>
            <a:off x="6388425" y="4019440"/>
            <a:ext cx="511618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marL="0" indent="0"/>
            <a:r>
              <a:rPr lang="en-US" altLang="en-US" sz="1400" b="1" dirty="0">
                <a:latin typeface="Calibri" panose="020F0502020204030204" pitchFamily="34" charset="0"/>
                <a:cs typeface="Calibri" panose="020F0502020204030204" pitchFamily="34" charset="0"/>
              </a:rPr>
              <a:t>Current-State Record</a:t>
            </a:r>
            <a:r>
              <a:rPr lang="vi-VN" altLang="en-US" sz="1400" b="1" dirty="0">
                <a:latin typeface="Calibri" panose="020F0502020204030204" pitchFamily="34" charset="0"/>
                <a:cs typeface="Calibri" panose="020F0502020204030204" pitchFamily="34" charset="0"/>
              </a:rPr>
              <a:t>: </a:t>
            </a:r>
            <a:r>
              <a:rPr lang="vi-VN" altLang="en-US" sz="1400" dirty="0">
                <a:latin typeface="Calibri" panose="020F0502020204030204" pitchFamily="34" charset="0"/>
                <a:cs typeface="Calibri" panose="020F0502020204030204" pitchFamily="34" charset="0"/>
              </a:rPr>
              <a:t>trả lời</a:t>
            </a:r>
            <a:r>
              <a:rPr lang="en-US" altLang="en-US" sz="1400" dirty="0">
                <a:latin typeface="Calibri" panose="020F0502020204030204" pitchFamily="34" charset="0"/>
                <a:cs typeface="Calibri" panose="020F0502020204030204" pitchFamily="34" charset="0"/>
              </a:rPr>
              <a:t> </a:t>
            </a:r>
            <a:r>
              <a:rPr lang="vi-VN" altLang="en-US" sz="1400" dirty="0">
                <a:latin typeface="Calibri" panose="020F0502020204030204" pitchFamily="34" charset="0"/>
                <a:cs typeface="Calibri" panose="020F0502020204030204" pitchFamily="34" charset="0"/>
              </a:rPr>
              <a:t>khi nhận được q</a:t>
            </a:r>
            <a:r>
              <a:rPr lang="en-US" altLang="en-US" sz="1400" dirty="0" err="1">
                <a:latin typeface="Calibri" panose="020F0502020204030204" pitchFamily="34" charset="0"/>
                <a:cs typeface="Calibri" panose="020F0502020204030204" pitchFamily="34" charset="0"/>
              </a:rPr>
              <a:t>uery</a:t>
            </a:r>
            <a:endParaRPr lang="en-US" altLang="en-US" sz="14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altLang="en-US" sz="1400" dirty="0">
                <a:latin typeface="Calibri" panose="020F0502020204030204" pitchFamily="34" charset="0"/>
                <a:cs typeface="Calibri" panose="020F0502020204030204" pitchFamily="34" charset="0"/>
              </a:rPr>
              <a:t>MODE_IS_INCLUDE</a:t>
            </a:r>
            <a:r>
              <a:rPr lang="vi-VN" altLang="en-US" sz="1400" dirty="0">
                <a:latin typeface="Calibri" panose="020F0502020204030204" pitchFamily="34" charset="0"/>
                <a:cs typeface="Calibri" panose="020F0502020204030204" pitchFamily="34" charset="0"/>
              </a:rPr>
              <a:t>: nhận nguồn phát</a:t>
            </a:r>
            <a:endParaRPr lang="en-US" altLang="en-US" sz="14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altLang="en-US" sz="1400" dirty="0">
                <a:latin typeface="Calibri" panose="020F0502020204030204" pitchFamily="34" charset="0"/>
                <a:cs typeface="Calibri" panose="020F0502020204030204" pitchFamily="34" charset="0"/>
              </a:rPr>
              <a:t>MODE_IS_EXCLUDE</a:t>
            </a:r>
            <a:r>
              <a:rPr lang="vi-VN" altLang="en-US" sz="1400" dirty="0">
                <a:latin typeface="Calibri" panose="020F0502020204030204" pitchFamily="34" charset="0"/>
                <a:cs typeface="Calibri" panose="020F0502020204030204" pitchFamily="34" charset="0"/>
              </a:rPr>
              <a:t>: không nhận nguồn phát</a:t>
            </a:r>
            <a:endParaRPr lang="en-US" altLang="en-US" sz="1400" dirty="0">
              <a:latin typeface="Calibri" panose="020F0502020204030204" pitchFamily="34" charset="0"/>
              <a:cs typeface="Calibri" panose="020F0502020204030204" pitchFamily="34" charset="0"/>
            </a:endParaRPr>
          </a:p>
          <a:p>
            <a:pPr marL="0" indent="0"/>
            <a:r>
              <a:rPr lang="en-US" altLang="en-US" sz="1400" b="1" dirty="0">
                <a:latin typeface="Calibri" panose="020F0502020204030204" pitchFamily="34" charset="0"/>
                <a:cs typeface="Calibri" panose="020F0502020204030204" pitchFamily="34" charset="0"/>
              </a:rPr>
              <a:t>Filter-Mode-Change Record</a:t>
            </a:r>
            <a:r>
              <a:rPr lang="vi-VN" altLang="en-US" sz="1400" b="1" dirty="0">
                <a:latin typeface="Calibri" panose="020F0502020204030204" pitchFamily="34" charset="0"/>
                <a:cs typeface="Calibri" panose="020F0502020204030204" pitchFamily="34" charset="0"/>
              </a:rPr>
              <a:t>: </a:t>
            </a:r>
            <a:r>
              <a:rPr lang="vi-VN" altLang="en-US" sz="1400" dirty="0">
                <a:latin typeface="Calibri" panose="020F0502020204030204" pitchFamily="34" charset="0"/>
                <a:cs typeface="Calibri" panose="020F0502020204030204" pitchFamily="34" charset="0"/>
              </a:rPr>
              <a:t>thay đổi chế độ làm việc (filter mode)</a:t>
            </a:r>
            <a:endParaRPr lang="en-US" altLang="en-US" sz="1400" dirty="0">
              <a:latin typeface="Calibri" panose="020F0502020204030204" pitchFamily="34" charset="0"/>
              <a:cs typeface="Calibri" panose="020F0502020204030204" pitchFamily="34" charset="0"/>
            </a:endParaRPr>
          </a:p>
          <a:p>
            <a:pPr lvl="1">
              <a:buFont typeface="Arial" panose="020B0604020202020204" pitchFamily="34" charset="0"/>
              <a:buChar char="•"/>
            </a:pPr>
            <a:r>
              <a:rPr lang="en-US" altLang="en-US" sz="1400" dirty="0">
                <a:latin typeface="Calibri" panose="020F0502020204030204" pitchFamily="34" charset="0"/>
                <a:cs typeface="Calibri" panose="020F0502020204030204" pitchFamily="34" charset="0"/>
              </a:rPr>
              <a:t>CHANGE_TO_INCLUDE_MODE</a:t>
            </a:r>
          </a:p>
          <a:p>
            <a:pPr lvl="1">
              <a:buFont typeface="Arial" panose="020B0604020202020204" pitchFamily="34" charset="0"/>
              <a:buChar char="•"/>
            </a:pPr>
            <a:r>
              <a:rPr lang="en-US" altLang="en-US" sz="1400" dirty="0">
                <a:latin typeface="Calibri" panose="020F0502020204030204" pitchFamily="34" charset="0"/>
                <a:cs typeface="Calibri" panose="020F0502020204030204" pitchFamily="34" charset="0"/>
              </a:rPr>
              <a:t>CHANGE_TO_EXCLUDE_MODE</a:t>
            </a:r>
          </a:p>
          <a:p>
            <a:pPr marL="0" indent="0"/>
            <a:r>
              <a:rPr lang="en-US" altLang="en-US" sz="1400" b="1" dirty="0">
                <a:latin typeface="Calibri" panose="020F0502020204030204" pitchFamily="34" charset="0"/>
                <a:cs typeface="Calibri" panose="020F0502020204030204" pitchFamily="34" charset="0"/>
              </a:rPr>
              <a:t>Source-List-Change Record</a:t>
            </a:r>
            <a:r>
              <a:rPr lang="vi-VN" altLang="en-US" sz="1400" b="1" dirty="0">
                <a:latin typeface="Calibri" panose="020F0502020204030204" pitchFamily="34" charset="0"/>
                <a:cs typeface="Calibri" panose="020F0502020204030204" pitchFamily="34" charset="0"/>
              </a:rPr>
              <a:t>:</a:t>
            </a:r>
            <a:r>
              <a:rPr lang="en-US" altLang="en-US" sz="1400" b="1" dirty="0">
                <a:latin typeface="Calibri" panose="020F0502020204030204" pitchFamily="34" charset="0"/>
                <a:cs typeface="Calibri" panose="020F0502020204030204" pitchFamily="34" charset="0"/>
              </a:rPr>
              <a:t> </a:t>
            </a:r>
            <a:r>
              <a:rPr lang="vi-VN" altLang="en-US" sz="1400" dirty="0">
                <a:latin typeface="Calibri" panose="020F0502020204030204" pitchFamily="34" charset="0"/>
                <a:cs typeface="Calibri" panose="020F0502020204030204" pitchFamily="34" charset="0"/>
              </a:rPr>
              <a:t>thêm hoặc xóa nguồn phát trong nhóm</a:t>
            </a:r>
            <a:endParaRPr lang="en-US" altLang="en-US" sz="1400" b="1" dirty="0">
              <a:latin typeface="Calibri" panose="020F0502020204030204" pitchFamily="34" charset="0"/>
              <a:cs typeface="Calibri" panose="020F0502020204030204" pitchFamily="34" charset="0"/>
            </a:endParaRPr>
          </a:p>
          <a:p>
            <a:pPr lvl="1">
              <a:buFont typeface="Arial" panose="020B0604020202020204" pitchFamily="34" charset="0"/>
              <a:buChar char="•"/>
            </a:pPr>
            <a:r>
              <a:rPr lang="en-US" altLang="en-US" sz="1400" dirty="0">
                <a:latin typeface="Calibri" panose="020F0502020204030204" pitchFamily="34" charset="0"/>
                <a:cs typeface="Calibri" panose="020F0502020204030204" pitchFamily="34" charset="0"/>
              </a:rPr>
              <a:t> ALLOW_NEW_SOURCES</a:t>
            </a:r>
          </a:p>
          <a:p>
            <a:pPr lvl="1">
              <a:buFont typeface="Arial" panose="020B0604020202020204" pitchFamily="34" charset="0"/>
              <a:buChar char="•"/>
            </a:pPr>
            <a:r>
              <a:rPr lang="en-US" altLang="en-US" sz="1400" dirty="0">
                <a:latin typeface="Calibri" panose="020F0502020204030204" pitchFamily="34" charset="0"/>
                <a:cs typeface="Calibri" panose="020F0502020204030204" pitchFamily="34" charset="0"/>
              </a:rPr>
              <a:t> BLOCK_OLD_SOURCES</a:t>
            </a:r>
          </a:p>
        </p:txBody>
      </p:sp>
      <p:sp>
        <p:nvSpPr>
          <p:cNvPr id="16" name="TextBox 15">
            <a:extLst>
              <a:ext uri="{FF2B5EF4-FFF2-40B4-BE49-F238E27FC236}">
                <a16:creationId xmlns:a16="http://schemas.microsoft.com/office/drawing/2014/main" id="{7E85AFE6-8615-466D-BC80-DC79A45098E1}"/>
              </a:ext>
            </a:extLst>
          </p:cNvPr>
          <p:cNvSpPr txBox="1"/>
          <p:nvPr/>
        </p:nvSpPr>
        <p:spPr>
          <a:xfrm>
            <a:off x="696370" y="4344577"/>
            <a:ext cx="3968587" cy="923330"/>
          </a:xfrm>
          <a:prstGeom prst="rect">
            <a:avLst/>
          </a:prstGeom>
          <a:noFill/>
        </p:spPr>
        <p:txBody>
          <a:bodyPr wrap="square" rtlCol="0">
            <a:spAutoFit/>
          </a:bodyPr>
          <a:lstStyle/>
          <a:p>
            <a:r>
              <a:rPr lang="vi-VN" dirty="0">
                <a:solidFill>
                  <a:srgbClr val="FF0000"/>
                </a:solidFill>
                <a:latin typeface="Calibri" panose="020F0502020204030204" pitchFamily="34" charset="0"/>
                <a:cs typeface="Calibri" panose="020F0502020204030204" pitchFamily="34" charset="0"/>
              </a:rPr>
              <a:t>Tôi (sender) muốn làm gì với nhóm (multicast address) cùng với nguồn phát (source address)</a:t>
            </a:r>
            <a:endParaRPr lang="en-US"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3236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Tổng</a:t>
            </a:r>
            <a:r>
              <a:rPr lang="en-US" dirty="0"/>
              <a:t> quan </a:t>
            </a:r>
            <a:r>
              <a:rPr lang="en-US" dirty="0" err="1"/>
              <a:t>về</a:t>
            </a:r>
            <a:r>
              <a:rPr lang="en-US" dirty="0"/>
              <a:t> IP multicast</a:t>
            </a:r>
            <a:endParaRPr lang="en-GB" dirty="0"/>
          </a:p>
        </p:txBody>
      </p:sp>
      <p:sp>
        <p:nvSpPr>
          <p:cNvPr id="6" name="Text Placeholder 5"/>
          <p:cNvSpPr>
            <a:spLocks noGrp="1"/>
          </p:cNvSpPr>
          <p:nvPr>
            <p:ph type="body" idx="1"/>
          </p:nvPr>
        </p:nvSpPr>
        <p:spPr/>
        <p:txBody>
          <a:bodyPr/>
          <a:lstStyle/>
          <a:p>
            <a:r>
              <a:rPr lang="en-US"/>
              <a:t>Unicast &amp; Multicast</a:t>
            </a:r>
          </a:p>
          <a:p>
            <a:r>
              <a:rPr lang="en-US"/>
              <a:t>Địa chỉ multicast &amp; giao thức 2 pha</a:t>
            </a:r>
          </a:p>
          <a:p>
            <a:r>
              <a:rPr lang="en-US"/>
              <a:t>Demo với </a:t>
            </a:r>
            <a:r>
              <a:rPr lang="en-US" i="1"/>
              <a:t>ssmping</a:t>
            </a:r>
          </a:p>
          <a:p>
            <a:r>
              <a:rPr lang="en-US"/>
              <a:t>Mulitcast tree &amp; join host</a:t>
            </a:r>
            <a:endParaRPr lang="en-GB"/>
          </a:p>
        </p:txBody>
      </p:sp>
    </p:spTree>
    <p:extLst>
      <p:ext uri="{BB962C8B-B14F-4D97-AF65-F5344CB8AC3E}">
        <p14:creationId xmlns:p14="http://schemas.microsoft.com/office/powerpoint/2010/main" val="73794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76030-CAD6-4922-B674-901DDFEB85DE}"/>
              </a:ext>
            </a:extLst>
          </p:cNvPr>
          <p:cNvSpPr>
            <a:spLocks noGrp="1"/>
          </p:cNvSpPr>
          <p:nvPr>
            <p:ph type="title"/>
          </p:nvPr>
        </p:nvSpPr>
        <p:spPr/>
        <p:txBody>
          <a:bodyPr/>
          <a:lstStyle/>
          <a:p>
            <a:r>
              <a:rPr lang="vi-VN" dirty="0"/>
              <a:t>State-Change record</a:t>
            </a:r>
            <a:endParaRPr lang="en-US" dirty="0"/>
          </a:p>
        </p:txBody>
      </p:sp>
      <p:sp>
        <p:nvSpPr>
          <p:cNvPr id="3" name="Content Placeholder 2">
            <a:extLst>
              <a:ext uri="{FF2B5EF4-FFF2-40B4-BE49-F238E27FC236}">
                <a16:creationId xmlns:a16="http://schemas.microsoft.com/office/drawing/2014/main" id="{88DE3652-C70A-4114-B96C-08EE1EAD8A81}"/>
              </a:ext>
            </a:extLst>
          </p:cNvPr>
          <p:cNvSpPr>
            <a:spLocks noGrp="1"/>
          </p:cNvSpPr>
          <p:nvPr>
            <p:ph idx="1"/>
          </p:nvPr>
        </p:nvSpPr>
        <p:spPr>
          <a:xfrm>
            <a:off x="837982" y="1227909"/>
            <a:ext cx="6475630" cy="4949054"/>
          </a:xfrm>
        </p:spPr>
        <p:txBody>
          <a:bodyPr>
            <a:normAutofit/>
          </a:bodyPr>
          <a:lstStyle/>
          <a:p>
            <a:r>
              <a:rPr lang="vi-VN" sz="2000" dirty="0"/>
              <a:t>Các host khi tham gia vào nhóm và muốn thay đổi nguồn phát (hoặc muốn kết thúc tham gia nhóm) sẽ sử dụng report </a:t>
            </a:r>
            <a:r>
              <a:rPr lang="vi-VN" sz="2000" i="1" dirty="0"/>
              <a:t>to_in()</a:t>
            </a:r>
            <a:r>
              <a:rPr lang="vi-VN" sz="2000" dirty="0"/>
              <a:t> hoặc </a:t>
            </a:r>
            <a:r>
              <a:rPr lang="vi-VN" sz="2000" i="1" dirty="0"/>
              <a:t>to_ex() </a:t>
            </a:r>
            <a:r>
              <a:rPr lang="vi-VN" sz="2000" dirty="0"/>
              <a:t>với nội dung nguồn phát phù hợp</a:t>
            </a:r>
          </a:p>
          <a:p>
            <a:endParaRPr lang="vi-VN" sz="2000" dirty="0"/>
          </a:p>
          <a:p>
            <a:endParaRPr lang="vi-VN" sz="2000" dirty="0"/>
          </a:p>
          <a:p>
            <a:r>
              <a:rPr lang="vi-VN" sz="2000" dirty="0"/>
              <a:t>Bảng chuyển trạng thái trước &amp; sau của kết nối tùy theo report gửi đi:</a:t>
            </a:r>
            <a:endParaRPr lang="en-US" sz="2000" dirty="0"/>
          </a:p>
        </p:txBody>
      </p:sp>
      <p:sp>
        <p:nvSpPr>
          <p:cNvPr id="4" name="Slide Number Placeholder 3">
            <a:extLst>
              <a:ext uri="{FF2B5EF4-FFF2-40B4-BE49-F238E27FC236}">
                <a16:creationId xmlns:a16="http://schemas.microsoft.com/office/drawing/2014/main" id="{5E990FCF-E357-4B9B-BD6C-B6B30B73B22C}"/>
              </a:ext>
            </a:extLst>
          </p:cNvPr>
          <p:cNvSpPr>
            <a:spLocks noGrp="1"/>
          </p:cNvSpPr>
          <p:nvPr>
            <p:ph type="sldNum" sz="quarter" idx="12"/>
          </p:nvPr>
        </p:nvSpPr>
        <p:spPr/>
        <p:txBody>
          <a:bodyPr/>
          <a:lstStyle/>
          <a:p>
            <a:fld id="{DF28FB93-0A08-4E7D-8E63-9EFA29F1E093}" type="slidenum">
              <a:rPr lang="en-US" smtClean="0"/>
              <a:pPr/>
              <a:t>20</a:t>
            </a:fld>
            <a:endParaRPr lang="en-US"/>
          </a:p>
        </p:txBody>
      </p:sp>
      <p:sp>
        <p:nvSpPr>
          <p:cNvPr id="6" name="TextBox 5">
            <a:extLst>
              <a:ext uri="{FF2B5EF4-FFF2-40B4-BE49-F238E27FC236}">
                <a16:creationId xmlns:a16="http://schemas.microsoft.com/office/drawing/2014/main" id="{4D852E6C-5216-4A7B-8125-FC968DB8932D}"/>
              </a:ext>
            </a:extLst>
          </p:cNvPr>
          <p:cNvSpPr txBox="1"/>
          <p:nvPr/>
        </p:nvSpPr>
        <p:spPr>
          <a:xfrm>
            <a:off x="1141412" y="4038600"/>
            <a:ext cx="6553200" cy="1754326"/>
          </a:xfrm>
          <a:prstGeom prst="rect">
            <a:avLst/>
          </a:prstGeom>
          <a:solidFill>
            <a:schemeClr val="bg1"/>
          </a:solidFill>
          <a:ln>
            <a:solidFill>
              <a:srgbClr val="C00000"/>
            </a:solidFill>
          </a:ln>
          <a:effectLst>
            <a:outerShdw blurRad="50800" dist="38100" dir="2700000" algn="tl" rotWithShape="0">
              <a:prstClr val="black">
                <a:alpha val="40000"/>
              </a:prstClr>
            </a:outerShdw>
          </a:effectLst>
        </p:spPr>
        <p:txBody>
          <a:bodyPr wrap="square">
            <a:spAutoFit/>
          </a:bodyPr>
          <a:lstStyle/>
          <a:p>
            <a:r>
              <a:rPr lang="en-US" altLang="en-US" dirty="0">
                <a:latin typeface="Calibri" panose="020F0502020204030204" pitchFamily="34" charset="0"/>
                <a:cs typeface="Calibri" panose="020F0502020204030204" pitchFamily="34" charset="0"/>
              </a:rPr>
              <a:t> Old State	</a:t>
            </a:r>
            <a:r>
              <a:rPr lang="vi-VN" altLang="en-US" dirty="0">
                <a:latin typeface="Calibri" panose="020F0502020204030204" pitchFamily="34" charset="0"/>
                <a:cs typeface="Calibri" panose="020F0502020204030204" pitchFamily="34" charset="0"/>
              </a:rPr>
              <a:t>		</a:t>
            </a:r>
            <a:r>
              <a:rPr lang="en-US" altLang="en-US" dirty="0">
                <a:latin typeface="Calibri" panose="020F0502020204030204" pitchFamily="34" charset="0"/>
                <a:cs typeface="Calibri" panose="020F0502020204030204" pitchFamily="34" charset="0"/>
              </a:rPr>
              <a:t>New State	</a:t>
            </a:r>
            <a:r>
              <a:rPr lang="vi-VN" altLang="en-US" dirty="0">
                <a:latin typeface="Calibri" panose="020F0502020204030204" pitchFamily="34" charset="0"/>
                <a:cs typeface="Calibri" panose="020F0502020204030204" pitchFamily="34" charset="0"/>
              </a:rPr>
              <a:t>	</a:t>
            </a:r>
            <a:r>
              <a:rPr lang="en-US" altLang="en-US" dirty="0">
                <a:latin typeface="Calibri" panose="020F0502020204030204" pitchFamily="34" charset="0"/>
                <a:cs typeface="Calibri" panose="020F0502020204030204" pitchFamily="34" charset="0"/>
              </a:rPr>
              <a:t>State-Change Record Sent</a:t>
            </a:r>
          </a:p>
          <a:p>
            <a:endParaRPr lang="en-US" altLang="en-US" dirty="0">
              <a:latin typeface="Calibri" panose="020F0502020204030204" pitchFamily="34" charset="0"/>
              <a:cs typeface="Calibri" panose="020F0502020204030204" pitchFamily="34" charset="0"/>
            </a:endParaRPr>
          </a:p>
          <a:p>
            <a:r>
              <a:rPr lang="en-US" altLang="en-US" dirty="0">
                <a:latin typeface="Calibri" panose="020F0502020204030204" pitchFamily="34" charset="0"/>
                <a:cs typeface="Calibri" panose="020F0502020204030204" pitchFamily="34" charset="0"/>
              </a:rPr>
              <a:t> INCLUDE (A)	</a:t>
            </a:r>
            <a:r>
              <a:rPr lang="vi-VN" altLang="en-US" dirty="0">
                <a:latin typeface="Calibri" panose="020F0502020204030204" pitchFamily="34" charset="0"/>
                <a:cs typeface="Calibri" panose="020F0502020204030204" pitchFamily="34" charset="0"/>
              </a:rPr>
              <a:t>	</a:t>
            </a:r>
            <a:r>
              <a:rPr lang="en-US" altLang="en-US" dirty="0">
                <a:latin typeface="Calibri" panose="020F0502020204030204" pitchFamily="34" charset="0"/>
                <a:cs typeface="Calibri" panose="020F0502020204030204" pitchFamily="34" charset="0"/>
              </a:rPr>
              <a:t>INCLUDE (B)	</a:t>
            </a:r>
            <a:r>
              <a:rPr lang="vi-VN" altLang="en-US" dirty="0">
                <a:latin typeface="Calibri" panose="020F0502020204030204" pitchFamily="34" charset="0"/>
                <a:cs typeface="Calibri" panose="020F0502020204030204" pitchFamily="34" charset="0"/>
              </a:rPr>
              <a:t>	</a:t>
            </a:r>
            <a:r>
              <a:rPr lang="en-US" altLang="en-US" dirty="0">
                <a:latin typeface="Calibri" panose="020F0502020204030204" pitchFamily="34" charset="0"/>
                <a:cs typeface="Calibri" panose="020F0502020204030204" pitchFamily="34" charset="0"/>
              </a:rPr>
              <a:t>ALLOW (B-A), BLOCK (A-B)</a:t>
            </a:r>
          </a:p>
          <a:p>
            <a:r>
              <a:rPr lang="en-US" altLang="en-US" dirty="0">
                <a:latin typeface="Calibri" panose="020F0502020204030204" pitchFamily="34" charset="0"/>
                <a:cs typeface="Calibri" panose="020F0502020204030204" pitchFamily="34" charset="0"/>
              </a:rPr>
              <a:t> EXCLUDE (A)	</a:t>
            </a:r>
            <a:r>
              <a:rPr lang="vi-VN" altLang="en-US" dirty="0">
                <a:latin typeface="Calibri" panose="020F0502020204030204" pitchFamily="34" charset="0"/>
                <a:cs typeface="Calibri" panose="020F0502020204030204" pitchFamily="34" charset="0"/>
              </a:rPr>
              <a:t>	</a:t>
            </a:r>
            <a:r>
              <a:rPr lang="en-US" altLang="en-US" dirty="0">
                <a:latin typeface="Calibri" panose="020F0502020204030204" pitchFamily="34" charset="0"/>
                <a:cs typeface="Calibri" panose="020F0502020204030204" pitchFamily="34" charset="0"/>
              </a:rPr>
              <a:t>EXCLUDE (B)	</a:t>
            </a:r>
            <a:r>
              <a:rPr lang="vi-VN" altLang="en-US" dirty="0">
                <a:latin typeface="Calibri" panose="020F0502020204030204" pitchFamily="34" charset="0"/>
                <a:cs typeface="Calibri" panose="020F0502020204030204" pitchFamily="34" charset="0"/>
              </a:rPr>
              <a:t>	</a:t>
            </a:r>
            <a:r>
              <a:rPr lang="en-US" altLang="en-US" dirty="0">
                <a:latin typeface="Calibri" panose="020F0502020204030204" pitchFamily="34" charset="0"/>
                <a:cs typeface="Calibri" panose="020F0502020204030204" pitchFamily="34" charset="0"/>
              </a:rPr>
              <a:t>ALLOW (A-B), BLOCK (B-A)</a:t>
            </a:r>
          </a:p>
          <a:p>
            <a:r>
              <a:rPr lang="en-US" altLang="en-US" dirty="0">
                <a:latin typeface="Calibri" panose="020F0502020204030204" pitchFamily="34" charset="0"/>
                <a:cs typeface="Calibri" panose="020F0502020204030204" pitchFamily="34" charset="0"/>
              </a:rPr>
              <a:t> INCLUDE (A)	</a:t>
            </a:r>
            <a:r>
              <a:rPr lang="vi-VN" altLang="en-US" dirty="0">
                <a:latin typeface="Calibri" panose="020F0502020204030204" pitchFamily="34" charset="0"/>
                <a:cs typeface="Calibri" panose="020F0502020204030204" pitchFamily="34" charset="0"/>
              </a:rPr>
              <a:t>	</a:t>
            </a:r>
            <a:r>
              <a:rPr lang="en-US" altLang="en-US" dirty="0">
                <a:latin typeface="Calibri" panose="020F0502020204030204" pitchFamily="34" charset="0"/>
                <a:cs typeface="Calibri" panose="020F0502020204030204" pitchFamily="34" charset="0"/>
              </a:rPr>
              <a:t>EXCLUDE (B)	</a:t>
            </a:r>
            <a:r>
              <a:rPr lang="vi-VN" altLang="en-US" dirty="0">
                <a:latin typeface="Calibri" panose="020F0502020204030204" pitchFamily="34" charset="0"/>
                <a:cs typeface="Calibri" panose="020F0502020204030204" pitchFamily="34" charset="0"/>
              </a:rPr>
              <a:t>	</a:t>
            </a:r>
            <a:r>
              <a:rPr lang="en-US" altLang="en-US" dirty="0">
                <a:latin typeface="Calibri" panose="020F0502020204030204" pitchFamily="34" charset="0"/>
                <a:cs typeface="Calibri" panose="020F0502020204030204" pitchFamily="34" charset="0"/>
              </a:rPr>
              <a:t>TO_EX (B)</a:t>
            </a:r>
          </a:p>
          <a:p>
            <a:r>
              <a:rPr lang="en-US" altLang="en-US" dirty="0">
                <a:latin typeface="Calibri" panose="020F0502020204030204" pitchFamily="34" charset="0"/>
                <a:cs typeface="Calibri" panose="020F0502020204030204" pitchFamily="34" charset="0"/>
              </a:rPr>
              <a:t> EXCLUDE (A)	</a:t>
            </a:r>
            <a:r>
              <a:rPr lang="vi-VN" altLang="en-US" dirty="0">
                <a:latin typeface="Calibri" panose="020F0502020204030204" pitchFamily="34" charset="0"/>
                <a:cs typeface="Calibri" panose="020F0502020204030204" pitchFamily="34" charset="0"/>
              </a:rPr>
              <a:t>	</a:t>
            </a:r>
            <a:r>
              <a:rPr lang="en-US" altLang="en-US" dirty="0">
                <a:latin typeface="Calibri" panose="020F0502020204030204" pitchFamily="34" charset="0"/>
                <a:cs typeface="Calibri" panose="020F0502020204030204" pitchFamily="34" charset="0"/>
              </a:rPr>
              <a:t>INCLUDE (B)	</a:t>
            </a:r>
            <a:r>
              <a:rPr lang="vi-VN" altLang="en-US" dirty="0">
                <a:latin typeface="Calibri" panose="020F0502020204030204" pitchFamily="34" charset="0"/>
                <a:cs typeface="Calibri" panose="020F0502020204030204" pitchFamily="34" charset="0"/>
              </a:rPr>
              <a:t>	</a:t>
            </a:r>
            <a:r>
              <a:rPr lang="en-US" altLang="en-US" dirty="0">
                <a:latin typeface="Calibri" panose="020F0502020204030204" pitchFamily="34" charset="0"/>
                <a:cs typeface="Calibri" panose="020F0502020204030204" pitchFamily="34" charset="0"/>
              </a:rPr>
              <a:t>TO_IN (B)</a:t>
            </a:r>
          </a:p>
        </p:txBody>
      </p:sp>
      <p:sp>
        <p:nvSpPr>
          <p:cNvPr id="7" name="Rectangle 6">
            <a:extLst>
              <a:ext uri="{FF2B5EF4-FFF2-40B4-BE49-F238E27FC236}">
                <a16:creationId xmlns:a16="http://schemas.microsoft.com/office/drawing/2014/main" id="{BED2F533-1052-47F3-B495-20DF67937C64}"/>
              </a:ext>
            </a:extLst>
          </p:cNvPr>
          <p:cNvSpPr/>
          <p:nvPr/>
        </p:nvSpPr>
        <p:spPr>
          <a:xfrm>
            <a:off x="7923212" y="1295400"/>
            <a:ext cx="3865184" cy="2308324"/>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r>
              <a:rPr lang="en-GB" sz="1200" b="1" dirty="0">
                <a:latin typeface="Consolas" panose="020B0609020204030204" pitchFamily="49" charset="0"/>
              </a:rPr>
              <a:t>R</a:t>
            </a:r>
            <a:r>
              <a:rPr lang="vi-VN" sz="1200" b="1" dirty="0">
                <a:latin typeface="Consolas" panose="020B0609020204030204" pitchFamily="49" charset="0"/>
              </a:rPr>
              <a:t>1</a:t>
            </a:r>
            <a:r>
              <a:rPr lang="en-GB" sz="1200" b="1" dirty="0">
                <a:latin typeface="Consolas" panose="020B0609020204030204" pitchFamily="49" charset="0"/>
              </a:rPr>
              <a:t>:~$ </a:t>
            </a:r>
            <a:r>
              <a:rPr lang="en-GB" sz="1200" b="1" dirty="0" err="1">
                <a:latin typeface="Consolas" panose="020B0609020204030204" pitchFamily="49" charset="0"/>
              </a:rPr>
              <a:t>sudo</a:t>
            </a:r>
            <a:r>
              <a:rPr lang="en-GB" sz="1200" b="1" dirty="0">
                <a:latin typeface="Consolas" panose="020B0609020204030204" pitchFamily="49" charset="0"/>
              </a:rPr>
              <a:t> </a:t>
            </a:r>
            <a:r>
              <a:rPr lang="en-GB" sz="1200" b="1" dirty="0" err="1">
                <a:latin typeface="Consolas" panose="020B0609020204030204" pitchFamily="49" charset="0"/>
              </a:rPr>
              <a:t>tcpdump</a:t>
            </a:r>
            <a:r>
              <a:rPr lang="en-GB" sz="1200" b="1" dirty="0">
                <a:latin typeface="Consolas" panose="020B0609020204030204" pitchFamily="49" charset="0"/>
              </a:rPr>
              <a:t> -n -</a:t>
            </a:r>
            <a:r>
              <a:rPr lang="en-GB" sz="1200" b="1" dirty="0" err="1">
                <a:latin typeface="Consolas" panose="020B0609020204030204" pitchFamily="49" charset="0"/>
              </a:rPr>
              <a:t>i</a:t>
            </a:r>
            <a:r>
              <a:rPr lang="en-GB" sz="1200" b="1" dirty="0">
                <a:latin typeface="Consolas" panose="020B0609020204030204" pitchFamily="49" charset="0"/>
              </a:rPr>
              <a:t> enp0s10 -</a:t>
            </a:r>
            <a:r>
              <a:rPr lang="en-GB" sz="1200" b="1" dirty="0" err="1">
                <a:latin typeface="Consolas" panose="020B0609020204030204" pitchFamily="49" charset="0"/>
              </a:rPr>
              <a:t>vv</a:t>
            </a:r>
            <a:endParaRPr lang="en-GB" sz="1200" b="1" dirty="0">
              <a:latin typeface="Consolas" panose="020B0609020204030204" pitchFamily="49" charset="0"/>
            </a:endParaRPr>
          </a:p>
          <a:p>
            <a:endParaRPr lang="vi-VN" sz="1200" dirty="0">
              <a:latin typeface="Consolas" panose="020B0609020204030204" pitchFamily="49" charset="0"/>
            </a:endParaRPr>
          </a:p>
          <a:p>
            <a:r>
              <a:rPr lang="en-GB" sz="1200" dirty="0">
                <a:latin typeface="Consolas" panose="020B0609020204030204" pitchFamily="49" charset="0"/>
              </a:rPr>
              <a:t>10.10.1.2 &gt; 224.0.0.22: </a:t>
            </a:r>
            <a:r>
              <a:rPr lang="vi-VN" sz="1200" dirty="0">
                <a:latin typeface="Consolas" panose="020B0609020204030204" pitchFamily="49" charset="0"/>
              </a:rPr>
              <a:t>\</a:t>
            </a:r>
          </a:p>
          <a:p>
            <a:r>
              <a:rPr lang="vi-VN" sz="1200" dirty="0">
                <a:latin typeface="Consolas" panose="020B0609020204030204" pitchFamily="49" charset="0"/>
              </a:rPr>
              <a:t>  </a:t>
            </a:r>
            <a:r>
              <a:rPr lang="en-GB" sz="1200" dirty="0" err="1">
                <a:latin typeface="Consolas" panose="020B0609020204030204" pitchFamily="49" charset="0"/>
              </a:rPr>
              <a:t>igmp</a:t>
            </a:r>
            <a:r>
              <a:rPr lang="en-GB" sz="1200" dirty="0">
                <a:latin typeface="Consolas" panose="020B0609020204030204" pitchFamily="49" charset="0"/>
              </a:rPr>
              <a:t> v3 report, 1 group record(s)</a:t>
            </a:r>
            <a:r>
              <a:rPr lang="vi-VN" sz="1200" dirty="0">
                <a:latin typeface="Consolas" panose="020B0609020204030204" pitchFamily="49" charset="0"/>
              </a:rPr>
              <a:t> \</a:t>
            </a:r>
          </a:p>
          <a:p>
            <a:r>
              <a:rPr lang="vi-VN" sz="1200" dirty="0">
                <a:highlight>
                  <a:srgbClr val="FFFF00"/>
                </a:highlight>
                <a:latin typeface="Consolas" panose="020B0609020204030204" pitchFamily="49" charset="0"/>
              </a:rPr>
              <a:t>  </a:t>
            </a:r>
            <a:r>
              <a:rPr lang="en-GB" sz="1200" dirty="0">
                <a:highlight>
                  <a:srgbClr val="FFFF00"/>
                </a:highlight>
                <a:latin typeface="Consolas" panose="020B0609020204030204" pitchFamily="49" charset="0"/>
              </a:rPr>
              <a:t>[</a:t>
            </a:r>
            <a:r>
              <a:rPr lang="en-GB" sz="1200" dirty="0" err="1">
                <a:highlight>
                  <a:srgbClr val="FFFF00"/>
                </a:highlight>
                <a:latin typeface="Consolas" panose="020B0609020204030204" pitchFamily="49" charset="0"/>
              </a:rPr>
              <a:t>gaddr</a:t>
            </a:r>
            <a:r>
              <a:rPr lang="en-GB" sz="1200" dirty="0">
                <a:highlight>
                  <a:srgbClr val="FFFF00"/>
                </a:highlight>
                <a:latin typeface="Consolas" panose="020B0609020204030204" pitchFamily="49" charset="0"/>
              </a:rPr>
              <a:t> 226.96.1.1 </a:t>
            </a:r>
            <a:r>
              <a:rPr lang="vi-VN" sz="1200" dirty="0">
                <a:highlight>
                  <a:srgbClr val="FFFF00"/>
                </a:highlight>
                <a:latin typeface="Consolas" panose="020B0609020204030204" pitchFamily="49" charset="0"/>
              </a:rPr>
              <a:t>\</a:t>
            </a:r>
          </a:p>
          <a:p>
            <a:r>
              <a:rPr lang="vi-VN" sz="1200" dirty="0">
                <a:highlight>
                  <a:srgbClr val="FFFF00"/>
                </a:highlight>
                <a:latin typeface="Consolas" panose="020B0609020204030204" pitchFamily="49" charset="0"/>
              </a:rPr>
              <a:t>    </a:t>
            </a:r>
            <a:r>
              <a:rPr lang="en-GB" sz="1200" dirty="0">
                <a:highlight>
                  <a:srgbClr val="FFFF00"/>
                </a:highlight>
                <a:latin typeface="Consolas" panose="020B0609020204030204" pitchFamily="49" charset="0"/>
              </a:rPr>
              <a:t>allow { 192.168.1.120 }]</a:t>
            </a:r>
            <a:endParaRPr lang="vi-VN" sz="1200" dirty="0">
              <a:highlight>
                <a:srgbClr val="FFFF00"/>
              </a:highlight>
              <a:latin typeface="Consolas" panose="020B0609020204030204" pitchFamily="49" charset="0"/>
            </a:endParaRPr>
          </a:p>
          <a:p>
            <a:endParaRPr lang="vi-VN" sz="1200" dirty="0">
              <a:latin typeface="Consolas" panose="020B0609020204030204" pitchFamily="49" charset="0"/>
            </a:endParaRPr>
          </a:p>
          <a:p>
            <a:r>
              <a:rPr lang="en-GB" sz="1200" dirty="0">
                <a:latin typeface="Consolas" panose="020B0609020204030204" pitchFamily="49" charset="0"/>
              </a:rPr>
              <a:t>10.10.1.2 &gt; 224.0.0.22: </a:t>
            </a:r>
            <a:r>
              <a:rPr lang="vi-VN" sz="1200" dirty="0">
                <a:latin typeface="Consolas" panose="020B0609020204030204" pitchFamily="49" charset="0"/>
              </a:rPr>
              <a:t>\</a:t>
            </a:r>
          </a:p>
          <a:p>
            <a:r>
              <a:rPr lang="vi-VN" sz="1200" dirty="0">
                <a:latin typeface="Consolas" panose="020B0609020204030204" pitchFamily="49" charset="0"/>
              </a:rPr>
              <a:t>  </a:t>
            </a:r>
            <a:r>
              <a:rPr lang="en-GB" sz="1200" dirty="0" err="1">
                <a:latin typeface="Consolas" panose="020B0609020204030204" pitchFamily="49" charset="0"/>
              </a:rPr>
              <a:t>igmp</a:t>
            </a:r>
            <a:r>
              <a:rPr lang="en-GB" sz="1200" dirty="0">
                <a:latin typeface="Consolas" panose="020B0609020204030204" pitchFamily="49" charset="0"/>
              </a:rPr>
              <a:t> v3 report, 2 group record(s) </a:t>
            </a:r>
            <a:r>
              <a:rPr lang="vi-VN" sz="1200" dirty="0">
                <a:latin typeface="Consolas" panose="020B0609020204030204" pitchFamily="49" charset="0"/>
              </a:rPr>
              <a:t>\</a:t>
            </a:r>
          </a:p>
          <a:p>
            <a:r>
              <a:rPr lang="vi-VN" sz="1200" dirty="0">
                <a:latin typeface="Consolas" panose="020B0609020204030204" pitchFamily="49" charset="0"/>
              </a:rPr>
              <a:t>  </a:t>
            </a:r>
            <a:r>
              <a:rPr lang="en-GB" sz="1200" dirty="0">
                <a:latin typeface="Consolas" panose="020B0609020204030204" pitchFamily="49" charset="0"/>
              </a:rPr>
              <a:t>[</a:t>
            </a:r>
            <a:r>
              <a:rPr lang="en-GB" sz="1200" dirty="0" err="1">
                <a:latin typeface="Consolas" panose="020B0609020204030204" pitchFamily="49" charset="0"/>
              </a:rPr>
              <a:t>gaddr</a:t>
            </a:r>
            <a:r>
              <a:rPr lang="en-GB" sz="1200" dirty="0">
                <a:latin typeface="Consolas" panose="020B0609020204030204" pitchFamily="49" charset="0"/>
              </a:rPr>
              <a:t> 224.0.0.22 </a:t>
            </a:r>
            <a:r>
              <a:rPr lang="en-GB" sz="1200" dirty="0" err="1">
                <a:highlight>
                  <a:srgbClr val="FFFF00"/>
                </a:highlight>
                <a:latin typeface="Consolas" panose="020B0609020204030204" pitchFamily="49" charset="0"/>
              </a:rPr>
              <a:t>to_in</a:t>
            </a:r>
            <a:r>
              <a:rPr lang="en-GB" sz="1200" dirty="0">
                <a:highlight>
                  <a:srgbClr val="FFFF00"/>
                </a:highlight>
                <a:latin typeface="Consolas" panose="020B0609020204030204" pitchFamily="49" charset="0"/>
              </a:rPr>
              <a:t> { }] </a:t>
            </a:r>
            <a:r>
              <a:rPr lang="vi-VN" sz="1200" dirty="0">
                <a:highlight>
                  <a:srgbClr val="FFFF00"/>
                </a:highlight>
                <a:latin typeface="Consolas" panose="020B0609020204030204" pitchFamily="49" charset="0"/>
              </a:rPr>
              <a:t>\</a:t>
            </a:r>
          </a:p>
          <a:p>
            <a:r>
              <a:rPr lang="vi-VN" sz="1200" dirty="0">
                <a:highlight>
                  <a:srgbClr val="FFFF00"/>
                </a:highlight>
                <a:latin typeface="Consolas" panose="020B0609020204030204" pitchFamily="49" charset="0"/>
              </a:rPr>
              <a:t>  </a:t>
            </a:r>
            <a:r>
              <a:rPr lang="en-GB" sz="1200" dirty="0">
                <a:highlight>
                  <a:srgbClr val="FFFF00"/>
                </a:highlight>
                <a:latin typeface="Consolas" panose="020B0609020204030204" pitchFamily="49" charset="0"/>
              </a:rPr>
              <a:t>[</a:t>
            </a:r>
            <a:r>
              <a:rPr lang="en-GB" sz="1200" dirty="0" err="1">
                <a:highlight>
                  <a:srgbClr val="FFFF00"/>
                </a:highlight>
                <a:latin typeface="Consolas" panose="020B0609020204030204" pitchFamily="49" charset="0"/>
              </a:rPr>
              <a:t>gaddr</a:t>
            </a:r>
            <a:r>
              <a:rPr lang="en-GB" sz="1200" dirty="0">
                <a:highlight>
                  <a:srgbClr val="FFFF00"/>
                </a:highlight>
                <a:latin typeface="Consolas" panose="020B0609020204030204" pitchFamily="49" charset="0"/>
              </a:rPr>
              <a:t> 226.96.1.1 </a:t>
            </a:r>
            <a:r>
              <a:rPr lang="vi-VN" sz="1200" dirty="0">
                <a:highlight>
                  <a:srgbClr val="FFFF00"/>
                </a:highlight>
                <a:latin typeface="Consolas" panose="020B0609020204030204" pitchFamily="49" charset="0"/>
              </a:rPr>
              <a:t>\</a:t>
            </a:r>
          </a:p>
          <a:p>
            <a:r>
              <a:rPr lang="vi-VN" sz="1200" dirty="0">
                <a:highlight>
                  <a:srgbClr val="FFFF00"/>
                </a:highlight>
                <a:latin typeface="Consolas" panose="020B0609020204030204" pitchFamily="49" charset="0"/>
              </a:rPr>
              <a:t>    </a:t>
            </a:r>
            <a:r>
              <a:rPr lang="en-GB" sz="1200" dirty="0">
                <a:highlight>
                  <a:srgbClr val="FFFF00"/>
                </a:highlight>
                <a:latin typeface="Consolas" panose="020B0609020204030204" pitchFamily="49" charset="0"/>
              </a:rPr>
              <a:t>block { 192.168.1.120 }]</a:t>
            </a:r>
          </a:p>
        </p:txBody>
      </p:sp>
    </p:spTree>
    <p:extLst>
      <p:ext uri="{BB962C8B-B14F-4D97-AF65-F5344CB8AC3E}">
        <p14:creationId xmlns:p14="http://schemas.microsoft.com/office/powerpoint/2010/main" val="380227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0C738-81B1-4240-BEC4-655A8198D24C}"/>
              </a:ext>
            </a:extLst>
          </p:cNvPr>
          <p:cNvSpPr>
            <a:spLocks noGrp="1"/>
          </p:cNvSpPr>
          <p:nvPr>
            <p:ph type="title"/>
          </p:nvPr>
        </p:nvSpPr>
        <p:spPr/>
        <p:txBody>
          <a:bodyPr/>
          <a:lstStyle/>
          <a:p>
            <a:r>
              <a:rPr lang="vi-VN" dirty="0"/>
              <a:t>IGMP Message: Leave</a:t>
            </a:r>
            <a:endParaRPr lang="en-US" dirty="0"/>
          </a:p>
        </p:txBody>
      </p:sp>
      <p:sp>
        <p:nvSpPr>
          <p:cNvPr id="3" name="Content Placeholder 2">
            <a:extLst>
              <a:ext uri="{FF2B5EF4-FFF2-40B4-BE49-F238E27FC236}">
                <a16:creationId xmlns:a16="http://schemas.microsoft.com/office/drawing/2014/main" id="{1F31BF06-621A-48FD-9A50-6F591740E77D}"/>
              </a:ext>
            </a:extLst>
          </p:cNvPr>
          <p:cNvSpPr>
            <a:spLocks noGrp="1"/>
          </p:cNvSpPr>
          <p:nvPr>
            <p:ph idx="1"/>
          </p:nvPr>
        </p:nvSpPr>
        <p:spPr>
          <a:xfrm>
            <a:off x="837982" y="1227909"/>
            <a:ext cx="10971430" cy="4949054"/>
          </a:xfrm>
        </p:spPr>
        <p:txBody>
          <a:bodyPr>
            <a:normAutofit/>
          </a:bodyPr>
          <a:lstStyle/>
          <a:p>
            <a:r>
              <a:rPr lang="vi-VN" sz="1800" dirty="0"/>
              <a:t>IGMPv3 không thiết kế thông điệp để yêu cầu leave như trường hợp join bằng IGMP Report, thay vào đó có thể dùng thông điệp chuyển trạng thái (state-chage report) kết hợp với nguồn phát.</a:t>
            </a:r>
          </a:p>
          <a:p>
            <a:r>
              <a:rPr lang="vi-VN" sz="1800" dirty="0"/>
              <a:t>CHANGE_TO_INCLUDE_MODE &amp; SOURCE = []</a:t>
            </a:r>
          </a:p>
          <a:p>
            <a:pPr lvl="1"/>
            <a:r>
              <a:rPr lang="vi-VN" sz="1600" dirty="0"/>
              <a:t>Host gửi report thông báo hoạt đông của mình </a:t>
            </a:r>
            <a:br>
              <a:rPr lang="vi-VN" sz="1600" dirty="0"/>
            </a:br>
            <a:r>
              <a:rPr lang="vi-VN" sz="1600" dirty="0"/>
              <a:t>trong nhóm 226.96.1.1 cần chuyển sang chế độ</a:t>
            </a:r>
            <a:br>
              <a:rPr lang="vi-VN" sz="1600" dirty="0"/>
            </a:br>
            <a:r>
              <a:rPr lang="vi-VN" sz="1600" dirty="0"/>
              <a:t>INCLUDE</a:t>
            </a:r>
          </a:p>
          <a:p>
            <a:pPr lvl="1"/>
            <a:r>
              <a:rPr lang="vi-VN" sz="1600" dirty="0"/>
              <a:t>Nhưng không nhận nguồn phát nào</a:t>
            </a:r>
          </a:p>
          <a:p>
            <a:pPr lvl="1"/>
            <a:r>
              <a:rPr lang="vi-VN" sz="1600" dirty="0">
                <a:sym typeface="Wingdings" panose="05000000000000000000" pitchFamily="2" charset="2"/>
              </a:rPr>
              <a:t> tương đương yêu cầu rời khỏi nhóm này (leave)</a:t>
            </a:r>
          </a:p>
          <a:p>
            <a:r>
              <a:rPr lang="vi-VN" sz="1800" dirty="0"/>
              <a:t>CHANGE_TO_EXCLUDE_MODE &amp; SOURCE = []</a:t>
            </a:r>
          </a:p>
          <a:p>
            <a:pPr lvl="1"/>
            <a:r>
              <a:rPr lang="vi-VN" sz="1600" dirty="0"/>
              <a:t>Host gửi report thông báo hoạt đông của mình </a:t>
            </a:r>
            <a:br>
              <a:rPr lang="vi-VN" sz="1600" dirty="0"/>
            </a:br>
            <a:r>
              <a:rPr lang="vi-VN" sz="1600" dirty="0"/>
              <a:t>trong nhóm 226.96.1.1 cần chuyển sang chế độ</a:t>
            </a:r>
            <a:br>
              <a:rPr lang="vi-VN" sz="1600" dirty="0"/>
            </a:br>
            <a:r>
              <a:rPr lang="vi-VN" sz="1600" dirty="0"/>
              <a:t>EXCLUDE</a:t>
            </a:r>
          </a:p>
          <a:p>
            <a:pPr lvl="1"/>
            <a:r>
              <a:rPr lang="vi-VN" sz="1600" dirty="0"/>
              <a:t>Nhưng không có nguồn phát nào</a:t>
            </a:r>
          </a:p>
          <a:p>
            <a:pPr lvl="1"/>
            <a:r>
              <a:rPr lang="vi-VN" sz="1600" dirty="0">
                <a:sym typeface="Wingdings" panose="05000000000000000000" pitchFamily="2" charset="2"/>
              </a:rPr>
              <a:t> tương đương yêu cầu tham gia nhóm với nguồn phát </a:t>
            </a:r>
            <a:br>
              <a:rPr lang="vi-VN" sz="1600" dirty="0">
                <a:sym typeface="Wingdings" panose="05000000000000000000" pitchFamily="2" charset="2"/>
              </a:rPr>
            </a:br>
            <a:r>
              <a:rPr lang="vi-VN" sz="1600" dirty="0">
                <a:sym typeface="Wingdings" panose="05000000000000000000" pitchFamily="2" charset="2"/>
              </a:rPr>
              <a:t>chưa xác định</a:t>
            </a:r>
          </a:p>
          <a:p>
            <a:r>
              <a:rPr lang="vi-VN" sz="2000" dirty="0"/>
              <a:t>CHANGE_TO_INCLUDE_MODE &amp; SOURCE &lt;&gt; []</a:t>
            </a:r>
          </a:p>
          <a:p>
            <a:pPr lvl="1"/>
            <a:r>
              <a:rPr lang="vi-VN" sz="1600" dirty="0"/>
              <a:t>Yêu cầu join vào nhóm với nguồn phát xác định</a:t>
            </a:r>
          </a:p>
          <a:p>
            <a:endParaRPr lang="en-US" sz="1800" dirty="0"/>
          </a:p>
        </p:txBody>
      </p:sp>
      <p:sp>
        <p:nvSpPr>
          <p:cNvPr id="4" name="Slide Number Placeholder 3">
            <a:extLst>
              <a:ext uri="{FF2B5EF4-FFF2-40B4-BE49-F238E27FC236}">
                <a16:creationId xmlns:a16="http://schemas.microsoft.com/office/drawing/2014/main" id="{FDB22162-6642-4D9B-8CD3-C66561356B57}"/>
              </a:ext>
            </a:extLst>
          </p:cNvPr>
          <p:cNvSpPr>
            <a:spLocks noGrp="1"/>
          </p:cNvSpPr>
          <p:nvPr>
            <p:ph type="sldNum" sz="quarter" idx="12"/>
          </p:nvPr>
        </p:nvSpPr>
        <p:spPr/>
        <p:txBody>
          <a:bodyPr/>
          <a:lstStyle/>
          <a:p>
            <a:fld id="{DF28FB93-0A08-4E7D-8E63-9EFA29F1E093}" type="slidenum">
              <a:rPr lang="en-US" smtClean="0"/>
              <a:pPr/>
              <a:t>21</a:t>
            </a:fld>
            <a:endParaRPr lang="en-US"/>
          </a:p>
        </p:txBody>
      </p:sp>
      <p:sp>
        <p:nvSpPr>
          <p:cNvPr id="6" name="Rectangle 5">
            <a:extLst>
              <a:ext uri="{FF2B5EF4-FFF2-40B4-BE49-F238E27FC236}">
                <a16:creationId xmlns:a16="http://schemas.microsoft.com/office/drawing/2014/main" id="{1D6C4894-51C3-4150-B1EC-922DE5A9FF2A}"/>
              </a:ext>
            </a:extLst>
          </p:cNvPr>
          <p:cNvSpPr/>
          <p:nvPr/>
        </p:nvSpPr>
        <p:spPr>
          <a:xfrm>
            <a:off x="7542212" y="1981200"/>
            <a:ext cx="4267200" cy="1169551"/>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r>
              <a:rPr lang="en-GB" sz="1400" b="1" dirty="0">
                <a:latin typeface="Consolas" panose="020B0609020204030204" pitchFamily="49" charset="0"/>
              </a:rPr>
              <a:t>R3:~$ </a:t>
            </a:r>
            <a:r>
              <a:rPr lang="en-GB" sz="1400" b="1" dirty="0" err="1">
                <a:latin typeface="Consolas" panose="020B0609020204030204" pitchFamily="49" charset="0"/>
              </a:rPr>
              <a:t>sudo</a:t>
            </a:r>
            <a:r>
              <a:rPr lang="en-GB" sz="1400" b="1" dirty="0">
                <a:latin typeface="Consolas" panose="020B0609020204030204" pitchFamily="49" charset="0"/>
              </a:rPr>
              <a:t> </a:t>
            </a:r>
            <a:r>
              <a:rPr lang="en-GB" sz="1400" b="1" dirty="0" err="1">
                <a:latin typeface="Consolas" panose="020B0609020204030204" pitchFamily="49" charset="0"/>
              </a:rPr>
              <a:t>tcpdump</a:t>
            </a:r>
            <a:r>
              <a:rPr lang="en-GB" sz="1400" b="1" dirty="0">
                <a:latin typeface="Consolas" panose="020B0609020204030204" pitchFamily="49" charset="0"/>
              </a:rPr>
              <a:t> -n -</a:t>
            </a:r>
            <a:r>
              <a:rPr lang="en-GB" sz="1400" b="1" dirty="0" err="1">
                <a:latin typeface="Consolas" panose="020B0609020204030204" pitchFamily="49" charset="0"/>
              </a:rPr>
              <a:t>i</a:t>
            </a:r>
            <a:r>
              <a:rPr lang="en-GB" sz="1400" b="1" dirty="0">
                <a:latin typeface="Consolas" panose="020B0609020204030204" pitchFamily="49" charset="0"/>
              </a:rPr>
              <a:t> enp0s10 -</a:t>
            </a:r>
            <a:r>
              <a:rPr lang="en-GB" sz="1400" b="1" dirty="0" err="1">
                <a:latin typeface="Consolas" panose="020B0609020204030204" pitchFamily="49" charset="0"/>
              </a:rPr>
              <a:t>vv</a:t>
            </a:r>
            <a:endParaRPr lang="en-GB" sz="1400" b="1" dirty="0">
              <a:latin typeface="Consolas" panose="020B0609020204030204" pitchFamily="49" charset="0"/>
            </a:endParaRPr>
          </a:p>
          <a:p>
            <a:r>
              <a:rPr lang="en-GB" sz="1400" dirty="0">
                <a:latin typeface="Consolas" panose="020B0609020204030204" pitchFamily="49" charset="0"/>
              </a:rPr>
              <a:t>192.168.3.115 &gt; 224.0.0.22: </a:t>
            </a:r>
            <a:r>
              <a:rPr lang="vi-VN" sz="1400" dirty="0">
                <a:latin typeface="Consolas" panose="020B0609020204030204" pitchFamily="49" charset="0"/>
              </a:rPr>
              <a:t>\</a:t>
            </a:r>
          </a:p>
          <a:p>
            <a:r>
              <a:rPr lang="vi-VN" sz="1400" dirty="0">
                <a:latin typeface="Consolas" panose="020B0609020204030204" pitchFamily="49" charset="0"/>
              </a:rPr>
              <a:t>  </a:t>
            </a:r>
            <a:r>
              <a:rPr lang="en-GB" sz="1400" dirty="0" err="1">
                <a:latin typeface="Consolas" panose="020B0609020204030204" pitchFamily="49" charset="0"/>
              </a:rPr>
              <a:t>igmp</a:t>
            </a:r>
            <a:r>
              <a:rPr lang="en-GB" sz="1400" dirty="0">
                <a:latin typeface="Consolas" panose="020B0609020204030204" pitchFamily="49" charset="0"/>
              </a:rPr>
              <a:t> v3 report, 1 group record(s)</a:t>
            </a:r>
            <a:r>
              <a:rPr lang="vi-VN" sz="1400" dirty="0">
                <a:latin typeface="Consolas" panose="020B0609020204030204" pitchFamily="49" charset="0"/>
              </a:rPr>
              <a:t> \</a:t>
            </a:r>
            <a:r>
              <a:rPr lang="en-GB" sz="1400" dirty="0">
                <a:latin typeface="Consolas" panose="020B0609020204030204" pitchFamily="49" charset="0"/>
              </a:rPr>
              <a:t> </a:t>
            </a:r>
            <a:endParaRPr lang="vi-VN" sz="1400" dirty="0">
              <a:latin typeface="Consolas" panose="020B0609020204030204" pitchFamily="49" charset="0"/>
            </a:endParaRPr>
          </a:p>
          <a:p>
            <a:r>
              <a:rPr lang="vi-VN" sz="1400" dirty="0">
                <a:latin typeface="Consolas" panose="020B0609020204030204" pitchFamily="49" charset="0"/>
              </a:rPr>
              <a:t>  </a:t>
            </a:r>
            <a:r>
              <a:rPr lang="en-GB" sz="1400" dirty="0">
                <a:highlight>
                  <a:srgbClr val="FFFF00"/>
                </a:highlight>
                <a:latin typeface="Consolas" panose="020B0609020204030204" pitchFamily="49" charset="0"/>
              </a:rPr>
              <a:t>[</a:t>
            </a:r>
            <a:r>
              <a:rPr lang="en-GB" sz="1400" dirty="0" err="1">
                <a:highlight>
                  <a:srgbClr val="FFFF00"/>
                </a:highlight>
                <a:latin typeface="Consolas" panose="020B0609020204030204" pitchFamily="49" charset="0"/>
              </a:rPr>
              <a:t>gaddr</a:t>
            </a:r>
            <a:r>
              <a:rPr lang="en-GB" sz="1400" dirty="0">
                <a:highlight>
                  <a:srgbClr val="FFFF00"/>
                </a:highlight>
                <a:latin typeface="Consolas" panose="020B0609020204030204" pitchFamily="49" charset="0"/>
              </a:rPr>
              <a:t> 226.96.1.1 </a:t>
            </a:r>
            <a:r>
              <a:rPr lang="en-GB" sz="1400" dirty="0" err="1">
                <a:solidFill>
                  <a:srgbClr val="FF0000"/>
                </a:solidFill>
                <a:highlight>
                  <a:srgbClr val="FFFF00"/>
                </a:highlight>
                <a:latin typeface="Consolas" panose="020B0609020204030204" pitchFamily="49" charset="0"/>
              </a:rPr>
              <a:t>to_in</a:t>
            </a:r>
            <a:r>
              <a:rPr lang="en-GB" sz="1400" dirty="0">
                <a:solidFill>
                  <a:srgbClr val="FF0000"/>
                </a:solidFill>
                <a:highlight>
                  <a:srgbClr val="FFFF00"/>
                </a:highlight>
                <a:latin typeface="Consolas" panose="020B0609020204030204" pitchFamily="49" charset="0"/>
              </a:rPr>
              <a:t> { }</a:t>
            </a:r>
            <a:r>
              <a:rPr lang="en-GB" sz="1400" dirty="0">
                <a:highlight>
                  <a:srgbClr val="FFFF00"/>
                </a:highlight>
                <a:latin typeface="Consolas" panose="020B0609020204030204" pitchFamily="49" charset="0"/>
              </a:rPr>
              <a:t>]</a:t>
            </a:r>
            <a:endParaRPr lang="vi-VN" sz="1400" dirty="0">
              <a:highlight>
                <a:srgbClr val="FFFF00"/>
              </a:highlight>
              <a:latin typeface="Consolas" panose="020B0609020204030204" pitchFamily="49" charset="0"/>
            </a:endParaRPr>
          </a:p>
          <a:p>
            <a:endParaRPr lang="en-GB" sz="1400" dirty="0">
              <a:highlight>
                <a:srgbClr val="FFFF00"/>
              </a:highlight>
              <a:latin typeface="Consolas" panose="020B0609020204030204" pitchFamily="49" charset="0"/>
            </a:endParaRPr>
          </a:p>
        </p:txBody>
      </p:sp>
      <p:sp>
        <p:nvSpPr>
          <p:cNvPr id="7" name="Rectangle 6">
            <a:extLst>
              <a:ext uri="{FF2B5EF4-FFF2-40B4-BE49-F238E27FC236}">
                <a16:creationId xmlns:a16="http://schemas.microsoft.com/office/drawing/2014/main" id="{ACDF65C2-BFDD-489B-89E2-363E7E6F442E}"/>
              </a:ext>
            </a:extLst>
          </p:cNvPr>
          <p:cNvSpPr/>
          <p:nvPr/>
        </p:nvSpPr>
        <p:spPr>
          <a:xfrm>
            <a:off x="7542212" y="3707249"/>
            <a:ext cx="4267200" cy="1169551"/>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r>
              <a:rPr lang="en-GB" sz="1400" b="1" dirty="0">
                <a:latin typeface="Consolas" panose="020B0609020204030204" pitchFamily="49" charset="0"/>
              </a:rPr>
              <a:t>R3:~$ </a:t>
            </a:r>
            <a:r>
              <a:rPr lang="en-GB" sz="1400" b="1" dirty="0" err="1">
                <a:latin typeface="Consolas" panose="020B0609020204030204" pitchFamily="49" charset="0"/>
              </a:rPr>
              <a:t>sudo</a:t>
            </a:r>
            <a:r>
              <a:rPr lang="en-GB" sz="1400" b="1" dirty="0">
                <a:latin typeface="Consolas" panose="020B0609020204030204" pitchFamily="49" charset="0"/>
              </a:rPr>
              <a:t> </a:t>
            </a:r>
            <a:r>
              <a:rPr lang="en-GB" sz="1400" b="1" dirty="0" err="1">
                <a:latin typeface="Consolas" panose="020B0609020204030204" pitchFamily="49" charset="0"/>
              </a:rPr>
              <a:t>tcpdump</a:t>
            </a:r>
            <a:r>
              <a:rPr lang="en-GB" sz="1400" b="1" dirty="0">
                <a:latin typeface="Consolas" panose="020B0609020204030204" pitchFamily="49" charset="0"/>
              </a:rPr>
              <a:t> -n -</a:t>
            </a:r>
            <a:r>
              <a:rPr lang="en-GB" sz="1400" b="1" dirty="0" err="1">
                <a:latin typeface="Consolas" panose="020B0609020204030204" pitchFamily="49" charset="0"/>
              </a:rPr>
              <a:t>i</a:t>
            </a:r>
            <a:r>
              <a:rPr lang="en-GB" sz="1400" b="1" dirty="0">
                <a:latin typeface="Consolas" panose="020B0609020204030204" pitchFamily="49" charset="0"/>
              </a:rPr>
              <a:t> enp0s10 -</a:t>
            </a:r>
            <a:r>
              <a:rPr lang="en-GB" sz="1400" b="1" dirty="0" err="1">
                <a:latin typeface="Consolas" panose="020B0609020204030204" pitchFamily="49" charset="0"/>
              </a:rPr>
              <a:t>vv</a:t>
            </a:r>
            <a:endParaRPr lang="en-GB" sz="1400" b="1" dirty="0">
              <a:latin typeface="Consolas" panose="020B0609020204030204" pitchFamily="49" charset="0"/>
            </a:endParaRPr>
          </a:p>
          <a:p>
            <a:r>
              <a:rPr lang="en-GB" sz="1400" dirty="0">
                <a:latin typeface="Consolas" panose="020B0609020204030204" pitchFamily="49" charset="0"/>
              </a:rPr>
              <a:t>192.168.3.115 &gt; 224.0.0.22: </a:t>
            </a:r>
            <a:r>
              <a:rPr lang="vi-VN" sz="1400" dirty="0">
                <a:latin typeface="Consolas" panose="020B0609020204030204" pitchFamily="49" charset="0"/>
              </a:rPr>
              <a:t>\</a:t>
            </a:r>
          </a:p>
          <a:p>
            <a:r>
              <a:rPr lang="vi-VN" sz="1400" dirty="0">
                <a:latin typeface="Consolas" panose="020B0609020204030204" pitchFamily="49" charset="0"/>
              </a:rPr>
              <a:t>  </a:t>
            </a:r>
            <a:r>
              <a:rPr lang="en-GB" sz="1400" dirty="0" err="1">
                <a:latin typeface="Consolas" panose="020B0609020204030204" pitchFamily="49" charset="0"/>
              </a:rPr>
              <a:t>igmp</a:t>
            </a:r>
            <a:r>
              <a:rPr lang="en-GB" sz="1400" dirty="0">
                <a:latin typeface="Consolas" panose="020B0609020204030204" pitchFamily="49" charset="0"/>
              </a:rPr>
              <a:t> v3 report, 1 group record(s) </a:t>
            </a:r>
            <a:r>
              <a:rPr lang="vi-VN" sz="1400" dirty="0">
                <a:latin typeface="Consolas" panose="020B0609020204030204" pitchFamily="49" charset="0"/>
              </a:rPr>
              <a:t>\</a:t>
            </a:r>
          </a:p>
          <a:p>
            <a:r>
              <a:rPr lang="vi-VN" sz="1400" dirty="0">
                <a:latin typeface="Consolas" panose="020B0609020204030204" pitchFamily="49" charset="0"/>
              </a:rPr>
              <a:t>  </a:t>
            </a:r>
            <a:r>
              <a:rPr lang="en-GB" sz="1400" dirty="0">
                <a:highlight>
                  <a:srgbClr val="FFFF00"/>
                </a:highlight>
                <a:latin typeface="Consolas" panose="020B0609020204030204" pitchFamily="49" charset="0"/>
              </a:rPr>
              <a:t>[</a:t>
            </a:r>
            <a:r>
              <a:rPr lang="en-GB" sz="1400" dirty="0" err="1">
                <a:highlight>
                  <a:srgbClr val="FFFF00"/>
                </a:highlight>
                <a:latin typeface="Consolas" panose="020B0609020204030204" pitchFamily="49" charset="0"/>
              </a:rPr>
              <a:t>gaddr</a:t>
            </a:r>
            <a:r>
              <a:rPr lang="en-GB" sz="1400" dirty="0">
                <a:highlight>
                  <a:srgbClr val="FFFF00"/>
                </a:highlight>
                <a:latin typeface="Consolas" panose="020B0609020204030204" pitchFamily="49" charset="0"/>
              </a:rPr>
              <a:t> 226.96.1.1 </a:t>
            </a:r>
            <a:r>
              <a:rPr lang="en-GB" sz="1400" dirty="0" err="1">
                <a:solidFill>
                  <a:srgbClr val="FF0000"/>
                </a:solidFill>
                <a:highlight>
                  <a:srgbClr val="FFFF00"/>
                </a:highlight>
                <a:latin typeface="Consolas" panose="020B0609020204030204" pitchFamily="49" charset="0"/>
              </a:rPr>
              <a:t>to_ex</a:t>
            </a:r>
            <a:r>
              <a:rPr lang="en-GB" sz="1400" dirty="0">
                <a:solidFill>
                  <a:srgbClr val="FF0000"/>
                </a:solidFill>
                <a:highlight>
                  <a:srgbClr val="FFFF00"/>
                </a:highlight>
                <a:latin typeface="Consolas" panose="020B0609020204030204" pitchFamily="49" charset="0"/>
              </a:rPr>
              <a:t> { }</a:t>
            </a:r>
            <a:r>
              <a:rPr lang="en-GB" sz="1400" dirty="0">
                <a:highlight>
                  <a:srgbClr val="FFFF00"/>
                </a:highlight>
                <a:latin typeface="Consolas" panose="020B0609020204030204" pitchFamily="49" charset="0"/>
              </a:rPr>
              <a:t>]</a:t>
            </a:r>
          </a:p>
          <a:p>
            <a:endParaRPr lang="en-GB" sz="1400" dirty="0">
              <a:latin typeface="Consolas" panose="020B0609020204030204" pitchFamily="49" charset="0"/>
            </a:endParaRPr>
          </a:p>
        </p:txBody>
      </p:sp>
    </p:spTree>
    <p:extLst>
      <p:ext uri="{BB962C8B-B14F-4D97-AF65-F5344CB8AC3E}">
        <p14:creationId xmlns:p14="http://schemas.microsoft.com/office/powerpoint/2010/main" val="1142495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ontent Placeholder 150">
            <a:extLst>
              <a:ext uri="{FF2B5EF4-FFF2-40B4-BE49-F238E27FC236}">
                <a16:creationId xmlns:a16="http://schemas.microsoft.com/office/drawing/2014/main" id="{C7451323-30A6-422C-88D0-0088CEFD7B87}"/>
              </a:ext>
            </a:extLst>
          </p:cNvPr>
          <p:cNvSpPr>
            <a:spLocks noGrp="1"/>
          </p:cNvSpPr>
          <p:nvPr>
            <p:ph idx="1"/>
          </p:nvPr>
        </p:nvSpPr>
        <p:spPr>
          <a:xfrm>
            <a:off x="837982" y="1227909"/>
            <a:ext cx="8490264" cy="4949054"/>
          </a:xfrm>
        </p:spPr>
        <p:txBody>
          <a:bodyPr>
            <a:normAutofit/>
          </a:bodyPr>
          <a:lstStyle/>
          <a:p>
            <a:r>
              <a:rPr lang="vi-VN" sz="1800" dirty="0"/>
              <a:t>Join H3 vào nhóm multicast với nguồn phát H1. Thông điệp IGMP Report được gửi từ H3 cho R3:</a:t>
            </a:r>
          </a:p>
          <a:p>
            <a:pPr marL="0" indent="0">
              <a:buNone/>
            </a:pPr>
            <a:br>
              <a:rPr lang="vi-VN" sz="1400" dirty="0"/>
            </a:br>
            <a:endParaRPr lang="vi-VN" sz="1400" dirty="0"/>
          </a:p>
          <a:p>
            <a:endParaRPr lang="vi-VN" sz="1800" dirty="0"/>
          </a:p>
          <a:p>
            <a:pPr marL="0" indent="0">
              <a:buNone/>
            </a:pPr>
            <a:endParaRPr lang="vi-VN" sz="1800" dirty="0"/>
          </a:p>
          <a:p>
            <a:r>
              <a:rPr lang="vi-VN" sz="1800" dirty="0"/>
              <a:t>R3 được tự động join vào nhóm multicast cùng với luật chuyển tiếp gói tin từ enp0s9 sang enp0s10, được thiết lập theo protocol IGMP:</a:t>
            </a:r>
            <a:endParaRPr lang="en-US" sz="1800" dirty="0"/>
          </a:p>
        </p:txBody>
      </p:sp>
      <p:sp>
        <p:nvSpPr>
          <p:cNvPr id="2" name="Title 1"/>
          <p:cNvSpPr>
            <a:spLocks noGrp="1"/>
          </p:cNvSpPr>
          <p:nvPr>
            <p:ph type="title"/>
          </p:nvPr>
        </p:nvSpPr>
        <p:spPr/>
        <p:txBody>
          <a:bodyPr>
            <a:normAutofit/>
          </a:bodyPr>
          <a:lstStyle/>
          <a:p>
            <a:r>
              <a:rPr lang="en-US" altLang="en-US" dirty="0"/>
              <a:t>IGMP</a:t>
            </a:r>
            <a:r>
              <a:rPr lang="vi-VN" altLang="en-US" dirty="0"/>
              <a:t> demo</a:t>
            </a:r>
            <a:endParaRPr lang="en-GB"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22</a:t>
            </a:fld>
            <a:endParaRPr lang="en-US"/>
          </a:p>
        </p:txBody>
      </p:sp>
      <p:sp>
        <p:nvSpPr>
          <p:cNvPr id="51" name="Rectangle 50">
            <a:extLst>
              <a:ext uri="{FF2B5EF4-FFF2-40B4-BE49-F238E27FC236}">
                <a16:creationId xmlns:a16="http://schemas.microsoft.com/office/drawing/2014/main" id="{64C4260C-75E5-49D4-9D02-6AC562BE32C4}"/>
              </a:ext>
            </a:extLst>
          </p:cNvPr>
          <p:cNvSpPr/>
          <p:nvPr/>
        </p:nvSpPr>
        <p:spPr>
          <a:xfrm>
            <a:off x="1380693" y="1830050"/>
            <a:ext cx="4939984" cy="1107996"/>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r>
              <a:rPr lang="vi-VN" sz="1100" b="1" dirty="0">
                <a:latin typeface="Consolas" panose="020B0609020204030204" pitchFamily="49" charset="0"/>
              </a:rPr>
              <a:t>H3:~$ iperf -s -u -B 226.96.1.1 -H 192.168.1.120 -i 1</a:t>
            </a:r>
          </a:p>
          <a:p>
            <a:r>
              <a:rPr lang="vi-VN" sz="1100" dirty="0">
                <a:latin typeface="Consolas" panose="020B0609020204030204" pitchFamily="49" charset="0"/>
              </a:rPr>
              <a:t>------------------------------------------------------------</a:t>
            </a:r>
          </a:p>
          <a:p>
            <a:r>
              <a:rPr lang="vi-VN" sz="1100" dirty="0">
                <a:latin typeface="Consolas" panose="020B0609020204030204" pitchFamily="49" charset="0"/>
              </a:rPr>
              <a:t>Server listening on UDP port 5001</a:t>
            </a:r>
          </a:p>
          <a:p>
            <a:r>
              <a:rPr lang="vi-VN" sz="1100" dirty="0">
                <a:latin typeface="Consolas" panose="020B0609020204030204" pitchFamily="49" charset="0"/>
              </a:rPr>
              <a:t>Binding to local address 226.96.1.1</a:t>
            </a:r>
          </a:p>
          <a:p>
            <a:r>
              <a:rPr lang="vi-VN" sz="1100" dirty="0">
                <a:latin typeface="Consolas" panose="020B0609020204030204" pitchFamily="49" charset="0"/>
              </a:rPr>
              <a:t>Joining multicast (S,G)=192.168.1.120,226.96.1.1</a:t>
            </a:r>
          </a:p>
          <a:p>
            <a:endParaRPr lang="vi-VN" sz="1100" dirty="0">
              <a:latin typeface="Consolas" panose="020B0609020204030204" pitchFamily="49" charset="0"/>
            </a:endParaRPr>
          </a:p>
        </p:txBody>
      </p:sp>
      <p:sp>
        <p:nvSpPr>
          <p:cNvPr id="109" name="computr2">
            <a:extLst>
              <a:ext uri="{FF2B5EF4-FFF2-40B4-BE49-F238E27FC236}">
                <a16:creationId xmlns:a16="http://schemas.microsoft.com/office/drawing/2014/main" id="{C62CE7EA-2D9D-473D-B45B-B534199B2421}"/>
              </a:ext>
            </a:extLst>
          </p:cNvPr>
          <p:cNvSpPr>
            <a:spLocks noEditPoints="1" noChangeArrowheads="1"/>
          </p:cNvSpPr>
          <p:nvPr/>
        </p:nvSpPr>
        <p:spPr bwMode="auto">
          <a:xfrm>
            <a:off x="11013083" y="914400"/>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110" name="Picture 2" descr="C:\Users\HP\AppData\Local\Microsoft\Windows\Temporary Internet Files\Content.IE5\XHC0ZJ3B\router-30140_640[1].png">
            <a:extLst>
              <a:ext uri="{FF2B5EF4-FFF2-40B4-BE49-F238E27FC236}">
                <a16:creationId xmlns:a16="http://schemas.microsoft.com/office/drawing/2014/main" id="{73390A5B-88E5-4B0A-AFA2-8744908EE8F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9574" y="1821616"/>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11" name="Rectangle 3">
            <a:extLst>
              <a:ext uri="{FF2B5EF4-FFF2-40B4-BE49-F238E27FC236}">
                <a16:creationId xmlns:a16="http://schemas.microsoft.com/office/drawing/2014/main" id="{D0913CDA-3516-41E2-9E50-240AA8196760}"/>
              </a:ext>
            </a:extLst>
          </p:cNvPr>
          <p:cNvSpPr>
            <a:spLocks noChangeArrowheads="1"/>
          </p:cNvSpPr>
          <p:nvPr/>
        </p:nvSpPr>
        <p:spPr bwMode="auto">
          <a:xfrm>
            <a:off x="10041512" y="1543975"/>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a:t>R1</a:t>
            </a:r>
          </a:p>
        </p:txBody>
      </p:sp>
      <p:cxnSp>
        <p:nvCxnSpPr>
          <p:cNvPr id="112" name="Elbow Connector 7">
            <a:extLst>
              <a:ext uri="{FF2B5EF4-FFF2-40B4-BE49-F238E27FC236}">
                <a16:creationId xmlns:a16="http://schemas.microsoft.com/office/drawing/2014/main" id="{25A3940E-3E38-4D07-988A-8AA1B677E531}"/>
              </a:ext>
            </a:extLst>
          </p:cNvPr>
          <p:cNvCxnSpPr>
            <a:stCxn id="110" idx="3"/>
            <a:endCxn id="113" idx="2"/>
          </p:cNvCxnSpPr>
          <p:nvPr/>
        </p:nvCxnSpPr>
        <p:spPr>
          <a:xfrm flipV="1">
            <a:off x="10491761" y="1520892"/>
            <a:ext cx="687673" cy="44432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13" name="Rectangle 3">
            <a:extLst>
              <a:ext uri="{FF2B5EF4-FFF2-40B4-BE49-F238E27FC236}">
                <a16:creationId xmlns:a16="http://schemas.microsoft.com/office/drawing/2014/main" id="{6D17FD39-2EF2-4758-AA98-F789C19326CD}"/>
              </a:ext>
            </a:extLst>
          </p:cNvPr>
          <p:cNvSpPr>
            <a:spLocks noChangeArrowheads="1"/>
          </p:cNvSpPr>
          <p:nvPr/>
        </p:nvSpPr>
        <p:spPr bwMode="auto">
          <a:xfrm>
            <a:off x="10458884" y="1266334"/>
            <a:ext cx="144109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enp0s9</a:t>
            </a:r>
            <a:r>
              <a:rPr lang="en-US" altLang="en-US" sz="1050" dirty="0">
                <a:latin typeface="Calibri" panose="020F0502020204030204" pitchFamily="34" charset="0"/>
                <a:cs typeface="Calibri" panose="020F0502020204030204" pitchFamily="34" charset="0"/>
              </a:rPr>
              <a:t>: 192.168.1.</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20</a:t>
            </a:r>
          </a:p>
        </p:txBody>
      </p:sp>
      <p:pic>
        <p:nvPicPr>
          <p:cNvPr id="114" name="Picture 2" descr="C:\Users\HP\AppData\Local\Microsoft\Windows\Temporary Internet Files\Content.IE5\XHC0ZJ3B\router-30140_640[1].png">
            <a:extLst>
              <a:ext uri="{FF2B5EF4-FFF2-40B4-BE49-F238E27FC236}">
                <a16:creationId xmlns:a16="http://schemas.microsoft.com/office/drawing/2014/main" id="{FECB2F7A-BA55-4FC6-BE18-7213ACF0CD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61059" y="3200400"/>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15" name="Rectangle 3">
            <a:extLst>
              <a:ext uri="{FF2B5EF4-FFF2-40B4-BE49-F238E27FC236}">
                <a16:creationId xmlns:a16="http://schemas.microsoft.com/office/drawing/2014/main" id="{1EFF6BD4-E1E2-4185-B5BE-7810393399C8}"/>
              </a:ext>
            </a:extLst>
          </p:cNvPr>
          <p:cNvSpPr>
            <a:spLocks noChangeArrowheads="1"/>
          </p:cNvSpPr>
          <p:nvPr/>
        </p:nvSpPr>
        <p:spPr bwMode="auto">
          <a:xfrm>
            <a:off x="10498785" y="2971800"/>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2</a:t>
            </a:r>
            <a:endParaRPr lang="en-US" altLang="en-US" sz="1400" b="1" dirty="0">
              <a:latin typeface="Calibri" panose="020F0502020204030204" pitchFamily="34" charset="0"/>
              <a:cs typeface="Calibri" panose="020F0502020204030204" pitchFamily="34" charset="0"/>
            </a:endParaRPr>
          </a:p>
        </p:txBody>
      </p:sp>
      <p:cxnSp>
        <p:nvCxnSpPr>
          <p:cNvPr id="116" name="Elbow Connector 11">
            <a:extLst>
              <a:ext uri="{FF2B5EF4-FFF2-40B4-BE49-F238E27FC236}">
                <a16:creationId xmlns:a16="http://schemas.microsoft.com/office/drawing/2014/main" id="{8B8391F5-AB32-4BAD-B26F-11F6B1316B63}"/>
              </a:ext>
            </a:extLst>
          </p:cNvPr>
          <p:cNvCxnSpPr>
            <a:stCxn id="110" idx="2"/>
            <a:endCxn id="114" idx="0"/>
          </p:cNvCxnSpPr>
          <p:nvPr/>
        </p:nvCxnSpPr>
        <p:spPr>
          <a:xfrm rot="16200000" flipH="1">
            <a:off x="9780620" y="2558866"/>
            <a:ext cx="1091581"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117" name="Picture 2" descr="C:\Users\HP\AppData\Local\Microsoft\Windows\Temporary Internet Files\Content.IE5\XHC0ZJ3B\router-30140_640[1].png">
            <a:extLst>
              <a:ext uri="{FF2B5EF4-FFF2-40B4-BE49-F238E27FC236}">
                <a16:creationId xmlns:a16="http://schemas.microsoft.com/office/drawing/2014/main" id="{6F07DCA7-CD68-4DCF-835B-B52B7C27B6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9574" y="458881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18" name="Rectangle 3">
            <a:extLst>
              <a:ext uri="{FF2B5EF4-FFF2-40B4-BE49-F238E27FC236}">
                <a16:creationId xmlns:a16="http://schemas.microsoft.com/office/drawing/2014/main" id="{09C65BBA-6800-42AB-81A4-F3E6881FACC4}"/>
              </a:ext>
            </a:extLst>
          </p:cNvPr>
          <p:cNvSpPr>
            <a:spLocks noChangeArrowheads="1"/>
          </p:cNvSpPr>
          <p:nvPr/>
        </p:nvSpPr>
        <p:spPr bwMode="auto">
          <a:xfrm>
            <a:off x="10041585" y="4791596"/>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3</a:t>
            </a:r>
            <a:endParaRPr lang="en-US" altLang="en-US" sz="1400" b="1" dirty="0">
              <a:latin typeface="Calibri" panose="020F0502020204030204" pitchFamily="34" charset="0"/>
              <a:cs typeface="Calibri" panose="020F0502020204030204" pitchFamily="34" charset="0"/>
            </a:endParaRPr>
          </a:p>
        </p:txBody>
      </p:sp>
      <p:cxnSp>
        <p:nvCxnSpPr>
          <p:cNvPr id="119" name="Elbow Connector 14">
            <a:extLst>
              <a:ext uri="{FF2B5EF4-FFF2-40B4-BE49-F238E27FC236}">
                <a16:creationId xmlns:a16="http://schemas.microsoft.com/office/drawing/2014/main" id="{9BB42EA4-4318-4BD3-918E-822DE63456CC}"/>
              </a:ext>
            </a:extLst>
          </p:cNvPr>
          <p:cNvCxnSpPr>
            <a:stCxn id="114" idx="2"/>
            <a:endCxn id="117" idx="0"/>
          </p:cNvCxnSpPr>
          <p:nvPr/>
        </p:nvCxnSpPr>
        <p:spPr>
          <a:xfrm rot="5400000">
            <a:off x="9775806" y="3942466"/>
            <a:ext cx="1101210"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20" name="computr2">
            <a:extLst>
              <a:ext uri="{FF2B5EF4-FFF2-40B4-BE49-F238E27FC236}">
                <a16:creationId xmlns:a16="http://schemas.microsoft.com/office/drawing/2014/main" id="{41A78DC6-BFBD-4BAC-82BE-8F9F4ECF53D0}"/>
              </a:ext>
            </a:extLst>
          </p:cNvPr>
          <p:cNvSpPr>
            <a:spLocks noEditPoints="1" noChangeArrowheads="1"/>
          </p:cNvSpPr>
          <p:nvPr/>
        </p:nvSpPr>
        <p:spPr bwMode="auto">
          <a:xfrm>
            <a:off x="11013083" y="5297837"/>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121" name="Elbow Connector 16">
            <a:extLst>
              <a:ext uri="{FF2B5EF4-FFF2-40B4-BE49-F238E27FC236}">
                <a16:creationId xmlns:a16="http://schemas.microsoft.com/office/drawing/2014/main" id="{7DAAC377-576E-4EF0-9ECF-7F87F4931EC3}"/>
              </a:ext>
            </a:extLst>
          </p:cNvPr>
          <p:cNvCxnSpPr>
            <a:stCxn id="117" idx="3"/>
            <a:endCxn id="122" idx="0"/>
          </p:cNvCxnSpPr>
          <p:nvPr/>
        </p:nvCxnSpPr>
        <p:spPr>
          <a:xfrm>
            <a:off x="10491761" y="4732415"/>
            <a:ext cx="655690" cy="26850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22" name="Rectangle 3">
            <a:extLst>
              <a:ext uri="{FF2B5EF4-FFF2-40B4-BE49-F238E27FC236}">
                <a16:creationId xmlns:a16="http://schemas.microsoft.com/office/drawing/2014/main" id="{8E355977-A70E-4876-8E88-0A5F03FF0C65}"/>
              </a:ext>
            </a:extLst>
          </p:cNvPr>
          <p:cNvSpPr>
            <a:spLocks noChangeArrowheads="1"/>
          </p:cNvSpPr>
          <p:nvPr/>
        </p:nvSpPr>
        <p:spPr bwMode="auto">
          <a:xfrm>
            <a:off x="10392436" y="5000922"/>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15</a:t>
            </a:r>
          </a:p>
        </p:txBody>
      </p:sp>
      <p:sp>
        <p:nvSpPr>
          <p:cNvPr id="123" name="Rectangle 3">
            <a:extLst>
              <a:ext uri="{FF2B5EF4-FFF2-40B4-BE49-F238E27FC236}">
                <a16:creationId xmlns:a16="http://schemas.microsoft.com/office/drawing/2014/main" id="{90EEF41D-6293-4694-98CB-7FFAFBBF3EDB}"/>
              </a:ext>
            </a:extLst>
          </p:cNvPr>
          <p:cNvSpPr>
            <a:spLocks noChangeArrowheads="1"/>
          </p:cNvSpPr>
          <p:nvPr/>
        </p:nvSpPr>
        <p:spPr bwMode="auto">
          <a:xfrm>
            <a:off x="10379533" y="1969998"/>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192.168.1.1</a:t>
            </a:r>
          </a:p>
        </p:txBody>
      </p:sp>
      <p:sp>
        <p:nvSpPr>
          <p:cNvPr id="124" name="Rectangle 3">
            <a:extLst>
              <a:ext uri="{FF2B5EF4-FFF2-40B4-BE49-F238E27FC236}">
                <a16:creationId xmlns:a16="http://schemas.microsoft.com/office/drawing/2014/main" id="{1FDDA5FF-7CBC-486C-BE1E-7E3FDED3218B}"/>
              </a:ext>
            </a:extLst>
          </p:cNvPr>
          <p:cNvSpPr>
            <a:spLocks noChangeArrowheads="1"/>
          </p:cNvSpPr>
          <p:nvPr/>
        </p:nvSpPr>
        <p:spPr bwMode="auto">
          <a:xfrm>
            <a:off x="10437241" y="4469842"/>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.1</a:t>
            </a:r>
          </a:p>
        </p:txBody>
      </p:sp>
      <p:sp>
        <p:nvSpPr>
          <p:cNvPr id="125" name="Rectangle 3">
            <a:extLst>
              <a:ext uri="{FF2B5EF4-FFF2-40B4-BE49-F238E27FC236}">
                <a16:creationId xmlns:a16="http://schemas.microsoft.com/office/drawing/2014/main" id="{E3F08131-C172-433E-A224-A8DD80E96AAE}"/>
              </a:ext>
            </a:extLst>
          </p:cNvPr>
          <p:cNvSpPr>
            <a:spLocks noChangeArrowheads="1"/>
          </p:cNvSpPr>
          <p:nvPr/>
        </p:nvSpPr>
        <p:spPr bwMode="auto">
          <a:xfrm>
            <a:off x="9470767" y="2008359"/>
            <a:ext cx="759901"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10.10.1.1</a:t>
            </a:r>
          </a:p>
        </p:txBody>
      </p:sp>
      <p:sp>
        <p:nvSpPr>
          <p:cNvPr id="126" name="Rectangle 3">
            <a:extLst>
              <a:ext uri="{FF2B5EF4-FFF2-40B4-BE49-F238E27FC236}">
                <a16:creationId xmlns:a16="http://schemas.microsoft.com/office/drawing/2014/main" id="{A4FD4640-B11F-4EDE-897E-D26822E67D69}"/>
              </a:ext>
            </a:extLst>
          </p:cNvPr>
          <p:cNvSpPr>
            <a:spLocks noChangeArrowheads="1"/>
          </p:cNvSpPr>
          <p:nvPr/>
        </p:nvSpPr>
        <p:spPr bwMode="auto">
          <a:xfrm>
            <a:off x="9600687" y="28194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10.10.1.2</a:t>
            </a:r>
          </a:p>
        </p:txBody>
      </p:sp>
      <p:sp>
        <p:nvSpPr>
          <p:cNvPr id="127" name="Rectangle 3">
            <a:extLst>
              <a:ext uri="{FF2B5EF4-FFF2-40B4-BE49-F238E27FC236}">
                <a16:creationId xmlns:a16="http://schemas.microsoft.com/office/drawing/2014/main" id="{D32D6150-7C47-4458-964C-77A0CBBF9235}"/>
              </a:ext>
            </a:extLst>
          </p:cNvPr>
          <p:cNvSpPr>
            <a:spLocks noChangeArrowheads="1"/>
          </p:cNvSpPr>
          <p:nvPr/>
        </p:nvSpPr>
        <p:spPr bwMode="auto">
          <a:xfrm>
            <a:off x="9447212" y="4204383"/>
            <a:ext cx="772647"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10.10.2.2</a:t>
            </a:r>
          </a:p>
        </p:txBody>
      </p:sp>
      <p:sp>
        <p:nvSpPr>
          <p:cNvPr id="128" name="computr2">
            <a:extLst>
              <a:ext uri="{FF2B5EF4-FFF2-40B4-BE49-F238E27FC236}">
                <a16:creationId xmlns:a16="http://schemas.microsoft.com/office/drawing/2014/main" id="{7E862C26-96A8-4CBD-AE2B-4AFFC2BF4A81}"/>
              </a:ext>
            </a:extLst>
          </p:cNvPr>
          <p:cNvSpPr>
            <a:spLocks noEditPoints="1" noChangeArrowheads="1"/>
          </p:cNvSpPr>
          <p:nvPr/>
        </p:nvSpPr>
        <p:spPr bwMode="auto">
          <a:xfrm>
            <a:off x="11340725" y="2570825"/>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solidFill>
                <a:srgbClr val="FF0000"/>
              </a:solidFill>
            </a:endParaRPr>
          </a:p>
        </p:txBody>
      </p:sp>
      <p:cxnSp>
        <p:nvCxnSpPr>
          <p:cNvPr id="129" name="Elbow Connector 25">
            <a:extLst>
              <a:ext uri="{FF2B5EF4-FFF2-40B4-BE49-F238E27FC236}">
                <a16:creationId xmlns:a16="http://schemas.microsoft.com/office/drawing/2014/main" id="{87A53C05-CF72-4240-A435-D8437EA93E95}"/>
              </a:ext>
            </a:extLst>
          </p:cNvPr>
          <p:cNvCxnSpPr>
            <a:stCxn id="114" idx="3"/>
            <a:endCxn id="130" idx="2"/>
          </p:cNvCxnSpPr>
          <p:nvPr/>
        </p:nvCxnSpPr>
        <p:spPr>
          <a:xfrm flipV="1">
            <a:off x="10683246" y="3177317"/>
            <a:ext cx="823829" cy="166685"/>
          </a:xfrm>
          <a:prstGeom prst="bentConnector2">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0" name="Rectangle 3">
            <a:extLst>
              <a:ext uri="{FF2B5EF4-FFF2-40B4-BE49-F238E27FC236}">
                <a16:creationId xmlns:a16="http://schemas.microsoft.com/office/drawing/2014/main" id="{60EE7371-B19F-424E-A830-A9EA002D4360}"/>
              </a:ext>
            </a:extLst>
          </p:cNvPr>
          <p:cNvSpPr>
            <a:spLocks noChangeArrowheads="1"/>
          </p:cNvSpPr>
          <p:nvPr/>
        </p:nvSpPr>
        <p:spPr bwMode="auto">
          <a:xfrm>
            <a:off x="10752060" y="2922759"/>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.123</a:t>
            </a:r>
          </a:p>
        </p:txBody>
      </p:sp>
      <p:sp>
        <p:nvSpPr>
          <p:cNvPr id="131" name="Rectangle 3">
            <a:extLst>
              <a:ext uri="{FF2B5EF4-FFF2-40B4-BE49-F238E27FC236}">
                <a16:creationId xmlns:a16="http://schemas.microsoft.com/office/drawing/2014/main" id="{4C097D86-F0E4-4965-AB65-1683350C25D2}"/>
              </a:ext>
            </a:extLst>
          </p:cNvPr>
          <p:cNvSpPr>
            <a:spLocks noChangeArrowheads="1"/>
          </p:cNvSpPr>
          <p:nvPr/>
        </p:nvSpPr>
        <p:spPr bwMode="auto">
          <a:xfrm>
            <a:off x="10582370" y="3326842"/>
            <a:ext cx="1303242"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enp0s3: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a:t>
            </a:r>
          </a:p>
        </p:txBody>
      </p:sp>
      <p:sp>
        <p:nvSpPr>
          <p:cNvPr id="132" name="Rectangle 3">
            <a:extLst>
              <a:ext uri="{FF2B5EF4-FFF2-40B4-BE49-F238E27FC236}">
                <a16:creationId xmlns:a16="http://schemas.microsoft.com/office/drawing/2014/main" id="{2F54D5F4-7CA2-47CB-B645-41049DB02DE4}"/>
              </a:ext>
            </a:extLst>
          </p:cNvPr>
          <p:cNvSpPr>
            <a:spLocks noChangeArrowheads="1"/>
          </p:cNvSpPr>
          <p:nvPr/>
        </p:nvSpPr>
        <p:spPr bwMode="auto">
          <a:xfrm>
            <a:off x="9618678" y="34329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10.10.2.1</a:t>
            </a:r>
          </a:p>
        </p:txBody>
      </p:sp>
      <p:sp>
        <p:nvSpPr>
          <p:cNvPr id="134" name="Rectangle 3">
            <a:extLst>
              <a:ext uri="{FF2B5EF4-FFF2-40B4-BE49-F238E27FC236}">
                <a16:creationId xmlns:a16="http://schemas.microsoft.com/office/drawing/2014/main" id="{FF4373A2-4BB1-4351-9B9C-1A8A96306AEA}"/>
              </a:ext>
            </a:extLst>
          </p:cNvPr>
          <p:cNvSpPr>
            <a:spLocks noChangeArrowheads="1"/>
          </p:cNvSpPr>
          <p:nvPr/>
        </p:nvSpPr>
        <p:spPr bwMode="auto">
          <a:xfrm>
            <a:off x="11007127" y="665604"/>
            <a:ext cx="36067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H1</a:t>
            </a:r>
          </a:p>
        </p:txBody>
      </p:sp>
      <p:sp>
        <p:nvSpPr>
          <p:cNvPr id="135" name="Rectangle 3">
            <a:extLst>
              <a:ext uri="{FF2B5EF4-FFF2-40B4-BE49-F238E27FC236}">
                <a16:creationId xmlns:a16="http://schemas.microsoft.com/office/drawing/2014/main" id="{307F6860-0393-4234-8D08-43BDF591081E}"/>
              </a:ext>
            </a:extLst>
          </p:cNvPr>
          <p:cNvSpPr>
            <a:spLocks noChangeArrowheads="1"/>
          </p:cNvSpPr>
          <p:nvPr/>
        </p:nvSpPr>
        <p:spPr bwMode="auto">
          <a:xfrm>
            <a:off x="11350041" y="2330325"/>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2</a:t>
            </a:r>
            <a:endParaRPr lang="en-US" altLang="en-US" sz="1200" b="1" dirty="0">
              <a:latin typeface="Calibri" panose="020F0502020204030204" pitchFamily="34" charset="0"/>
              <a:cs typeface="Calibri" panose="020F0502020204030204" pitchFamily="34" charset="0"/>
            </a:endParaRPr>
          </a:p>
        </p:txBody>
      </p:sp>
      <p:sp>
        <p:nvSpPr>
          <p:cNvPr id="136" name="Rectangle 3">
            <a:extLst>
              <a:ext uri="{FF2B5EF4-FFF2-40B4-BE49-F238E27FC236}">
                <a16:creationId xmlns:a16="http://schemas.microsoft.com/office/drawing/2014/main" id="{35EEE268-7788-4DD2-9D9A-293805ECCB9F}"/>
              </a:ext>
            </a:extLst>
          </p:cNvPr>
          <p:cNvSpPr>
            <a:spLocks noChangeArrowheads="1"/>
          </p:cNvSpPr>
          <p:nvPr/>
        </p:nvSpPr>
        <p:spPr bwMode="auto">
          <a:xfrm>
            <a:off x="11062064" y="5618841"/>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3</a:t>
            </a:r>
            <a:endParaRPr lang="en-US" altLang="en-US" sz="1200" b="1" dirty="0">
              <a:latin typeface="Calibri" panose="020F0502020204030204" pitchFamily="34" charset="0"/>
              <a:cs typeface="Calibri" panose="020F0502020204030204" pitchFamily="34" charset="0"/>
            </a:endParaRPr>
          </a:p>
        </p:txBody>
      </p:sp>
      <p:sp>
        <p:nvSpPr>
          <p:cNvPr id="139" name="Arrow: Down 138">
            <a:extLst>
              <a:ext uri="{FF2B5EF4-FFF2-40B4-BE49-F238E27FC236}">
                <a16:creationId xmlns:a16="http://schemas.microsoft.com/office/drawing/2014/main" id="{277FF9D7-D35D-474E-B3B1-E3E78F4FD6DA}"/>
              </a:ext>
            </a:extLst>
          </p:cNvPr>
          <p:cNvSpPr/>
          <p:nvPr/>
        </p:nvSpPr>
        <p:spPr>
          <a:xfrm rot="16200000">
            <a:off x="10659691" y="4511972"/>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Shape 142">
            <a:extLst>
              <a:ext uri="{FF2B5EF4-FFF2-40B4-BE49-F238E27FC236}">
                <a16:creationId xmlns:a16="http://schemas.microsoft.com/office/drawing/2014/main" id="{F26BE32F-67B4-4ECA-862F-26E8D025E2F9}"/>
              </a:ext>
            </a:extLst>
          </p:cNvPr>
          <p:cNvSpPr/>
          <p:nvPr/>
        </p:nvSpPr>
        <p:spPr>
          <a:xfrm>
            <a:off x="10194268" y="4454821"/>
            <a:ext cx="320727" cy="409341"/>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 name="connsiteX0" fmla="*/ 0 w 124201"/>
              <a:gd name="connsiteY0" fmla="*/ 0 h 1008310"/>
              <a:gd name="connsiteX1" fmla="*/ 119152 w 124201"/>
              <a:gd name="connsiteY1" fmla="*/ 631644 h 1008310"/>
              <a:gd name="connsiteX2" fmla="*/ 87237 w 124201"/>
              <a:gd name="connsiteY2" fmla="*/ 1008310 h 1008310"/>
              <a:gd name="connsiteX0" fmla="*/ 0 w 92387"/>
              <a:gd name="connsiteY0" fmla="*/ 0 h 1008310"/>
              <a:gd name="connsiteX1" fmla="*/ 85175 w 92387"/>
              <a:gd name="connsiteY1" fmla="*/ 336733 h 1008310"/>
              <a:gd name="connsiteX2" fmla="*/ 87237 w 92387"/>
              <a:gd name="connsiteY2" fmla="*/ 1008310 h 1008310"/>
              <a:gd name="connsiteX0" fmla="*/ 0 w 87237"/>
              <a:gd name="connsiteY0" fmla="*/ 0 h 1008310"/>
              <a:gd name="connsiteX1" fmla="*/ 85175 w 87237"/>
              <a:gd name="connsiteY1" fmla="*/ 336733 h 1008310"/>
              <a:gd name="connsiteX2" fmla="*/ 87237 w 87237"/>
              <a:gd name="connsiteY2" fmla="*/ 1008310 h 1008310"/>
              <a:gd name="connsiteX0" fmla="*/ 0 w 113993"/>
              <a:gd name="connsiteY0" fmla="*/ 0 h 1008310"/>
              <a:gd name="connsiteX1" fmla="*/ 85175 w 113993"/>
              <a:gd name="connsiteY1" fmla="*/ 336733 h 1008310"/>
              <a:gd name="connsiteX2" fmla="*/ 87237 w 113993"/>
              <a:gd name="connsiteY2" fmla="*/ 1008310 h 1008310"/>
              <a:gd name="connsiteX0" fmla="*/ 0 w 370378"/>
              <a:gd name="connsiteY0" fmla="*/ 0 h 363568"/>
              <a:gd name="connsiteX1" fmla="*/ 85175 w 370378"/>
              <a:gd name="connsiteY1" fmla="*/ 336733 h 363568"/>
              <a:gd name="connsiteX2" fmla="*/ 370378 w 370378"/>
              <a:gd name="connsiteY2" fmla="*/ 271034 h 363568"/>
              <a:gd name="connsiteX0" fmla="*/ 0 w 370378"/>
              <a:gd name="connsiteY0" fmla="*/ 0 h 373730"/>
              <a:gd name="connsiteX1" fmla="*/ 85175 w 370378"/>
              <a:gd name="connsiteY1" fmla="*/ 336733 h 373730"/>
              <a:gd name="connsiteX2" fmla="*/ 370378 w 370378"/>
              <a:gd name="connsiteY2" fmla="*/ 271034 h 373730"/>
              <a:gd name="connsiteX0" fmla="*/ 0 w 370378"/>
              <a:gd name="connsiteY0" fmla="*/ 0 h 328126"/>
              <a:gd name="connsiteX1" fmla="*/ 51198 w 370378"/>
              <a:gd name="connsiteY1" fmla="*/ 277750 h 328126"/>
              <a:gd name="connsiteX2" fmla="*/ 370378 w 370378"/>
              <a:gd name="connsiteY2" fmla="*/ 271034 h 328126"/>
              <a:gd name="connsiteX0" fmla="*/ 0 w 398692"/>
              <a:gd name="connsiteY0" fmla="*/ 0 h 367447"/>
              <a:gd name="connsiteX1" fmla="*/ 79512 w 398692"/>
              <a:gd name="connsiteY1" fmla="*/ 317071 h 367447"/>
              <a:gd name="connsiteX2" fmla="*/ 398692 w 398692"/>
              <a:gd name="connsiteY2" fmla="*/ 310355 h 367447"/>
              <a:gd name="connsiteX0" fmla="*/ 0 w 376041"/>
              <a:gd name="connsiteY0" fmla="*/ 0 h 436259"/>
              <a:gd name="connsiteX1" fmla="*/ 56861 w 376041"/>
              <a:gd name="connsiteY1" fmla="*/ 385883 h 436259"/>
              <a:gd name="connsiteX2" fmla="*/ 376041 w 376041"/>
              <a:gd name="connsiteY2" fmla="*/ 379167 h 436259"/>
              <a:gd name="connsiteX0" fmla="*/ 14217 w 333630"/>
              <a:gd name="connsiteY0" fmla="*/ 0 h 544393"/>
              <a:gd name="connsiteX1" fmla="*/ 14450 w 333630"/>
              <a:gd name="connsiteY1" fmla="*/ 494017 h 544393"/>
              <a:gd name="connsiteX2" fmla="*/ 333630 w 333630"/>
              <a:gd name="connsiteY2" fmla="*/ 487301 h 544393"/>
              <a:gd name="connsiteX0" fmla="*/ 50637 w 330410"/>
              <a:gd name="connsiteY0" fmla="*/ 0 h 573884"/>
              <a:gd name="connsiteX1" fmla="*/ 11230 w 330410"/>
              <a:gd name="connsiteY1" fmla="*/ 523508 h 573884"/>
              <a:gd name="connsiteX2" fmla="*/ 330410 w 330410"/>
              <a:gd name="connsiteY2" fmla="*/ 516792 h 573884"/>
              <a:gd name="connsiteX0" fmla="*/ 61297 w 329744"/>
              <a:gd name="connsiteY0" fmla="*/ 0 h 603375"/>
              <a:gd name="connsiteX1" fmla="*/ 10564 w 329744"/>
              <a:gd name="connsiteY1" fmla="*/ 552999 h 603375"/>
              <a:gd name="connsiteX2" fmla="*/ 329744 w 329744"/>
              <a:gd name="connsiteY2" fmla="*/ 546283 h 603375"/>
              <a:gd name="connsiteX0" fmla="*/ 61297 w 329744"/>
              <a:gd name="connsiteY0" fmla="*/ 0 h 603375"/>
              <a:gd name="connsiteX1" fmla="*/ 10564 w 329744"/>
              <a:gd name="connsiteY1" fmla="*/ 552999 h 603375"/>
              <a:gd name="connsiteX2" fmla="*/ 329744 w 329744"/>
              <a:gd name="connsiteY2" fmla="*/ 546283 h 603375"/>
              <a:gd name="connsiteX0" fmla="*/ 66474 w 334921"/>
              <a:gd name="connsiteY0" fmla="*/ 0 h 603375"/>
              <a:gd name="connsiteX1" fmla="*/ 15741 w 334921"/>
              <a:gd name="connsiteY1" fmla="*/ 552999 h 603375"/>
              <a:gd name="connsiteX2" fmla="*/ 334921 w 334921"/>
              <a:gd name="connsiteY2" fmla="*/ 546283 h 603375"/>
              <a:gd name="connsiteX0" fmla="*/ 102470 w 331277"/>
              <a:gd name="connsiteY0" fmla="*/ 0 h 623036"/>
              <a:gd name="connsiteX1" fmla="*/ 12097 w 331277"/>
              <a:gd name="connsiteY1" fmla="*/ 572660 h 623036"/>
              <a:gd name="connsiteX2" fmla="*/ 331277 w 331277"/>
              <a:gd name="connsiteY2" fmla="*/ 565944 h 623036"/>
              <a:gd name="connsiteX0" fmla="*/ 103704 w 332511"/>
              <a:gd name="connsiteY0" fmla="*/ 0 h 623036"/>
              <a:gd name="connsiteX1" fmla="*/ 13331 w 332511"/>
              <a:gd name="connsiteY1" fmla="*/ 572660 h 623036"/>
              <a:gd name="connsiteX2" fmla="*/ 332511 w 332511"/>
              <a:gd name="connsiteY2" fmla="*/ 565944 h 623036"/>
              <a:gd name="connsiteX0" fmla="*/ 68538 w 297345"/>
              <a:gd name="connsiteY0" fmla="*/ 0 h 578042"/>
              <a:gd name="connsiteX1" fmla="*/ 17805 w 297345"/>
              <a:gd name="connsiteY1" fmla="*/ 474356 h 578042"/>
              <a:gd name="connsiteX2" fmla="*/ 297345 w 297345"/>
              <a:gd name="connsiteY2" fmla="*/ 565944 h 578042"/>
              <a:gd name="connsiteX0" fmla="*/ 68538 w 297345"/>
              <a:gd name="connsiteY0" fmla="*/ 0 h 578044"/>
              <a:gd name="connsiteX1" fmla="*/ 17805 w 297345"/>
              <a:gd name="connsiteY1" fmla="*/ 474356 h 578044"/>
              <a:gd name="connsiteX2" fmla="*/ 297345 w 297345"/>
              <a:gd name="connsiteY2" fmla="*/ 565944 h 578044"/>
              <a:gd name="connsiteX0" fmla="*/ 68538 w 297345"/>
              <a:gd name="connsiteY0" fmla="*/ 0 h 578042"/>
              <a:gd name="connsiteX1" fmla="*/ 17805 w 297345"/>
              <a:gd name="connsiteY1" fmla="*/ 474356 h 578042"/>
              <a:gd name="connsiteX2" fmla="*/ 297345 w 297345"/>
              <a:gd name="connsiteY2" fmla="*/ 565944 h 578042"/>
              <a:gd name="connsiteX0" fmla="*/ 68538 w 297345"/>
              <a:gd name="connsiteY0" fmla="*/ 0 h 586755"/>
              <a:gd name="connsiteX1" fmla="*/ 17805 w 297345"/>
              <a:gd name="connsiteY1" fmla="*/ 474356 h 586755"/>
              <a:gd name="connsiteX2" fmla="*/ 297345 w 297345"/>
              <a:gd name="connsiteY2" fmla="*/ 565944 h 586755"/>
              <a:gd name="connsiteX0" fmla="*/ 68538 w 286019"/>
              <a:gd name="connsiteY0" fmla="*/ 0 h 633694"/>
              <a:gd name="connsiteX1" fmla="*/ 17805 w 286019"/>
              <a:gd name="connsiteY1" fmla="*/ 474356 h 633694"/>
              <a:gd name="connsiteX2" fmla="*/ 286019 w 286019"/>
              <a:gd name="connsiteY2" fmla="*/ 624926 h 633694"/>
            </a:gdLst>
            <a:ahLst/>
            <a:cxnLst>
              <a:cxn ang="0">
                <a:pos x="connsiteX0" y="connsiteY0"/>
              </a:cxn>
              <a:cxn ang="0">
                <a:pos x="connsiteX1" y="connsiteY1"/>
              </a:cxn>
              <a:cxn ang="0">
                <a:pos x="connsiteX2" y="connsiteY2"/>
              </a:cxn>
            </a:cxnLst>
            <a:rect l="l" t="t" r="r" b="b"/>
            <a:pathLst>
              <a:path w="286019" h="633694">
                <a:moveTo>
                  <a:pt x="68538" y="0"/>
                </a:moveTo>
                <a:cubicBezTo>
                  <a:pt x="42510" y="166260"/>
                  <a:pt x="-34487" y="332519"/>
                  <a:pt x="17805" y="474356"/>
                </a:cubicBezTo>
                <a:cubicBezTo>
                  <a:pt x="81422" y="616193"/>
                  <a:pt x="99146" y="653074"/>
                  <a:pt x="286019" y="624926"/>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3">
            <a:extLst>
              <a:ext uri="{FF2B5EF4-FFF2-40B4-BE49-F238E27FC236}">
                <a16:creationId xmlns:a16="http://schemas.microsoft.com/office/drawing/2014/main" id="{CE8E6E1E-0EA0-41D5-9D40-434CFB0C4867}"/>
              </a:ext>
            </a:extLst>
          </p:cNvPr>
          <p:cNvSpPr>
            <a:spLocks noChangeArrowheads="1"/>
          </p:cNvSpPr>
          <p:nvPr/>
        </p:nvSpPr>
        <p:spPr bwMode="auto">
          <a:xfrm>
            <a:off x="10326410" y="5786803"/>
            <a:ext cx="151002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lang="vi-VN" altLang="en-US" sz="1200" dirty="0">
                <a:solidFill>
                  <a:schemeClr val="accent6"/>
                </a:solidFill>
                <a:latin typeface="Calibri" panose="020F0502020204030204" pitchFamily="34" charset="0"/>
                <a:cs typeface="Calibri" panose="020F0502020204030204" pitchFamily="34" charset="0"/>
              </a:rPr>
              <a:t>Join G: 226.96.1.1</a:t>
            </a:r>
          </a:p>
          <a:p>
            <a:pPr eaLnBrk="0" hangingPunct="0"/>
            <a:r>
              <a:rPr lang="vi-VN" altLang="en-US" sz="1200" dirty="0">
                <a:solidFill>
                  <a:schemeClr val="accent6"/>
                </a:solidFill>
                <a:latin typeface="Calibri" panose="020F0502020204030204" pitchFamily="34" charset="0"/>
                <a:cs typeface="Calibri" panose="020F0502020204030204" pitchFamily="34" charset="0"/>
              </a:rPr>
              <a:t>      - accept from: H1</a:t>
            </a:r>
          </a:p>
        </p:txBody>
      </p:sp>
      <p:cxnSp>
        <p:nvCxnSpPr>
          <p:cNvPr id="147" name="Straight Arrow Connector 146">
            <a:extLst>
              <a:ext uri="{FF2B5EF4-FFF2-40B4-BE49-F238E27FC236}">
                <a16:creationId xmlns:a16="http://schemas.microsoft.com/office/drawing/2014/main" id="{03FA6F16-F142-4459-888C-33A3C3D3D15B}"/>
              </a:ext>
            </a:extLst>
          </p:cNvPr>
          <p:cNvCxnSpPr>
            <a:cxnSpLocks/>
          </p:cNvCxnSpPr>
          <p:nvPr/>
        </p:nvCxnSpPr>
        <p:spPr>
          <a:xfrm flipV="1">
            <a:off x="10895012" y="5328159"/>
            <a:ext cx="0" cy="463041"/>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2" name="Rectangle 151">
            <a:extLst>
              <a:ext uri="{FF2B5EF4-FFF2-40B4-BE49-F238E27FC236}">
                <a16:creationId xmlns:a16="http://schemas.microsoft.com/office/drawing/2014/main" id="{0369B540-EFBC-4FE3-9A4C-6013AE77F8BA}"/>
              </a:ext>
            </a:extLst>
          </p:cNvPr>
          <p:cNvSpPr/>
          <p:nvPr/>
        </p:nvSpPr>
        <p:spPr>
          <a:xfrm>
            <a:off x="1380692" y="3726865"/>
            <a:ext cx="6466319" cy="2292935"/>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r>
              <a:rPr lang="vi-VN" sz="1100" b="1" dirty="0">
                <a:latin typeface="Consolas" panose="020B0609020204030204" pitchFamily="49" charset="0"/>
              </a:rPr>
              <a:t>R3&gt; show ip igmp groups</a:t>
            </a:r>
          </a:p>
          <a:p>
            <a:r>
              <a:rPr lang="vi-VN" sz="1100" dirty="0">
                <a:latin typeface="Consolas" panose="020B0609020204030204" pitchFamily="49" charset="0"/>
              </a:rPr>
              <a:t>Interface Address         Group           Mode Timer    Srcs V Uptime</a:t>
            </a:r>
          </a:p>
          <a:p>
            <a:r>
              <a:rPr lang="vi-VN" sz="1100" dirty="0">
                <a:latin typeface="Consolas" panose="020B0609020204030204" pitchFamily="49" charset="0"/>
              </a:rPr>
              <a:t>enp0s9    10.10.2.2       224.0.0.22      EXCL 00:04:03    0 3 00:01:02</a:t>
            </a:r>
          </a:p>
          <a:p>
            <a:r>
              <a:rPr lang="vi-VN" sz="1100" dirty="0">
                <a:latin typeface="Consolas" panose="020B0609020204030204" pitchFamily="49" charset="0"/>
              </a:rPr>
              <a:t>enp0s10   192.168.3.1     224.0.0.22      EXCL 00:03:55    0 3 00:01:02</a:t>
            </a:r>
          </a:p>
          <a:p>
            <a:r>
              <a:rPr lang="vi-VN" sz="1100" dirty="0">
                <a:highlight>
                  <a:srgbClr val="FFFF00"/>
                </a:highlight>
                <a:latin typeface="Consolas" panose="020B0609020204030204" pitchFamily="49" charset="0"/>
              </a:rPr>
              <a:t>enp0s10   192.168.3.1     226.96.1.1      INCL --:--:--    1 3 00:00:35</a:t>
            </a:r>
          </a:p>
          <a:p>
            <a:r>
              <a:rPr lang="vi-VN" sz="1100" b="1" dirty="0">
                <a:latin typeface="Consolas" panose="020B0609020204030204" pitchFamily="49" charset="0"/>
              </a:rPr>
              <a:t>R3&gt; show ip igmp sources</a:t>
            </a:r>
          </a:p>
          <a:p>
            <a:r>
              <a:rPr lang="vi-VN" sz="1100" dirty="0">
                <a:latin typeface="Consolas" panose="020B0609020204030204" pitchFamily="49" charset="0"/>
              </a:rPr>
              <a:t>Interface Address         Group           Source          Timer Fwd Uptime</a:t>
            </a:r>
          </a:p>
          <a:p>
            <a:r>
              <a:rPr lang="vi-VN" sz="1100" dirty="0">
                <a:latin typeface="Consolas" panose="020B0609020204030204" pitchFamily="49" charset="0"/>
              </a:rPr>
              <a:t>enp0s10   192.168.3.1     226.96.1.1      192.168.1.120   04:12   Y 00:00:46</a:t>
            </a:r>
          </a:p>
          <a:p>
            <a:r>
              <a:rPr lang="vi-VN" sz="1100" b="1" dirty="0">
                <a:latin typeface="Consolas" panose="020B0609020204030204" pitchFamily="49" charset="0"/>
              </a:rPr>
              <a:t>R3&gt; show ip mroute</a:t>
            </a:r>
          </a:p>
          <a:p>
            <a:r>
              <a:rPr lang="vi-VN" sz="1100" dirty="0">
                <a:latin typeface="Consolas" panose="020B0609020204030204" pitchFamily="49" charset="0"/>
              </a:rPr>
              <a:t>Proto: I=IGMP P=PIM S=STATIC</a:t>
            </a:r>
          </a:p>
          <a:p>
            <a:endParaRPr lang="vi-VN" sz="1100" dirty="0">
              <a:latin typeface="Consolas" panose="020B0609020204030204" pitchFamily="49" charset="0"/>
            </a:endParaRPr>
          </a:p>
          <a:p>
            <a:r>
              <a:rPr lang="vi-VN" sz="1100" dirty="0">
                <a:latin typeface="Consolas" panose="020B0609020204030204" pitchFamily="49" charset="0"/>
              </a:rPr>
              <a:t>Source          Group           Proto Input iVifI Output oVifI TTL Uptime</a:t>
            </a:r>
          </a:p>
          <a:p>
            <a:r>
              <a:rPr lang="vi-VN" sz="1100" dirty="0">
                <a:highlight>
                  <a:srgbClr val="FFFF00"/>
                </a:highlight>
                <a:latin typeface="Consolas" panose="020B0609020204030204" pitchFamily="49" charset="0"/>
              </a:rPr>
              <a:t>192.168.1.120   226.96.1.1      I     enp0s9     4 enp0s10     5   1 00:00:13</a:t>
            </a:r>
          </a:p>
        </p:txBody>
      </p:sp>
    </p:spTree>
    <p:extLst>
      <p:ext uri="{BB962C8B-B14F-4D97-AF65-F5344CB8AC3E}">
        <p14:creationId xmlns:p14="http://schemas.microsoft.com/office/powerpoint/2010/main" val="1433198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1">
                                            <p:txEl>
                                              <p:pRg st="0" end="0"/>
                                            </p:txEl>
                                          </p:spTgt>
                                        </p:tgtEl>
                                        <p:attrNameLst>
                                          <p:attrName>style.visibility</p:attrName>
                                        </p:attrNameLst>
                                      </p:cBhvr>
                                      <p:to>
                                        <p:strVal val="visible"/>
                                      </p:to>
                                    </p:set>
                                    <p:animEffect transition="in" filter="fade">
                                      <p:cBhvr>
                                        <p:cTn id="7" dur="500"/>
                                        <p:tgtEl>
                                          <p:spTgt spid="15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6"/>
                                        </p:tgtEl>
                                        <p:attrNameLst>
                                          <p:attrName>style.visibility</p:attrName>
                                        </p:attrNameLst>
                                      </p:cBhvr>
                                      <p:to>
                                        <p:strVal val="visible"/>
                                      </p:to>
                                    </p:set>
                                    <p:animEffect transition="in" filter="fade">
                                      <p:cBhvr>
                                        <p:cTn id="13" dur="500"/>
                                        <p:tgtEl>
                                          <p:spTgt spid="146"/>
                                        </p:tgtEl>
                                      </p:cBhvr>
                                    </p:animEffect>
                                  </p:childTnLst>
                                </p:cTn>
                              </p:par>
                              <p:par>
                                <p:cTn id="14" presetID="10" presetClass="entr" presetSubtype="0" fill="hold" nodeType="withEffect">
                                  <p:stCondLst>
                                    <p:cond delay="0"/>
                                  </p:stCondLst>
                                  <p:childTnLst>
                                    <p:set>
                                      <p:cBhvr>
                                        <p:cTn id="15" dur="1" fill="hold">
                                          <p:stCondLst>
                                            <p:cond delay="0"/>
                                          </p:stCondLst>
                                        </p:cTn>
                                        <p:tgtEl>
                                          <p:spTgt spid="147"/>
                                        </p:tgtEl>
                                        <p:attrNameLst>
                                          <p:attrName>style.visibility</p:attrName>
                                        </p:attrNameLst>
                                      </p:cBhvr>
                                      <p:to>
                                        <p:strVal val="visible"/>
                                      </p:to>
                                    </p:set>
                                    <p:animEffect transition="in" filter="fade">
                                      <p:cBhvr>
                                        <p:cTn id="16" dur="500"/>
                                        <p:tgtEl>
                                          <p:spTgt spid="14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51">
                                            <p:txEl>
                                              <p:pRg st="4" end="4"/>
                                            </p:txEl>
                                          </p:spTgt>
                                        </p:tgtEl>
                                        <p:attrNameLst>
                                          <p:attrName>style.visibility</p:attrName>
                                        </p:attrNameLst>
                                      </p:cBhvr>
                                      <p:to>
                                        <p:strVal val="visible"/>
                                      </p:to>
                                    </p:set>
                                    <p:animEffect transition="in" filter="fade">
                                      <p:cBhvr>
                                        <p:cTn id="21" dur="500"/>
                                        <p:tgtEl>
                                          <p:spTgt spid="15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2"/>
                                        </p:tgtEl>
                                        <p:attrNameLst>
                                          <p:attrName>style.visibility</p:attrName>
                                        </p:attrNameLst>
                                      </p:cBhvr>
                                      <p:to>
                                        <p:strVal val="visible"/>
                                      </p:to>
                                    </p:set>
                                    <p:animEffect transition="in" filter="fade">
                                      <p:cBhvr>
                                        <p:cTn id="24" dur="500"/>
                                        <p:tgtEl>
                                          <p:spTgt spid="15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3"/>
                                        </p:tgtEl>
                                        <p:attrNameLst>
                                          <p:attrName>style.visibility</p:attrName>
                                        </p:attrNameLst>
                                      </p:cBhvr>
                                      <p:to>
                                        <p:strVal val="visible"/>
                                      </p:to>
                                    </p:set>
                                    <p:animEffect transition="in" filter="fade">
                                      <p:cBhvr>
                                        <p:cTn id="27" dur="500"/>
                                        <p:tgtEl>
                                          <p:spTgt spid="14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9"/>
                                        </p:tgtEl>
                                        <p:attrNameLst>
                                          <p:attrName>style.visibility</p:attrName>
                                        </p:attrNameLst>
                                      </p:cBhvr>
                                      <p:to>
                                        <p:strVal val="visible"/>
                                      </p:to>
                                    </p:set>
                                    <p:animEffect transition="in" filter="fade">
                                      <p:cBhvr>
                                        <p:cTn id="30"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139" grpId="0" animBg="1"/>
      <p:bldP spid="143" grpId="0" animBg="1"/>
      <p:bldP spid="146" grpId="0"/>
      <p:bldP spid="15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E21C48-0817-4B7A-B4C0-CA4DBEBEB916}"/>
              </a:ext>
            </a:extLst>
          </p:cNvPr>
          <p:cNvSpPr>
            <a:spLocks noGrp="1"/>
          </p:cNvSpPr>
          <p:nvPr>
            <p:ph idx="1"/>
          </p:nvPr>
        </p:nvSpPr>
        <p:spPr>
          <a:xfrm>
            <a:off x="837982" y="1227909"/>
            <a:ext cx="8669864" cy="4949054"/>
          </a:xfrm>
        </p:spPr>
        <p:txBody>
          <a:bodyPr>
            <a:normAutofit/>
          </a:bodyPr>
          <a:lstStyle/>
          <a:p>
            <a:r>
              <a:rPr lang="vi-VN" sz="1800" dirty="0"/>
              <a:t>Join R3 (interface enp0s9) vào nhóm multicast với nguồn phát H1.</a:t>
            </a:r>
          </a:p>
          <a:p>
            <a:endParaRPr lang="vi-VN" sz="1800" dirty="0"/>
          </a:p>
          <a:p>
            <a:endParaRPr lang="vi-VN" sz="1800" dirty="0"/>
          </a:p>
          <a:p>
            <a:endParaRPr lang="vi-VN" sz="1800" dirty="0"/>
          </a:p>
          <a:p>
            <a:endParaRPr lang="vi-VN" sz="1800" dirty="0"/>
          </a:p>
          <a:p>
            <a:pPr marL="0" indent="0">
              <a:buNone/>
            </a:pPr>
            <a:endParaRPr lang="vi-VN" sz="1800" dirty="0"/>
          </a:p>
          <a:p>
            <a:r>
              <a:rPr lang="vi-VN" sz="1800" dirty="0"/>
              <a:t>Thông điệp IGMP Report được gửi từ R3 cho R2 và R2 tự động join vào nhóm multicast đồng thời thiết lập luật chuyển tiếp gói tin từ enp0s9 sang enp0s10:</a:t>
            </a:r>
          </a:p>
          <a:p>
            <a:endParaRPr lang="en-US" sz="1800" dirty="0"/>
          </a:p>
        </p:txBody>
      </p:sp>
      <p:sp>
        <p:nvSpPr>
          <p:cNvPr id="2" name="Title 1"/>
          <p:cNvSpPr>
            <a:spLocks noGrp="1"/>
          </p:cNvSpPr>
          <p:nvPr>
            <p:ph type="title"/>
          </p:nvPr>
        </p:nvSpPr>
        <p:spPr/>
        <p:txBody>
          <a:bodyPr>
            <a:normAutofit/>
          </a:bodyPr>
          <a:lstStyle/>
          <a:p>
            <a:r>
              <a:rPr lang="en-US" altLang="en-US" dirty="0"/>
              <a:t>IGMP</a:t>
            </a:r>
            <a:r>
              <a:rPr lang="vi-VN" altLang="en-US" dirty="0"/>
              <a:t> demo (2)</a:t>
            </a:r>
            <a:endParaRPr lang="en-GB"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23</a:t>
            </a:fld>
            <a:endParaRPr lang="en-US"/>
          </a:p>
        </p:txBody>
      </p:sp>
      <p:sp>
        <p:nvSpPr>
          <p:cNvPr id="109" name="computr2">
            <a:extLst>
              <a:ext uri="{FF2B5EF4-FFF2-40B4-BE49-F238E27FC236}">
                <a16:creationId xmlns:a16="http://schemas.microsoft.com/office/drawing/2014/main" id="{C62CE7EA-2D9D-473D-B45B-B534199B2421}"/>
              </a:ext>
            </a:extLst>
          </p:cNvPr>
          <p:cNvSpPr>
            <a:spLocks noEditPoints="1" noChangeArrowheads="1"/>
          </p:cNvSpPr>
          <p:nvPr/>
        </p:nvSpPr>
        <p:spPr bwMode="auto">
          <a:xfrm>
            <a:off x="11013083" y="914400"/>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110" name="Picture 2" descr="C:\Users\HP\AppData\Local\Microsoft\Windows\Temporary Internet Files\Content.IE5\XHC0ZJ3B\router-30140_640[1].png">
            <a:extLst>
              <a:ext uri="{FF2B5EF4-FFF2-40B4-BE49-F238E27FC236}">
                <a16:creationId xmlns:a16="http://schemas.microsoft.com/office/drawing/2014/main" id="{73390A5B-88E5-4B0A-AFA2-8744908EE8F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9574" y="1821616"/>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11" name="Rectangle 3">
            <a:extLst>
              <a:ext uri="{FF2B5EF4-FFF2-40B4-BE49-F238E27FC236}">
                <a16:creationId xmlns:a16="http://schemas.microsoft.com/office/drawing/2014/main" id="{D0913CDA-3516-41E2-9E50-240AA8196760}"/>
              </a:ext>
            </a:extLst>
          </p:cNvPr>
          <p:cNvSpPr>
            <a:spLocks noChangeArrowheads="1"/>
          </p:cNvSpPr>
          <p:nvPr/>
        </p:nvSpPr>
        <p:spPr bwMode="auto">
          <a:xfrm>
            <a:off x="10041512" y="1543975"/>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a:t>R1</a:t>
            </a:r>
          </a:p>
        </p:txBody>
      </p:sp>
      <p:cxnSp>
        <p:nvCxnSpPr>
          <p:cNvPr id="112" name="Elbow Connector 7">
            <a:extLst>
              <a:ext uri="{FF2B5EF4-FFF2-40B4-BE49-F238E27FC236}">
                <a16:creationId xmlns:a16="http://schemas.microsoft.com/office/drawing/2014/main" id="{25A3940E-3E38-4D07-988A-8AA1B677E531}"/>
              </a:ext>
            </a:extLst>
          </p:cNvPr>
          <p:cNvCxnSpPr>
            <a:stCxn id="110" idx="3"/>
            <a:endCxn id="113" idx="2"/>
          </p:cNvCxnSpPr>
          <p:nvPr/>
        </p:nvCxnSpPr>
        <p:spPr>
          <a:xfrm flipV="1">
            <a:off x="10491761" y="1520892"/>
            <a:ext cx="687673" cy="44432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13" name="Rectangle 3">
            <a:extLst>
              <a:ext uri="{FF2B5EF4-FFF2-40B4-BE49-F238E27FC236}">
                <a16:creationId xmlns:a16="http://schemas.microsoft.com/office/drawing/2014/main" id="{6D17FD39-2EF2-4758-AA98-F789C19326CD}"/>
              </a:ext>
            </a:extLst>
          </p:cNvPr>
          <p:cNvSpPr>
            <a:spLocks noChangeArrowheads="1"/>
          </p:cNvSpPr>
          <p:nvPr/>
        </p:nvSpPr>
        <p:spPr bwMode="auto">
          <a:xfrm>
            <a:off x="10458884" y="1266334"/>
            <a:ext cx="144109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enp0s9</a:t>
            </a:r>
            <a:r>
              <a:rPr lang="en-US" altLang="en-US" sz="1050" dirty="0">
                <a:latin typeface="Calibri" panose="020F0502020204030204" pitchFamily="34" charset="0"/>
                <a:cs typeface="Calibri" panose="020F0502020204030204" pitchFamily="34" charset="0"/>
              </a:rPr>
              <a:t>: 192.168.1.</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20</a:t>
            </a:r>
          </a:p>
        </p:txBody>
      </p:sp>
      <p:pic>
        <p:nvPicPr>
          <p:cNvPr id="114" name="Picture 2" descr="C:\Users\HP\AppData\Local\Microsoft\Windows\Temporary Internet Files\Content.IE5\XHC0ZJ3B\router-30140_640[1].png">
            <a:extLst>
              <a:ext uri="{FF2B5EF4-FFF2-40B4-BE49-F238E27FC236}">
                <a16:creationId xmlns:a16="http://schemas.microsoft.com/office/drawing/2014/main" id="{FECB2F7A-BA55-4FC6-BE18-7213ACF0CD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61059" y="3200400"/>
            <a:ext cx="522187" cy="287203"/>
          </a:xfrm>
          <a:prstGeom prst="rect">
            <a:avLst/>
          </a:prstGeom>
          <a:noFill/>
          <a:extLst>
            <a:ext uri="{909E8E84-426E-40DD-AFC4-6F175D3DCCD1}">
              <a14:hiddenFill xmlns:a14="http://schemas.microsoft.com/office/drawing/2010/main">
                <a:solidFill>
                  <a:srgbClr val="FFFFFF"/>
                </a:solidFill>
              </a14:hiddenFill>
            </a:ext>
          </a:extLst>
        </p:spPr>
      </p:pic>
      <p:cxnSp>
        <p:nvCxnSpPr>
          <p:cNvPr id="116" name="Elbow Connector 11">
            <a:extLst>
              <a:ext uri="{FF2B5EF4-FFF2-40B4-BE49-F238E27FC236}">
                <a16:creationId xmlns:a16="http://schemas.microsoft.com/office/drawing/2014/main" id="{8B8391F5-AB32-4BAD-B26F-11F6B1316B63}"/>
              </a:ext>
            </a:extLst>
          </p:cNvPr>
          <p:cNvCxnSpPr>
            <a:stCxn id="110" idx="2"/>
            <a:endCxn id="114" idx="0"/>
          </p:cNvCxnSpPr>
          <p:nvPr/>
        </p:nvCxnSpPr>
        <p:spPr>
          <a:xfrm rot="16200000" flipH="1">
            <a:off x="9780620" y="2558866"/>
            <a:ext cx="1091581"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117" name="Picture 2" descr="C:\Users\HP\AppData\Local\Microsoft\Windows\Temporary Internet Files\Content.IE5\XHC0ZJ3B\router-30140_640[1].png">
            <a:extLst>
              <a:ext uri="{FF2B5EF4-FFF2-40B4-BE49-F238E27FC236}">
                <a16:creationId xmlns:a16="http://schemas.microsoft.com/office/drawing/2014/main" id="{6F07DCA7-CD68-4DCF-835B-B52B7C27B6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9574" y="458881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18" name="Rectangle 3">
            <a:extLst>
              <a:ext uri="{FF2B5EF4-FFF2-40B4-BE49-F238E27FC236}">
                <a16:creationId xmlns:a16="http://schemas.microsoft.com/office/drawing/2014/main" id="{09C65BBA-6800-42AB-81A4-F3E6881FACC4}"/>
              </a:ext>
            </a:extLst>
          </p:cNvPr>
          <p:cNvSpPr>
            <a:spLocks noChangeArrowheads="1"/>
          </p:cNvSpPr>
          <p:nvPr/>
        </p:nvSpPr>
        <p:spPr bwMode="auto">
          <a:xfrm>
            <a:off x="10041585" y="4791596"/>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3</a:t>
            </a:r>
            <a:endParaRPr lang="en-US" altLang="en-US" sz="1400" b="1" dirty="0">
              <a:latin typeface="Calibri" panose="020F0502020204030204" pitchFamily="34" charset="0"/>
              <a:cs typeface="Calibri" panose="020F0502020204030204" pitchFamily="34" charset="0"/>
            </a:endParaRPr>
          </a:p>
        </p:txBody>
      </p:sp>
      <p:cxnSp>
        <p:nvCxnSpPr>
          <p:cNvPr id="119" name="Elbow Connector 14">
            <a:extLst>
              <a:ext uri="{FF2B5EF4-FFF2-40B4-BE49-F238E27FC236}">
                <a16:creationId xmlns:a16="http://schemas.microsoft.com/office/drawing/2014/main" id="{9BB42EA4-4318-4BD3-918E-822DE63456CC}"/>
              </a:ext>
            </a:extLst>
          </p:cNvPr>
          <p:cNvCxnSpPr>
            <a:stCxn id="114" idx="2"/>
            <a:endCxn id="117" idx="0"/>
          </p:cNvCxnSpPr>
          <p:nvPr/>
        </p:nvCxnSpPr>
        <p:spPr>
          <a:xfrm rot="5400000">
            <a:off x="9775806" y="3942466"/>
            <a:ext cx="1101210"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20" name="computr2">
            <a:extLst>
              <a:ext uri="{FF2B5EF4-FFF2-40B4-BE49-F238E27FC236}">
                <a16:creationId xmlns:a16="http://schemas.microsoft.com/office/drawing/2014/main" id="{41A78DC6-BFBD-4BAC-82BE-8F9F4ECF53D0}"/>
              </a:ext>
            </a:extLst>
          </p:cNvPr>
          <p:cNvSpPr>
            <a:spLocks noEditPoints="1" noChangeArrowheads="1"/>
          </p:cNvSpPr>
          <p:nvPr/>
        </p:nvSpPr>
        <p:spPr bwMode="auto">
          <a:xfrm>
            <a:off x="11013083" y="5297837"/>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121" name="Elbow Connector 16">
            <a:extLst>
              <a:ext uri="{FF2B5EF4-FFF2-40B4-BE49-F238E27FC236}">
                <a16:creationId xmlns:a16="http://schemas.microsoft.com/office/drawing/2014/main" id="{7DAAC377-576E-4EF0-9ECF-7F87F4931EC3}"/>
              </a:ext>
            </a:extLst>
          </p:cNvPr>
          <p:cNvCxnSpPr>
            <a:stCxn id="117" idx="3"/>
            <a:endCxn id="122" idx="0"/>
          </p:cNvCxnSpPr>
          <p:nvPr/>
        </p:nvCxnSpPr>
        <p:spPr>
          <a:xfrm>
            <a:off x="10491761" y="4732415"/>
            <a:ext cx="655690" cy="26850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22" name="Rectangle 3">
            <a:extLst>
              <a:ext uri="{FF2B5EF4-FFF2-40B4-BE49-F238E27FC236}">
                <a16:creationId xmlns:a16="http://schemas.microsoft.com/office/drawing/2014/main" id="{8E355977-A70E-4876-8E88-0A5F03FF0C65}"/>
              </a:ext>
            </a:extLst>
          </p:cNvPr>
          <p:cNvSpPr>
            <a:spLocks noChangeArrowheads="1"/>
          </p:cNvSpPr>
          <p:nvPr/>
        </p:nvSpPr>
        <p:spPr bwMode="auto">
          <a:xfrm>
            <a:off x="10392436" y="5000922"/>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15</a:t>
            </a:r>
          </a:p>
        </p:txBody>
      </p:sp>
      <p:sp>
        <p:nvSpPr>
          <p:cNvPr id="123" name="Rectangle 3">
            <a:extLst>
              <a:ext uri="{FF2B5EF4-FFF2-40B4-BE49-F238E27FC236}">
                <a16:creationId xmlns:a16="http://schemas.microsoft.com/office/drawing/2014/main" id="{90EEF41D-6293-4694-98CB-7FFAFBBF3EDB}"/>
              </a:ext>
            </a:extLst>
          </p:cNvPr>
          <p:cNvSpPr>
            <a:spLocks noChangeArrowheads="1"/>
          </p:cNvSpPr>
          <p:nvPr/>
        </p:nvSpPr>
        <p:spPr bwMode="auto">
          <a:xfrm>
            <a:off x="10379533" y="1969998"/>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192.168.1.1</a:t>
            </a:r>
          </a:p>
        </p:txBody>
      </p:sp>
      <p:sp>
        <p:nvSpPr>
          <p:cNvPr id="124" name="Rectangle 3">
            <a:extLst>
              <a:ext uri="{FF2B5EF4-FFF2-40B4-BE49-F238E27FC236}">
                <a16:creationId xmlns:a16="http://schemas.microsoft.com/office/drawing/2014/main" id="{1FDDA5FF-7CBC-486C-BE1E-7E3FDED3218B}"/>
              </a:ext>
            </a:extLst>
          </p:cNvPr>
          <p:cNvSpPr>
            <a:spLocks noChangeArrowheads="1"/>
          </p:cNvSpPr>
          <p:nvPr/>
        </p:nvSpPr>
        <p:spPr bwMode="auto">
          <a:xfrm>
            <a:off x="10437241" y="4469842"/>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.1</a:t>
            </a:r>
          </a:p>
        </p:txBody>
      </p:sp>
      <p:sp>
        <p:nvSpPr>
          <p:cNvPr id="125" name="Rectangle 3">
            <a:extLst>
              <a:ext uri="{FF2B5EF4-FFF2-40B4-BE49-F238E27FC236}">
                <a16:creationId xmlns:a16="http://schemas.microsoft.com/office/drawing/2014/main" id="{E3F08131-C172-433E-A224-A8DD80E96AAE}"/>
              </a:ext>
            </a:extLst>
          </p:cNvPr>
          <p:cNvSpPr>
            <a:spLocks noChangeArrowheads="1"/>
          </p:cNvSpPr>
          <p:nvPr/>
        </p:nvSpPr>
        <p:spPr bwMode="auto">
          <a:xfrm>
            <a:off x="9470767" y="2008359"/>
            <a:ext cx="759901"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10.10.1.1</a:t>
            </a:r>
          </a:p>
        </p:txBody>
      </p:sp>
      <p:sp>
        <p:nvSpPr>
          <p:cNvPr id="126" name="Rectangle 3">
            <a:extLst>
              <a:ext uri="{FF2B5EF4-FFF2-40B4-BE49-F238E27FC236}">
                <a16:creationId xmlns:a16="http://schemas.microsoft.com/office/drawing/2014/main" id="{A4FD4640-B11F-4EDE-897E-D26822E67D69}"/>
              </a:ext>
            </a:extLst>
          </p:cNvPr>
          <p:cNvSpPr>
            <a:spLocks noChangeArrowheads="1"/>
          </p:cNvSpPr>
          <p:nvPr/>
        </p:nvSpPr>
        <p:spPr bwMode="auto">
          <a:xfrm>
            <a:off x="9600687" y="28194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10.10.1.2</a:t>
            </a:r>
          </a:p>
        </p:txBody>
      </p:sp>
      <p:sp>
        <p:nvSpPr>
          <p:cNvPr id="127" name="Rectangle 3">
            <a:extLst>
              <a:ext uri="{FF2B5EF4-FFF2-40B4-BE49-F238E27FC236}">
                <a16:creationId xmlns:a16="http://schemas.microsoft.com/office/drawing/2014/main" id="{D32D6150-7C47-4458-964C-77A0CBBF9235}"/>
              </a:ext>
            </a:extLst>
          </p:cNvPr>
          <p:cNvSpPr>
            <a:spLocks noChangeArrowheads="1"/>
          </p:cNvSpPr>
          <p:nvPr/>
        </p:nvSpPr>
        <p:spPr bwMode="auto">
          <a:xfrm>
            <a:off x="9447212" y="4204383"/>
            <a:ext cx="772647"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10.10.2.2</a:t>
            </a:r>
          </a:p>
        </p:txBody>
      </p:sp>
      <p:sp>
        <p:nvSpPr>
          <p:cNvPr id="128" name="computr2">
            <a:extLst>
              <a:ext uri="{FF2B5EF4-FFF2-40B4-BE49-F238E27FC236}">
                <a16:creationId xmlns:a16="http://schemas.microsoft.com/office/drawing/2014/main" id="{7E862C26-96A8-4CBD-AE2B-4AFFC2BF4A81}"/>
              </a:ext>
            </a:extLst>
          </p:cNvPr>
          <p:cNvSpPr>
            <a:spLocks noEditPoints="1" noChangeArrowheads="1"/>
          </p:cNvSpPr>
          <p:nvPr/>
        </p:nvSpPr>
        <p:spPr bwMode="auto">
          <a:xfrm>
            <a:off x="11340725" y="2570825"/>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solidFill>
                <a:srgbClr val="FF0000"/>
              </a:solidFill>
            </a:endParaRPr>
          </a:p>
        </p:txBody>
      </p:sp>
      <p:cxnSp>
        <p:nvCxnSpPr>
          <p:cNvPr id="129" name="Elbow Connector 25">
            <a:extLst>
              <a:ext uri="{FF2B5EF4-FFF2-40B4-BE49-F238E27FC236}">
                <a16:creationId xmlns:a16="http://schemas.microsoft.com/office/drawing/2014/main" id="{87A53C05-CF72-4240-A435-D8437EA93E95}"/>
              </a:ext>
            </a:extLst>
          </p:cNvPr>
          <p:cNvCxnSpPr>
            <a:stCxn id="114" idx="3"/>
            <a:endCxn id="130" idx="2"/>
          </p:cNvCxnSpPr>
          <p:nvPr/>
        </p:nvCxnSpPr>
        <p:spPr>
          <a:xfrm flipV="1">
            <a:off x="10683246" y="3177317"/>
            <a:ext cx="823829" cy="166685"/>
          </a:xfrm>
          <a:prstGeom prst="bentConnector2">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0" name="Rectangle 3">
            <a:extLst>
              <a:ext uri="{FF2B5EF4-FFF2-40B4-BE49-F238E27FC236}">
                <a16:creationId xmlns:a16="http://schemas.microsoft.com/office/drawing/2014/main" id="{60EE7371-B19F-424E-A830-A9EA002D4360}"/>
              </a:ext>
            </a:extLst>
          </p:cNvPr>
          <p:cNvSpPr>
            <a:spLocks noChangeArrowheads="1"/>
          </p:cNvSpPr>
          <p:nvPr/>
        </p:nvSpPr>
        <p:spPr bwMode="auto">
          <a:xfrm>
            <a:off x="10752060" y="2922759"/>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.123</a:t>
            </a:r>
          </a:p>
        </p:txBody>
      </p:sp>
      <p:sp>
        <p:nvSpPr>
          <p:cNvPr id="131" name="Rectangle 3">
            <a:extLst>
              <a:ext uri="{FF2B5EF4-FFF2-40B4-BE49-F238E27FC236}">
                <a16:creationId xmlns:a16="http://schemas.microsoft.com/office/drawing/2014/main" id="{4C097D86-F0E4-4965-AB65-1683350C25D2}"/>
              </a:ext>
            </a:extLst>
          </p:cNvPr>
          <p:cNvSpPr>
            <a:spLocks noChangeArrowheads="1"/>
          </p:cNvSpPr>
          <p:nvPr/>
        </p:nvSpPr>
        <p:spPr bwMode="auto">
          <a:xfrm>
            <a:off x="10582370" y="3326842"/>
            <a:ext cx="1303242"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enp0s3: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a:t>
            </a:r>
          </a:p>
        </p:txBody>
      </p:sp>
      <p:sp>
        <p:nvSpPr>
          <p:cNvPr id="132" name="Rectangle 3">
            <a:extLst>
              <a:ext uri="{FF2B5EF4-FFF2-40B4-BE49-F238E27FC236}">
                <a16:creationId xmlns:a16="http://schemas.microsoft.com/office/drawing/2014/main" id="{2F54D5F4-7CA2-47CB-B645-41049DB02DE4}"/>
              </a:ext>
            </a:extLst>
          </p:cNvPr>
          <p:cNvSpPr>
            <a:spLocks noChangeArrowheads="1"/>
          </p:cNvSpPr>
          <p:nvPr/>
        </p:nvSpPr>
        <p:spPr bwMode="auto">
          <a:xfrm>
            <a:off x="9618678" y="34329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10.10.2.1</a:t>
            </a:r>
          </a:p>
        </p:txBody>
      </p:sp>
      <p:sp>
        <p:nvSpPr>
          <p:cNvPr id="134" name="Rectangle 3">
            <a:extLst>
              <a:ext uri="{FF2B5EF4-FFF2-40B4-BE49-F238E27FC236}">
                <a16:creationId xmlns:a16="http://schemas.microsoft.com/office/drawing/2014/main" id="{FF4373A2-4BB1-4351-9B9C-1A8A96306AEA}"/>
              </a:ext>
            </a:extLst>
          </p:cNvPr>
          <p:cNvSpPr>
            <a:spLocks noChangeArrowheads="1"/>
          </p:cNvSpPr>
          <p:nvPr/>
        </p:nvSpPr>
        <p:spPr bwMode="auto">
          <a:xfrm>
            <a:off x="11007127" y="665604"/>
            <a:ext cx="36067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H1</a:t>
            </a:r>
          </a:p>
        </p:txBody>
      </p:sp>
      <p:sp>
        <p:nvSpPr>
          <p:cNvPr id="135" name="Rectangle 3">
            <a:extLst>
              <a:ext uri="{FF2B5EF4-FFF2-40B4-BE49-F238E27FC236}">
                <a16:creationId xmlns:a16="http://schemas.microsoft.com/office/drawing/2014/main" id="{307F6860-0393-4234-8D08-43BDF591081E}"/>
              </a:ext>
            </a:extLst>
          </p:cNvPr>
          <p:cNvSpPr>
            <a:spLocks noChangeArrowheads="1"/>
          </p:cNvSpPr>
          <p:nvPr/>
        </p:nvSpPr>
        <p:spPr bwMode="auto">
          <a:xfrm>
            <a:off x="11350041" y="2330325"/>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2</a:t>
            </a:r>
            <a:endParaRPr lang="en-US" altLang="en-US" sz="1200" b="1" dirty="0">
              <a:latin typeface="Calibri" panose="020F0502020204030204" pitchFamily="34" charset="0"/>
              <a:cs typeface="Calibri" panose="020F0502020204030204" pitchFamily="34" charset="0"/>
            </a:endParaRPr>
          </a:p>
        </p:txBody>
      </p:sp>
      <p:sp>
        <p:nvSpPr>
          <p:cNvPr id="136" name="Rectangle 3">
            <a:extLst>
              <a:ext uri="{FF2B5EF4-FFF2-40B4-BE49-F238E27FC236}">
                <a16:creationId xmlns:a16="http://schemas.microsoft.com/office/drawing/2014/main" id="{35EEE268-7788-4DD2-9D9A-293805ECCB9F}"/>
              </a:ext>
            </a:extLst>
          </p:cNvPr>
          <p:cNvSpPr>
            <a:spLocks noChangeArrowheads="1"/>
          </p:cNvSpPr>
          <p:nvPr/>
        </p:nvSpPr>
        <p:spPr bwMode="auto">
          <a:xfrm>
            <a:off x="11062064" y="5618841"/>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3</a:t>
            </a:r>
            <a:endParaRPr lang="en-US" altLang="en-US" sz="1200" b="1" dirty="0">
              <a:latin typeface="Calibri" panose="020F0502020204030204" pitchFamily="34" charset="0"/>
              <a:cs typeface="Calibri" panose="020F0502020204030204" pitchFamily="34" charset="0"/>
            </a:endParaRPr>
          </a:p>
        </p:txBody>
      </p:sp>
      <p:sp>
        <p:nvSpPr>
          <p:cNvPr id="138" name="Arrow: Down 137">
            <a:extLst>
              <a:ext uri="{FF2B5EF4-FFF2-40B4-BE49-F238E27FC236}">
                <a16:creationId xmlns:a16="http://schemas.microsoft.com/office/drawing/2014/main" id="{1310CD6D-3B8A-482C-8727-0CC196CD7FC8}"/>
              </a:ext>
            </a:extLst>
          </p:cNvPr>
          <p:cNvSpPr/>
          <p:nvPr/>
        </p:nvSpPr>
        <p:spPr>
          <a:xfrm rot="698006">
            <a:off x="10233455" y="3514661"/>
            <a:ext cx="272729" cy="1017127"/>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Arrow: Down 138">
            <a:extLst>
              <a:ext uri="{FF2B5EF4-FFF2-40B4-BE49-F238E27FC236}">
                <a16:creationId xmlns:a16="http://schemas.microsoft.com/office/drawing/2014/main" id="{277FF9D7-D35D-474E-B3B1-E3E78F4FD6DA}"/>
              </a:ext>
            </a:extLst>
          </p:cNvPr>
          <p:cNvSpPr/>
          <p:nvPr/>
        </p:nvSpPr>
        <p:spPr>
          <a:xfrm rot="16200000">
            <a:off x="10659691" y="4511972"/>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Shape 140">
            <a:extLst>
              <a:ext uri="{FF2B5EF4-FFF2-40B4-BE49-F238E27FC236}">
                <a16:creationId xmlns:a16="http://schemas.microsoft.com/office/drawing/2014/main" id="{CD8F1930-0C86-4547-A735-FD08C80BA038}"/>
              </a:ext>
            </a:extLst>
          </p:cNvPr>
          <p:cNvSpPr/>
          <p:nvPr/>
        </p:nvSpPr>
        <p:spPr>
          <a:xfrm>
            <a:off x="10427755" y="3076864"/>
            <a:ext cx="65523" cy="537027"/>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Lst>
            <a:ahLst/>
            <a:cxnLst>
              <a:cxn ang="0">
                <a:pos x="connsiteX0" y="connsiteY0"/>
              </a:cxn>
              <a:cxn ang="0">
                <a:pos x="connsiteX1" y="connsiteY1"/>
              </a:cxn>
              <a:cxn ang="0">
                <a:pos x="connsiteX2" y="connsiteY2"/>
              </a:cxn>
            </a:cxnLst>
            <a:rect l="l" t="t" r="r" b="b"/>
            <a:pathLst>
              <a:path w="58432" h="831364">
                <a:moveTo>
                  <a:pt x="20356" y="0"/>
                </a:moveTo>
                <a:cubicBezTo>
                  <a:pt x="79271" y="284224"/>
                  <a:pt x="58902" y="381673"/>
                  <a:pt x="31915" y="454698"/>
                </a:cubicBezTo>
                <a:cubicBezTo>
                  <a:pt x="4927" y="527723"/>
                  <a:pt x="0" y="771039"/>
                  <a:pt x="0" y="831364"/>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Shape 142">
            <a:extLst>
              <a:ext uri="{FF2B5EF4-FFF2-40B4-BE49-F238E27FC236}">
                <a16:creationId xmlns:a16="http://schemas.microsoft.com/office/drawing/2014/main" id="{F26BE32F-67B4-4ECA-862F-26E8D025E2F9}"/>
              </a:ext>
            </a:extLst>
          </p:cNvPr>
          <p:cNvSpPr/>
          <p:nvPr/>
        </p:nvSpPr>
        <p:spPr>
          <a:xfrm>
            <a:off x="10194268" y="4454821"/>
            <a:ext cx="320727" cy="409341"/>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 name="connsiteX0" fmla="*/ 0 w 124201"/>
              <a:gd name="connsiteY0" fmla="*/ 0 h 1008310"/>
              <a:gd name="connsiteX1" fmla="*/ 119152 w 124201"/>
              <a:gd name="connsiteY1" fmla="*/ 631644 h 1008310"/>
              <a:gd name="connsiteX2" fmla="*/ 87237 w 124201"/>
              <a:gd name="connsiteY2" fmla="*/ 1008310 h 1008310"/>
              <a:gd name="connsiteX0" fmla="*/ 0 w 92387"/>
              <a:gd name="connsiteY0" fmla="*/ 0 h 1008310"/>
              <a:gd name="connsiteX1" fmla="*/ 85175 w 92387"/>
              <a:gd name="connsiteY1" fmla="*/ 336733 h 1008310"/>
              <a:gd name="connsiteX2" fmla="*/ 87237 w 92387"/>
              <a:gd name="connsiteY2" fmla="*/ 1008310 h 1008310"/>
              <a:gd name="connsiteX0" fmla="*/ 0 w 87237"/>
              <a:gd name="connsiteY0" fmla="*/ 0 h 1008310"/>
              <a:gd name="connsiteX1" fmla="*/ 85175 w 87237"/>
              <a:gd name="connsiteY1" fmla="*/ 336733 h 1008310"/>
              <a:gd name="connsiteX2" fmla="*/ 87237 w 87237"/>
              <a:gd name="connsiteY2" fmla="*/ 1008310 h 1008310"/>
              <a:gd name="connsiteX0" fmla="*/ 0 w 113993"/>
              <a:gd name="connsiteY0" fmla="*/ 0 h 1008310"/>
              <a:gd name="connsiteX1" fmla="*/ 85175 w 113993"/>
              <a:gd name="connsiteY1" fmla="*/ 336733 h 1008310"/>
              <a:gd name="connsiteX2" fmla="*/ 87237 w 113993"/>
              <a:gd name="connsiteY2" fmla="*/ 1008310 h 1008310"/>
              <a:gd name="connsiteX0" fmla="*/ 0 w 370378"/>
              <a:gd name="connsiteY0" fmla="*/ 0 h 363568"/>
              <a:gd name="connsiteX1" fmla="*/ 85175 w 370378"/>
              <a:gd name="connsiteY1" fmla="*/ 336733 h 363568"/>
              <a:gd name="connsiteX2" fmla="*/ 370378 w 370378"/>
              <a:gd name="connsiteY2" fmla="*/ 271034 h 363568"/>
              <a:gd name="connsiteX0" fmla="*/ 0 w 370378"/>
              <a:gd name="connsiteY0" fmla="*/ 0 h 373730"/>
              <a:gd name="connsiteX1" fmla="*/ 85175 w 370378"/>
              <a:gd name="connsiteY1" fmla="*/ 336733 h 373730"/>
              <a:gd name="connsiteX2" fmla="*/ 370378 w 370378"/>
              <a:gd name="connsiteY2" fmla="*/ 271034 h 373730"/>
              <a:gd name="connsiteX0" fmla="*/ 0 w 370378"/>
              <a:gd name="connsiteY0" fmla="*/ 0 h 328126"/>
              <a:gd name="connsiteX1" fmla="*/ 51198 w 370378"/>
              <a:gd name="connsiteY1" fmla="*/ 277750 h 328126"/>
              <a:gd name="connsiteX2" fmla="*/ 370378 w 370378"/>
              <a:gd name="connsiteY2" fmla="*/ 271034 h 328126"/>
              <a:gd name="connsiteX0" fmla="*/ 0 w 398692"/>
              <a:gd name="connsiteY0" fmla="*/ 0 h 367447"/>
              <a:gd name="connsiteX1" fmla="*/ 79512 w 398692"/>
              <a:gd name="connsiteY1" fmla="*/ 317071 h 367447"/>
              <a:gd name="connsiteX2" fmla="*/ 398692 w 398692"/>
              <a:gd name="connsiteY2" fmla="*/ 310355 h 367447"/>
              <a:gd name="connsiteX0" fmla="*/ 0 w 376041"/>
              <a:gd name="connsiteY0" fmla="*/ 0 h 436259"/>
              <a:gd name="connsiteX1" fmla="*/ 56861 w 376041"/>
              <a:gd name="connsiteY1" fmla="*/ 385883 h 436259"/>
              <a:gd name="connsiteX2" fmla="*/ 376041 w 376041"/>
              <a:gd name="connsiteY2" fmla="*/ 379167 h 436259"/>
              <a:gd name="connsiteX0" fmla="*/ 14217 w 333630"/>
              <a:gd name="connsiteY0" fmla="*/ 0 h 544393"/>
              <a:gd name="connsiteX1" fmla="*/ 14450 w 333630"/>
              <a:gd name="connsiteY1" fmla="*/ 494017 h 544393"/>
              <a:gd name="connsiteX2" fmla="*/ 333630 w 333630"/>
              <a:gd name="connsiteY2" fmla="*/ 487301 h 544393"/>
              <a:gd name="connsiteX0" fmla="*/ 50637 w 330410"/>
              <a:gd name="connsiteY0" fmla="*/ 0 h 573884"/>
              <a:gd name="connsiteX1" fmla="*/ 11230 w 330410"/>
              <a:gd name="connsiteY1" fmla="*/ 523508 h 573884"/>
              <a:gd name="connsiteX2" fmla="*/ 330410 w 330410"/>
              <a:gd name="connsiteY2" fmla="*/ 516792 h 573884"/>
              <a:gd name="connsiteX0" fmla="*/ 61297 w 329744"/>
              <a:gd name="connsiteY0" fmla="*/ 0 h 603375"/>
              <a:gd name="connsiteX1" fmla="*/ 10564 w 329744"/>
              <a:gd name="connsiteY1" fmla="*/ 552999 h 603375"/>
              <a:gd name="connsiteX2" fmla="*/ 329744 w 329744"/>
              <a:gd name="connsiteY2" fmla="*/ 546283 h 603375"/>
              <a:gd name="connsiteX0" fmla="*/ 61297 w 329744"/>
              <a:gd name="connsiteY0" fmla="*/ 0 h 603375"/>
              <a:gd name="connsiteX1" fmla="*/ 10564 w 329744"/>
              <a:gd name="connsiteY1" fmla="*/ 552999 h 603375"/>
              <a:gd name="connsiteX2" fmla="*/ 329744 w 329744"/>
              <a:gd name="connsiteY2" fmla="*/ 546283 h 603375"/>
              <a:gd name="connsiteX0" fmla="*/ 66474 w 334921"/>
              <a:gd name="connsiteY0" fmla="*/ 0 h 603375"/>
              <a:gd name="connsiteX1" fmla="*/ 15741 w 334921"/>
              <a:gd name="connsiteY1" fmla="*/ 552999 h 603375"/>
              <a:gd name="connsiteX2" fmla="*/ 334921 w 334921"/>
              <a:gd name="connsiteY2" fmla="*/ 546283 h 603375"/>
              <a:gd name="connsiteX0" fmla="*/ 102470 w 331277"/>
              <a:gd name="connsiteY0" fmla="*/ 0 h 623036"/>
              <a:gd name="connsiteX1" fmla="*/ 12097 w 331277"/>
              <a:gd name="connsiteY1" fmla="*/ 572660 h 623036"/>
              <a:gd name="connsiteX2" fmla="*/ 331277 w 331277"/>
              <a:gd name="connsiteY2" fmla="*/ 565944 h 623036"/>
              <a:gd name="connsiteX0" fmla="*/ 103704 w 332511"/>
              <a:gd name="connsiteY0" fmla="*/ 0 h 623036"/>
              <a:gd name="connsiteX1" fmla="*/ 13331 w 332511"/>
              <a:gd name="connsiteY1" fmla="*/ 572660 h 623036"/>
              <a:gd name="connsiteX2" fmla="*/ 332511 w 332511"/>
              <a:gd name="connsiteY2" fmla="*/ 565944 h 623036"/>
              <a:gd name="connsiteX0" fmla="*/ 68538 w 297345"/>
              <a:gd name="connsiteY0" fmla="*/ 0 h 578042"/>
              <a:gd name="connsiteX1" fmla="*/ 17805 w 297345"/>
              <a:gd name="connsiteY1" fmla="*/ 474356 h 578042"/>
              <a:gd name="connsiteX2" fmla="*/ 297345 w 297345"/>
              <a:gd name="connsiteY2" fmla="*/ 565944 h 578042"/>
              <a:gd name="connsiteX0" fmla="*/ 68538 w 297345"/>
              <a:gd name="connsiteY0" fmla="*/ 0 h 578044"/>
              <a:gd name="connsiteX1" fmla="*/ 17805 w 297345"/>
              <a:gd name="connsiteY1" fmla="*/ 474356 h 578044"/>
              <a:gd name="connsiteX2" fmla="*/ 297345 w 297345"/>
              <a:gd name="connsiteY2" fmla="*/ 565944 h 578044"/>
              <a:gd name="connsiteX0" fmla="*/ 68538 w 297345"/>
              <a:gd name="connsiteY0" fmla="*/ 0 h 578042"/>
              <a:gd name="connsiteX1" fmla="*/ 17805 w 297345"/>
              <a:gd name="connsiteY1" fmla="*/ 474356 h 578042"/>
              <a:gd name="connsiteX2" fmla="*/ 297345 w 297345"/>
              <a:gd name="connsiteY2" fmla="*/ 565944 h 578042"/>
              <a:gd name="connsiteX0" fmla="*/ 68538 w 297345"/>
              <a:gd name="connsiteY0" fmla="*/ 0 h 586755"/>
              <a:gd name="connsiteX1" fmla="*/ 17805 w 297345"/>
              <a:gd name="connsiteY1" fmla="*/ 474356 h 586755"/>
              <a:gd name="connsiteX2" fmla="*/ 297345 w 297345"/>
              <a:gd name="connsiteY2" fmla="*/ 565944 h 586755"/>
              <a:gd name="connsiteX0" fmla="*/ 68538 w 286019"/>
              <a:gd name="connsiteY0" fmla="*/ 0 h 633694"/>
              <a:gd name="connsiteX1" fmla="*/ 17805 w 286019"/>
              <a:gd name="connsiteY1" fmla="*/ 474356 h 633694"/>
              <a:gd name="connsiteX2" fmla="*/ 286019 w 286019"/>
              <a:gd name="connsiteY2" fmla="*/ 624926 h 633694"/>
            </a:gdLst>
            <a:ahLst/>
            <a:cxnLst>
              <a:cxn ang="0">
                <a:pos x="connsiteX0" y="connsiteY0"/>
              </a:cxn>
              <a:cxn ang="0">
                <a:pos x="connsiteX1" y="connsiteY1"/>
              </a:cxn>
              <a:cxn ang="0">
                <a:pos x="connsiteX2" y="connsiteY2"/>
              </a:cxn>
            </a:cxnLst>
            <a:rect l="l" t="t" r="r" b="b"/>
            <a:pathLst>
              <a:path w="286019" h="633694">
                <a:moveTo>
                  <a:pt x="68538" y="0"/>
                </a:moveTo>
                <a:cubicBezTo>
                  <a:pt x="42510" y="166260"/>
                  <a:pt x="-34487" y="332519"/>
                  <a:pt x="17805" y="474356"/>
                </a:cubicBezTo>
                <a:cubicBezTo>
                  <a:pt x="81422" y="616193"/>
                  <a:pt x="99146" y="653074"/>
                  <a:pt x="286019" y="624926"/>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3">
            <a:extLst>
              <a:ext uri="{FF2B5EF4-FFF2-40B4-BE49-F238E27FC236}">
                <a16:creationId xmlns:a16="http://schemas.microsoft.com/office/drawing/2014/main" id="{CE8E6E1E-0EA0-41D5-9D40-434CFB0C4867}"/>
              </a:ext>
            </a:extLst>
          </p:cNvPr>
          <p:cNvSpPr>
            <a:spLocks noChangeArrowheads="1"/>
          </p:cNvSpPr>
          <p:nvPr/>
        </p:nvSpPr>
        <p:spPr bwMode="auto">
          <a:xfrm>
            <a:off x="10326410" y="5786803"/>
            <a:ext cx="151002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lang="vi-VN" altLang="en-US" sz="1200" dirty="0">
                <a:solidFill>
                  <a:schemeClr val="accent6"/>
                </a:solidFill>
                <a:latin typeface="Calibri" panose="020F0502020204030204" pitchFamily="34" charset="0"/>
                <a:cs typeface="Calibri" panose="020F0502020204030204" pitchFamily="34" charset="0"/>
              </a:rPr>
              <a:t>Join G: 226.96.1.1</a:t>
            </a:r>
          </a:p>
          <a:p>
            <a:pPr eaLnBrk="0" hangingPunct="0"/>
            <a:r>
              <a:rPr lang="vi-VN" altLang="en-US" sz="1200" dirty="0">
                <a:solidFill>
                  <a:schemeClr val="accent6"/>
                </a:solidFill>
                <a:latin typeface="Calibri" panose="020F0502020204030204" pitchFamily="34" charset="0"/>
                <a:cs typeface="Calibri" panose="020F0502020204030204" pitchFamily="34" charset="0"/>
              </a:rPr>
              <a:t>      - accept from: H1</a:t>
            </a:r>
          </a:p>
        </p:txBody>
      </p:sp>
      <p:cxnSp>
        <p:nvCxnSpPr>
          <p:cNvPr id="147" name="Straight Arrow Connector 146">
            <a:extLst>
              <a:ext uri="{FF2B5EF4-FFF2-40B4-BE49-F238E27FC236}">
                <a16:creationId xmlns:a16="http://schemas.microsoft.com/office/drawing/2014/main" id="{03FA6F16-F142-4459-888C-33A3C3D3D15B}"/>
              </a:ext>
            </a:extLst>
          </p:cNvPr>
          <p:cNvCxnSpPr>
            <a:cxnSpLocks/>
          </p:cNvCxnSpPr>
          <p:nvPr/>
        </p:nvCxnSpPr>
        <p:spPr>
          <a:xfrm flipV="1">
            <a:off x="10895012" y="5328159"/>
            <a:ext cx="0" cy="463041"/>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3">
            <a:extLst>
              <a:ext uri="{FF2B5EF4-FFF2-40B4-BE49-F238E27FC236}">
                <a16:creationId xmlns:a16="http://schemas.microsoft.com/office/drawing/2014/main" id="{B8DCA3F6-9EB7-4C92-A4A3-9FC72A5EB2BE}"/>
              </a:ext>
            </a:extLst>
          </p:cNvPr>
          <p:cNvSpPr>
            <a:spLocks noChangeArrowheads="1"/>
          </p:cNvSpPr>
          <p:nvPr/>
        </p:nvSpPr>
        <p:spPr bwMode="auto">
          <a:xfrm>
            <a:off x="10476778" y="4013708"/>
            <a:ext cx="151002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lang="vi-VN" altLang="en-US" sz="1200" dirty="0">
                <a:solidFill>
                  <a:schemeClr val="accent6"/>
                </a:solidFill>
                <a:latin typeface="Calibri" panose="020F0502020204030204" pitchFamily="34" charset="0"/>
                <a:cs typeface="Calibri" panose="020F0502020204030204" pitchFamily="34" charset="0"/>
              </a:rPr>
              <a:t>Join G: 226.96.1.1</a:t>
            </a:r>
          </a:p>
          <a:p>
            <a:pPr eaLnBrk="0" hangingPunct="0"/>
            <a:r>
              <a:rPr lang="vi-VN" altLang="en-US" sz="1200" dirty="0">
                <a:solidFill>
                  <a:schemeClr val="accent6"/>
                </a:solidFill>
                <a:latin typeface="Calibri" panose="020F0502020204030204" pitchFamily="34" charset="0"/>
                <a:cs typeface="Calibri" panose="020F0502020204030204" pitchFamily="34" charset="0"/>
              </a:rPr>
              <a:t>      - accept from: H1</a:t>
            </a:r>
          </a:p>
        </p:txBody>
      </p:sp>
      <p:cxnSp>
        <p:nvCxnSpPr>
          <p:cNvPr id="57" name="Straight Arrow Connector 56">
            <a:extLst>
              <a:ext uri="{FF2B5EF4-FFF2-40B4-BE49-F238E27FC236}">
                <a16:creationId xmlns:a16="http://schemas.microsoft.com/office/drawing/2014/main" id="{BC05F1A0-BF9A-412F-A908-7E65A609D742}"/>
              </a:ext>
            </a:extLst>
          </p:cNvPr>
          <p:cNvCxnSpPr>
            <a:cxnSpLocks/>
          </p:cNvCxnSpPr>
          <p:nvPr/>
        </p:nvCxnSpPr>
        <p:spPr>
          <a:xfrm flipV="1">
            <a:off x="10529526" y="3946231"/>
            <a:ext cx="0" cy="463041"/>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8FC28B87-6D4F-4081-9D10-72C41CF09E63}"/>
              </a:ext>
            </a:extLst>
          </p:cNvPr>
          <p:cNvSpPr/>
          <p:nvPr/>
        </p:nvSpPr>
        <p:spPr>
          <a:xfrm>
            <a:off x="1380692" y="1672346"/>
            <a:ext cx="6978043" cy="1615827"/>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r>
              <a:rPr lang="vi-VN" sz="1100" b="1" dirty="0">
                <a:latin typeface="Consolas" panose="020B0609020204030204" pitchFamily="49" charset="0"/>
              </a:rPr>
              <a:t>R3(config)# interface enp0s9</a:t>
            </a:r>
          </a:p>
          <a:p>
            <a:r>
              <a:rPr lang="vi-VN" sz="1100" b="1" dirty="0">
                <a:latin typeface="Consolas" panose="020B0609020204030204" pitchFamily="49" charset="0"/>
              </a:rPr>
              <a:t>R3(config-if)# ip igmp join 226.96.1.1 192.168.1.120</a:t>
            </a:r>
          </a:p>
          <a:p>
            <a:r>
              <a:rPr lang="en-GB" sz="1100" b="1" dirty="0">
                <a:latin typeface="Consolas" panose="020B0609020204030204" pitchFamily="49" charset="0"/>
              </a:rPr>
              <a:t>R3# show </a:t>
            </a:r>
            <a:r>
              <a:rPr lang="en-GB" sz="1100" b="1" dirty="0" err="1">
                <a:latin typeface="Consolas" panose="020B0609020204030204" pitchFamily="49" charset="0"/>
              </a:rPr>
              <a:t>ip</a:t>
            </a:r>
            <a:r>
              <a:rPr lang="en-GB" sz="1100" b="1" dirty="0">
                <a:latin typeface="Consolas" panose="020B0609020204030204" pitchFamily="49" charset="0"/>
              </a:rPr>
              <a:t> </a:t>
            </a:r>
            <a:r>
              <a:rPr lang="en-GB" sz="1100" b="1" dirty="0" err="1">
                <a:latin typeface="Consolas" panose="020B0609020204030204" pitchFamily="49" charset="0"/>
              </a:rPr>
              <a:t>igmp</a:t>
            </a:r>
            <a:r>
              <a:rPr lang="en-GB" sz="1100" b="1" dirty="0">
                <a:latin typeface="Consolas" panose="020B0609020204030204" pitchFamily="49" charset="0"/>
              </a:rPr>
              <a:t> join</a:t>
            </a:r>
          </a:p>
          <a:p>
            <a:r>
              <a:rPr lang="en-GB" sz="1100" dirty="0">
                <a:latin typeface="Consolas" panose="020B0609020204030204" pitchFamily="49" charset="0"/>
              </a:rPr>
              <a:t>Interface Address         Source          Group           Socket Uptime</a:t>
            </a:r>
          </a:p>
          <a:p>
            <a:r>
              <a:rPr lang="en-GB" sz="1100" dirty="0">
                <a:highlight>
                  <a:srgbClr val="FFFF00"/>
                </a:highlight>
                <a:latin typeface="Consolas" panose="020B0609020204030204" pitchFamily="49" charset="0"/>
              </a:rPr>
              <a:t>enp0s9    10.10.2.2       192.168.1.120   226.96.1.1          15 00:01:40</a:t>
            </a:r>
            <a:endParaRPr lang="vi-VN" sz="1100" dirty="0">
              <a:highlight>
                <a:srgbClr val="FFFF00"/>
              </a:highlight>
              <a:latin typeface="Consolas" panose="020B0609020204030204" pitchFamily="49" charset="0"/>
            </a:endParaRPr>
          </a:p>
          <a:p>
            <a:r>
              <a:rPr lang="vi-VN" sz="1100" b="1" dirty="0">
                <a:latin typeface="Consolas" panose="020B0609020204030204" pitchFamily="49" charset="0"/>
              </a:rPr>
              <a:t>R3# show ip igmp sources</a:t>
            </a:r>
          </a:p>
          <a:p>
            <a:r>
              <a:rPr lang="vi-VN" sz="1100" dirty="0">
                <a:latin typeface="Consolas" panose="020B0609020204030204" pitchFamily="49" charset="0"/>
              </a:rPr>
              <a:t>Interface Address         Group           Source          Timer Fwd Uptime</a:t>
            </a:r>
          </a:p>
          <a:p>
            <a:r>
              <a:rPr lang="vi-VN" sz="1100" dirty="0">
                <a:highlight>
                  <a:srgbClr val="FFFF00"/>
                </a:highlight>
                <a:latin typeface="Consolas" panose="020B0609020204030204" pitchFamily="49" charset="0"/>
              </a:rPr>
              <a:t>enp0s9    10.10.2.2       226.96.1.1      192.168.1.120   04:18   N 00:01:50</a:t>
            </a:r>
          </a:p>
          <a:p>
            <a:r>
              <a:rPr lang="vi-VN" sz="1100" dirty="0">
                <a:latin typeface="Consolas" panose="020B0609020204030204" pitchFamily="49" charset="0"/>
              </a:rPr>
              <a:t>enp0s10   192.168.3.1     226.96.1.1      192.168.1.120   04:04   Y 00:17:36</a:t>
            </a:r>
          </a:p>
        </p:txBody>
      </p:sp>
      <p:sp>
        <p:nvSpPr>
          <p:cNvPr id="59" name="Rectangle 58">
            <a:extLst>
              <a:ext uri="{FF2B5EF4-FFF2-40B4-BE49-F238E27FC236}">
                <a16:creationId xmlns:a16="http://schemas.microsoft.com/office/drawing/2014/main" id="{4B901956-D2F5-4C77-9775-474362E15664}"/>
              </a:ext>
            </a:extLst>
          </p:cNvPr>
          <p:cNvSpPr/>
          <p:nvPr/>
        </p:nvSpPr>
        <p:spPr>
          <a:xfrm>
            <a:off x="1380692" y="4129350"/>
            <a:ext cx="6978043" cy="1954381"/>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r>
              <a:rPr lang="vi-VN" sz="1100" b="1" dirty="0">
                <a:latin typeface="Consolas" panose="020B0609020204030204" pitchFamily="49" charset="0"/>
              </a:rPr>
              <a:t>R2&gt; show ip igmp groups</a:t>
            </a:r>
          </a:p>
          <a:p>
            <a:r>
              <a:rPr lang="vi-VN" sz="1100" dirty="0">
                <a:latin typeface="Consolas" panose="020B0609020204030204" pitchFamily="49" charset="0"/>
              </a:rPr>
              <a:t>Interface Address         Group           Mode Timer    Srcs V Uptime</a:t>
            </a:r>
          </a:p>
          <a:p>
            <a:r>
              <a:rPr lang="vi-VN" sz="1100" dirty="0">
                <a:highlight>
                  <a:srgbClr val="FFFF00"/>
                </a:highlight>
                <a:latin typeface="Consolas" panose="020B0609020204030204" pitchFamily="49" charset="0"/>
              </a:rPr>
              <a:t>enp0s10   10.10.2.1       226.96.1.1      INCL --:--:--    1 3 00:00:41</a:t>
            </a:r>
          </a:p>
          <a:p>
            <a:r>
              <a:rPr lang="vi-VN" sz="1100" b="1" dirty="0">
                <a:latin typeface="Consolas" panose="020B0609020204030204" pitchFamily="49" charset="0"/>
              </a:rPr>
              <a:t>R2&gt; show ip igmp sources</a:t>
            </a:r>
          </a:p>
          <a:p>
            <a:r>
              <a:rPr lang="vi-VN" sz="1100" dirty="0">
                <a:latin typeface="Consolas" panose="020B0609020204030204" pitchFamily="49" charset="0"/>
              </a:rPr>
              <a:t>Interface Address         Group           Source          Timer Fwd Uptime</a:t>
            </a:r>
          </a:p>
          <a:p>
            <a:r>
              <a:rPr lang="vi-VN" sz="1100" dirty="0">
                <a:highlight>
                  <a:srgbClr val="FFFF00"/>
                </a:highlight>
                <a:latin typeface="Consolas" panose="020B0609020204030204" pitchFamily="49" charset="0"/>
              </a:rPr>
              <a:t>enp0s10   10.10.2.1       226.96.1.1      192.168.1.120   03:46   Y 00:06:22</a:t>
            </a:r>
          </a:p>
          <a:p>
            <a:r>
              <a:rPr lang="vi-VN" sz="1100" b="1" dirty="0">
                <a:latin typeface="Consolas" panose="020B0609020204030204" pitchFamily="49" charset="0"/>
              </a:rPr>
              <a:t>R2&gt; show ip mroute</a:t>
            </a:r>
          </a:p>
          <a:p>
            <a:r>
              <a:rPr lang="vi-VN" sz="1100" dirty="0">
                <a:latin typeface="Consolas" panose="020B0609020204030204" pitchFamily="49" charset="0"/>
              </a:rPr>
              <a:t>Proto: I=IGMP P=PIM S=STATIC</a:t>
            </a:r>
          </a:p>
          <a:p>
            <a:endParaRPr lang="vi-VN" sz="1100" dirty="0">
              <a:latin typeface="Consolas" panose="020B0609020204030204" pitchFamily="49" charset="0"/>
            </a:endParaRPr>
          </a:p>
          <a:p>
            <a:r>
              <a:rPr lang="vi-VN" sz="1100" dirty="0">
                <a:latin typeface="Consolas" panose="020B0609020204030204" pitchFamily="49" charset="0"/>
              </a:rPr>
              <a:t>Source          Group           Proto Input iVifI Output oVifI TTL Uptime</a:t>
            </a:r>
          </a:p>
          <a:p>
            <a:r>
              <a:rPr lang="vi-VN" sz="1100" dirty="0">
                <a:highlight>
                  <a:srgbClr val="FFFF00"/>
                </a:highlight>
                <a:latin typeface="Consolas" panose="020B0609020204030204" pitchFamily="49" charset="0"/>
              </a:rPr>
              <a:t>192.168.1.120   226.96.1.1      I     enp0s9     4 enp0s10     5   1 00:06:26</a:t>
            </a:r>
          </a:p>
        </p:txBody>
      </p:sp>
      <p:sp>
        <p:nvSpPr>
          <p:cNvPr id="60" name="Rectangle 3">
            <a:extLst>
              <a:ext uri="{FF2B5EF4-FFF2-40B4-BE49-F238E27FC236}">
                <a16:creationId xmlns:a16="http://schemas.microsoft.com/office/drawing/2014/main" id="{E89C86EC-FC48-46DB-8289-2C286488694A}"/>
              </a:ext>
            </a:extLst>
          </p:cNvPr>
          <p:cNvSpPr>
            <a:spLocks noChangeArrowheads="1"/>
          </p:cNvSpPr>
          <p:nvPr/>
        </p:nvSpPr>
        <p:spPr bwMode="auto">
          <a:xfrm>
            <a:off x="10498785" y="2971800"/>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2</a:t>
            </a:r>
            <a:endParaRPr lang="en-US" altLang="en-US" sz="1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4773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500"/>
                                        <p:tgtEl>
                                          <p:spTgt spid="57"/>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fade">
                                      <p:cBhvr>
                                        <p:cTn id="24" dur="500"/>
                                        <p:tgtEl>
                                          <p:spTgt spid="5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8"/>
                                        </p:tgtEl>
                                        <p:attrNameLst>
                                          <p:attrName>style.visibility</p:attrName>
                                        </p:attrNameLst>
                                      </p:cBhvr>
                                      <p:to>
                                        <p:strVal val="visible"/>
                                      </p:to>
                                    </p:set>
                                    <p:animEffect transition="in" filter="fade">
                                      <p:cBhvr>
                                        <p:cTn id="27" dur="500"/>
                                        <p:tgtEl>
                                          <p:spTgt spid="13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1"/>
                                        </p:tgtEl>
                                        <p:attrNameLst>
                                          <p:attrName>style.visibility</p:attrName>
                                        </p:attrNameLst>
                                      </p:cBhvr>
                                      <p:to>
                                        <p:strVal val="visible"/>
                                      </p:to>
                                    </p:set>
                                    <p:animEffect transition="in" filter="fade">
                                      <p:cBhvr>
                                        <p:cTn id="30"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p:bldP spid="141" grpId="0" animBg="1"/>
      <p:bldP spid="54" grpId="0"/>
      <p:bldP spid="58" grpId="0" animBg="1"/>
      <p:bldP spid="5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E21C48-0817-4B7A-B4C0-CA4DBEBEB916}"/>
              </a:ext>
            </a:extLst>
          </p:cNvPr>
          <p:cNvSpPr>
            <a:spLocks noGrp="1"/>
          </p:cNvSpPr>
          <p:nvPr>
            <p:ph idx="1"/>
          </p:nvPr>
        </p:nvSpPr>
        <p:spPr>
          <a:xfrm>
            <a:off x="837982" y="1227909"/>
            <a:ext cx="8669864" cy="4949054"/>
          </a:xfrm>
        </p:spPr>
        <p:txBody>
          <a:bodyPr>
            <a:normAutofit/>
          </a:bodyPr>
          <a:lstStyle/>
          <a:p>
            <a:r>
              <a:rPr lang="vi-VN" sz="1800" dirty="0"/>
              <a:t>Join R2 (interface enp0s9) vào nhóm multicast với nguồn phát H1.</a:t>
            </a:r>
          </a:p>
          <a:p>
            <a:endParaRPr lang="vi-VN" sz="1800" dirty="0"/>
          </a:p>
          <a:p>
            <a:endParaRPr lang="vi-VN" sz="1800" dirty="0"/>
          </a:p>
          <a:p>
            <a:endParaRPr lang="vi-VN" sz="1800" dirty="0"/>
          </a:p>
          <a:p>
            <a:endParaRPr lang="vi-VN" sz="1800" dirty="0"/>
          </a:p>
          <a:p>
            <a:endParaRPr lang="vi-VN" sz="1800" dirty="0"/>
          </a:p>
          <a:p>
            <a:r>
              <a:rPr lang="vi-VN" sz="1800" dirty="0"/>
              <a:t>Thông điệp IGMP Report được gửi từ R2 cho R1 và R1 tự động join vào nhóm multicast đồng thời thiết lập luật chuyển tiếp gói tin từ enp0s10 sang enp0s9:</a:t>
            </a:r>
          </a:p>
          <a:p>
            <a:endParaRPr lang="vi-VN" sz="1800" dirty="0"/>
          </a:p>
          <a:p>
            <a:endParaRPr lang="en-US" sz="1800" dirty="0"/>
          </a:p>
        </p:txBody>
      </p:sp>
      <p:sp>
        <p:nvSpPr>
          <p:cNvPr id="2" name="Title 1"/>
          <p:cNvSpPr>
            <a:spLocks noGrp="1"/>
          </p:cNvSpPr>
          <p:nvPr>
            <p:ph type="title"/>
          </p:nvPr>
        </p:nvSpPr>
        <p:spPr/>
        <p:txBody>
          <a:bodyPr>
            <a:normAutofit/>
          </a:bodyPr>
          <a:lstStyle/>
          <a:p>
            <a:r>
              <a:rPr lang="en-US" altLang="en-US" dirty="0"/>
              <a:t>IGMP</a:t>
            </a:r>
            <a:r>
              <a:rPr lang="vi-VN" altLang="en-US" dirty="0"/>
              <a:t> demo (3)</a:t>
            </a:r>
            <a:endParaRPr lang="en-GB"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24</a:t>
            </a:fld>
            <a:endParaRPr lang="en-US"/>
          </a:p>
        </p:txBody>
      </p:sp>
      <p:sp>
        <p:nvSpPr>
          <p:cNvPr id="109" name="computr2">
            <a:extLst>
              <a:ext uri="{FF2B5EF4-FFF2-40B4-BE49-F238E27FC236}">
                <a16:creationId xmlns:a16="http://schemas.microsoft.com/office/drawing/2014/main" id="{C62CE7EA-2D9D-473D-B45B-B534199B2421}"/>
              </a:ext>
            </a:extLst>
          </p:cNvPr>
          <p:cNvSpPr>
            <a:spLocks noEditPoints="1" noChangeArrowheads="1"/>
          </p:cNvSpPr>
          <p:nvPr/>
        </p:nvSpPr>
        <p:spPr bwMode="auto">
          <a:xfrm>
            <a:off x="11013083" y="914400"/>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110" name="Picture 2" descr="C:\Users\HP\AppData\Local\Microsoft\Windows\Temporary Internet Files\Content.IE5\XHC0ZJ3B\router-30140_640[1].png">
            <a:extLst>
              <a:ext uri="{FF2B5EF4-FFF2-40B4-BE49-F238E27FC236}">
                <a16:creationId xmlns:a16="http://schemas.microsoft.com/office/drawing/2014/main" id="{73390A5B-88E5-4B0A-AFA2-8744908EE8F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1821616"/>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11" name="Rectangle 3">
            <a:extLst>
              <a:ext uri="{FF2B5EF4-FFF2-40B4-BE49-F238E27FC236}">
                <a16:creationId xmlns:a16="http://schemas.microsoft.com/office/drawing/2014/main" id="{D0913CDA-3516-41E2-9E50-240AA8196760}"/>
              </a:ext>
            </a:extLst>
          </p:cNvPr>
          <p:cNvSpPr>
            <a:spLocks noChangeArrowheads="1"/>
          </p:cNvSpPr>
          <p:nvPr/>
        </p:nvSpPr>
        <p:spPr bwMode="auto">
          <a:xfrm>
            <a:off x="10041512" y="1543975"/>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a:t>R1</a:t>
            </a:r>
          </a:p>
        </p:txBody>
      </p:sp>
      <p:cxnSp>
        <p:nvCxnSpPr>
          <p:cNvPr id="112" name="Elbow Connector 7">
            <a:extLst>
              <a:ext uri="{FF2B5EF4-FFF2-40B4-BE49-F238E27FC236}">
                <a16:creationId xmlns:a16="http://schemas.microsoft.com/office/drawing/2014/main" id="{25A3940E-3E38-4D07-988A-8AA1B677E531}"/>
              </a:ext>
            </a:extLst>
          </p:cNvPr>
          <p:cNvCxnSpPr>
            <a:stCxn id="110" idx="3"/>
            <a:endCxn id="113" idx="2"/>
          </p:cNvCxnSpPr>
          <p:nvPr/>
        </p:nvCxnSpPr>
        <p:spPr>
          <a:xfrm flipV="1">
            <a:off x="10491761" y="1520892"/>
            <a:ext cx="687673" cy="44432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13" name="Rectangle 3">
            <a:extLst>
              <a:ext uri="{FF2B5EF4-FFF2-40B4-BE49-F238E27FC236}">
                <a16:creationId xmlns:a16="http://schemas.microsoft.com/office/drawing/2014/main" id="{6D17FD39-2EF2-4758-AA98-F789C19326CD}"/>
              </a:ext>
            </a:extLst>
          </p:cNvPr>
          <p:cNvSpPr>
            <a:spLocks noChangeArrowheads="1"/>
          </p:cNvSpPr>
          <p:nvPr/>
        </p:nvSpPr>
        <p:spPr bwMode="auto">
          <a:xfrm>
            <a:off x="10458884" y="1266334"/>
            <a:ext cx="144109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enp0s9</a:t>
            </a:r>
            <a:r>
              <a:rPr lang="en-US" altLang="en-US" sz="1050" dirty="0">
                <a:latin typeface="Calibri" panose="020F0502020204030204" pitchFamily="34" charset="0"/>
                <a:cs typeface="Calibri" panose="020F0502020204030204" pitchFamily="34" charset="0"/>
              </a:rPr>
              <a:t>: 192.168.1.</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20</a:t>
            </a:r>
          </a:p>
        </p:txBody>
      </p:sp>
      <p:pic>
        <p:nvPicPr>
          <p:cNvPr id="114" name="Picture 2" descr="C:\Users\HP\AppData\Local\Microsoft\Windows\Temporary Internet Files\Content.IE5\XHC0ZJ3B\router-30140_640[1].png">
            <a:extLst>
              <a:ext uri="{FF2B5EF4-FFF2-40B4-BE49-F238E27FC236}">
                <a16:creationId xmlns:a16="http://schemas.microsoft.com/office/drawing/2014/main" id="{FECB2F7A-BA55-4FC6-BE18-7213ACF0CDE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1059" y="3200400"/>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15" name="Rectangle 3">
            <a:extLst>
              <a:ext uri="{FF2B5EF4-FFF2-40B4-BE49-F238E27FC236}">
                <a16:creationId xmlns:a16="http://schemas.microsoft.com/office/drawing/2014/main" id="{1EFF6BD4-E1E2-4185-B5BE-7810393399C8}"/>
              </a:ext>
            </a:extLst>
          </p:cNvPr>
          <p:cNvSpPr>
            <a:spLocks noChangeArrowheads="1"/>
          </p:cNvSpPr>
          <p:nvPr/>
        </p:nvSpPr>
        <p:spPr bwMode="auto">
          <a:xfrm>
            <a:off x="10498785" y="2971800"/>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2</a:t>
            </a:r>
            <a:endParaRPr lang="en-US" altLang="en-US" sz="1400" b="1" dirty="0">
              <a:latin typeface="Calibri" panose="020F0502020204030204" pitchFamily="34" charset="0"/>
              <a:cs typeface="Calibri" panose="020F0502020204030204" pitchFamily="34" charset="0"/>
            </a:endParaRPr>
          </a:p>
        </p:txBody>
      </p:sp>
      <p:cxnSp>
        <p:nvCxnSpPr>
          <p:cNvPr id="116" name="Elbow Connector 11">
            <a:extLst>
              <a:ext uri="{FF2B5EF4-FFF2-40B4-BE49-F238E27FC236}">
                <a16:creationId xmlns:a16="http://schemas.microsoft.com/office/drawing/2014/main" id="{8B8391F5-AB32-4BAD-B26F-11F6B1316B63}"/>
              </a:ext>
            </a:extLst>
          </p:cNvPr>
          <p:cNvCxnSpPr>
            <a:stCxn id="110" idx="2"/>
            <a:endCxn id="114" idx="0"/>
          </p:cNvCxnSpPr>
          <p:nvPr/>
        </p:nvCxnSpPr>
        <p:spPr>
          <a:xfrm rot="16200000" flipH="1">
            <a:off x="9780620" y="2558866"/>
            <a:ext cx="1091581"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117" name="Picture 2" descr="C:\Users\HP\AppData\Local\Microsoft\Windows\Temporary Internet Files\Content.IE5\XHC0ZJ3B\router-30140_640[1].png">
            <a:extLst>
              <a:ext uri="{FF2B5EF4-FFF2-40B4-BE49-F238E27FC236}">
                <a16:creationId xmlns:a16="http://schemas.microsoft.com/office/drawing/2014/main" id="{6F07DCA7-CD68-4DCF-835B-B52B7C27B6D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458881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18" name="Rectangle 3">
            <a:extLst>
              <a:ext uri="{FF2B5EF4-FFF2-40B4-BE49-F238E27FC236}">
                <a16:creationId xmlns:a16="http://schemas.microsoft.com/office/drawing/2014/main" id="{09C65BBA-6800-42AB-81A4-F3E6881FACC4}"/>
              </a:ext>
            </a:extLst>
          </p:cNvPr>
          <p:cNvSpPr>
            <a:spLocks noChangeArrowheads="1"/>
          </p:cNvSpPr>
          <p:nvPr/>
        </p:nvSpPr>
        <p:spPr bwMode="auto">
          <a:xfrm>
            <a:off x="10041585" y="4791596"/>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3</a:t>
            </a:r>
            <a:endParaRPr lang="en-US" altLang="en-US" sz="1400" b="1" dirty="0">
              <a:latin typeface="Calibri" panose="020F0502020204030204" pitchFamily="34" charset="0"/>
              <a:cs typeface="Calibri" panose="020F0502020204030204" pitchFamily="34" charset="0"/>
            </a:endParaRPr>
          </a:p>
        </p:txBody>
      </p:sp>
      <p:cxnSp>
        <p:nvCxnSpPr>
          <p:cNvPr id="119" name="Elbow Connector 14">
            <a:extLst>
              <a:ext uri="{FF2B5EF4-FFF2-40B4-BE49-F238E27FC236}">
                <a16:creationId xmlns:a16="http://schemas.microsoft.com/office/drawing/2014/main" id="{9BB42EA4-4318-4BD3-918E-822DE63456CC}"/>
              </a:ext>
            </a:extLst>
          </p:cNvPr>
          <p:cNvCxnSpPr>
            <a:stCxn id="114" idx="2"/>
            <a:endCxn id="117" idx="0"/>
          </p:cNvCxnSpPr>
          <p:nvPr/>
        </p:nvCxnSpPr>
        <p:spPr>
          <a:xfrm rot="5400000">
            <a:off x="9775806" y="3942466"/>
            <a:ext cx="1101210"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20" name="computr2">
            <a:extLst>
              <a:ext uri="{FF2B5EF4-FFF2-40B4-BE49-F238E27FC236}">
                <a16:creationId xmlns:a16="http://schemas.microsoft.com/office/drawing/2014/main" id="{41A78DC6-BFBD-4BAC-82BE-8F9F4ECF53D0}"/>
              </a:ext>
            </a:extLst>
          </p:cNvPr>
          <p:cNvSpPr>
            <a:spLocks noEditPoints="1" noChangeArrowheads="1"/>
          </p:cNvSpPr>
          <p:nvPr/>
        </p:nvSpPr>
        <p:spPr bwMode="auto">
          <a:xfrm>
            <a:off x="11013083" y="5297837"/>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121" name="Elbow Connector 16">
            <a:extLst>
              <a:ext uri="{FF2B5EF4-FFF2-40B4-BE49-F238E27FC236}">
                <a16:creationId xmlns:a16="http://schemas.microsoft.com/office/drawing/2014/main" id="{7DAAC377-576E-4EF0-9ECF-7F87F4931EC3}"/>
              </a:ext>
            </a:extLst>
          </p:cNvPr>
          <p:cNvCxnSpPr>
            <a:stCxn id="117" idx="3"/>
            <a:endCxn id="122" idx="0"/>
          </p:cNvCxnSpPr>
          <p:nvPr/>
        </p:nvCxnSpPr>
        <p:spPr>
          <a:xfrm>
            <a:off x="10491761" y="4732415"/>
            <a:ext cx="655690" cy="26850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22" name="Rectangle 3">
            <a:extLst>
              <a:ext uri="{FF2B5EF4-FFF2-40B4-BE49-F238E27FC236}">
                <a16:creationId xmlns:a16="http://schemas.microsoft.com/office/drawing/2014/main" id="{8E355977-A70E-4876-8E88-0A5F03FF0C65}"/>
              </a:ext>
            </a:extLst>
          </p:cNvPr>
          <p:cNvSpPr>
            <a:spLocks noChangeArrowheads="1"/>
          </p:cNvSpPr>
          <p:nvPr/>
        </p:nvSpPr>
        <p:spPr bwMode="auto">
          <a:xfrm>
            <a:off x="10392436" y="5000922"/>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15</a:t>
            </a:r>
          </a:p>
        </p:txBody>
      </p:sp>
      <p:sp>
        <p:nvSpPr>
          <p:cNvPr id="123" name="Rectangle 3">
            <a:extLst>
              <a:ext uri="{FF2B5EF4-FFF2-40B4-BE49-F238E27FC236}">
                <a16:creationId xmlns:a16="http://schemas.microsoft.com/office/drawing/2014/main" id="{90EEF41D-6293-4694-98CB-7FFAFBBF3EDB}"/>
              </a:ext>
            </a:extLst>
          </p:cNvPr>
          <p:cNvSpPr>
            <a:spLocks noChangeArrowheads="1"/>
          </p:cNvSpPr>
          <p:nvPr/>
        </p:nvSpPr>
        <p:spPr bwMode="auto">
          <a:xfrm>
            <a:off x="10379533" y="1969998"/>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192.168.1.1</a:t>
            </a:r>
          </a:p>
        </p:txBody>
      </p:sp>
      <p:sp>
        <p:nvSpPr>
          <p:cNvPr id="124" name="Rectangle 3">
            <a:extLst>
              <a:ext uri="{FF2B5EF4-FFF2-40B4-BE49-F238E27FC236}">
                <a16:creationId xmlns:a16="http://schemas.microsoft.com/office/drawing/2014/main" id="{1FDDA5FF-7CBC-486C-BE1E-7E3FDED3218B}"/>
              </a:ext>
            </a:extLst>
          </p:cNvPr>
          <p:cNvSpPr>
            <a:spLocks noChangeArrowheads="1"/>
          </p:cNvSpPr>
          <p:nvPr/>
        </p:nvSpPr>
        <p:spPr bwMode="auto">
          <a:xfrm>
            <a:off x="10437241" y="4469842"/>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.1</a:t>
            </a:r>
          </a:p>
        </p:txBody>
      </p:sp>
      <p:sp>
        <p:nvSpPr>
          <p:cNvPr id="125" name="Rectangle 3">
            <a:extLst>
              <a:ext uri="{FF2B5EF4-FFF2-40B4-BE49-F238E27FC236}">
                <a16:creationId xmlns:a16="http://schemas.microsoft.com/office/drawing/2014/main" id="{E3F08131-C172-433E-A224-A8DD80E96AAE}"/>
              </a:ext>
            </a:extLst>
          </p:cNvPr>
          <p:cNvSpPr>
            <a:spLocks noChangeArrowheads="1"/>
          </p:cNvSpPr>
          <p:nvPr/>
        </p:nvSpPr>
        <p:spPr bwMode="auto">
          <a:xfrm>
            <a:off x="9470767" y="2008359"/>
            <a:ext cx="759901"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10.10.1.1</a:t>
            </a:r>
          </a:p>
        </p:txBody>
      </p:sp>
      <p:sp>
        <p:nvSpPr>
          <p:cNvPr id="126" name="Rectangle 3">
            <a:extLst>
              <a:ext uri="{FF2B5EF4-FFF2-40B4-BE49-F238E27FC236}">
                <a16:creationId xmlns:a16="http://schemas.microsoft.com/office/drawing/2014/main" id="{A4FD4640-B11F-4EDE-897E-D26822E67D69}"/>
              </a:ext>
            </a:extLst>
          </p:cNvPr>
          <p:cNvSpPr>
            <a:spLocks noChangeArrowheads="1"/>
          </p:cNvSpPr>
          <p:nvPr/>
        </p:nvSpPr>
        <p:spPr bwMode="auto">
          <a:xfrm>
            <a:off x="9600687" y="28194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10.10.1.2</a:t>
            </a:r>
          </a:p>
        </p:txBody>
      </p:sp>
      <p:sp>
        <p:nvSpPr>
          <p:cNvPr id="127" name="Rectangle 3">
            <a:extLst>
              <a:ext uri="{FF2B5EF4-FFF2-40B4-BE49-F238E27FC236}">
                <a16:creationId xmlns:a16="http://schemas.microsoft.com/office/drawing/2014/main" id="{D32D6150-7C47-4458-964C-77A0CBBF9235}"/>
              </a:ext>
            </a:extLst>
          </p:cNvPr>
          <p:cNvSpPr>
            <a:spLocks noChangeArrowheads="1"/>
          </p:cNvSpPr>
          <p:nvPr/>
        </p:nvSpPr>
        <p:spPr bwMode="auto">
          <a:xfrm>
            <a:off x="9447212" y="4204383"/>
            <a:ext cx="772647"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10.10.2.2</a:t>
            </a:r>
          </a:p>
        </p:txBody>
      </p:sp>
      <p:sp>
        <p:nvSpPr>
          <p:cNvPr id="128" name="computr2">
            <a:extLst>
              <a:ext uri="{FF2B5EF4-FFF2-40B4-BE49-F238E27FC236}">
                <a16:creationId xmlns:a16="http://schemas.microsoft.com/office/drawing/2014/main" id="{7E862C26-96A8-4CBD-AE2B-4AFFC2BF4A81}"/>
              </a:ext>
            </a:extLst>
          </p:cNvPr>
          <p:cNvSpPr>
            <a:spLocks noEditPoints="1" noChangeArrowheads="1"/>
          </p:cNvSpPr>
          <p:nvPr/>
        </p:nvSpPr>
        <p:spPr bwMode="auto">
          <a:xfrm>
            <a:off x="11340725" y="2570825"/>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solidFill>
                <a:srgbClr val="FF0000"/>
              </a:solidFill>
            </a:endParaRPr>
          </a:p>
        </p:txBody>
      </p:sp>
      <p:cxnSp>
        <p:nvCxnSpPr>
          <p:cNvPr id="129" name="Elbow Connector 25">
            <a:extLst>
              <a:ext uri="{FF2B5EF4-FFF2-40B4-BE49-F238E27FC236}">
                <a16:creationId xmlns:a16="http://schemas.microsoft.com/office/drawing/2014/main" id="{87A53C05-CF72-4240-A435-D8437EA93E95}"/>
              </a:ext>
            </a:extLst>
          </p:cNvPr>
          <p:cNvCxnSpPr>
            <a:stCxn id="114" idx="3"/>
            <a:endCxn id="130" idx="2"/>
          </p:cNvCxnSpPr>
          <p:nvPr/>
        </p:nvCxnSpPr>
        <p:spPr>
          <a:xfrm flipV="1">
            <a:off x="10683246" y="3177317"/>
            <a:ext cx="823829" cy="166685"/>
          </a:xfrm>
          <a:prstGeom prst="bentConnector2">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0" name="Rectangle 3">
            <a:extLst>
              <a:ext uri="{FF2B5EF4-FFF2-40B4-BE49-F238E27FC236}">
                <a16:creationId xmlns:a16="http://schemas.microsoft.com/office/drawing/2014/main" id="{60EE7371-B19F-424E-A830-A9EA002D4360}"/>
              </a:ext>
            </a:extLst>
          </p:cNvPr>
          <p:cNvSpPr>
            <a:spLocks noChangeArrowheads="1"/>
          </p:cNvSpPr>
          <p:nvPr/>
        </p:nvSpPr>
        <p:spPr bwMode="auto">
          <a:xfrm>
            <a:off x="10752060" y="2922759"/>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.123</a:t>
            </a:r>
          </a:p>
        </p:txBody>
      </p:sp>
      <p:sp>
        <p:nvSpPr>
          <p:cNvPr id="131" name="Rectangle 3">
            <a:extLst>
              <a:ext uri="{FF2B5EF4-FFF2-40B4-BE49-F238E27FC236}">
                <a16:creationId xmlns:a16="http://schemas.microsoft.com/office/drawing/2014/main" id="{4C097D86-F0E4-4965-AB65-1683350C25D2}"/>
              </a:ext>
            </a:extLst>
          </p:cNvPr>
          <p:cNvSpPr>
            <a:spLocks noChangeArrowheads="1"/>
          </p:cNvSpPr>
          <p:nvPr/>
        </p:nvSpPr>
        <p:spPr bwMode="auto">
          <a:xfrm>
            <a:off x="10582370" y="3326842"/>
            <a:ext cx="1303242"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enp0s3: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a:t>
            </a:r>
          </a:p>
        </p:txBody>
      </p:sp>
      <p:sp>
        <p:nvSpPr>
          <p:cNvPr id="132" name="Rectangle 3">
            <a:extLst>
              <a:ext uri="{FF2B5EF4-FFF2-40B4-BE49-F238E27FC236}">
                <a16:creationId xmlns:a16="http://schemas.microsoft.com/office/drawing/2014/main" id="{2F54D5F4-7CA2-47CB-B645-41049DB02DE4}"/>
              </a:ext>
            </a:extLst>
          </p:cNvPr>
          <p:cNvSpPr>
            <a:spLocks noChangeArrowheads="1"/>
          </p:cNvSpPr>
          <p:nvPr/>
        </p:nvSpPr>
        <p:spPr bwMode="auto">
          <a:xfrm>
            <a:off x="9618678" y="34329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10.10.2.1</a:t>
            </a:r>
          </a:p>
        </p:txBody>
      </p:sp>
      <p:sp>
        <p:nvSpPr>
          <p:cNvPr id="134" name="Rectangle 3">
            <a:extLst>
              <a:ext uri="{FF2B5EF4-FFF2-40B4-BE49-F238E27FC236}">
                <a16:creationId xmlns:a16="http://schemas.microsoft.com/office/drawing/2014/main" id="{FF4373A2-4BB1-4351-9B9C-1A8A96306AEA}"/>
              </a:ext>
            </a:extLst>
          </p:cNvPr>
          <p:cNvSpPr>
            <a:spLocks noChangeArrowheads="1"/>
          </p:cNvSpPr>
          <p:nvPr/>
        </p:nvSpPr>
        <p:spPr bwMode="auto">
          <a:xfrm>
            <a:off x="11007127" y="665604"/>
            <a:ext cx="36067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H1</a:t>
            </a:r>
          </a:p>
        </p:txBody>
      </p:sp>
      <p:sp>
        <p:nvSpPr>
          <p:cNvPr id="135" name="Rectangle 3">
            <a:extLst>
              <a:ext uri="{FF2B5EF4-FFF2-40B4-BE49-F238E27FC236}">
                <a16:creationId xmlns:a16="http://schemas.microsoft.com/office/drawing/2014/main" id="{307F6860-0393-4234-8D08-43BDF591081E}"/>
              </a:ext>
            </a:extLst>
          </p:cNvPr>
          <p:cNvSpPr>
            <a:spLocks noChangeArrowheads="1"/>
          </p:cNvSpPr>
          <p:nvPr/>
        </p:nvSpPr>
        <p:spPr bwMode="auto">
          <a:xfrm>
            <a:off x="11350041" y="2330325"/>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2</a:t>
            </a:r>
            <a:endParaRPr lang="en-US" altLang="en-US" sz="1200" b="1" dirty="0">
              <a:latin typeface="Calibri" panose="020F0502020204030204" pitchFamily="34" charset="0"/>
              <a:cs typeface="Calibri" panose="020F0502020204030204" pitchFamily="34" charset="0"/>
            </a:endParaRPr>
          </a:p>
        </p:txBody>
      </p:sp>
      <p:sp>
        <p:nvSpPr>
          <p:cNvPr id="136" name="Rectangle 3">
            <a:extLst>
              <a:ext uri="{FF2B5EF4-FFF2-40B4-BE49-F238E27FC236}">
                <a16:creationId xmlns:a16="http://schemas.microsoft.com/office/drawing/2014/main" id="{35EEE268-7788-4DD2-9D9A-293805ECCB9F}"/>
              </a:ext>
            </a:extLst>
          </p:cNvPr>
          <p:cNvSpPr>
            <a:spLocks noChangeArrowheads="1"/>
          </p:cNvSpPr>
          <p:nvPr/>
        </p:nvSpPr>
        <p:spPr bwMode="auto">
          <a:xfrm>
            <a:off x="11062064" y="5618841"/>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3</a:t>
            </a:r>
            <a:endParaRPr lang="en-US" altLang="en-US" sz="1200" b="1" dirty="0">
              <a:latin typeface="Calibri" panose="020F0502020204030204" pitchFamily="34" charset="0"/>
              <a:cs typeface="Calibri" panose="020F0502020204030204" pitchFamily="34" charset="0"/>
            </a:endParaRPr>
          </a:p>
        </p:txBody>
      </p:sp>
      <p:sp>
        <p:nvSpPr>
          <p:cNvPr id="137" name="Arrow: Down 136">
            <a:extLst>
              <a:ext uri="{FF2B5EF4-FFF2-40B4-BE49-F238E27FC236}">
                <a16:creationId xmlns:a16="http://schemas.microsoft.com/office/drawing/2014/main" id="{F31DEE19-8971-4A80-9E31-BCFEF449C9E5}"/>
              </a:ext>
            </a:extLst>
          </p:cNvPr>
          <p:cNvSpPr/>
          <p:nvPr/>
        </p:nvSpPr>
        <p:spPr>
          <a:xfrm rot="20975868">
            <a:off x="10216174" y="2137253"/>
            <a:ext cx="272729" cy="946013"/>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Arrow: Down 137">
            <a:extLst>
              <a:ext uri="{FF2B5EF4-FFF2-40B4-BE49-F238E27FC236}">
                <a16:creationId xmlns:a16="http://schemas.microsoft.com/office/drawing/2014/main" id="{1310CD6D-3B8A-482C-8727-0CC196CD7FC8}"/>
              </a:ext>
            </a:extLst>
          </p:cNvPr>
          <p:cNvSpPr/>
          <p:nvPr/>
        </p:nvSpPr>
        <p:spPr>
          <a:xfrm rot="698006">
            <a:off x="10233455" y="3514661"/>
            <a:ext cx="272729" cy="1017127"/>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Arrow: Down 138">
            <a:extLst>
              <a:ext uri="{FF2B5EF4-FFF2-40B4-BE49-F238E27FC236}">
                <a16:creationId xmlns:a16="http://schemas.microsoft.com/office/drawing/2014/main" id="{277FF9D7-D35D-474E-B3B1-E3E78F4FD6DA}"/>
              </a:ext>
            </a:extLst>
          </p:cNvPr>
          <p:cNvSpPr/>
          <p:nvPr/>
        </p:nvSpPr>
        <p:spPr>
          <a:xfrm rot="16200000">
            <a:off x="10659691" y="4511972"/>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Shape 139">
            <a:extLst>
              <a:ext uri="{FF2B5EF4-FFF2-40B4-BE49-F238E27FC236}">
                <a16:creationId xmlns:a16="http://schemas.microsoft.com/office/drawing/2014/main" id="{6E3B6057-B644-4AD1-BBE4-F657354BEB41}"/>
              </a:ext>
            </a:extLst>
          </p:cNvPr>
          <p:cNvSpPr/>
          <p:nvPr/>
        </p:nvSpPr>
        <p:spPr>
          <a:xfrm>
            <a:off x="10250995" y="1914562"/>
            <a:ext cx="192123" cy="283027"/>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Lst>
            <a:ahLst/>
            <a:cxnLst>
              <a:cxn ang="0">
                <a:pos x="connsiteX0" y="connsiteY0"/>
              </a:cxn>
              <a:cxn ang="0">
                <a:pos x="connsiteX1" y="connsiteY1"/>
              </a:cxn>
              <a:cxn ang="0">
                <a:pos x="connsiteX2" y="connsiteY2"/>
              </a:cxn>
            </a:cxnLst>
            <a:rect l="l" t="t" r="r" b="b"/>
            <a:pathLst>
              <a:path w="171330" h="438150">
                <a:moveTo>
                  <a:pt x="171330" y="0"/>
                </a:moveTo>
                <a:cubicBezTo>
                  <a:pt x="94336" y="77787"/>
                  <a:pt x="39993" y="86762"/>
                  <a:pt x="13006" y="159787"/>
                </a:cubicBezTo>
                <a:cubicBezTo>
                  <a:pt x="-13982" y="232812"/>
                  <a:pt x="9405" y="377825"/>
                  <a:pt x="9405" y="438150"/>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Shape 140">
            <a:extLst>
              <a:ext uri="{FF2B5EF4-FFF2-40B4-BE49-F238E27FC236}">
                <a16:creationId xmlns:a16="http://schemas.microsoft.com/office/drawing/2014/main" id="{CD8F1930-0C86-4547-A735-FD08C80BA038}"/>
              </a:ext>
            </a:extLst>
          </p:cNvPr>
          <p:cNvSpPr/>
          <p:nvPr/>
        </p:nvSpPr>
        <p:spPr>
          <a:xfrm>
            <a:off x="10427755" y="3076864"/>
            <a:ext cx="65523" cy="537027"/>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Lst>
            <a:ahLst/>
            <a:cxnLst>
              <a:cxn ang="0">
                <a:pos x="connsiteX0" y="connsiteY0"/>
              </a:cxn>
              <a:cxn ang="0">
                <a:pos x="connsiteX1" y="connsiteY1"/>
              </a:cxn>
              <a:cxn ang="0">
                <a:pos x="connsiteX2" y="connsiteY2"/>
              </a:cxn>
            </a:cxnLst>
            <a:rect l="l" t="t" r="r" b="b"/>
            <a:pathLst>
              <a:path w="58432" h="831364">
                <a:moveTo>
                  <a:pt x="20356" y="0"/>
                </a:moveTo>
                <a:cubicBezTo>
                  <a:pt x="79271" y="284224"/>
                  <a:pt x="58902" y="381673"/>
                  <a:pt x="31915" y="454698"/>
                </a:cubicBezTo>
                <a:cubicBezTo>
                  <a:pt x="4927" y="527723"/>
                  <a:pt x="0" y="771039"/>
                  <a:pt x="0" y="831364"/>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Shape 142">
            <a:extLst>
              <a:ext uri="{FF2B5EF4-FFF2-40B4-BE49-F238E27FC236}">
                <a16:creationId xmlns:a16="http://schemas.microsoft.com/office/drawing/2014/main" id="{F26BE32F-67B4-4ECA-862F-26E8D025E2F9}"/>
              </a:ext>
            </a:extLst>
          </p:cNvPr>
          <p:cNvSpPr/>
          <p:nvPr/>
        </p:nvSpPr>
        <p:spPr>
          <a:xfrm>
            <a:off x="10194268" y="4454821"/>
            <a:ext cx="320727" cy="409341"/>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 name="connsiteX0" fmla="*/ 0 w 124201"/>
              <a:gd name="connsiteY0" fmla="*/ 0 h 1008310"/>
              <a:gd name="connsiteX1" fmla="*/ 119152 w 124201"/>
              <a:gd name="connsiteY1" fmla="*/ 631644 h 1008310"/>
              <a:gd name="connsiteX2" fmla="*/ 87237 w 124201"/>
              <a:gd name="connsiteY2" fmla="*/ 1008310 h 1008310"/>
              <a:gd name="connsiteX0" fmla="*/ 0 w 92387"/>
              <a:gd name="connsiteY0" fmla="*/ 0 h 1008310"/>
              <a:gd name="connsiteX1" fmla="*/ 85175 w 92387"/>
              <a:gd name="connsiteY1" fmla="*/ 336733 h 1008310"/>
              <a:gd name="connsiteX2" fmla="*/ 87237 w 92387"/>
              <a:gd name="connsiteY2" fmla="*/ 1008310 h 1008310"/>
              <a:gd name="connsiteX0" fmla="*/ 0 w 87237"/>
              <a:gd name="connsiteY0" fmla="*/ 0 h 1008310"/>
              <a:gd name="connsiteX1" fmla="*/ 85175 w 87237"/>
              <a:gd name="connsiteY1" fmla="*/ 336733 h 1008310"/>
              <a:gd name="connsiteX2" fmla="*/ 87237 w 87237"/>
              <a:gd name="connsiteY2" fmla="*/ 1008310 h 1008310"/>
              <a:gd name="connsiteX0" fmla="*/ 0 w 113993"/>
              <a:gd name="connsiteY0" fmla="*/ 0 h 1008310"/>
              <a:gd name="connsiteX1" fmla="*/ 85175 w 113993"/>
              <a:gd name="connsiteY1" fmla="*/ 336733 h 1008310"/>
              <a:gd name="connsiteX2" fmla="*/ 87237 w 113993"/>
              <a:gd name="connsiteY2" fmla="*/ 1008310 h 1008310"/>
              <a:gd name="connsiteX0" fmla="*/ 0 w 370378"/>
              <a:gd name="connsiteY0" fmla="*/ 0 h 363568"/>
              <a:gd name="connsiteX1" fmla="*/ 85175 w 370378"/>
              <a:gd name="connsiteY1" fmla="*/ 336733 h 363568"/>
              <a:gd name="connsiteX2" fmla="*/ 370378 w 370378"/>
              <a:gd name="connsiteY2" fmla="*/ 271034 h 363568"/>
              <a:gd name="connsiteX0" fmla="*/ 0 w 370378"/>
              <a:gd name="connsiteY0" fmla="*/ 0 h 373730"/>
              <a:gd name="connsiteX1" fmla="*/ 85175 w 370378"/>
              <a:gd name="connsiteY1" fmla="*/ 336733 h 373730"/>
              <a:gd name="connsiteX2" fmla="*/ 370378 w 370378"/>
              <a:gd name="connsiteY2" fmla="*/ 271034 h 373730"/>
              <a:gd name="connsiteX0" fmla="*/ 0 w 370378"/>
              <a:gd name="connsiteY0" fmla="*/ 0 h 328126"/>
              <a:gd name="connsiteX1" fmla="*/ 51198 w 370378"/>
              <a:gd name="connsiteY1" fmla="*/ 277750 h 328126"/>
              <a:gd name="connsiteX2" fmla="*/ 370378 w 370378"/>
              <a:gd name="connsiteY2" fmla="*/ 271034 h 328126"/>
              <a:gd name="connsiteX0" fmla="*/ 0 w 398692"/>
              <a:gd name="connsiteY0" fmla="*/ 0 h 367447"/>
              <a:gd name="connsiteX1" fmla="*/ 79512 w 398692"/>
              <a:gd name="connsiteY1" fmla="*/ 317071 h 367447"/>
              <a:gd name="connsiteX2" fmla="*/ 398692 w 398692"/>
              <a:gd name="connsiteY2" fmla="*/ 310355 h 367447"/>
              <a:gd name="connsiteX0" fmla="*/ 0 w 376041"/>
              <a:gd name="connsiteY0" fmla="*/ 0 h 436259"/>
              <a:gd name="connsiteX1" fmla="*/ 56861 w 376041"/>
              <a:gd name="connsiteY1" fmla="*/ 385883 h 436259"/>
              <a:gd name="connsiteX2" fmla="*/ 376041 w 376041"/>
              <a:gd name="connsiteY2" fmla="*/ 379167 h 436259"/>
              <a:gd name="connsiteX0" fmla="*/ 14217 w 333630"/>
              <a:gd name="connsiteY0" fmla="*/ 0 h 544393"/>
              <a:gd name="connsiteX1" fmla="*/ 14450 w 333630"/>
              <a:gd name="connsiteY1" fmla="*/ 494017 h 544393"/>
              <a:gd name="connsiteX2" fmla="*/ 333630 w 333630"/>
              <a:gd name="connsiteY2" fmla="*/ 487301 h 544393"/>
              <a:gd name="connsiteX0" fmla="*/ 50637 w 330410"/>
              <a:gd name="connsiteY0" fmla="*/ 0 h 573884"/>
              <a:gd name="connsiteX1" fmla="*/ 11230 w 330410"/>
              <a:gd name="connsiteY1" fmla="*/ 523508 h 573884"/>
              <a:gd name="connsiteX2" fmla="*/ 330410 w 330410"/>
              <a:gd name="connsiteY2" fmla="*/ 516792 h 573884"/>
              <a:gd name="connsiteX0" fmla="*/ 61297 w 329744"/>
              <a:gd name="connsiteY0" fmla="*/ 0 h 603375"/>
              <a:gd name="connsiteX1" fmla="*/ 10564 w 329744"/>
              <a:gd name="connsiteY1" fmla="*/ 552999 h 603375"/>
              <a:gd name="connsiteX2" fmla="*/ 329744 w 329744"/>
              <a:gd name="connsiteY2" fmla="*/ 546283 h 603375"/>
              <a:gd name="connsiteX0" fmla="*/ 61297 w 329744"/>
              <a:gd name="connsiteY0" fmla="*/ 0 h 603375"/>
              <a:gd name="connsiteX1" fmla="*/ 10564 w 329744"/>
              <a:gd name="connsiteY1" fmla="*/ 552999 h 603375"/>
              <a:gd name="connsiteX2" fmla="*/ 329744 w 329744"/>
              <a:gd name="connsiteY2" fmla="*/ 546283 h 603375"/>
              <a:gd name="connsiteX0" fmla="*/ 66474 w 334921"/>
              <a:gd name="connsiteY0" fmla="*/ 0 h 603375"/>
              <a:gd name="connsiteX1" fmla="*/ 15741 w 334921"/>
              <a:gd name="connsiteY1" fmla="*/ 552999 h 603375"/>
              <a:gd name="connsiteX2" fmla="*/ 334921 w 334921"/>
              <a:gd name="connsiteY2" fmla="*/ 546283 h 603375"/>
              <a:gd name="connsiteX0" fmla="*/ 102470 w 331277"/>
              <a:gd name="connsiteY0" fmla="*/ 0 h 623036"/>
              <a:gd name="connsiteX1" fmla="*/ 12097 w 331277"/>
              <a:gd name="connsiteY1" fmla="*/ 572660 h 623036"/>
              <a:gd name="connsiteX2" fmla="*/ 331277 w 331277"/>
              <a:gd name="connsiteY2" fmla="*/ 565944 h 623036"/>
              <a:gd name="connsiteX0" fmla="*/ 103704 w 332511"/>
              <a:gd name="connsiteY0" fmla="*/ 0 h 623036"/>
              <a:gd name="connsiteX1" fmla="*/ 13331 w 332511"/>
              <a:gd name="connsiteY1" fmla="*/ 572660 h 623036"/>
              <a:gd name="connsiteX2" fmla="*/ 332511 w 332511"/>
              <a:gd name="connsiteY2" fmla="*/ 565944 h 623036"/>
              <a:gd name="connsiteX0" fmla="*/ 68538 w 297345"/>
              <a:gd name="connsiteY0" fmla="*/ 0 h 578042"/>
              <a:gd name="connsiteX1" fmla="*/ 17805 w 297345"/>
              <a:gd name="connsiteY1" fmla="*/ 474356 h 578042"/>
              <a:gd name="connsiteX2" fmla="*/ 297345 w 297345"/>
              <a:gd name="connsiteY2" fmla="*/ 565944 h 578042"/>
              <a:gd name="connsiteX0" fmla="*/ 68538 w 297345"/>
              <a:gd name="connsiteY0" fmla="*/ 0 h 578044"/>
              <a:gd name="connsiteX1" fmla="*/ 17805 w 297345"/>
              <a:gd name="connsiteY1" fmla="*/ 474356 h 578044"/>
              <a:gd name="connsiteX2" fmla="*/ 297345 w 297345"/>
              <a:gd name="connsiteY2" fmla="*/ 565944 h 578044"/>
              <a:gd name="connsiteX0" fmla="*/ 68538 w 297345"/>
              <a:gd name="connsiteY0" fmla="*/ 0 h 578042"/>
              <a:gd name="connsiteX1" fmla="*/ 17805 w 297345"/>
              <a:gd name="connsiteY1" fmla="*/ 474356 h 578042"/>
              <a:gd name="connsiteX2" fmla="*/ 297345 w 297345"/>
              <a:gd name="connsiteY2" fmla="*/ 565944 h 578042"/>
              <a:gd name="connsiteX0" fmla="*/ 68538 w 297345"/>
              <a:gd name="connsiteY0" fmla="*/ 0 h 586755"/>
              <a:gd name="connsiteX1" fmla="*/ 17805 w 297345"/>
              <a:gd name="connsiteY1" fmla="*/ 474356 h 586755"/>
              <a:gd name="connsiteX2" fmla="*/ 297345 w 297345"/>
              <a:gd name="connsiteY2" fmla="*/ 565944 h 586755"/>
              <a:gd name="connsiteX0" fmla="*/ 68538 w 286019"/>
              <a:gd name="connsiteY0" fmla="*/ 0 h 633694"/>
              <a:gd name="connsiteX1" fmla="*/ 17805 w 286019"/>
              <a:gd name="connsiteY1" fmla="*/ 474356 h 633694"/>
              <a:gd name="connsiteX2" fmla="*/ 286019 w 286019"/>
              <a:gd name="connsiteY2" fmla="*/ 624926 h 633694"/>
            </a:gdLst>
            <a:ahLst/>
            <a:cxnLst>
              <a:cxn ang="0">
                <a:pos x="connsiteX0" y="connsiteY0"/>
              </a:cxn>
              <a:cxn ang="0">
                <a:pos x="connsiteX1" y="connsiteY1"/>
              </a:cxn>
              <a:cxn ang="0">
                <a:pos x="connsiteX2" y="connsiteY2"/>
              </a:cxn>
            </a:cxnLst>
            <a:rect l="l" t="t" r="r" b="b"/>
            <a:pathLst>
              <a:path w="286019" h="633694">
                <a:moveTo>
                  <a:pt x="68538" y="0"/>
                </a:moveTo>
                <a:cubicBezTo>
                  <a:pt x="42510" y="166260"/>
                  <a:pt x="-34487" y="332519"/>
                  <a:pt x="17805" y="474356"/>
                </a:cubicBezTo>
                <a:cubicBezTo>
                  <a:pt x="81422" y="616193"/>
                  <a:pt x="99146" y="653074"/>
                  <a:pt x="286019" y="624926"/>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3">
            <a:extLst>
              <a:ext uri="{FF2B5EF4-FFF2-40B4-BE49-F238E27FC236}">
                <a16:creationId xmlns:a16="http://schemas.microsoft.com/office/drawing/2014/main" id="{6340FDDC-F3C1-4218-A537-DDED1BBEEA3E}"/>
              </a:ext>
            </a:extLst>
          </p:cNvPr>
          <p:cNvSpPr>
            <a:spLocks noChangeArrowheads="1"/>
          </p:cNvSpPr>
          <p:nvPr/>
        </p:nvSpPr>
        <p:spPr bwMode="auto">
          <a:xfrm>
            <a:off x="8718307" y="2469145"/>
            <a:ext cx="151002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lang="vi-VN" altLang="en-US" sz="1200" dirty="0">
                <a:solidFill>
                  <a:schemeClr val="accent6"/>
                </a:solidFill>
                <a:latin typeface="Calibri" panose="020F0502020204030204" pitchFamily="34" charset="0"/>
                <a:cs typeface="Calibri" panose="020F0502020204030204" pitchFamily="34" charset="0"/>
              </a:rPr>
              <a:t>Join G: 226.96.1.1</a:t>
            </a:r>
          </a:p>
          <a:p>
            <a:pPr eaLnBrk="0" hangingPunct="0"/>
            <a:r>
              <a:rPr lang="vi-VN" altLang="en-US" sz="1200" dirty="0">
                <a:solidFill>
                  <a:schemeClr val="accent6"/>
                </a:solidFill>
                <a:latin typeface="Calibri" panose="020F0502020204030204" pitchFamily="34" charset="0"/>
                <a:cs typeface="Calibri" panose="020F0502020204030204" pitchFamily="34" charset="0"/>
              </a:rPr>
              <a:t>      - accept from: H1</a:t>
            </a:r>
          </a:p>
        </p:txBody>
      </p:sp>
      <p:cxnSp>
        <p:nvCxnSpPr>
          <p:cNvPr id="51" name="Straight Arrow Connector 50">
            <a:extLst>
              <a:ext uri="{FF2B5EF4-FFF2-40B4-BE49-F238E27FC236}">
                <a16:creationId xmlns:a16="http://schemas.microsoft.com/office/drawing/2014/main" id="{6A3DB3DF-252C-41C9-AAB2-92D27C915266}"/>
              </a:ext>
            </a:extLst>
          </p:cNvPr>
          <p:cNvCxnSpPr>
            <a:cxnSpLocks/>
          </p:cNvCxnSpPr>
          <p:nvPr/>
        </p:nvCxnSpPr>
        <p:spPr>
          <a:xfrm flipV="1">
            <a:off x="10133010" y="2376445"/>
            <a:ext cx="0" cy="463041"/>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19C70D7D-AD6E-4F99-9874-A6DE0627E71C}"/>
              </a:ext>
            </a:extLst>
          </p:cNvPr>
          <p:cNvSpPr/>
          <p:nvPr/>
        </p:nvSpPr>
        <p:spPr>
          <a:xfrm>
            <a:off x="1380692" y="1672346"/>
            <a:ext cx="6978043" cy="1615827"/>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r>
              <a:rPr lang="vi-VN" sz="1100" b="1" dirty="0">
                <a:latin typeface="Consolas" panose="020B0609020204030204" pitchFamily="49" charset="0"/>
              </a:rPr>
              <a:t>R2(config)# interface enp0s9</a:t>
            </a:r>
          </a:p>
          <a:p>
            <a:r>
              <a:rPr lang="vi-VN" sz="1100" b="1" dirty="0">
                <a:latin typeface="Consolas" panose="020B0609020204030204" pitchFamily="49" charset="0"/>
              </a:rPr>
              <a:t>R2(config-if)# ip igmp join 226.96.1.1 192.168.1.120</a:t>
            </a:r>
          </a:p>
          <a:p>
            <a:r>
              <a:rPr lang="en-GB" sz="1100" b="1" dirty="0">
                <a:latin typeface="Consolas" panose="020B0609020204030204" pitchFamily="49" charset="0"/>
              </a:rPr>
              <a:t>R</a:t>
            </a:r>
            <a:r>
              <a:rPr lang="vi-VN" sz="1100" b="1" dirty="0">
                <a:latin typeface="Consolas" panose="020B0609020204030204" pitchFamily="49" charset="0"/>
              </a:rPr>
              <a:t>2</a:t>
            </a:r>
            <a:r>
              <a:rPr lang="en-GB" sz="1100" b="1" dirty="0">
                <a:latin typeface="Consolas" panose="020B0609020204030204" pitchFamily="49" charset="0"/>
              </a:rPr>
              <a:t># show </a:t>
            </a:r>
            <a:r>
              <a:rPr lang="en-GB" sz="1100" b="1" dirty="0" err="1">
                <a:latin typeface="Consolas" panose="020B0609020204030204" pitchFamily="49" charset="0"/>
              </a:rPr>
              <a:t>ip</a:t>
            </a:r>
            <a:r>
              <a:rPr lang="en-GB" sz="1100" b="1" dirty="0">
                <a:latin typeface="Consolas" panose="020B0609020204030204" pitchFamily="49" charset="0"/>
              </a:rPr>
              <a:t> </a:t>
            </a:r>
            <a:r>
              <a:rPr lang="en-GB" sz="1100" b="1" dirty="0" err="1">
                <a:latin typeface="Consolas" panose="020B0609020204030204" pitchFamily="49" charset="0"/>
              </a:rPr>
              <a:t>igmp</a:t>
            </a:r>
            <a:r>
              <a:rPr lang="en-GB" sz="1100" b="1" dirty="0">
                <a:latin typeface="Consolas" panose="020B0609020204030204" pitchFamily="49" charset="0"/>
              </a:rPr>
              <a:t> join</a:t>
            </a:r>
          </a:p>
          <a:p>
            <a:r>
              <a:rPr lang="en-GB" sz="1100" dirty="0">
                <a:latin typeface="Consolas" panose="020B0609020204030204" pitchFamily="49" charset="0"/>
              </a:rPr>
              <a:t>Interface Address         Source          Group           Socket Uptime</a:t>
            </a:r>
          </a:p>
          <a:p>
            <a:r>
              <a:rPr lang="en-GB" sz="1100" dirty="0">
                <a:highlight>
                  <a:srgbClr val="FFFF00"/>
                </a:highlight>
                <a:latin typeface="Consolas" panose="020B0609020204030204" pitchFamily="49" charset="0"/>
              </a:rPr>
              <a:t>enp0s9    10.10.</a:t>
            </a:r>
            <a:r>
              <a:rPr lang="vi-VN" sz="1100" dirty="0">
                <a:highlight>
                  <a:srgbClr val="FFFF00"/>
                </a:highlight>
                <a:latin typeface="Consolas" panose="020B0609020204030204" pitchFamily="49" charset="0"/>
              </a:rPr>
              <a:t>1</a:t>
            </a:r>
            <a:r>
              <a:rPr lang="en-GB" sz="1100" dirty="0">
                <a:highlight>
                  <a:srgbClr val="FFFF00"/>
                </a:highlight>
                <a:latin typeface="Consolas" panose="020B0609020204030204" pitchFamily="49" charset="0"/>
              </a:rPr>
              <a:t>.2       192.168.1.120   226.96.1.1          15 00:01:40</a:t>
            </a:r>
            <a:endParaRPr lang="vi-VN" sz="1100" dirty="0">
              <a:highlight>
                <a:srgbClr val="FFFF00"/>
              </a:highlight>
              <a:latin typeface="Consolas" panose="020B0609020204030204" pitchFamily="49" charset="0"/>
            </a:endParaRPr>
          </a:p>
          <a:p>
            <a:r>
              <a:rPr lang="vi-VN" sz="1100" b="1" dirty="0">
                <a:latin typeface="Consolas" panose="020B0609020204030204" pitchFamily="49" charset="0"/>
              </a:rPr>
              <a:t>R2# show ip igmp sources</a:t>
            </a:r>
          </a:p>
          <a:p>
            <a:r>
              <a:rPr lang="vi-VN" sz="1100" dirty="0">
                <a:latin typeface="Consolas" panose="020B0609020204030204" pitchFamily="49" charset="0"/>
              </a:rPr>
              <a:t>Interface Address         Group           Source          Timer Fwd Uptime</a:t>
            </a:r>
          </a:p>
          <a:p>
            <a:r>
              <a:rPr lang="vi-VN" sz="1100" dirty="0">
                <a:highlight>
                  <a:srgbClr val="FFFF00"/>
                </a:highlight>
                <a:latin typeface="Consolas" panose="020B0609020204030204" pitchFamily="49" charset="0"/>
              </a:rPr>
              <a:t>enp0s9    10.10.1.2       226.96.1.1      192.168.1.120   04:18   N 00:01:50</a:t>
            </a:r>
          </a:p>
          <a:p>
            <a:r>
              <a:rPr lang="vi-VN" sz="1100" dirty="0">
                <a:latin typeface="Consolas" panose="020B0609020204030204" pitchFamily="49" charset="0"/>
              </a:rPr>
              <a:t>enp0s10   10.10.2.1       226.96.1.1      192.168.1.120   04:04   Y 00:17:36</a:t>
            </a:r>
          </a:p>
        </p:txBody>
      </p:sp>
      <p:sp>
        <p:nvSpPr>
          <p:cNvPr id="54" name="Rectangle 53">
            <a:extLst>
              <a:ext uri="{FF2B5EF4-FFF2-40B4-BE49-F238E27FC236}">
                <a16:creationId xmlns:a16="http://schemas.microsoft.com/office/drawing/2014/main" id="{21076688-7B45-4687-BBE9-12E775F3D196}"/>
              </a:ext>
            </a:extLst>
          </p:cNvPr>
          <p:cNvSpPr/>
          <p:nvPr/>
        </p:nvSpPr>
        <p:spPr>
          <a:xfrm>
            <a:off x="1380692" y="4129350"/>
            <a:ext cx="6978043" cy="1954381"/>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r>
              <a:rPr lang="vi-VN" sz="1100" b="1" dirty="0">
                <a:latin typeface="Consolas" panose="020B0609020204030204" pitchFamily="49" charset="0"/>
              </a:rPr>
              <a:t>R1&gt; show ip igmp groups</a:t>
            </a:r>
          </a:p>
          <a:p>
            <a:r>
              <a:rPr lang="vi-VN" sz="1100" dirty="0">
                <a:latin typeface="Consolas" panose="020B0609020204030204" pitchFamily="49" charset="0"/>
              </a:rPr>
              <a:t>Interface Address         Group           Mode Timer    Srcs V Uptime</a:t>
            </a:r>
          </a:p>
          <a:p>
            <a:r>
              <a:rPr lang="pt-BR" sz="1100" dirty="0">
                <a:highlight>
                  <a:srgbClr val="FFFF00"/>
                </a:highlight>
                <a:latin typeface="Consolas" panose="020B0609020204030204" pitchFamily="49" charset="0"/>
              </a:rPr>
              <a:t>enp0s10   192.168.1.1     224.0.0.22      EXCL 00:04:16    0 3 00:00:45</a:t>
            </a:r>
            <a:endParaRPr lang="vi-VN" sz="1100" dirty="0">
              <a:highlight>
                <a:srgbClr val="FFFF00"/>
              </a:highlight>
              <a:latin typeface="Consolas" panose="020B0609020204030204" pitchFamily="49" charset="0"/>
            </a:endParaRPr>
          </a:p>
          <a:p>
            <a:r>
              <a:rPr lang="vi-VN" sz="1100" b="1" dirty="0">
                <a:latin typeface="Consolas" panose="020B0609020204030204" pitchFamily="49" charset="0"/>
              </a:rPr>
              <a:t>R1&gt; show ip igmp sources</a:t>
            </a:r>
          </a:p>
          <a:p>
            <a:r>
              <a:rPr lang="vi-VN" sz="1100" dirty="0">
                <a:latin typeface="Consolas" panose="020B0609020204030204" pitchFamily="49" charset="0"/>
              </a:rPr>
              <a:t>Interface Address         Group           Source          Timer Fwd Uptime</a:t>
            </a:r>
          </a:p>
          <a:p>
            <a:r>
              <a:rPr lang="es-ES" sz="1100" dirty="0">
                <a:highlight>
                  <a:srgbClr val="FFFF00"/>
                </a:highlight>
                <a:latin typeface="Consolas" panose="020B0609020204030204" pitchFamily="49" charset="0"/>
              </a:rPr>
              <a:t>enp0s9    10.10.1.1       226.96.1.1      192.168.1.120   04:08   Y 00:00:13</a:t>
            </a:r>
            <a:endParaRPr lang="vi-VN" sz="1100" dirty="0">
              <a:highlight>
                <a:srgbClr val="FFFF00"/>
              </a:highlight>
              <a:latin typeface="Consolas" panose="020B0609020204030204" pitchFamily="49" charset="0"/>
            </a:endParaRPr>
          </a:p>
          <a:p>
            <a:r>
              <a:rPr lang="vi-VN" sz="1100" b="1" dirty="0">
                <a:latin typeface="Consolas" panose="020B0609020204030204" pitchFamily="49" charset="0"/>
              </a:rPr>
              <a:t>R1&gt; show ip mroute</a:t>
            </a:r>
          </a:p>
          <a:p>
            <a:r>
              <a:rPr lang="vi-VN" sz="1100" dirty="0">
                <a:latin typeface="Consolas" panose="020B0609020204030204" pitchFamily="49" charset="0"/>
              </a:rPr>
              <a:t>Proto: I=IGMP P=PIM S=STATIC</a:t>
            </a:r>
          </a:p>
          <a:p>
            <a:endParaRPr lang="vi-VN" sz="1100" dirty="0">
              <a:latin typeface="Consolas" panose="020B0609020204030204" pitchFamily="49" charset="0"/>
            </a:endParaRPr>
          </a:p>
          <a:p>
            <a:r>
              <a:rPr lang="vi-VN" sz="1100" dirty="0">
                <a:latin typeface="Consolas" panose="020B0609020204030204" pitchFamily="49" charset="0"/>
              </a:rPr>
              <a:t>Source          Group           Proto Input iVifI Output oVifI TTL Uptime</a:t>
            </a:r>
          </a:p>
          <a:p>
            <a:r>
              <a:rPr lang="pl-PL" sz="1100" dirty="0">
                <a:highlight>
                  <a:srgbClr val="FFFF00"/>
                </a:highlight>
                <a:latin typeface="Consolas" panose="020B0609020204030204" pitchFamily="49" charset="0"/>
              </a:rPr>
              <a:t>192.168.1.120   226.96.1.1      I     enp0s10     5 enp0s9     4   1 00:00:22</a:t>
            </a:r>
            <a:endParaRPr lang="vi-VN" sz="1100" dirty="0">
              <a:highlight>
                <a:srgbClr val="FFFF00"/>
              </a:highlight>
              <a:latin typeface="Consolas" panose="020B0609020204030204" pitchFamily="49" charset="0"/>
            </a:endParaRPr>
          </a:p>
        </p:txBody>
      </p:sp>
    </p:spTree>
    <p:extLst>
      <p:ext uri="{BB962C8B-B14F-4D97-AF65-F5344CB8AC3E}">
        <p14:creationId xmlns:p14="http://schemas.microsoft.com/office/powerpoint/2010/main" val="3863812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par>
                                <p:cTn id="14" presetID="10" presetClass="entr" presetSubtype="0"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fade">
                                      <p:cBhvr>
                                        <p:cTn id="16" dur="500"/>
                                        <p:tgtEl>
                                          <p:spTgt spid="5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500"/>
                                        <p:tgtEl>
                                          <p:spTgt spid="5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7"/>
                                        </p:tgtEl>
                                        <p:attrNameLst>
                                          <p:attrName>style.visibility</p:attrName>
                                        </p:attrNameLst>
                                      </p:cBhvr>
                                      <p:to>
                                        <p:strVal val="visible"/>
                                      </p:to>
                                    </p:set>
                                    <p:animEffect transition="in" filter="fade">
                                      <p:cBhvr>
                                        <p:cTn id="27" dur="500"/>
                                        <p:tgtEl>
                                          <p:spTgt spid="13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0"/>
                                        </p:tgtEl>
                                        <p:attrNameLst>
                                          <p:attrName>style.visibility</p:attrName>
                                        </p:attrNameLst>
                                      </p:cBhvr>
                                      <p:to>
                                        <p:strVal val="visible"/>
                                      </p:to>
                                    </p:set>
                                    <p:animEffect transition="in" filter="fade">
                                      <p:cBhvr>
                                        <p:cTn id="30"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140" grpId="0" animBg="1"/>
      <p:bldP spid="50" grpId="0"/>
      <p:bldP spid="52" grpId="0" animBg="1"/>
      <p:bldP spid="5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E21C48-0817-4B7A-B4C0-CA4DBEBEB916}"/>
              </a:ext>
            </a:extLst>
          </p:cNvPr>
          <p:cNvSpPr>
            <a:spLocks noGrp="1"/>
          </p:cNvSpPr>
          <p:nvPr>
            <p:ph idx="1"/>
          </p:nvPr>
        </p:nvSpPr>
        <p:spPr>
          <a:xfrm>
            <a:off x="837982" y="1227909"/>
            <a:ext cx="8669864" cy="4949054"/>
          </a:xfrm>
        </p:spPr>
        <p:txBody>
          <a:bodyPr>
            <a:normAutofit/>
          </a:bodyPr>
          <a:lstStyle/>
          <a:p>
            <a:r>
              <a:rPr lang="vi-VN" sz="1800" dirty="0"/>
              <a:t>H1 phát gói tin multicast vào nhóm</a:t>
            </a:r>
          </a:p>
          <a:p>
            <a:endParaRPr lang="vi-VN" sz="1800" dirty="0"/>
          </a:p>
          <a:p>
            <a:endParaRPr lang="vi-VN" sz="1800" dirty="0"/>
          </a:p>
          <a:p>
            <a:endParaRPr lang="vi-VN" sz="1800" dirty="0"/>
          </a:p>
          <a:p>
            <a:pPr marL="0" indent="0">
              <a:buNone/>
            </a:pPr>
            <a:br>
              <a:rPr lang="vi-VN" sz="1800" dirty="0"/>
            </a:br>
            <a:endParaRPr lang="vi-VN" sz="1800" dirty="0"/>
          </a:p>
          <a:p>
            <a:r>
              <a:rPr lang="vi-VN" sz="1800" dirty="0"/>
              <a:t>H3 nhận được gói tin multicast từ H1:</a:t>
            </a:r>
          </a:p>
          <a:p>
            <a:endParaRPr lang="vi-VN" sz="1800" dirty="0"/>
          </a:p>
          <a:p>
            <a:endParaRPr lang="en-US" sz="1800" dirty="0"/>
          </a:p>
        </p:txBody>
      </p:sp>
      <p:sp>
        <p:nvSpPr>
          <p:cNvPr id="2" name="Title 1"/>
          <p:cNvSpPr>
            <a:spLocks noGrp="1"/>
          </p:cNvSpPr>
          <p:nvPr>
            <p:ph type="title"/>
          </p:nvPr>
        </p:nvSpPr>
        <p:spPr/>
        <p:txBody>
          <a:bodyPr>
            <a:normAutofit/>
          </a:bodyPr>
          <a:lstStyle/>
          <a:p>
            <a:r>
              <a:rPr lang="en-US" altLang="en-US" dirty="0"/>
              <a:t>IGMP</a:t>
            </a:r>
            <a:r>
              <a:rPr lang="vi-VN" altLang="en-US" dirty="0"/>
              <a:t> demo (4)</a:t>
            </a:r>
            <a:endParaRPr lang="en-GB"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25</a:t>
            </a:fld>
            <a:endParaRPr lang="en-US"/>
          </a:p>
        </p:txBody>
      </p:sp>
      <p:sp>
        <p:nvSpPr>
          <p:cNvPr id="109" name="computr2">
            <a:extLst>
              <a:ext uri="{FF2B5EF4-FFF2-40B4-BE49-F238E27FC236}">
                <a16:creationId xmlns:a16="http://schemas.microsoft.com/office/drawing/2014/main" id="{C62CE7EA-2D9D-473D-B45B-B534199B2421}"/>
              </a:ext>
            </a:extLst>
          </p:cNvPr>
          <p:cNvSpPr>
            <a:spLocks noEditPoints="1" noChangeArrowheads="1"/>
          </p:cNvSpPr>
          <p:nvPr/>
        </p:nvSpPr>
        <p:spPr bwMode="auto">
          <a:xfrm>
            <a:off x="11013083" y="914400"/>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110" name="Picture 2" descr="C:\Users\HP\AppData\Local\Microsoft\Windows\Temporary Internet Files\Content.IE5\XHC0ZJ3B\router-30140_640[1].png">
            <a:extLst>
              <a:ext uri="{FF2B5EF4-FFF2-40B4-BE49-F238E27FC236}">
                <a16:creationId xmlns:a16="http://schemas.microsoft.com/office/drawing/2014/main" id="{73390A5B-88E5-4B0A-AFA2-8744908EE8F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1821616"/>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11" name="Rectangle 3">
            <a:extLst>
              <a:ext uri="{FF2B5EF4-FFF2-40B4-BE49-F238E27FC236}">
                <a16:creationId xmlns:a16="http://schemas.microsoft.com/office/drawing/2014/main" id="{D0913CDA-3516-41E2-9E50-240AA8196760}"/>
              </a:ext>
            </a:extLst>
          </p:cNvPr>
          <p:cNvSpPr>
            <a:spLocks noChangeArrowheads="1"/>
          </p:cNvSpPr>
          <p:nvPr/>
        </p:nvSpPr>
        <p:spPr bwMode="auto">
          <a:xfrm>
            <a:off x="10041512" y="1543975"/>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a:t>R1</a:t>
            </a:r>
          </a:p>
        </p:txBody>
      </p:sp>
      <p:cxnSp>
        <p:nvCxnSpPr>
          <p:cNvPr id="112" name="Elbow Connector 7">
            <a:extLst>
              <a:ext uri="{FF2B5EF4-FFF2-40B4-BE49-F238E27FC236}">
                <a16:creationId xmlns:a16="http://schemas.microsoft.com/office/drawing/2014/main" id="{25A3940E-3E38-4D07-988A-8AA1B677E531}"/>
              </a:ext>
            </a:extLst>
          </p:cNvPr>
          <p:cNvCxnSpPr>
            <a:stCxn id="110" idx="3"/>
            <a:endCxn id="113" idx="2"/>
          </p:cNvCxnSpPr>
          <p:nvPr/>
        </p:nvCxnSpPr>
        <p:spPr>
          <a:xfrm flipV="1">
            <a:off x="10491761" y="1520892"/>
            <a:ext cx="687673" cy="44432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13" name="Rectangle 3">
            <a:extLst>
              <a:ext uri="{FF2B5EF4-FFF2-40B4-BE49-F238E27FC236}">
                <a16:creationId xmlns:a16="http://schemas.microsoft.com/office/drawing/2014/main" id="{6D17FD39-2EF2-4758-AA98-F789C19326CD}"/>
              </a:ext>
            </a:extLst>
          </p:cNvPr>
          <p:cNvSpPr>
            <a:spLocks noChangeArrowheads="1"/>
          </p:cNvSpPr>
          <p:nvPr/>
        </p:nvSpPr>
        <p:spPr bwMode="auto">
          <a:xfrm>
            <a:off x="10458884" y="1266334"/>
            <a:ext cx="144109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enp0s9</a:t>
            </a:r>
            <a:r>
              <a:rPr lang="en-US" altLang="en-US" sz="1050" dirty="0">
                <a:latin typeface="Calibri" panose="020F0502020204030204" pitchFamily="34" charset="0"/>
                <a:cs typeface="Calibri" panose="020F0502020204030204" pitchFamily="34" charset="0"/>
              </a:rPr>
              <a:t>: 192.168.1.</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20</a:t>
            </a:r>
          </a:p>
        </p:txBody>
      </p:sp>
      <p:pic>
        <p:nvPicPr>
          <p:cNvPr id="114" name="Picture 2" descr="C:\Users\HP\AppData\Local\Microsoft\Windows\Temporary Internet Files\Content.IE5\XHC0ZJ3B\router-30140_640[1].png">
            <a:extLst>
              <a:ext uri="{FF2B5EF4-FFF2-40B4-BE49-F238E27FC236}">
                <a16:creationId xmlns:a16="http://schemas.microsoft.com/office/drawing/2014/main" id="{FECB2F7A-BA55-4FC6-BE18-7213ACF0CDE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1059" y="3200400"/>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15" name="Rectangle 3">
            <a:extLst>
              <a:ext uri="{FF2B5EF4-FFF2-40B4-BE49-F238E27FC236}">
                <a16:creationId xmlns:a16="http://schemas.microsoft.com/office/drawing/2014/main" id="{1EFF6BD4-E1E2-4185-B5BE-7810393399C8}"/>
              </a:ext>
            </a:extLst>
          </p:cNvPr>
          <p:cNvSpPr>
            <a:spLocks noChangeArrowheads="1"/>
          </p:cNvSpPr>
          <p:nvPr/>
        </p:nvSpPr>
        <p:spPr bwMode="auto">
          <a:xfrm>
            <a:off x="10498785" y="2971800"/>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2</a:t>
            </a:r>
            <a:endParaRPr lang="en-US" altLang="en-US" sz="1400" b="1" dirty="0">
              <a:latin typeface="Calibri" panose="020F0502020204030204" pitchFamily="34" charset="0"/>
              <a:cs typeface="Calibri" panose="020F0502020204030204" pitchFamily="34" charset="0"/>
            </a:endParaRPr>
          </a:p>
        </p:txBody>
      </p:sp>
      <p:cxnSp>
        <p:nvCxnSpPr>
          <p:cNvPr id="116" name="Elbow Connector 11">
            <a:extLst>
              <a:ext uri="{FF2B5EF4-FFF2-40B4-BE49-F238E27FC236}">
                <a16:creationId xmlns:a16="http://schemas.microsoft.com/office/drawing/2014/main" id="{8B8391F5-AB32-4BAD-B26F-11F6B1316B63}"/>
              </a:ext>
            </a:extLst>
          </p:cNvPr>
          <p:cNvCxnSpPr>
            <a:stCxn id="110" idx="2"/>
            <a:endCxn id="114" idx="0"/>
          </p:cNvCxnSpPr>
          <p:nvPr/>
        </p:nvCxnSpPr>
        <p:spPr>
          <a:xfrm rot="16200000" flipH="1">
            <a:off x="9780620" y="2558866"/>
            <a:ext cx="1091581"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117" name="Picture 2" descr="C:\Users\HP\AppData\Local\Microsoft\Windows\Temporary Internet Files\Content.IE5\XHC0ZJ3B\router-30140_640[1].png">
            <a:extLst>
              <a:ext uri="{FF2B5EF4-FFF2-40B4-BE49-F238E27FC236}">
                <a16:creationId xmlns:a16="http://schemas.microsoft.com/office/drawing/2014/main" id="{6F07DCA7-CD68-4DCF-835B-B52B7C27B6D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458881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18" name="Rectangle 3">
            <a:extLst>
              <a:ext uri="{FF2B5EF4-FFF2-40B4-BE49-F238E27FC236}">
                <a16:creationId xmlns:a16="http://schemas.microsoft.com/office/drawing/2014/main" id="{09C65BBA-6800-42AB-81A4-F3E6881FACC4}"/>
              </a:ext>
            </a:extLst>
          </p:cNvPr>
          <p:cNvSpPr>
            <a:spLocks noChangeArrowheads="1"/>
          </p:cNvSpPr>
          <p:nvPr/>
        </p:nvSpPr>
        <p:spPr bwMode="auto">
          <a:xfrm>
            <a:off x="10041585" y="4791596"/>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3</a:t>
            </a:r>
            <a:endParaRPr lang="en-US" altLang="en-US" sz="1400" b="1" dirty="0">
              <a:latin typeface="Calibri" panose="020F0502020204030204" pitchFamily="34" charset="0"/>
              <a:cs typeface="Calibri" panose="020F0502020204030204" pitchFamily="34" charset="0"/>
            </a:endParaRPr>
          </a:p>
        </p:txBody>
      </p:sp>
      <p:cxnSp>
        <p:nvCxnSpPr>
          <p:cNvPr id="119" name="Elbow Connector 14">
            <a:extLst>
              <a:ext uri="{FF2B5EF4-FFF2-40B4-BE49-F238E27FC236}">
                <a16:creationId xmlns:a16="http://schemas.microsoft.com/office/drawing/2014/main" id="{9BB42EA4-4318-4BD3-918E-822DE63456CC}"/>
              </a:ext>
            </a:extLst>
          </p:cNvPr>
          <p:cNvCxnSpPr>
            <a:stCxn id="114" idx="2"/>
            <a:endCxn id="117" idx="0"/>
          </p:cNvCxnSpPr>
          <p:nvPr/>
        </p:nvCxnSpPr>
        <p:spPr>
          <a:xfrm rot="5400000">
            <a:off x="9775806" y="3942466"/>
            <a:ext cx="1101210"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20" name="computr2">
            <a:extLst>
              <a:ext uri="{FF2B5EF4-FFF2-40B4-BE49-F238E27FC236}">
                <a16:creationId xmlns:a16="http://schemas.microsoft.com/office/drawing/2014/main" id="{41A78DC6-BFBD-4BAC-82BE-8F9F4ECF53D0}"/>
              </a:ext>
            </a:extLst>
          </p:cNvPr>
          <p:cNvSpPr>
            <a:spLocks noEditPoints="1" noChangeArrowheads="1"/>
          </p:cNvSpPr>
          <p:nvPr/>
        </p:nvSpPr>
        <p:spPr bwMode="auto">
          <a:xfrm>
            <a:off x="11013083" y="5297837"/>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121" name="Elbow Connector 16">
            <a:extLst>
              <a:ext uri="{FF2B5EF4-FFF2-40B4-BE49-F238E27FC236}">
                <a16:creationId xmlns:a16="http://schemas.microsoft.com/office/drawing/2014/main" id="{7DAAC377-576E-4EF0-9ECF-7F87F4931EC3}"/>
              </a:ext>
            </a:extLst>
          </p:cNvPr>
          <p:cNvCxnSpPr>
            <a:stCxn id="117" idx="3"/>
            <a:endCxn id="122" idx="0"/>
          </p:cNvCxnSpPr>
          <p:nvPr/>
        </p:nvCxnSpPr>
        <p:spPr>
          <a:xfrm>
            <a:off x="10491761" y="4732415"/>
            <a:ext cx="655690" cy="26850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22" name="Rectangle 3">
            <a:extLst>
              <a:ext uri="{FF2B5EF4-FFF2-40B4-BE49-F238E27FC236}">
                <a16:creationId xmlns:a16="http://schemas.microsoft.com/office/drawing/2014/main" id="{8E355977-A70E-4876-8E88-0A5F03FF0C65}"/>
              </a:ext>
            </a:extLst>
          </p:cNvPr>
          <p:cNvSpPr>
            <a:spLocks noChangeArrowheads="1"/>
          </p:cNvSpPr>
          <p:nvPr/>
        </p:nvSpPr>
        <p:spPr bwMode="auto">
          <a:xfrm>
            <a:off x="10392436" y="5000922"/>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15</a:t>
            </a:r>
          </a:p>
        </p:txBody>
      </p:sp>
      <p:sp>
        <p:nvSpPr>
          <p:cNvPr id="123" name="Rectangle 3">
            <a:extLst>
              <a:ext uri="{FF2B5EF4-FFF2-40B4-BE49-F238E27FC236}">
                <a16:creationId xmlns:a16="http://schemas.microsoft.com/office/drawing/2014/main" id="{90EEF41D-6293-4694-98CB-7FFAFBBF3EDB}"/>
              </a:ext>
            </a:extLst>
          </p:cNvPr>
          <p:cNvSpPr>
            <a:spLocks noChangeArrowheads="1"/>
          </p:cNvSpPr>
          <p:nvPr/>
        </p:nvSpPr>
        <p:spPr bwMode="auto">
          <a:xfrm>
            <a:off x="10379533" y="1969998"/>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192.168.1.1</a:t>
            </a:r>
          </a:p>
        </p:txBody>
      </p:sp>
      <p:sp>
        <p:nvSpPr>
          <p:cNvPr id="124" name="Rectangle 3">
            <a:extLst>
              <a:ext uri="{FF2B5EF4-FFF2-40B4-BE49-F238E27FC236}">
                <a16:creationId xmlns:a16="http://schemas.microsoft.com/office/drawing/2014/main" id="{1FDDA5FF-7CBC-486C-BE1E-7E3FDED3218B}"/>
              </a:ext>
            </a:extLst>
          </p:cNvPr>
          <p:cNvSpPr>
            <a:spLocks noChangeArrowheads="1"/>
          </p:cNvSpPr>
          <p:nvPr/>
        </p:nvSpPr>
        <p:spPr bwMode="auto">
          <a:xfrm>
            <a:off x="10437241" y="4469842"/>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.1</a:t>
            </a:r>
          </a:p>
        </p:txBody>
      </p:sp>
      <p:sp>
        <p:nvSpPr>
          <p:cNvPr id="125" name="Rectangle 3">
            <a:extLst>
              <a:ext uri="{FF2B5EF4-FFF2-40B4-BE49-F238E27FC236}">
                <a16:creationId xmlns:a16="http://schemas.microsoft.com/office/drawing/2014/main" id="{E3F08131-C172-433E-A224-A8DD80E96AAE}"/>
              </a:ext>
            </a:extLst>
          </p:cNvPr>
          <p:cNvSpPr>
            <a:spLocks noChangeArrowheads="1"/>
          </p:cNvSpPr>
          <p:nvPr/>
        </p:nvSpPr>
        <p:spPr bwMode="auto">
          <a:xfrm>
            <a:off x="9470767" y="2008359"/>
            <a:ext cx="759901"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10.10.1.1</a:t>
            </a:r>
          </a:p>
        </p:txBody>
      </p:sp>
      <p:sp>
        <p:nvSpPr>
          <p:cNvPr id="126" name="Rectangle 3">
            <a:extLst>
              <a:ext uri="{FF2B5EF4-FFF2-40B4-BE49-F238E27FC236}">
                <a16:creationId xmlns:a16="http://schemas.microsoft.com/office/drawing/2014/main" id="{A4FD4640-B11F-4EDE-897E-D26822E67D69}"/>
              </a:ext>
            </a:extLst>
          </p:cNvPr>
          <p:cNvSpPr>
            <a:spLocks noChangeArrowheads="1"/>
          </p:cNvSpPr>
          <p:nvPr/>
        </p:nvSpPr>
        <p:spPr bwMode="auto">
          <a:xfrm>
            <a:off x="9600687" y="28194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10.10.1.2</a:t>
            </a:r>
          </a:p>
        </p:txBody>
      </p:sp>
      <p:sp>
        <p:nvSpPr>
          <p:cNvPr id="127" name="Rectangle 3">
            <a:extLst>
              <a:ext uri="{FF2B5EF4-FFF2-40B4-BE49-F238E27FC236}">
                <a16:creationId xmlns:a16="http://schemas.microsoft.com/office/drawing/2014/main" id="{D32D6150-7C47-4458-964C-77A0CBBF9235}"/>
              </a:ext>
            </a:extLst>
          </p:cNvPr>
          <p:cNvSpPr>
            <a:spLocks noChangeArrowheads="1"/>
          </p:cNvSpPr>
          <p:nvPr/>
        </p:nvSpPr>
        <p:spPr bwMode="auto">
          <a:xfrm>
            <a:off x="9447212" y="4204383"/>
            <a:ext cx="772647"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10.10.2.2</a:t>
            </a:r>
          </a:p>
        </p:txBody>
      </p:sp>
      <p:sp>
        <p:nvSpPr>
          <p:cNvPr id="128" name="computr2">
            <a:extLst>
              <a:ext uri="{FF2B5EF4-FFF2-40B4-BE49-F238E27FC236}">
                <a16:creationId xmlns:a16="http://schemas.microsoft.com/office/drawing/2014/main" id="{7E862C26-96A8-4CBD-AE2B-4AFFC2BF4A81}"/>
              </a:ext>
            </a:extLst>
          </p:cNvPr>
          <p:cNvSpPr>
            <a:spLocks noEditPoints="1" noChangeArrowheads="1"/>
          </p:cNvSpPr>
          <p:nvPr/>
        </p:nvSpPr>
        <p:spPr bwMode="auto">
          <a:xfrm>
            <a:off x="11340725" y="2570825"/>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solidFill>
                <a:srgbClr val="FF0000"/>
              </a:solidFill>
            </a:endParaRPr>
          </a:p>
        </p:txBody>
      </p:sp>
      <p:cxnSp>
        <p:nvCxnSpPr>
          <p:cNvPr id="129" name="Elbow Connector 25">
            <a:extLst>
              <a:ext uri="{FF2B5EF4-FFF2-40B4-BE49-F238E27FC236}">
                <a16:creationId xmlns:a16="http://schemas.microsoft.com/office/drawing/2014/main" id="{87A53C05-CF72-4240-A435-D8437EA93E95}"/>
              </a:ext>
            </a:extLst>
          </p:cNvPr>
          <p:cNvCxnSpPr>
            <a:stCxn id="114" idx="3"/>
            <a:endCxn id="130" idx="2"/>
          </p:cNvCxnSpPr>
          <p:nvPr/>
        </p:nvCxnSpPr>
        <p:spPr>
          <a:xfrm flipV="1">
            <a:off x="10683246" y="3177317"/>
            <a:ext cx="823829" cy="166685"/>
          </a:xfrm>
          <a:prstGeom prst="bentConnector2">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0" name="Rectangle 3">
            <a:extLst>
              <a:ext uri="{FF2B5EF4-FFF2-40B4-BE49-F238E27FC236}">
                <a16:creationId xmlns:a16="http://schemas.microsoft.com/office/drawing/2014/main" id="{60EE7371-B19F-424E-A830-A9EA002D4360}"/>
              </a:ext>
            </a:extLst>
          </p:cNvPr>
          <p:cNvSpPr>
            <a:spLocks noChangeArrowheads="1"/>
          </p:cNvSpPr>
          <p:nvPr/>
        </p:nvSpPr>
        <p:spPr bwMode="auto">
          <a:xfrm>
            <a:off x="10752060" y="2922759"/>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.123</a:t>
            </a:r>
          </a:p>
        </p:txBody>
      </p:sp>
      <p:sp>
        <p:nvSpPr>
          <p:cNvPr id="131" name="Rectangle 3">
            <a:extLst>
              <a:ext uri="{FF2B5EF4-FFF2-40B4-BE49-F238E27FC236}">
                <a16:creationId xmlns:a16="http://schemas.microsoft.com/office/drawing/2014/main" id="{4C097D86-F0E4-4965-AB65-1683350C25D2}"/>
              </a:ext>
            </a:extLst>
          </p:cNvPr>
          <p:cNvSpPr>
            <a:spLocks noChangeArrowheads="1"/>
          </p:cNvSpPr>
          <p:nvPr/>
        </p:nvSpPr>
        <p:spPr bwMode="auto">
          <a:xfrm>
            <a:off x="10582370" y="3326842"/>
            <a:ext cx="1303242"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enp0s3: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a:t>
            </a:r>
          </a:p>
        </p:txBody>
      </p:sp>
      <p:sp>
        <p:nvSpPr>
          <p:cNvPr id="132" name="Rectangle 3">
            <a:extLst>
              <a:ext uri="{FF2B5EF4-FFF2-40B4-BE49-F238E27FC236}">
                <a16:creationId xmlns:a16="http://schemas.microsoft.com/office/drawing/2014/main" id="{2F54D5F4-7CA2-47CB-B645-41049DB02DE4}"/>
              </a:ext>
            </a:extLst>
          </p:cNvPr>
          <p:cNvSpPr>
            <a:spLocks noChangeArrowheads="1"/>
          </p:cNvSpPr>
          <p:nvPr/>
        </p:nvSpPr>
        <p:spPr bwMode="auto">
          <a:xfrm>
            <a:off x="9618678" y="34329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10.10.2.1</a:t>
            </a:r>
          </a:p>
        </p:txBody>
      </p:sp>
      <p:sp>
        <p:nvSpPr>
          <p:cNvPr id="134" name="Rectangle 3">
            <a:extLst>
              <a:ext uri="{FF2B5EF4-FFF2-40B4-BE49-F238E27FC236}">
                <a16:creationId xmlns:a16="http://schemas.microsoft.com/office/drawing/2014/main" id="{FF4373A2-4BB1-4351-9B9C-1A8A96306AEA}"/>
              </a:ext>
            </a:extLst>
          </p:cNvPr>
          <p:cNvSpPr>
            <a:spLocks noChangeArrowheads="1"/>
          </p:cNvSpPr>
          <p:nvPr/>
        </p:nvSpPr>
        <p:spPr bwMode="auto">
          <a:xfrm>
            <a:off x="11007127" y="665604"/>
            <a:ext cx="36067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H1</a:t>
            </a:r>
          </a:p>
        </p:txBody>
      </p:sp>
      <p:sp>
        <p:nvSpPr>
          <p:cNvPr id="135" name="Rectangle 3">
            <a:extLst>
              <a:ext uri="{FF2B5EF4-FFF2-40B4-BE49-F238E27FC236}">
                <a16:creationId xmlns:a16="http://schemas.microsoft.com/office/drawing/2014/main" id="{307F6860-0393-4234-8D08-43BDF591081E}"/>
              </a:ext>
            </a:extLst>
          </p:cNvPr>
          <p:cNvSpPr>
            <a:spLocks noChangeArrowheads="1"/>
          </p:cNvSpPr>
          <p:nvPr/>
        </p:nvSpPr>
        <p:spPr bwMode="auto">
          <a:xfrm>
            <a:off x="11350041" y="2330325"/>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2</a:t>
            </a:r>
            <a:endParaRPr lang="en-US" altLang="en-US" sz="1200" b="1" dirty="0">
              <a:latin typeface="Calibri" panose="020F0502020204030204" pitchFamily="34" charset="0"/>
              <a:cs typeface="Calibri" panose="020F0502020204030204" pitchFamily="34" charset="0"/>
            </a:endParaRPr>
          </a:p>
        </p:txBody>
      </p:sp>
      <p:sp>
        <p:nvSpPr>
          <p:cNvPr id="136" name="Rectangle 3">
            <a:extLst>
              <a:ext uri="{FF2B5EF4-FFF2-40B4-BE49-F238E27FC236}">
                <a16:creationId xmlns:a16="http://schemas.microsoft.com/office/drawing/2014/main" id="{35EEE268-7788-4DD2-9D9A-293805ECCB9F}"/>
              </a:ext>
            </a:extLst>
          </p:cNvPr>
          <p:cNvSpPr>
            <a:spLocks noChangeArrowheads="1"/>
          </p:cNvSpPr>
          <p:nvPr/>
        </p:nvSpPr>
        <p:spPr bwMode="auto">
          <a:xfrm>
            <a:off x="11062064" y="5618841"/>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3</a:t>
            </a:r>
            <a:endParaRPr lang="en-US" altLang="en-US" sz="1200" b="1" dirty="0">
              <a:latin typeface="Calibri" panose="020F0502020204030204" pitchFamily="34" charset="0"/>
              <a:cs typeface="Calibri" panose="020F0502020204030204" pitchFamily="34" charset="0"/>
            </a:endParaRPr>
          </a:p>
        </p:txBody>
      </p:sp>
      <p:sp>
        <p:nvSpPr>
          <p:cNvPr id="137" name="Arrow: Down 136">
            <a:extLst>
              <a:ext uri="{FF2B5EF4-FFF2-40B4-BE49-F238E27FC236}">
                <a16:creationId xmlns:a16="http://schemas.microsoft.com/office/drawing/2014/main" id="{F31DEE19-8971-4A80-9E31-BCFEF449C9E5}"/>
              </a:ext>
            </a:extLst>
          </p:cNvPr>
          <p:cNvSpPr/>
          <p:nvPr/>
        </p:nvSpPr>
        <p:spPr>
          <a:xfrm rot="20975868">
            <a:off x="10216174" y="2137253"/>
            <a:ext cx="272729" cy="946013"/>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Arrow: Down 137">
            <a:extLst>
              <a:ext uri="{FF2B5EF4-FFF2-40B4-BE49-F238E27FC236}">
                <a16:creationId xmlns:a16="http://schemas.microsoft.com/office/drawing/2014/main" id="{1310CD6D-3B8A-482C-8727-0CC196CD7FC8}"/>
              </a:ext>
            </a:extLst>
          </p:cNvPr>
          <p:cNvSpPr/>
          <p:nvPr/>
        </p:nvSpPr>
        <p:spPr>
          <a:xfrm rot="698006">
            <a:off x="10233455" y="3514661"/>
            <a:ext cx="272729" cy="1017127"/>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Arrow: Down 138">
            <a:extLst>
              <a:ext uri="{FF2B5EF4-FFF2-40B4-BE49-F238E27FC236}">
                <a16:creationId xmlns:a16="http://schemas.microsoft.com/office/drawing/2014/main" id="{277FF9D7-D35D-474E-B3B1-E3E78F4FD6DA}"/>
              </a:ext>
            </a:extLst>
          </p:cNvPr>
          <p:cNvSpPr/>
          <p:nvPr/>
        </p:nvSpPr>
        <p:spPr>
          <a:xfrm rot="16200000">
            <a:off x="10659691" y="4511972"/>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Shape 139">
            <a:extLst>
              <a:ext uri="{FF2B5EF4-FFF2-40B4-BE49-F238E27FC236}">
                <a16:creationId xmlns:a16="http://schemas.microsoft.com/office/drawing/2014/main" id="{6E3B6057-B644-4AD1-BBE4-F657354BEB41}"/>
              </a:ext>
            </a:extLst>
          </p:cNvPr>
          <p:cNvSpPr/>
          <p:nvPr/>
        </p:nvSpPr>
        <p:spPr>
          <a:xfrm>
            <a:off x="10250995" y="1914562"/>
            <a:ext cx="192123" cy="283027"/>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Lst>
            <a:ahLst/>
            <a:cxnLst>
              <a:cxn ang="0">
                <a:pos x="connsiteX0" y="connsiteY0"/>
              </a:cxn>
              <a:cxn ang="0">
                <a:pos x="connsiteX1" y="connsiteY1"/>
              </a:cxn>
              <a:cxn ang="0">
                <a:pos x="connsiteX2" y="connsiteY2"/>
              </a:cxn>
            </a:cxnLst>
            <a:rect l="l" t="t" r="r" b="b"/>
            <a:pathLst>
              <a:path w="171330" h="438150">
                <a:moveTo>
                  <a:pt x="171330" y="0"/>
                </a:moveTo>
                <a:cubicBezTo>
                  <a:pt x="94336" y="77787"/>
                  <a:pt x="39993" y="86762"/>
                  <a:pt x="13006" y="159787"/>
                </a:cubicBezTo>
                <a:cubicBezTo>
                  <a:pt x="-13982" y="232812"/>
                  <a:pt x="9405" y="377825"/>
                  <a:pt x="9405" y="438150"/>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Shape 140">
            <a:extLst>
              <a:ext uri="{FF2B5EF4-FFF2-40B4-BE49-F238E27FC236}">
                <a16:creationId xmlns:a16="http://schemas.microsoft.com/office/drawing/2014/main" id="{CD8F1930-0C86-4547-A735-FD08C80BA038}"/>
              </a:ext>
            </a:extLst>
          </p:cNvPr>
          <p:cNvSpPr/>
          <p:nvPr/>
        </p:nvSpPr>
        <p:spPr>
          <a:xfrm>
            <a:off x="10427755" y="3076864"/>
            <a:ext cx="65523" cy="537027"/>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Lst>
            <a:ahLst/>
            <a:cxnLst>
              <a:cxn ang="0">
                <a:pos x="connsiteX0" y="connsiteY0"/>
              </a:cxn>
              <a:cxn ang="0">
                <a:pos x="connsiteX1" y="connsiteY1"/>
              </a:cxn>
              <a:cxn ang="0">
                <a:pos x="connsiteX2" y="connsiteY2"/>
              </a:cxn>
            </a:cxnLst>
            <a:rect l="l" t="t" r="r" b="b"/>
            <a:pathLst>
              <a:path w="58432" h="831364">
                <a:moveTo>
                  <a:pt x="20356" y="0"/>
                </a:moveTo>
                <a:cubicBezTo>
                  <a:pt x="79271" y="284224"/>
                  <a:pt x="58902" y="381673"/>
                  <a:pt x="31915" y="454698"/>
                </a:cubicBezTo>
                <a:cubicBezTo>
                  <a:pt x="4927" y="527723"/>
                  <a:pt x="0" y="771039"/>
                  <a:pt x="0" y="831364"/>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Shape 142">
            <a:extLst>
              <a:ext uri="{FF2B5EF4-FFF2-40B4-BE49-F238E27FC236}">
                <a16:creationId xmlns:a16="http://schemas.microsoft.com/office/drawing/2014/main" id="{F26BE32F-67B4-4ECA-862F-26E8D025E2F9}"/>
              </a:ext>
            </a:extLst>
          </p:cNvPr>
          <p:cNvSpPr/>
          <p:nvPr/>
        </p:nvSpPr>
        <p:spPr>
          <a:xfrm>
            <a:off x="10194268" y="4454821"/>
            <a:ext cx="320727" cy="409341"/>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 name="connsiteX0" fmla="*/ 0 w 124201"/>
              <a:gd name="connsiteY0" fmla="*/ 0 h 1008310"/>
              <a:gd name="connsiteX1" fmla="*/ 119152 w 124201"/>
              <a:gd name="connsiteY1" fmla="*/ 631644 h 1008310"/>
              <a:gd name="connsiteX2" fmla="*/ 87237 w 124201"/>
              <a:gd name="connsiteY2" fmla="*/ 1008310 h 1008310"/>
              <a:gd name="connsiteX0" fmla="*/ 0 w 92387"/>
              <a:gd name="connsiteY0" fmla="*/ 0 h 1008310"/>
              <a:gd name="connsiteX1" fmla="*/ 85175 w 92387"/>
              <a:gd name="connsiteY1" fmla="*/ 336733 h 1008310"/>
              <a:gd name="connsiteX2" fmla="*/ 87237 w 92387"/>
              <a:gd name="connsiteY2" fmla="*/ 1008310 h 1008310"/>
              <a:gd name="connsiteX0" fmla="*/ 0 w 87237"/>
              <a:gd name="connsiteY0" fmla="*/ 0 h 1008310"/>
              <a:gd name="connsiteX1" fmla="*/ 85175 w 87237"/>
              <a:gd name="connsiteY1" fmla="*/ 336733 h 1008310"/>
              <a:gd name="connsiteX2" fmla="*/ 87237 w 87237"/>
              <a:gd name="connsiteY2" fmla="*/ 1008310 h 1008310"/>
              <a:gd name="connsiteX0" fmla="*/ 0 w 113993"/>
              <a:gd name="connsiteY0" fmla="*/ 0 h 1008310"/>
              <a:gd name="connsiteX1" fmla="*/ 85175 w 113993"/>
              <a:gd name="connsiteY1" fmla="*/ 336733 h 1008310"/>
              <a:gd name="connsiteX2" fmla="*/ 87237 w 113993"/>
              <a:gd name="connsiteY2" fmla="*/ 1008310 h 1008310"/>
              <a:gd name="connsiteX0" fmla="*/ 0 w 370378"/>
              <a:gd name="connsiteY0" fmla="*/ 0 h 363568"/>
              <a:gd name="connsiteX1" fmla="*/ 85175 w 370378"/>
              <a:gd name="connsiteY1" fmla="*/ 336733 h 363568"/>
              <a:gd name="connsiteX2" fmla="*/ 370378 w 370378"/>
              <a:gd name="connsiteY2" fmla="*/ 271034 h 363568"/>
              <a:gd name="connsiteX0" fmla="*/ 0 w 370378"/>
              <a:gd name="connsiteY0" fmla="*/ 0 h 373730"/>
              <a:gd name="connsiteX1" fmla="*/ 85175 w 370378"/>
              <a:gd name="connsiteY1" fmla="*/ 336733 h 373730"/>
              <a:gd name="connsiteX2" fmla="*/ 370378 w 370378"/>
              <a:gd name="connsiteY2" fmla="*/ 271034 h 373730"/>
              <a:gd name="connsiteX0" fmla="*/ 0 w 370378"/>
              <a:gd name="connsiteY0" fmla="*/ 0 h 328126"/>
              <a:gd name="connsiteX1" fmla="*/ 51198 w 370378"/>
              <a:gd name="connsiteY1" fmla="*/ 277750 h 328126"/>
              <a:gd name="connsiteX2" fmla="*/ 370378 w 370378"/>
              <a:gd name="connsiteY2" fmla="*/ 271034 h 328126"/>
              <a:gd name="connsiteX0" fmla="*/ 0 w 398692"/>
              <a:gd name="connsiteY0" fmla="*/ 0 h 367447"/>
              <a:gd name="connsiteX1" fmla="*/ 79512 w 398692"/>
              <a:gd name="connsiteY1" fmla="*/ 317071 h 367447"/>
              <a:gd name="connsiteX2" fmla="*/ 398692 w 398692"/>
              <a:gd name="connsiteY2" fmla="*/ 310355 h 367447"/>
              <a:gd name="connsiteX0" fmla="*/ 0 w 376041"/>
              <a:gd name="connsiteY0" fmla="*/ 0 h 436259"/>
              <a:gd name="connsiteX1" fmla="*/ 56861 w 376041"/>
              <a:gd name="connsiteY1" fmla="*/ 385883 h 436259"/>
              <a:gd name="connsiteX2" fmla="*/ 376041 w 376041"/>
              <a:gd name="connsiteY2" fmla="*/ 379167 h 436259"/>
              <a:gd name="connsiteX0" fmla="*/ 14217 w 333630"/>
              <a:gd name="connsiteY0" fmla="*/ 0 h 544393"/>
              <a:gd name="connsiteX1" fmla="*/ 14450 w 333630"/>
              <a:gd name="connsiteY1" fmla="*/ 494017 h 544393"/>
              <a:gd name="connsiteX2" fmla="*/ 333630 w 333630"/>
              <a:gd name="connsiteY2" fmla="*/ 487301 h 544393"/>
              <a:gd name="connsiteX0" fmla="*/ 50637 w 330410"/>
              <a:gd name="connsiteY0" fmla="*/ 0 h 573884"/>
              <a:gd name="connsiteX1" fmla="*/ 11230 w 330410"/>
              <a:gd name="connsiteY1" fmla="*/ 523508 h 573884"/>
              <a:gd name="connsiteX2" fmla="*/ 330410 w 330410"/>
              <a:gd name="connsiteY2" fmla="*/ 516792 h 573884"/>
              <a:gd name="connsiteX0" fmla="*/ 61297 w 329744"/>
              <a:gd name="connsiteY0" fmla="*/ 0 h 603375"/>
              <a:gd name="connsiteX1" fmla="*/ 10564 w 329744"/>
              <a:gd name="connsiteY1" fmla="*/ 552999 h 603375"/>
              <a:gd name="connsiteX2" fmla="*/ 329744 w 329744"/>
              <a:gd name="connsiteY2" fmla="*/ 546283 h 603375"/>
              <a:gd name="connsiteX0" fmla="*/ 61297 w 329744"/>
              <a:gd name="connsiteY0" fmla="*/ 0 h 603375"/>
              <a:gd name="connsiteX1" fmla="*/ 10564 w 329744"/>
              <a:gd name="connsiteY1" fmla="*/ 552999 h 603375"/>
              <a:gd name="connsiteX2" fmla="*/ 329744 w 329744"/>
              <a:gd name="connsiteY2" fmla="*/ 546283 h 603375"/>
              <a:gd name="connsiteX0" fmla="*/ 66474 w 334921"/>
              <a:gd name="connsiteY0" fmla="*/ 0 h 603375"/>
              <a:gd name="connsiteX1" fmla="*/ 15741 w 334921"/>
              <a:gd name="connsiteY1" fmla="*/ 552999 h 603375"/>
              <a:gd name="connsiteX2" fmla="*/ 334921 w 334921"/>
              <a:gd name="connsiteY2" fmla="*/ 546283 h 603375"/>
              <a:gd name="connsiteX0" fmla="*/ 102470 w 331277"/>
              <a:gd name="connsiteY0" fmla="*/ 0 h 623036"/>
              <a:gd name="connsiteX1" fmla="*/ 12097 w 331277"/>
              <a:gd name="connsiteY1" fmla="*/ 572660 h 623036"/>
              <a:gd name="connsiteX2" fmla="*/ 331277 w 331277"/>
              <a:gd name="connsiteY2" fmla="*/ 565944 h 623036"/>
              <a:gd name="connsiteX0" fmla="*/ 103704 w 332511"/>
              <a:gd name="connsiteY0" fmla="*/ 0 h 623036"/>
              <a:gd name="connsiteX1" fmla="*/ 13331 w 332511"/>
              <a:gd name="connsiteY1" fmla="*/ 572660 h 623036"/>
              <a:gd name="connsiteX2" fmla="*/ 332511 w 332511"/>
              <a:gd name="connsiteY2" fmla="*/ 565944 h 623036"/>
              <a:gd name="connsiteX0" fmla="*/ 68538 w 297345"/>
              <a:gd name="connsiteY0" fmla="*/ 0 h 578042"/>
              <a:gd name="connsiteX1" fmla="*/ 17805 w 297345"/>
              <a:gd name="connsiteY1" fmla="*/ 474356 h 578042"/>
              <a:gd name="connsiteX2" fmla="*/ 297345 w 297345"/>
              <a:gd name="connsiteY2" fmla="*/ 565944 h 578042"/>
              <a:gd name="connsiteX0" fmla="*/ 68538 w 297345"/>
              <a:gd name="connsiteY0" fmla="*/ 0 h 578044"/>
              <a:gd name="connsiteX1" fmla="*/ 17805 w 297345"/>
              <a:gd name="connsiteY1" fmla="*/ 474356 h 578044"/>
              <a:gd name="connsiteX2" fmla="*/ 297345 w 297345"/>
              <a:gd name="connsiteY2" fmla="*/ 565944 h 578044"/>
              <a:gd name="connsiteX0" fmla="*/ 68538 w 297345"/>
              <a:gd name="connsiteY0" fmla="*/ 0 h 578042"/>
              <a:gd name="connsiteX1" fmla="*/ 17805 w 297345"/>
              <a:gd name="connsiteY1" fmla="*/ 474356 h 578042"/>
              <a:gd name="connsiteX2" fmla="*/ 297345 w 297345"/>
              <a:gd name="connsiteY2" fmla="*/ 565944 h 578042"/>
              <a:gd name="connsiteX0" fmla="*/ 68538 w 297345"/>
              <a:gd name="connsiteY0" fmla="*/ 0 h 586755"/>
              <a:gd name="connsiteX1" fmla="*/ 17805 w 297345"/>
              <a:gd name="connsiteY1" fmla="*/ 474356 h 586755"/>
              <a:gd name="connsiteX2" fmla="*/ 297345 w 297345"/>
              <a:gd name="connsiteY2" fmla="*/ 565944 h 586755"/>
              <a:gd name="connsiteX0" fmla="*/ 68538 w 286019"/>
              <a:gd name="connsiteY0" fmla="*/ 0 h 633694"/>
              <a:gd name="connsiteX1" fmla="*/ 17805 w 286019"/>
              <a:gd name="connsiteY1" fmla="*/ 474356 h 633694"/>
              <a:gd name="connsiteX2" fmla="*/ 286019 w 286019"/>
              <a:gd name="connsiteY2" fmla="*/ 624926 h 633694"/>
            </a:gdLst>
            <a:ahLst/>
            <a:cxnLst>
              <a:cxn ang="0">
                <a:pos x="connsiteX0" y="connsiteY0"/>
              </a:cxn>
              <a:cxn ang="0">
                <a:pos x="connsiteX1" y="connsiteY1"/>
              </a:cxn>
              <a:cxn ang="0">
                <a:pos x="connsiteX2" y="connsiteY2"/>
              </a:cxn>
            </a:cxnLst>
            <a:rect l="l" t="t" r="r" b="b"/>
            <a:pathLst>
              <a:path w="286019" h="633694">
                <a:moveTo>
                  <a:pt x="68538" y="0"/>
                </a:moveTo>
                <a:cubicBezTo>
                  <a:pt x="42510" y="166260"/>
                  <a:pt x="-34487" y="332519"/>
                  <a:pt x="17805" y="474356"/>
                </a:cubicBezTo>
                <a:cubicBezTo>
                  <a:pt x="81422" y="616193"/>
                  <a:pt x="99146" y="653074"/>
                  <a:pt x="286019" y="624926"/>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19C70D7D-AD6E-4F99-9874-A6DE0627E71C}"/>
              </a:ext>
            </a:extLst>
          </p:cNvPr>
          <p:cNvSpPr/>
          <p:nvPr/>
        </p:nvSpPr>
        <p:spPr>
          <a:xfrm>
            <a:off x="1380692" y="1672346"/>
            <a:ext cx="6978043" cy="1277273"/>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r>
              <a:rPr lang="vi-VN" sz="1100" b="1" dirty="0">
                <a:latin typeface="Consolas" panose="020B0609020204030204" pitchFamily="49" charset="0"/>
              </a:rPr>
              <a:t>H1:~$ iperf -c 226.96.1.1 -u -T 32 -t 10</a:t>
            </a:r>
          </a:p>
          <a:p>
            <a:r>
              <a:rPr lang="vi-VN" sz="1100" dirty="0">
                <a:latin typeface="Consolas" panose="020B0609020204030204" pitchFamily="49" charset="0"/>
              </a:rPr>
              <a:t>------------------------------------------------------------</a:t>
            </a:r>
          </a:p>
          <a:p>
            <a:r>
              <a:rPr lang="vi-VN" sz="1100" dirty="0">
                <a:latin typeface="Consolas" panose="020B0609020204030204" pitchFamily="49" charset="0"/>
              </a:rPr>
              <a:t>Client connecting to 226.96.1.1, UDP port 5001</a:t>
            </a:r>
          </a:p>
          <a:p>
            <a:r>
              <a:rPr lang="vi-VN" sz="1100" dirty="0">
                <a:latin typeface="Consolas" panose="020B0609020204030204" pitchFamily="49" charset="0"/>
              </a:rPr>
              <a:t>Sending 1470 byte datagrams, IPG target: 11215.21 us (kalman adjust)</a:t>
            </a:r>
          </a:p>
          <a:p>
            <a:r>
              <a:rPr lang="vi-VN" sz="1100" dirty="0">
                <a:latin typeface="Consolas" panose="020B0609020204030204" pitchFamily="49" charset="0"/>
              </a:rPr>
              <a:t>Setting multicast TTL to 32</a:t>
            </a:r>
          </a:p>
          <a:p>
            <a:r>
              <a:rPr lang="vi-VN" sz="1100" dirty="0">
                <a:latin typeface="Consolas" panose="020B0609020204030204" pitchFamily="49" charset="0"/>
              </a:rPr>
              <a:t>UDP buffer size:  208 KByte (default)</a:t>
            </a:r>
          </a:p>
          <a:p>
            <a:r>
              <a:rPr lang="vi-VN" sz="1100" dirty="0">
                <a:latin typeface="Consolas" panose="020B0609020204030204" pitchFamily="49" charset="0"/>
              </a:rPr>
              <a:t>------------------------------------------------------------</a:t>
            </a:r>
          </a:p>
        </p:txBody>
      </p:sp>
      <p:sp>
        <p:nvSpPr>
          <p:cNvPr id="54" name="Rectangle 53">
            <a:extLst>
              <a:ext uri="{FF2B5EF4-FFF2-40B4-BE49-F238E27FC236}">
                <a16:creationId xmlns:a16="http://schemas.microsoft.com/office/drawing/2014/main" id="{21076688-7B45-4687-BBE9-12E775F3D196}"/>
              </a:ext>
            </a:extLst>
          </p:cNvPr>
          <p:cNvSpPr/>
          <p:nvPr/>
        </p:nvSpPr>
        <p:spPr>
          <a:xfrm>
            <a:off x="1380692" y="3733800"/>
            <a:ext cx="6978043" cy="2292935"/>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r>
              <a:rPr lang="vi-VN" sz="1100" b="1" dirty="0">
                <a:latin typeface="Consolas" panose="020B0609020204030204" pitchFamily="49" charset="0"/>
              </a:rPr>
              <a:t>H3:~$ iperf -s -u -B 226.96.1.1 -H 192.168.1.120 -i 1</a:t>
            </a:r>
          </a:p>
          <a:p>
            <a:r>
              <a:rPr lang="vi-VN" sz="1100" dirty="0">
                <a:latin typeface="Consolas" panose="020B0609020204030204" pitchFamily="49" charset="0"/>
              </a:rPr>
              <a:t>------------------------------------------------------------</a:t>
            </a:r>
          </a:p>
          <a:p>
            <a:r>
              <a:rPr lang="vi-VN" sz="1100" dirty="0">
                <a:latin typeface="Consolas" panose="020B0609020204030204" pitchFamily="49" charset="0"/>
              </a:rPr>
              <a:t>Server listening on UDP port 5001</a:t>
            </a:r>
          </a:p>
          <a:p>
            <a:r>
              <a:rPr lang="vi-VN" sz="1100" dirty="0">
                <a:latin typeface="Consolas" panose="020B0609020204030204" pitchFamily="49" charset="0"/>
              </a:rPr>
              <a:t>Binding to local address 226.96.1.1</a:t>
            </a:r>
          </a:p>
          <a:p>
            <a:r>
              <a:rPr lang="vi-VN" sz="1100" dirty="0">
                <a:latin typeface="Consolas" panose="020B0609020204030204" pitchFamily="49" charset="0"/>
              </a:rPr>
              <a:t>Joining multicast (S,G)=192.168.1.120,226.96.1.1</a:t>
            </a:r>
          </a:p>
          <a:p>
            <a:r>
              <a:rPr lang="vi-VN" sz="1100" dirty="0">
                <a:latin typeface="Consolas" panose="020B0609020204030204" pitchFamily="49" charset="0"/>
              </a:rPr>
              <a:t>Receiving 1470 byte datagrams</a:t>
            </a:r>
          </a:p>
          <a:p>
            <a:r>
              <a:rPr lang="vi-VN" sz="1100" dirty="0">
                <a:latin typeface="Consolas" panose="020B0609020204030204" pitchFamily="49" charset="0"/>
              </a:rPr>
              <a:t>UDP buffer size:  208 KByte (default)</a:t>
            </a:r>
          </a:p>
          <a:p>
            <a:r>
              <a:rPr lang="vi-VN" sz="1100" dirty="0">
                <a:latin typeface="Consolas" panose="020B0609020204030204" pitchFamily="49" charset="0"/>
              </a:rPr>
              <a:t>------------------------------------------------------------</a:t>
            </a:r>
          </a:p>
          <a:p>
            <a:r>
              <a:rPr lang="vi-VN" sz="1100" dirty="0">
                <a:latin typeface="Consolas" panose="020B0609020204030204" pitchFamily="49" charset="0"/>
              </a:rPr>
              <a:t>[  3] local 226.96.1.1 port 5001 connected with 192.168.1.120 port 56432</a:t>
            </a:r>
          </a:p>
          <a:p>
            <a:r>
              <a:rPr lang="vi-VN" sz="1100" dirty="0">
                <a:latin typeface="Consolas" panose="020B0609020204030204" pitchFamily="49" charset="0"/>
              </a:rPr>
              <a:t>[ ID] Interval       Transfer     Bandwidth        Jitter   Lost/Total Datagrams</a:t>
            </a:r>
          </a:p>
          <a:p>
            <a:r>
              <a:rPr lang="vi-VN" sz="1100" dirty="0">
                <a:highlight>
                  <a:srgbClr val="FFFF00"/>
                </a:highlight>
                <a:latin typeface="Consolas" panose="020B0609020204030204" pitchFamily="49" charset="0"/>
              </a:rPr>
              <a:t>[  3]  0.0- 1.0 sec   129 KBytes  1.06 Mbits/sec   0.084 ms    0/   90 (0%)</a:t>
            </a:r>
          </a:p>
          <a:p>
            <a:r>
              <a:rPr lang="vi-VN" sz="1100" dirty="0">
                <a:highlight>
                  <a:srgbClr val="FFFF00"/>
                </a:highlight>
                <a:latin typeface="Consolas" panose="020B0609020204030204" pitchFamily="49" charset="0"/>
              </a:rPr>
              <a:t>[  3]  1.0- 2.0 sec   128 KBytes  1.05 Mbits/sec   0.061 ms    0/   89 (0%)</a:t>
            </a:r>
          </a:p>
          <a:p>
            <a:r>
              <a:rPr lang="vi-VN" sz="1100" dirty="0">
                <a:highlight>
                  <a:srgbClr val="FFFF00"/>
                </a:highlight>
                <a:latin typeface="Consolas" panose="020B0609020204030204" pitchFamily="49" charset="0"/>
              </a:rPr>
              <a:t>[  3]  2.0- 3.0 sec   128 KBytes  1.05 Mbits/sec   0.076 ms    0/   89 (0%)</a:t>
            </a:r>
          </a:p>
        </p:txBody>
      </p:sp>
      <p:sp>
        <p:nvSpPr>
          <p:cNvPr id="42" name="Arrow: Down 41">
            <a:extLst>
              <a:ext uri="{FF2B5EF4-FFF2-40B4-BE49-F238E27FC236}">
                <a16:creationId xmlns:a16="http://schemas.microsoft.com/office/drawing/2014/main" id="{8710C944-1886-4E30-B61E-525C4B37B63F}"/>
              </a:ext>
            </a:extLst>
          </p:cNvPr>
          <p:cNvSpPr/>
          <p:nvPr/>
        </p:nvSpPr>
        <p:spPr>
          <a:xfrm rot="3683711">
            <a:off x="10680489" y="1378764"/>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4536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fade">
                                      <p:cBhvr>
                                        <p:cTn id="2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4" grpId="0" animBg="1"/>
      <p:bldP spid="4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9B19-9D79-4725-AF4C-2A6582D320B6}"/>
              </a:ext>
            </a:extLst>
          </p:cNvPr>
          <p:cNvSpPr>
            <a:spLocks noGrp="1"/>
          </p:cNvSpPr>
          <p:nvPr>
            <p:ph type="title"/>
          </p:nvPr>
        </p:nvSpPr>
        <p:spPr/>
        <p:txBody>
          <a:bodyPr/>
          <a:lstStyle/>
          <a:p>
            <a:r>
              <a:rPr lang="vi-VN" dirty="0"/>
              <a:t>Thực hành IGMP</a:t>
            </a:r>
            <a:endParaRPr lang="en-US" dirty="0"/>
          </a:p>
        </p:txBody>
      </p:sp>
      <p:sp>
        <p:nvSpPr>
          <p:cNvPr id="3" name="Content Placeholder 2">
            <a:extLst>
              <a:ext uri="{FF2B5EF4-FFF2-40B4-BE49-F238E27FC236}">
                <a16:creationId xmlns:a16="http://schemas.microsoft.com/office/drawing/2014/main" id="{A7B3BC3C-94E0-4D5E-94A1-B605D520C971}"/>
              </a:ext>
            </a:extLst>
          </p:cNvPr>
          <p:cNvSpPr>
            <a:spLocks noGrp="1"/>
          </p:cNvSpPr>
          <p:nvPr>
            <p:ph idx="1"/>
          </p:nvPr>
        </p:nvSpPr>
        <p:spPr>
          <a:xfrm>
            <a:off x="837982" y="1227909"/>
            <a:ext cx="8275808" cy="4949054"/>
          </a:xfrm>
        </p:spPr>
        <p:txBody>
          <a:bodyPr>
            <a:normAutofit/>
          </a:bodyPr>
          <a:lstStyle/>
          <a:p>
            <a:r>
              <a:rPr lang="vi-VN" sz="2000" dirty="0"/>
              <a:t>Thiết lập hệ thống mạng với 3 router và 3 host</a:t>
            </a:r>
          </a:p>
          <a:p>
            <a:r>
              <a:rPr lang="vi-VN" sz="2000" dirty="0"/>
              <a:t>Chạy iperf trên H3 để join vào nhóm multicast với nguồn phát được xác định là H1</a:t>
            </a:r>
            <a:endParaRPr lang="vi-VN" sz="2000" dirty="0">
              <a:sym typeface="Wingdings" panose="05000000000000000000" pitchFamily="2" charset="2"/>
            </a:endParaRPr>
          </a:p>
          <a:p>
            <a:r>
              <a:rPr lang="vi-VN" sz="2000" dirty="0">
                <a:sym typeface="Wingdings" panose="05000000000000000000" pitchFamily="2" charset="2"/>
              </a:rPr>
              <a:t>Kiểm tra cấu hình multicast trên router R3 được tự động thiết lập theo gói tin IGMP Report gửi đến từ H3</a:t>
            </a:r>
          </a:p>
          <a:p>
            <a:r>
              <a:rPr lang="vi-VN" sz="2000" dirty="0">
                <a:sym typeface="Wingdings" panose="05000000000000000000" pitchFamily="2" charset="2"/>
              </a:rPr>
              <a:t>Join R3 (interface enp0s9) vào cây multicast, kiểm tra cấu hình multicast trên router R2 được tự động thiết lập theo gói tin IGMP Report gửi đến từ R3</a:t>
            </a:r>
          </a:p>
          <a:p>
            <a:r>
              <a:rPr lang="vi-VN" sz="2000" dirty="0">
                <a:sym typeface="Wingdings" panose="05000000000000000000" pitchFamily="2" charset="2"/>
              </a:rPr>
              <a:t>Join R2 (interface enp0s9) vào cây multicast, kiểm tra cấu hình multicast trên router R1 được tự động thiết lập theo gói tin IGMP Report gửi đến từ R2</a:t>
            </a:r>
          </a:p>
          <a:p>
            <a:r>
              <a:rPr lang="vi-VN" sz="2000" dirty="0">
                <a:sym typeface="Wingdings" panose="05000000000000000000" pitchFamily="2" charset="2"/>
              </a:rPr>
              <a:t>Chạy iperf trên H1 để phát gói tin vào nhóm, kiểm tra H3 nhận được gói tin phát trong nhóm</a:t>
            </a:r>
          </a:p>
          <a:p>
            <a:r>
              <a:rPr lang="vi-VN" sz="2000" dirty="0">
                <a:sym typeface="Wingdings" panose="05000000000000000000" pitchFamily="2" charset="2"/>
              </a:rPr>
              <a:t>Bắt các gói tin IGMP giữa H3-R3 và R2-R3 để phân tích</a:t>
            </a:r>
            <a:endParaRPr lang="en-US" sz="2000" dirty="0"/>
          </a:p>
        </p:txBody>
      </p:sp>
      <p:sp>
        <p:nvSpPr>
          <p:cNvPr id="4" name="Slide Number Placeholder 3">
            <a:extLst>
              <a:ext uri="{FF2B5EF4-FFF2-40B4-BE49-F238E27FC236}">
                <a16:creationId xmlns:a16="http://schemas.microsoft.com/office/drawing/2014/main" id="{840D3296-19B1-4C86-BED8-92EAA3E63337}"/>
              </a:ext>
            </a:extLst>
          </p:cNvPr>
          <p:cNvSpPr>
            <a:spLocks noGrp="1"/>
          </p:cNvSpPr>
          <p:nvPr>
            <p:ph type="sldNum" sz="quarter" idx="12"/>
          </p:nvPr>
        </p:nvSpPr>
        <p:spPr/>
        <p:txBody>
          <a:bodyPr/>
          <a:lstStyle/>
          <a:p>
            <a:fld id="{DF28FB93-0A08-4E7D-8E63-9EFA29F1E093}" type="slidenum">
              <a:rPr lang="en-US" smtClean="0"/>
              <a:pPr/>
              <a:t>26</a:t>
            </a:fld>
            <a:endParaRPr lang="en-US"/>
          </a:p>
        </p:txBody>
      </p:sp>
      <p:sp>
        <p:nvSpPr>
          <p:cNvPr id="49" name="computr2">
            <a:extLst>
              <a:ext uri="{FF2B5EF4-FFF2-40B4-BE49-F238E27FC236}">
                <a16:creationId xmlns:a16="http://schemas.microsoft.com/office/drawing/2014/main" id="{DC95E644-B851-4AB3-BA3B-C7EB8E265D09}"/>
              </a:ext>
            </a:extLst>
          </p:cNvPr>
          <p:cNvSpPr>
            <a:spLocks noEditPoints="1" noChangeArrowheads="1"/>
          </p:cNvSpPr>
          <p:nvPr/>
        </p:nvSpPr>
        <p:spPr bwMode="auto">
          <a:xfrm>
            <a:off x="11013083" y="914400"/>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50" name="Picture 2" descr="C:\Users\HP\AppData\Local\Microsoft\Windows\Temporary Internet Files\Content.IE5\XHC0ZJ3B\router-30140_640[1].png">
            <a:extLst>
              <a:ext uri="{FF2B5EF4-FFF2-40B4-BE49-F238E27FC236}">
                <a16:creationId xmlns:a16="http://schemas.microsoft.com/office/drawing/2014/main" id="{3465A4CA-40E5-4A38-A905-CBA9B44D9E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1821616"/>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3">
            <a:extLst>
              <a:ext uri="{FF2B5EF4-FFF2-40B4-BE49-F238E27FC236}">
                <a16:creationId xmlns:a16="http://schemas.microsoft.com/office/drawing/2014/main" id="{6EBC3E49-345F-4C38-ABA2-26252759F9B4}"/>
              </a:ext>
            </a:extLst>
          </p:cNvPr>
          <p:cNvSpPr>
            <a:spLocks noChangeArrowheads="1"/>
          </p:cNvSpPr>
          <p:nvPr/>
        </p:nvSpPr>
        <p:spPr bwMode="auto">
          <a:xfrm>
            <a:off x="10041512" y="1543975"/>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a:t>R1</a:t>
            </a:r>
          </a:p>
        </p:txBody>
      </p:sp>
      <p:cxnSp>
        <p:nvCxnSpPr>
          <p:cNvPr id="52" name="Elbow Connector 7">
            <a:extLst>
              <a:ext uri="{FF2B5EF4-FFF2-40B4-BE49-F238E27FC236}">
                <a16:creationId xmlns:a16="http://schemas.microsoft.com/office/drawing/2014/main" id="{7727B6B4-E98B-4B42-9C12-C83A344DAEDE}"/>
              </a:ext>
            </a:extLst>
          </p:cNvPr>
          <p:cNvCxnSpPr>
            <a:stCxn id="50" idx="3"/>
            <a:endCxn id="53" idx="2"/>
          </p:cNvCxnSpPr>
          <p:nvPr/>
        </p:nvCxnSpPr>
        <p:spPr>
          <a:xfrm flipV="1">
            <a:off x="10491761" y="1520892"/>
            <a:ext cx="687673" cy="44432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3" name="Rectangle 3">
            <a:extLst>
              <a:ext uri="{FF2B5EF4-FFF2-40B4-BE49-F238E27FC236}">
                <a16:creationId xmlns:a16="http://schemas.microsoft.com/office/drawing/2014/main" id="{F67973F6-9BA5-4DF9-BA00-30F8728D0AD1}"/>
              </a:ext>
            </a:extLst>
          </p:cNvPr>
          <p:cNvSpPr>
            <a:spLocks noChangeArrowheads="1"/>
          </p:cNvSpPr>
          <p:nvPr/>
        </p:nvSpPr>
        <p:spPr bwMode="auto">
          <a:xfrm>
            <a:off x="10458884" y="1266334"/>
            <a:ext cx="144109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enp0s9</a:t>
            </a:r>
            <a:r>
              <a:rPr lang="en-US" altLang="en-US" sz="1050" dirty="0">
                <a:latin typeface="Calibri" panose="020F0502020204030204" pitchFamily="34" charset="0"/>
                <a:cs typeface="Calibri" panose="020F0502020204030204" pitchFamily="34" charset="0"/>
              </a:rPr>
              <a:t>: 192.168.1.</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20</a:t>
            </a:r>
          </a:p>
        </p:txBody>
      </p:sp>
      <p:pic>
        <p:nvPicPr>
          <p:cNvPr id="54" name="Picture 2" descr="C:\Users\HP\AppData\Local\Microsoft\Windows\Temporary Internet Files\Content.IE5\XHC0ZJ3B\router-30140_640[1].png">
            <a:extLst>
              <a:ext uri="{FF2B5EF4-FFF2-40B4-BE49-F238E27FC236}">
                <a16:creationId xmlns:a16="http://schemas.microsoft.com/office/drawing/2014/main" id="{C411DAD9-C59B-4D1B-8EBF-B8174FFF6D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1059" y="3200400"/>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3">
            <a:extLst>
              <a:ext uri="{FF2B5EF4-FFF2-40B4-BE49-F238E27FC236}">
                <a16:creationId xmlns:a16="http://schemas.microsoft.com/office/drawing/2014/main" id="{A8987E7B-4F96-40CA-A822-764225AF2BCD}"/>
              </a:ext>
            </a:extLst>
          </p:cNvPr>
          <p:cNvSpPr>
            <a:spLocks noChangeArrowheads="1"/>
          </p:cNvSpPr>
          <p:nvPr/>
        </p:nvSpPr>
        <p:spPr bwMode="auto">
          <a:xfrm>
            <a:off x="10498785" y="2971800"/>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2</a:t>
            </a:r>
            <a:endParaRPr lang="en-US" altLang="en-US" sz="1400" b="1" dirty="0">
              <a:latin typeface="Calibri" panose="020F0502020204030204" pitchFamily="34" charset="0"/>
              <a:cs typeface="Calibri" panose="020F0502020204030204" pitchFamily="34" charset="0"/>
            </a:endParaRPr>
          </a:p>
        </p:txBody>
      </p:sp>
      <p:cxnSp>
        <p:nvCxnSpPr>
          <p:cNvPr id="56" name="Elbow Connector 11">
            <a:extLst>
              <a:ext uri="{FF2B5EF4-FFF2-40B4-BE49-F238E27FC236}">
                <a16:creationId xmlns:a16="http://schemas.microsoft.com/office/drawing/2014/main" id="{1AD634F3-DC12-4D09-A83C-6C9D084DD952}"/>
              </a:ext>
            </a:extLst>
          </p:cNvPr>
          <p:cNvCxnSpPr>
            <a:stCxn id="50" idx="2"/>
            <a:endCxn id="54" idx="0"/>
          </p:cNvCxnSpPr>
          <p:nvPr/>
        </p:nvCxnSpPr>
        <p:spPr>
          <a:xfrm rot="16200000" flipH="1">
            <a:off x="9780620" y="2558866"/>
            <a:ext cx="1091581"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57" name="Picture 2" descr="C:\Users\HP\AppData\Local\Microsoft\Windows\Temporary Internet Files\Content.IE5\XHC0ZJ3B\router-30140_640[1].png">
            <a:extLst>
              <a:ext uri="{FF2B5EF4-FFF2-40B4-BE49-F238E27FC236}">
                <a16:creationId xmlns:a16="http://schemas.microsoft.com/office/drawing/2014/main" id="{6231781A-CFB4-4B9D-A4A3-81DF77D1AC5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458881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58" name="Rectangle 3">
            <a:extLst>
              <a:ext uri="{FF2B5EF4-FFF2-40B4-BE49-F238E27FC236}">
                <a16:creationId xmlns:a16="http://schemas.microsoft.com/office/drawing/2014/main" id="{F21D178E-FF15-4F71-BD6D-4A0625372D1D}"/>
              </a:ext>
            </a:extLst>
          </p:cNvPr>
          <p:cNvSpPr>
            <a:spLocks noChangeArrowheads="1"/>
          </p:cNvSpPr>
          <p:nvPr/>
        </p:nvSpPr>
        <p:spPr bwMode="auto">
          <a:xfrm>
            <a:off x="10041585" y="4791596"/>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3</a:t>
            </a:r>
            <a:endParaRPr lang="en-US" altLang="en-US" sz="1400" b="1" dirty="0">
              <a:latin typeface="Calibri" panose="020F0502020204030204" pitchFamily="34" charset="0"/>
              <a:cs typeface="Calibri" panose="020F0502020204030204" pitchFamily="34" charset="0"/>
            </a:endParaRPr>
          </a:p>
        </p:txBody>
      </p:sp>
      <p:cxnSp>
        <p:nvCxnSpPr>
          <p:cNvPr id="59" name="Elbow Connector 14">
            <a:extLst>
              <a:ext uri="{FF2B5EF4-FFF2-40B4-BE49-F238E27FC236}">
                <a16:creationId xmlns:a16="http://schemas.microsoft.com/office/drawing/2014/main" id="{09D57FA2-5F9C-490C-830C-135E1B975EA8}"/>
              </a:ext>
            </a:extLst>
          </p:cNvPr>
          <p:cNvCxnSpPr>
            <a:stCxn id="54" idx="2"/>
            <a:endCxn id="57" idx="0"/>
          </p:cNvCxnSpPr>
          <p:nvPr/>
        </p:nvCxnSpPr>
        <p:spPr>
          <a:xfrm rot="5400000">
            <a:off x="9775806" y="3942466"/>
            <a:ext cx="1101210"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60" name="computr2">
            <a:extLst>
              <a:ext uri="{FF2B5EF4-FFF2-40B4-BE49-F238E27FC236}">
                <a16:creationId xmlns:a16="http://schemas.microsoft.com/office/drawing/2014/main" id="{8E191DFB-2F76-48E9-A3F5-D2AC76B73B97}"/>
              </a:ext>
            </a:extLst>
          </p:cNvPr>
          <p:cNvSpPr>
            <a:spLocks noEditPoints="1" noChangeArrowheads="1"/>
          </p:cNvSpPr>
          <p:nvPr/>
        </p:nvSpPr>
        <p:spPr bwMode="auto">
          <a:xfrm>
            <a:off x="11013083" y="5297837"/>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61" name="Elbow Connector 16">
            <a:extLst>
              <a:ext uri="{FF2B5EF4-FFF2-40B4-BE49-F238E27FC236}">
                <a16:creationId xmlns:a16="http://schemas.microsoft.com/office/drawing/2014/main" id="{C791D7C7-44A2-43E5-AF8F-5C2012899A5D}"/>
              </a:ext>
            </a:extLst>
          </p:cNvPr>
          <p:cNvCxnSpPr>
            <a:stCxn id="57" idx="3"/>
            <a:endCxn id="62" idx="0"/>
          </p:cNvCxnSpPr>
          <p:nvPr/>
        </p:nvCxnSpPr>
        <p:spPr>
          <a:xfrm>
            <a:off x="10491761" y="4732415"/>
            <a:ext cx="655690" cy="26850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62" name="Rectangle 3">
            <a:extLst>
              <a:ext uri="{FF2B5EF4-FFF2-40B4-BE49-F238E27FC236}">
                <a16:creationId xmlns:a16="http://schemas.microsoft.com/office/drawing/2014/main" id="{64E67A08-6CA2-44C0-9CD9-9DA96FB8D020}"/>
              </a:ext>
            </a:extLst>
          </p:cNvPr>
          <p:cNvSpPr>
            <a:spLocks noChangeArrowheads="1"/>
          </p:cNvSpPr>
          <p:nvPr/>
        </p:nvSpPr>
        <p:spPr bwMode="auto">
          <a:xfrm>
            <a:off x="10392436" y="5000922"/>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15</a:t>
            </a:r>
          </a:p>
        </p:txBody>
      </p:sp>
      <p:sp>
        <p:nvSpPr>
          <p:cNvPr id="63" name="Rectangle 3">
            <a:extLst>
              <a:ext uri="{FF2B5EF4-FFF2-40B4-BE49-F238E27FC236}">
                <a16:creationId xmlns:a16="http://schemas.microsoft.com/office/drawing/2014/main" id="{76F49C5D-0021-4A51-9E47-7AA7B05C1DC1}"/>
              </a:ext>
            </a:extLst>
          </p:cNvPr>
          <p:cNvSpPr>
            <a:spLocks noChangeArrowheads="1"/>
          </p:cNvSpPr>
          <p:nvPr/>
        </p:nvSpPr>
        <p:spPr bwMode="auto">
          <a:xfrm>
            <a:off x="10379533" y="1969998"/>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192.168.1.1</a:t>
            </a:r>
          </a:p>
        </p:txBody>
      </p:sp>
      <p:sp>
        <p:nvSpPr>
          <p:cNvPr id="64" name="Rectangle 3">
            <a:extLst>
              <a:ext uri="{FF2B5EF4-FFF2-40B4-BE49-F238E27FC236}">
                <a16:creationId xmlns:a16="http://schemas.microsoft.com/office/drawing/2014/main" id="{B4940228-F4D6-4599-BE2A-15B646838C60}"/>
              </a:ext>
            </a:extLst>
          </p:cNvPr>
          <p:cNvSpPr>
            <a:spLocks noChangeArrowheads="1"/>
          </p:cNvSpPr>
          <p:nvPr/>
        </p:nvSpPr>
        <p:spPr bwMode="auto">
          <a:xfrm>
            <a:off x="10437241" y="4469842"/>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.1</a:t>
            </a:r>
          </a:p>
        </p:txBody>
      </p:sp>
      <p:sp>
        <p:nvSpPr>
          <p:cNvPr id="65" name="Rectangle 3">
            <a:extLst>
              <a:ext uri="{FF2B5EF4-FFF2-40B4-BE49-F238E27FC236}">
                <a16:creationId xmlns:a16="http://schemas.microsoft.com/office/drawing/2014/main" id="{A7463017-4247-482D-9A4A-7959A2141849}"/>
              </a:ext>
            </a:extLst>
          </p:cNvPr>
          <p:cNvSpPr>
            <a:spLocks noChangeArrowheads="1"/>
          </p:cNvSpPr>
          <p:nvPr/>
        </p:nvSpPr>
        <p:spPr bwMode="auto">
          <a:xfrm>
            <a:off x="9470767" y="2008359"/>
            <a:ext cx="759901"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10.10.1.1</a:t>
            </a:r>
          </a:p>
        </p:txBody>
      </p:sp>
      <p:sp>
        <p:nvSpPr>
          <p:cNvPr id="66" name="Rectangle 3">
            <a:extLst>
              <a:ext uri="{FF2B5EF4-FFF2-40B4-BE49-F238E27FC236}">
                <a16:creationId xmlns:a16="http://schemas.microsoft.com/office/drawing/2014/main" id="{A7D16082-0552-4B70-9DD9-2715589E3952}"/>
              </a:ext>
            </a:extLst>
          </p:cNvPr>
          <p:cNvSpPr>
            <a:spLocks noChangeArrowheads="1"/>
          </p:cNvSpPr>
          <p:nvPr/>
        </p:nvSpPr>
        <p:spPr bwMode="auto">
          <a:xfrm>
            <a:off x="9600687" y="28194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10.10.1.2</a:t>
            </a:r>
          </a:p>
        </p:txBody>
      </p:sp>
      <p:sp>
        <p:nvSpPr>
          <p:cNvPr id="67" name="Rectangle 3">
            <a:extLst>
              <a:ext uri="{FF2B5EF4-FFF2-40B4-BE49-F238E27FC236}">
                <a16:creationId xmlns:a16="http://schemas.microsoft.com/office/drawing/2014/main" id="{3E016FCB-ECFB-4489-AD4D-71C6DA10B7E7}"/>
              </a:ext>
            </a:extLst>
          </p:cNvPr>
          <p:cNvSpPr>
            <a:spLocks noChangeArrowheads="1"/>
          </p:cNvSpPr>
          <p:nvPr/>
        </p:nvSpPr>
        <p:spPr bwMode="auto">
          <a:xfrm>
            <a:off x="9447212" y="4204383"/>
            <a:ext cx="772647"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10.10.2.2</a:t>
            </a:r>
          </a:p>
        </p:txBody>
      </p:sp>
      <p:sp>
        <p:nvSpPr>
          <p:cNvPr id="68" name="computr2">
            <a:extLst>
              <a:ext uri="{FF2B5EF4-FFF2-40B4-BE49-F238E27FC236}">
                <a16:creationId xmlns:a16="http://schemas.microsoft.com/office/drawing/2014/main" id="{DB4484FA-A3DC-4E79-BDEC-6DD07C0A5331}"/>
              </a:ext>
            </a:extLst>
          </p:cNvPr>
          <p:cNvSpPr>
            <a:spLocks noEditPoints="1" noChangeArrowheads="1"/>
          </p:cNvSpPr>
          <p:nvPr/>
        </p:nvSpPr>
        <p:spPr bwMode="auto">
          <a:xfrm>
            <a:off x="11340725" y="2570825"/>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solidFill>
                <a:srgbClr val="FF0000"/>
              </a:solidFill>
            </a:endParaRPr>
          </a:p>
        </p:txBody>
      </p:sp>
      <p:cxnSp>
        <p:nvCxnSpPr>
          <p:cNvPr id="69" name="Elbow Connector 25">
            <a:extLst>
              <a:ext uri="{FF2B5EF4-FFF2-40B4-BE49-F238E27FC236}">
                <a16:creationId xmlns:a16="http://schemas.microsoft.com/office/drawing/2014/main" id="{BFDC30F5-3BF6-4482-AA5D-E64D76F8FD9F}"/>
              </a:ext>
            </a:extLst>
          </p:cNvPr>
          <p:cNvCxnSpPr>
            <a:stCxn id="54" idx="3"/>
            <a:endCxn id="70" idx="2"/>
          </p:cNvCxnSpPr>
          <p:nvPr/>
        </p:nvCxnSpPr>
        <p:spPr>
          <a:xfrm flipV="1">
            <a:off x="10683246" y="3177317"/>
            <a:ext cx="823829" cy="166685"/>
          </a:xfrm>
          <a:prstGeom prst="bentConnector2">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0" name="Rectangle 3">
            <a:extLst>
              <a:ext uri="{FF2B5EF4-FFF2-40B4-BE49-F238E27FC236}">
                <a16:creationId xmlns:a16="http://schemas.microsoft.com/office/drawing/2014/main" id="{24B25E26-4FA2-41B5-B50D-46FE7D70B648}"/>
              </a:ext>
            </a:extLst>
          </p:cNvPr>
          <p:cNvSpPr>
            <a:spLocks noChangeArrowheads="1"/>
          </p:cNvSpPr>
          <p:nvPr/>
        </p:nvSpPr>
        <p:spPr bwMode="auto">
          <a:xfrm>
            <a:off x="10752060" y="2922759"/>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.123</a:t>
            </a:r>
          </a:p>
        </p:txBody>
      </p:sp>
      <p:sp>
        <p:nvSpPr>
          <p:cNvPr id="71" name="Rectangle 3">
            <a:extLst>
              <a:ext uri="{FF2B5EF4-FFF2-40B4-BE49-F238E27FC236}">
                <a16:creationId xmlns:a16="http://schemas.microsoft.com/office/drawing/2014/main" id="{4C1D0CBA-9D98-402C-A43F-EF9020DBA1E6}"/>
              </a:ext>
            </a:extLst>
          </p:cNvPr>
          <p:cNvSpPr>
            <a:spLocks noChangeArrowheads="1"/>
          </p:cNvSpPr>
          <p:nvPr/>
        </p:nvSpPr>
        <p:spPr bwMode="auto">
          <a:xfrm>
            <a:off x="10582370" y="3326842"/>
            <a:ext cx="1303242"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enp0s3: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a:t>
            </a:r>
          </a:p>
        </p:txBody>
      </p:sp>
      <p:sp>
        <p:nvSpPr>
          <p:cNvPr id="72" name="Rectangle 3">
            <a:extLst>
              <a:ext uri="{FF2B5EF4-FFF2-40B4-BE49-F238E27FC236}">
                <a16:creationId xmlns:a16="http://schemas.microsoft.com/office/drawing/2014/main" id="{6AE6D0D0-CB68-4223-88F5-77389B15ABC5}"/>
              </a:ext>
            </a:extLst>
          </p:cNvPr>
          <p:cNvSpPr>
            <a:spLocks noChangeArrowheads="1"/>
          </p:cNvSpPr>
          <p:nvPr/>
        </p:nvSpPr>
        <p:spPr bwMode="auto">
          <a:xfrm>
            <a:off x="9618678" y="34329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10.10.2.1</a:t>
            </a:r>
          </a:p>
        </p:txBody>
      </p:sp>
      <p:sp>
        <p:nvSpPr>
          <p:cNvPr id="73" name="Rectangle 3">
            <a:extLst>
              <a:ext uri="{FF2B5EF4-FFF2-40B4-BE49-F238E27FC236}">
                <a16:creationId xmlns:a16="http://schemas.microsoft.com/office/drawing/2014/main" id="{9E952609-166D-449D-A4B3-7B5AB859F06D}"/>
              </a:ext>
            </a:extLst>
          </p:cNvPr>
          <p:cNvSpPr>
            <a:spLocks noChangeArrowheads="1"/>
          </p:cNvSpPr>
          <p:nvPr/>
        </p:nvSpPr>
        <p:spPr bwMode="auto">
          <a:xfrm>
            <a:off x="11007127" y="665604"/>
            <a:ext cx="36067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H1</a:t>
            </a:r>
          </a:p>
        </p:txBody>
      </p:sp>
      <p:sp>
        <p:nvSpPr>
          <p:cNvPr id="74" name="Rectangle 3">
            <a:extLst>
              <a:ext uri="{FF2B5EF4-FFF2-40B4-BE49-F238E27FC236}">
                <a16:creationId xmlns:a16="http://schemas.microsoft.com/office/drawing/2014/main" id="{92B3BA18-1141-416E-AD12-76C7CC2AB63B}"/>
              </a:ext>
            </a:extLst>
          </p:cNvPr>
          <p:cNvSpPr>
            <a:spLocks noChangeArrowheads="1"/>
          </p:cNvSpPr>
          <p:nvPr/>
        </p:nvSpPr>
        <p:spPr bwMode="auto">
          <a:xfrm>
            <a:off x="11350041" y="2330325"/>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2</a:t>
            </a:r>
            <a:endParaRPr lang="en-US" altLang="en-US" sz="1200" b="1" dirty="0">
              <a:latin typeface="Calibri" panose="020F0502020204030204" pitchFamily="34" charset="0"/>
              <a:cs typeface="Calibri" panose="020F0502020204030204" pitchFamily="34" charset="0"/>
            </a:endParaRPr>
          </a:p>
        </p:txBody>
      </p:sp>
      <p:sp>
        <p:nvSpPr>
          <p:cNvPr id="75" name="Rectangle 3">
            <a:extLst>
              <a:ext uri="{FF2B5EF4-FFF2-40B4-BE49-F238E27FC236}">
                <a16:creationId xmlns:a16="http://schemas.microsoft.com/office/drawing/2014/main" id="{652FFD22-5F42-43F1-A819-5FC97CFE9817}"/>
              </a:ext>
            </a:extLst>
          </p:cNvPr>
          <p:cNvSpPr>
            <a:spLocks noChangeArrowheads="1"/>
          </p:cNvSpPr>
          <p:nvPr/>
        </p:nvSpPr>
        <p:spPr bwMode="auto">
          <a:xfrm>
            <a:off x="11062064" y="5618841"/>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3</a:t>
            </a:r>
            <a:endParaRPr lang="en-US" altLang="en-US" sz="1200" b="1" dirty="0">
              <a:latin typeface="Calibri" panose="020F0502020204030204" pitchFamily="34" charset="0"/>
              <a:cs typeface="Calibri" panose="020F0502020204030204" pitchFamily="34" charset="0"/>
            </a:endParaRPr>
          </a:p>
        </p:txBody>
      </p:sp>
      <p:sp>
        <p:nvSpPr>
          <p:cNvPr id="76" name="Arrow: Down 75">
            <a:extLst>
              <a:ext uri="{FF2B5EF4-FFF2-40B4-BE49-F238E27FC236}">
                <a16:creationId xmlns:a16="http://schemas.microsoft.com/office/drawing/2014/main" id="{8CC769A1-2577-4E15-A71A-2842D2C4F05B}"/>
              </a:ext>
            </a:extLst>
          </p:cNvPr>
          <p:cNvSpPr/>
          <p:nvPr/>
        </p:nvSpPr>
        <p:spPr>
          <a:xfrm rot="20975868">
            <a:off x="10216174" y="2137253"/>
            <a:ext cx="272729" cy="946013"/>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Arrow: Down 76">
            <a:extLst>
              <a:ext uri="{FF2B5EF4-FFF2-40B4-BE49-F238E27FC236}">
                <a16:creationId xmlns:a16="http://schemas.microsoft.com/office/drawing/2014/main" id="{2164EADD-DDE1-4654-8F39-47C222A6C1F2}"/>
              </a:ext>
            </a:extLst>
          </p:cNvPr>
          <p:cNvSpPr/>
          <p:nvPr/>
        </p:nvSpPr>
        <p:spPr>
          <a:xfrm rot="698006">
            <a:off x="10233455" y="3514661"/>
            <a:ext cx="272729" cy="1017127"/>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Arrow: Down 77">
            <a:extLst>
              <a:ext uri="{FF2B5EF4-FFF2-40B4-BE49-F238E27FC236}">
                <a16:creationId xmlns:a16="http://schemas.microsoft.com/office/drawing/2014/main" id="{8AF7EE31-D523-46F8-B11E-89F6BF953D56}"/>
              </a:ext>
            </a:extLst>
          </p:cNvPr>
          <p:cNvSpPr/>
          <p:nvPr/>
        </p:nvSpPr>
        <p:spPr>
          <a:xfrm rot="16200000">
            <a:off x="10659691" y="4511972"/>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2AD3F20E-B0CC-4C39-B84D-73799C7BD745}"/>
              </a:ext>
            </a:extLst>
          </p:cNvPr>
          <p:cNvSpPr/>
          <p:nvPr/>
        </p:nvSpPr>
        <p:spPr>
          <a:xfrm>
            <a:off x="10250995" y="1914562"/>
            <a:ext cx="192123" cy="283027"/>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Lst>
            <a:ahLst/>
            <a:cxnLst>
              <a:cxn ang="0">
                <a:pos x="connsiteX0" y="connsiteY0"/>
              </a:cxn>
              <a:cxn ang="0">
                <a:pos x="connsiteX1" y="connsiteY1"/>
              </a:cxn>
              <a:cxn ang="0">
                <a:pos x="connsiteX2" y="connsiteY2"/>
              </a:cxn>
            </a:cxnLst>
            <a:rect l="l" t="t" r="r" b="b"/>
            <a:pathLst>
              <a:path w="171330" h="438150">
                <a:moveTo>
                  <a:pt x="171330" y="0"/>
                </a:moveTo>
                <a:cubicBezTo>
                  <a:pt x="94336" y="77787"/>
                  <a:pt x="39993" y="86762"/>
                  <a:pt x="13006" y="159787"/>
                </a:cubicBezTo>
                <a:cubicBezTo>
                  <a:pt x="-13982" y="232812"/>
                  <a:pt x="9405" y="377825"/>
                  <a:pt x="9405" y="438150"/>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9">
            <a:extLst>
              <a:ext uri="{FF2B5EF4-FFF2-40B4-BE49-F238E27FC236}">
                <a16:creationId xmlns:a16="http://schemas.microsoft.com/office/drawing/2014/main" id="{41D9A764-F488-4ACB-959D-5D3DA2A129DA}"/>
              </a:ext>
            </a:extLst>
          </p:cNvPr>
          <p:cNvSpPr/>
          <p:nvPr/>
        </p:nvSpPr>
        <p:spPr>
          <a:xfrm>
            <a:off x="10427755" y="3076864"/>
            <a:ext cx="65523" cy="537027"/>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Lst>
            <a:ahLst/>
            <a:cxnLst>
              <a:cxn ang="0">
                <a:pos x="connsiteX0" y="connsiteY0"/>
              </a:cxn>
              <a:cxn ang="0">
                <a:pos x="connsiteX1" y="connsiteY1"/>
              </a:cxn>
              <a:cxn ang="0">
                <a:pos x="connsiteX2" y="connsiteY2"/>
              </a:cxn>
            </a:cxnLst>
            <a:rect l="l" t="t" r="r" b="b"/>
            <a:pathLst>
              <a:path w="58432" h="831364">
                <a:moveTo>
                  <a:pt x="20356" y="0"/>
                </a:moveTo>
                <a:cubicBezTo>
                  <a:pt x="79271" y="284224"/>
                  <a:pt x="58902" y="381673"/>
                  <a:pt x="31915" y="454698"/>
                </a:cubicBezTo>
                <a:cubicBezTo>
                  <a:pt x="4927" y="527723"/>
                  <a:pt x="0" y="771039"/>
                  <a:pt x="0" y="831364"/>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A03C36E9-B5DB-4F3C-870D-5C9E88467520}"/>
              </a:ext>
            </a:extLst>
          </p:cNvPr>
          <p:cNvSpPr/>
          <p:nvPr/>
        </p:nvSpPr>
        <p:spPr>
          <a:xfrm>
            <a:off x="10194268" y="4454821"/>
            <a:ext cx="320727" cy="409341"/>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 name="connsiteX0" fmla="*/ 0 w 124201"/>
              <a:gd name="connsiteY0" fmla="*/ 0 h 1008310"/>
              <a:gd name="connsiteX1" fmla="*/ 119152 w 124201"/>
              <a:gd name="connsiteY1" fmla="*/ 631644 h 1008310"/>
              <a:gd name="connsiteX2" fmla="*/ 87237 w 124201"/>
              <a:gd name="connsiteY2" fmla="*/ 1008310 h 1008310"/>
              <a:gd name="connsiteX0" fmla="*/ 0 w 92387"/>
              <a:gd name="connsiteY0" fmla="*/ 0 h 1008310"/>
              <a:gd name="connsiteX1" fmla="*/ 85175 w 92387"/>
              <a:gd name="connsiteY1" fmla="*/ 336733 h 1008310"/>
              <a:gd name="connsiteX2" fmla="*/ 87237 w 92387"/>
              <a:gd name="connsiteY2" fmla="*/ 1008310 h 1008310"/>
              <a:gd name="connsiteX0" fmla="*/ 0 w 87237"/>
              <a:gd name="connsiteY0" fmla="*/ 0 h 1008310"/>
              <a:gd name="connsiteX1" fmla="*/ 85175 w 87237"/>
              <a:gd name="connsiteY1" fmla="*/ 336733 h 1008310"/>
              <a:gd name="connsiteX2" fmla="*/ 87237 w 87237"/>
              <a:gd name="connsiteY2" fmla="*/ 1008310 h 1008310"/>
              <a:gd name="connsiteX0" fmla="*/ 0 w 113993"/>
              <a:gd name="connsiteY0" fmla="*/ 0 h 1008310"/>
              <a:gd name="connsiteX1" fmla="*/ 85175 w 113993"/>
              <a:gd name="connsiteY1" fmla="*/ 336733 h 1008310"/>
              <a:gd name="connsiteX2" fmla="*/ 87237 w 113993"/>
              <a:gd name="connsiteY2" fmla="*/ 1008310 h 1008310"/>
              <a:gd name="connsiteX0" fmla="*/ 0 w 370378"/>
              <a:gd name="connsiteY0" fmla="*/ 0 h 363568"/>
              <a:gd name="connsiteX1" fmla="*/ 85175 w 370378"/>
              <a:gd name="connsiteY1" fmla="*/ 336733 h 363568"/>
              <a:gd name="connsiteX2" fmla="*/ 370378 w 370378"/>
              <a:gd name="connsiteY2" fmla="*/ 271034 h 363568"/>
              <a:gd name="connsiteX0" fmla="*/ 0 w 370378"/>
              <a:gd name="connsiteY0" fmla="*/ 0 h 373730"/>
              <a:gd name="connsiteX1" fmla="*/ 85175 w 370378"/>
              <a:gd name="connsiteY1" fmla="*/ 336733 h 373730"/>
              <a:gd name="connsiteX2" fmla="*/ 370378 w 370378"/>
              <a:gd name="connsiteY2" fmla="*/ 271034 h 373730"/>
              <a:gd name="connsiteX0" fmla="*/ 0 w 370378"/>
              <a:gd name="connsiteY0" fmla="*/ 0 h 328126"/>
              <a:gd name="connsiteX1" fmla="*/ 51198 w 370378"/>
              <a:gd name="connsiteY1" fmla="*/ 277750 h 328126"/>
              <a:gd name="connsiteX2" fmla="*/ 370378 w 370378"/>
              <a:gd name="connsiteY2" fmla="*/ 271034 h 328126"/>
              <a:gd name="connsiteX0" fmla="*/ 0 w 398692"/>
              <a:gd name="connsiteY0" fmla="*/ 0 h 367447"/>
              <a:gd name="connsiteX1" fmla="*/ 79512 w 398692"/>
              <a:gd name="connsiteY1" fmla="*/ 317071 h 367447"/>
              <a:gd name="connsiteX2" fmla="*/ 398692 w 398692"/>
              <a:gd name="connsiteY2" fmla="*/ 310355 h 367447"/>
              <a:gd name="connsiteX0" fmla="*/ 0 w 376041"/>
              <a:gd name="connsiteY0" fmla="*/ 0 h 436259"/>
              <a:gd name="connsiteX1" fmla="*/ 56861 w 376041"/>
              <a:gd name="connsiteY1" fmla="*/ 385883 h 436259"/>
              <a:gd name="connsiteX2" fmla="*/ 376041 w 376041"/>
              <a:gd name="connsiteY2" fmla="*/ 379167 h 436259"/>
              <a:gd name="connsiteX0" fmla="*/ 14217 w 333630"/>
              <a:gd name="connsiteY0" fmla="*/ 0 h 544393"/>
              <a:gd name="connsiteX1" fmla="*/ 14450 w 333630"/>
              <a:gd name="connsiteY1" fmla="*/ 494017 h 544393"/>
              <a:gd name="connsiteX2" fmla="*/ 333630 w 333630"/>
              <a:gd name="connsiteY2" fmla="*/ 487301 h 544393"/>
              <a:gd name="connsiteX0" fmla="*/ 50637 w 330410"/>
              <a:gd name="connsiteY0" fmla="*/ 0 h 573884"/>
              <a:gd name="connsiteX1" fmla="*/ 11230 w 330410"/>
              <a:gd name="connsiteY1" fmla="*/ 523508 h 573884"/>
              <a:gd name="connsiteX2" fmla="*/ 330410 w 330410"/>
              <a:gd name="connsiteY2" fmla="*/ 516792 h 573884"/>
              <a:gd name="connsiteX0" fmla="*/ 61297 w 329744"/>
              <a:gd name="connsiteY0" fmla="*/ 0 h 603375"/>
              <a:gd name="connsiteX1" fmla="*/ 10564 w 329744"/>
              <a:gd name="connsiteY1" fmla="*/ 552999 h 603375"/>
              <a:gd name="connsiteX2" fmla="*/ 329744 w 329744"/>
              <a:gd name="connsiteY2" fmla="*/ 546283 h 603375"/>
              <a:gd name="connsiteX0" fmla="*/ 61297 w 329744"/>
              <a:gd name="connsiteY0" fmla="*/ 0 h 603375"/>
              <a:gd name="connsiteX1" fmla="*/ 10564 w 329744"/>
              <a:gd name="connsiteY1" fmla="*/ 552999 h 603375"/>
              <a:gd name="connsiteX2" fmla="*/ 329744 w 329744"/>
              <a:gd name="connsiteY2" fmla="*/ 546283 h 603375"/>
              <a:gd name="connsiteX0" fmla="*/ 66474 w 334921"/>
              <a:gd name="connsiteY0" fmla="*/ 0 h 603375"/>
              <a:gd name="connsiteX1" fmla="*/ 15741 w 334921"/>
              <a:gd name="connsiteY1" fmla="*/ 552999 h 603375"/>
              <a:gd name="connsiteX2" fmla="*/ 334921 w 334921"/>
              <a:gd name="connsiteY2" fmla="*/ 546283 h 603375"/>
              <a:gd name="connsiteX0" fmla="*/ 102470 w 331277"/>
              <a:gd name="connsiteY0" fmla="*/ 0 h 623036"/>
              <a:gd name="connsiteX1" fmla="*/ 12097 w 331277"/>
              <a:gd name="connsiteY1" fmla="*/ 572660 h 623036"/>
              <a:gd name="connsiteX2" fmla="*/ 331277 w 331277"/>
              <a:gd name="connsiteY2" fmla="*/ 565944 h 623036"/>
              <a:gd name="connsiteX0" fmla="*/ 103704 w 332511"/>
              <a:gd name="connsiteY0" fmla="*/ 0 h 623036"/>
              <a:gd name="connsiteX1" fmla="*/ 13331 w 332511"/>
              <a:gd name="connsiteY1" fmla="*/ 572660 h 623036"/>
              <a:gd name="connsiteX2" fmla="*/ 332511 w 332511"/>
              <a:gd name="connsiteY2" fmla="*/ 565944 h 623036"/>
              <a:gd name="connsiteX0" fmla="*/ 68538 w 297345"/>
              <a:gd name="connsiteY0" fmla="*/ 0 h 578042"/>
              <a:gd name="connsiteX1" fmla="*/ 17805 w 297345"/>
              <a:gd name="connsiteY1" fmla="*/ 474356 h 578042"/>
              <a:gd name="connsiteX2" fmla="*/ 297345 w 297345"/>
              <a:gd name="connsiteY2" fmla="*/ 565944 h 578042"/>
              <a:gd name="connsiteX0" fmla="*/ 68538 w 297345"/>
              <a:gd name="connsiteY0" fmla="*/ 0 h 578044"/>
              <a:gd name="connsiteX1" fmla="*/ 17805 w 297345"/>
              <a:gd name="connsiteY1" fmla="*/ 474356 h 578044"/>
              <a:gd name="connsiteX2" fmla="*/ 297345 w 297345"/>
              <a:gd name="connsiteY2" fmla="*/ 565944 h 578044"/>
              <a:gd name="connsiteX0" fmla="*/ 68538 w 297345"/>
              <a:gd name="connsiteY0" fmla="*/ 0 h 578042"/>
              <a:gd name="connsiteX1" fmla="*/ 17805 w 297345"/>
              <a:gd name="connsiteY1" fmla="*/ 474356 h 578042"/>
              <a:gd name="connsiteX2" fmla="*/ 297345 w 297345"/>
              <a:gd name="connsiteY2" fmla="*/ 565944 h 578042"/>
              <a:gd name="connsiteX0" fmla="*/ 68538 w 297345"/>
              <a:gd name="connsiteY0" fmla="*/ 0 h 586755"/>
              <a:gd name="connsiteX1" fmla="*/ 17805 w 297345"/>
              <a:gd name="connsiteY1" fmla="*/ 474356 h 586755"/>
              <a:gd name="connsiteX2" fmla="*/ 297345 w 297345"/>
              <a:gd name="connsiteY2" fmla="*/ 565944 h 586755"/>
              <a:gd name="connsiteX0" fmla="*/ 68538 w 286019"/>
              <a:gd name="connsiteY0" fmla="*/ 0 h 633694"/>
              <a:gd name="connsiteX1" fmla="*/ 17805 w 286019"/>
              <a:gd name="connsiteY1" fmla="*/ 474356 h 633694"/>
              <a:gd name="connsiteX2" fmla="*/ 286019 w 286019"/>
              <a:gd name="connsiteY2" fmla="*/ 624926 h 633694"/>
            </a:gdLst>
            <a:ahLst/>
            <a:cxnLst>
              <a:cxn ang="0">
                <a:pos x="connsiteX0" y="connsiteY0"/>
              </a:cxn>
              <a:cxn ang="0">
                <a:pos x="connsiteX1" y="connsiteY1"/>
              </a:cxn>
              <a:cxn ang="0">
                <a:pos x="connsiteX2" y="connsiteY2"/>
              </a:cxn>
            </a:cxnLst>
            <a:rect l="l" t="t" r="r" b="b"/>
            <a:pathLst>
              <a:path w="286019" h="633694">
                <a:moveTo>
                  <a:pt x="68538" y="0"/>
                </a:moveTo>
                <a:cubicBezTo>
                  <a:pt x="42510" y="166260"/>
                  <a:pt x="-34487" y="332519"/>
                  <a:pt x="17805" y="474356"/>
                </a:cubicBezTo>
                <a:cubicBezTo>
                  <a:pt x="81422" y="616193"/>
                  <a:pt x="99146" y="653074"/>
                  <a:pt x="286019" y="624926"/>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Arrow: Down 81">
            <a:extLst>
              <a:ext uri="{FF2B5EF4-FFF2-40B4-BE49-F238E27FC236}">
                <a16:creationId xmlns:a16="http://schemas.microsoft.com/office/drawing/2014/main" id="{972B1492-98B4-4A78-9086-D6298A6164D3}"/>
              </a:ext>
            </a:extLst>
          </p:cNvPr>
          <p:cNvSpPr/>
          <p:nvPr/>
        </p:nvSpPr>
        <p:spPr>
          <a:xfrm rot="3683711">
            <a:off x="10680489" y="1378764"/>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5684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vi-VN" dirty="0"/>
              <a:t>Multicast zone (</a:t>
            </a:r>
            <a:r>
              <a:rPr lang="vi-VN"/>
              <a:t>tree)</a:t>
            </a:r>
            <a:r>
              <a:rPr lang="en-GB"/>
              <a:t> Theory</a:t>
            </a:r>
            <a:endParaRPr lang="en-GB" dirty="0"/>
          </a:p>
        </p:txBody>
      </p:sp>
      <p:sp>
        <p:nvSpPr>
          <p:cNvPr id="6" name="Text Placeholder 5"/>
          <p:cNvSpPr>
            <a:spLocks noGrp="1"/>
          </p:cNvSpPr>
          <p:nvPr>
            <p:ph type="body" idx="1"/>
          </p:nvPr>
        </p:nvSpPr>
        <p:spPr/>
        <p:txBody>
          <a:bodyPr/>
          <a:lstStyle/>
          <a:p>
            <a:endParaRPr lang="en-GB"/>
          </a:p>
        </p:txBody>
      </p:sp>
    </p:spTree>
    <p:extLst>
      <p:ext uri="{BB962C8B-B14F-4D97-AF65-F5344CB8AC3E}">
        <p14:creationId xmlns:p14="http://schemas.microsoft.com/office/powerpoint/2010/main" val="1152896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Oval 75">
            <a:extLst>
              <a:ext uri="{FF2B5EF4-FFF2-40B4-BE49-F238E27FC236}">
                <a16:creationId xmlns:a16="http://schemas.microsoft.com/office/drawing/2014/main" id="{D2C7FDC0-8FB8-4116-9410-D7203931AEDA}"/>
              </a:ext>
            </a:extLst>
          </p:cNvPr>
          <p:cNvSpPr/>
          <p:nvPr/>
        </p:nvSpPr>
        <p:spPr>
          <a:xfrm>
            <a:off x="10818812" y="3754574"/>
            <a:ext cx="925438" cy="836926"/>
          </a:xfrm>
          <a:prstGeom prst="ellipse">
            <a:avLst/>
          </a:prstGeom>
          <a:solidFill>
            <a:schemeClr val="accent6">
              <a:alpha val="20000"/>
            </a:schemeClr>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Oval 73">
            <a:extLst>
              <a:ext uri="{FF2B5EF4-FFF2-40B4-BE49-F238E27FC236}">
                <a16:creationId xmlns:a16="http://schemas.microsoft.com/office/drawing/2014/main" id="{C922481E-3390-455D-A7DA-E4056C120CE9}"/>
              </a:ext>
            </a:extLst>
          </p:cNvPr>
          <p:cNvSpPr/>
          <p:nvPr/>
        </p:nvSpPr>
        <p:spPr>
          <a:xfrm>
            <a:off x="9523412" y="1575483"/>
            <a:ext cx="1489671" cy="2752528"/>
          </a:xfrm>
          <a:prstGeom prst="ellipse">
            <a:avLst/>
          </a:prstGeom>
          <a:solidFill>
            <a:schemeClr val="bg1">
              <a:lumMod val="95000"/>
            </a:schemeClr>
          </a:solid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a:extLst>
              <a:ext uri="{FF2B5EF4-FFF2-40B4-BE49-F238E27FC236}">
                <a16:creationId xmlns:a16="http://schemas.microsoft.com/office/drawing/2014/main" id="{3D793257-44EF-43A3-8F19-8048F50F2DA5}"/>
              </a:ext>
            </a:extLst>
          </p:cNvPr>
          <p:cNvSpPr/>
          <p:nvPr/>
        </p:nvSpPr>
        <p:spPr>
          <a:xfrm>
            <a:off x="10419820" y="1252518"/>
            <a:ext cx="1199073" cy="978056"/>
          </a:xfrm>
          <a:prstGeom prst="ellipse">
            <a:avLst/>
          </a:prstGeom>
          <a:solidFill>
            <a:schemeClr val="accent6">
              <a:alpha val="20000"/>
            </a:schemeClr>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29639B19-9D79-4725-AF4C-2A6582D320B6}"/>
              </a:ext>
            </a:extLst>
          </p:cNvPr>
          <p:cNvSpPr>
            <a:spLocks noGrp="1"/>
          </p:cNvSpPr>
          <p:nvPr>
            <p:ph type="title"/>
          </p:nvPr>
        </p:nvSpPr>
        <p:spPr/>
        <p:txBody>
          <a:bodyPr/>
          <a:lstStyle/>
          <a:p>
            <a:r>
              <a:rPr lang="vi-VN" dirty="0"/>
              <a:t>Multicast zone &amp; Multicast tree</a:t>
            </a:r>
            <a:endParaRPr lang="en-US" dirty="0"/>
          </a:p>
        </p:txBody>
      </p:sp>
      <p:sp>
        <p:nvSpPr>
          <p:cNvPr id="3" name="Content Placeholder 2">
            <a:extLst>
              <a:ext uri="{FF2B5EF4-FFF2-40B4-BE49-F238E27FC236}">
                <a16:creationId xmlns:a16="http://schemas.microsoft.com/office/drawing/2014/main" id="{A7B3BC3C-94E0-4D5E-94A1-B605D520C971}"/>
              </a:ext>
            </a:extLst>
          </p:cNvPr>
          <p:cNvSpPr>
            <a:spLocks noGrp="1"/>
          </p:cNvSpPr>
          <p:nvPr>
            <p:ph idx="1"/>
          </p:nvPr>
        </p:nvSpPr>
        <p:spPr>
          <a:xfrm>
            <a:off x="837982" y="1227909"/>
            <a:ext cx="7910520" cy="4949054"/>
          </a:xfrm>
        </p:spPr>
        <p:txBody>
          <a:bodyPr>
            <a:normAutofit/>
          </a:bodyPr>
          <a:lstStyle/>
          <a:p>
            <a:r>
              <a:rPr lang="vi-VN" sz="1800" dirty="0"/>
              <a:t>Multicast zone</a:t>
            </a:r>
          </a:p>
          <a:p>
            <a:pPr lvl="1"/>
            <a:r>
              <a:rPr lang="vi-VN" sz="1400" dirty="0"/>
              <a:t>Gắn với một địa chỉ group (multicast)</a:t>
            </a:r>
          </a:p>
          <a:p>
            <a:pPr lvl="1"/>
            <a:r>
              <a:rPr lang="vi-VN" sz="1400" dirty="0"/>
              <a:t>Vùng lan tỏa của gói tin IP gửi theo địa chỉ group, gồm có các host &amp; các router</a:t>
            </a:r>
          </a:p>
          <a:p>
            <a:r>
              <a:rPr lang="vi-VN" sz="1800" dirty="0"/>
              <a:t>Multicast tree</a:t>
            </a:r>
          </a:p>
          <a:p>
            <a:pPr lvl="1"/>
            <a:r>
              <a:rPr lang="vi-VN" sz="1400" dirty="0"/>
              <a:t>Cây!!! </a:t>
            </a:r>
          </a:p>
          <a:p>
            <a:pPr lvl="1"/>
            <a:r>
              <a:rPr lang="vi-VN" sz="1400" dirty="0">
                <a:sym typeface="Wingdings" panose="05000000000000000000" pitchFamily="2" charset="2"/>
              </a:rPr>
              <a:t>Host: nút gốc (source) &amp; nút lá (receiver)</a:t>
            </a:r>
          </a:p>
          <a:p>
            <a:pPr lvl="1"/>
            <a:r>
              <a:rPr lang="vi-VN" sz="1400" dirty="0">
                <a:sym typeface="Wingdings" panose="05000000000000000000" pitchFamily="2" charset="2"/>
              </a:rPr>
              <a:t>Router: nút bên trong</a:t>
            </a:r>
          </a:p>
          <a:p>
            <a:r>
              <a:rPr lang="vi-VN" sz="1800" dirty="0">
                <a:sym typeface="Wingdings" panose="05000000000000000000" pitchFamily="2" charset="2"/>
              </a:rPr>
              <a:t>Xây dựng cây</a:t>
            </a:r>
          </a:p>
          <a:p>
            <a:pPr lvl="1"/>
            <a:r>
              <a:rPr lang="vi-VN" sz="1400">
                <a:sym typeface="Wingdings" panose="05000000000000000000" pitchFamily="2" charset="2"/>
              </a:rPr>
              <a:t>Dựng </a:t>
            </a:r>
            <a:r>
              <a:rPr lang="vi-VN" sz="1400" dirty="0">
                <a:sym typeface="Wingdings" panose="05000000000000000000" pitchFamily="2" charset="2"/>
              </a:rPr>
              <a:t>cây thủ công (manual)  static</a:t>
            </a:r>
          </a:p>
          <a:p>
            <a:pPr lvl="1"/>
            <a:r>
              <a:rPr lang="vi-VN" sz="1400">
                <a:sym typeface="Wingdings" panose="05000000000000000000" pitchFamily="2" charset="2"/>
              </a:rPr>
              <a:t>IGMP: local link, thêm/bớt nút con vào cha</a:t>
            </a:r>
            <a:endParaRPr lang="en-GB" sz="1400">
              <a:sym typeface="Wingdings" panose="05000000000000000000" pitchFamily="2" charset="2"/>
            </a:endParaRPr>
          </a:p>
          <a:p>
            <a:pPr lvl="1"/>
            <a:r>
              <a:rPr lang="vi-VN" sz="1400">
                <a:sym typeface="Wingdings" panose="05000000000000000000" pitchFamily="2" charset="2"/>
              </a:rPr>
              <a:t>Dựng </a:t>
            </a:r>
            <a:r>
              <a:rPr lang="vi-VN" sz="1400" dirty="0">
                <a:sym typeface="Wingdings" panose="05000000000000000000" pitchFamily="2" charset="2"/>
              </a:rPr>
              <a:t>cây tự động (dynamic)  multicast routing protocol  (nhớ lại routing protocol!!!)</a:t>
            </a:r>
          </a:p>
          <a:p>
            <a:r>
              <a:rPr lang="vi-VN" sz="1800" dirty="0">
                <a:sym typeface="Wingdings" panose="05000000000000000000" pitchFamily="2" charset="2"/>
              </a:rPr>
              <a:t>Bài toán nút gốc (source)</a:t>
            </a:r>
          </a:p>
          <a:p>
            <a:pPr lvl="1"/>
            <a:r>
              <a:rPr lang="vi-VN" sz="1400" dirty="0">
                <a:sym typeface="Wingdings" panose="05000000000000000000" pitchFamily="2" charset="2"/>
              </a:rPr>
              <a:t>Xác định nút gốc thế nào? (source chạy </a:t>
            </a:r>
            <a:r>
              <a:rPr lang="vi-VN" sz="1400" i="1" dirty="0">
                <a:sym typeface="Wingdings" panose="05000000000000000000" pitchFamily="2" charset="2"/>
              </a:rPr>
              <a:t>iperf -c</a:t>
            </a:r>
            <a:r>
              <a:rPr lang="vi-VN" sz="1400" dirty="0">
                <a:sym typeface="Wingdings" panose="05000000000000000000" pitchFamily="2" charset="2"/>
              </a:rPr>
              <a:t> &amp; gửi multicast)</a:t>
            </a:r>
          </a:p>
          <a:p>
            <a:pPr lvl="1"/>
            <a:r>
              <a:rPr lang="vi-VN" sz="1400" dirty="0">
                <a:sym typeface="Wingdings" panose="05000000000000000000" pitchFamily="2" charset="2"/>
              </a:rPr>
              <a:t>Khi nào? (khi H3 chạy </a:t>
            </a:r>
            <a:r>
              <a:rPr lang="vi-VN" sz="1400" i="1" dirty="0">
                <a:sym typeface="Wingdings" panose="05000000000000000000" pitchFamily="2" charset="2"/>
              </a:rPr>
              <a:t>iperf -H</a:t>
            </a:r>
            <a:r>
              <a:rPr lang="vi-VN" sz="1400" dirty="0">
                <a:sym typeface="Wingdings" panose="05000000000000000000" pitchFamily="2" charset="2"/>
              </a:rPr>
              <a:t>, hoặc khi H1 chạy </a:t>
            </a:r>
            <a:r>
              <a:rPr lang="vi-VN" sz="1400" i="1" dirty="0">
                <a:sym typeface="Wingdings" panose="05000000000000000000" pitchFamily="2" charset="2"/>
              </a:rPr>
              <a:t>iperf -c</a:t>
            </a:r>
            <a:r>
              <a:rPr lang="vi-VN" sz="1400" dirty="0">
                <a:sym typeface="Wingdings" panose="05000000000000000000" pitchFamily="2" charset="2"/>
              </a:rPr>
              <a:t>)</a:t>
            </a:r>
          </a:p>
          <a:p>
            <a:pPr lvl="1"/>
            <a:r>
              <a:rPr lang="vi-VN" sz="1400" dirty="0">
                <a:sym typeface="Wingdings" panose="05000000000000000000" pitchFamily="2" charset="2"/>
              </a:rPr>
              <a:t>Nhiều nút gốc? (các host reveiver chạy </a:t>
            </a:r>
            <a:r>
              <a:rPr lang="vi-VN" sz="1400" i="1" dirty="0">
                <a:sym typeface="Wingdings" panose="05000000000000000000" pitchFamily="2" charset="2"/>
              </a:rPr>
              <a:t>iperf -H</a:t>
            </a:r>
            <a:r>
              <a:rPr lang="vi-VN" sz="1400" dirty="0">
                <a:sym typeface="Wingdings" panose="05000000000000000000" pitchFamily="2" charset="2"/>
              </a:rPr>
              <a:t> để thiết lập source khác nhau)</a:t>
            </a:r>
          </a:p>
          <a:p>
            <a:r>
              <a:rPr lang="vi-VN" sz="1800" dirty="0">
                <a:sym typeface="Wingdings" panose="05000000000000000000" pitchFamily="2" charset="2"/>
              </a:rPr>
              <a:t>Bài toán xác định cây tối ưu từ đồ thị kết nối mạng</a:t>
            </a:r>
          </a:p>
          <a:p>
            <a:endParaRPr lang="vi-VN" sz="1800" dirty="0">
              <a:sym typeface="Wingdings" panose="05000000000000000000" pitchFamily="2" charset="2"/>
            </a:endParaRPr>
          </a:p>
          <a:p>
            <a:pPr lvl="1"/>
            <a:endParaRPr lang="vi-VN" sz="1400" dirty="0"/>
          </a:p>
          <a:p>
            <a:pPr lvl="1"/>
            <a:endParaRPr lang="vi-VN" sz="1400" dirty="0"/>
          </a:p>
          <a:p>
            <a:pPr lvl="1"/>
            <a:endParaRPr lang="vi-VN" sz="1400" dirty="0"/>
          </a:p>
          <a:p>
            <a:endParaRPr lang="en-US" sz="1800" dirty="0"/>
          </a:p>
        </p:txBody>
      </p:sp>
      <p:sp>
        <p:nvSpPr>
          <p:cNvPr id="4" name="Slide Number Placeholder 3">
            <a:extLst>
              <a:ext uri="{FF2B5EF4-FFF2-40B4-BE49-F238E27FC236}">
                <a16:creationId xmlns:a16="http://schemas.microsoft.com/office/drawing/2014/main" id="{840D3296-19B1-4C86-BED8-92EAA3E63337}"/>
              </a:ext>
            </a:extLst>
          </p:cNvPr>
          <p:cNvSpPr>
            <a:spLocks noGrp="1"/>
          </p:cNvSpPr>
          <p:nvPr>
            <p:ph type="sldNum" sz="quarter" idx="12"/>
          </p:nvPr>
        </p:nvSpPr>
        <p:spPr/>
        <p:txBody>
          <a:bodyPr/>
          <a:lstStyle/>
          <a:p>
            <a:fld id="{DF28FB93-0A08-4E7D-8E63-9EFA29F1E093}" type="slidenum">
              <a:rPr lang="en-US" smtClean="0"/>
              <a:pPr/>
              <a:t>28</a:t>
            </a:fld>
            <a:endParaRPr lang="en-US"/>
          </a:p>
        </p:txBody>
      </p:sp>
      <p:sp>
        <p:nvSpPr>
          <p:cNvPr id="49" name="Rectangle 3">
            <a:extLst>
              <a:ext uri="{FF2B5EF4-FFF2-40B4-BE49-F238E27FC236}">
                <a16:creationId xmlns:a16="http://schemas.microsoft.com/office/drawing/2014/main" id="{F356C08C-3710-4D27-8053-E0A0114C4039}"/>
              </a:ext>
            </a:extLst>
          </p:cNvPr>
          <p:cNvSpPr>
            <a:spLocks noChangeArrowheads="1"/>
          </p:cNvSpPr>
          <p:nvPr/>
        </p:nvSpPr>
        <p:spPr bwMode="auto">
          <a:xfrm>
            <a:off x="9206585" y="2015835"/>
            <a:ext cx="82413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i="1" dirty="0"/>
              <a:t>Multicast </a:t>
            </a:r>
            <a:br>
              <a:rPr lang="en-US" altLang="en-US" sz="1200" b="1" i="1" dirty="0"/>
            </a:br>
            <a:r>
              <a:rPr lang="en-US" altLang="en-US" sz="1200" b="1" i="1" dirty="0"/>
              <a:t>zone</a:t>
            </a:r>
          </a:p>
        </p:txBody>
      </p:sp>
      <p:sp>
        <p:nvSpPr>
          <p:cNvPr id="50" name="computr2">
            <a:extLst>
              <a:ext uri="{FF2B5EF4-FFF2-40B4-BE49-F238E27FC236}">
                <a16:creationId xmlns:a16="http://schemas.microsoft.com/office/drawing/2014/main" id="{227C5965-1701-4E45-B06D-22B5D640F69C}"/>
              </a:ext>
            </a:extLst>
          </p:cNvPr>
          <p:cNvSpPr>
            <a:spLocks noEditPoints="1" noChangeArrowheads="1"/>
          </p:cNvSpPr>
          <p:nvPr/>
        </p:nvSpPr>
        <p:spPr bwMode="auto">
          <a:xfrm>
            <a:off x="11468449" y="1280011"/>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51" name="Picture 2" descr="C:\Users\HP\AppData\Local\Microsoft\Windows\Temporary Internet Files\Content.IE5\XHC0ZJ3B\router-30140_640[1].png">
            <a:extLst>
              <a:ext uri="{FF2B5EF4-FFF2-40B4-BE49-F238E27FC236}">
                <a16:creationId xmlns:a16="http://schemas.microsoft.com/office/drawing/2014/main" id="{FACAD578-D0C2-428C-AA7C-C3CF29A9E45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1842390"/>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3">
            <a:extLst>
              <a:ext uri="{FF2B5EF4-FFF2-40B4-BE49-F238E27FC236}">
                <a16:creationId xmlns:a16="http://schemas.microsoft.com/office/drawing/2014/main" id="{7FB0FA78-0CDB-419F-BB91-B1BD8F349A56}"/>
              </a:ext>
            </a:extLst>
          </p:cNvPr>
          <p:cNvSpPr>
            <a:spLocks noChangeArrowheads="1"/>
          </p:cNvSpPr>
          <p:nvPr/>
        </p:nvSpPr>
        <p:spPr bwMode="auto">
          <a:xfrm>
            <a:off x="10041512" y="1564749"/>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a:t>R1</a:t>
            </a:r>
          </a:p>
        </p:txBody>
      </p:sp>
      <p:cxnSp>
        <p:nvCxnSpPr>
          <p:cNvPr id="53" name="Elbow Connector 7">
            <a:extLst>
              <a:ext uri="{FF2B5EF4-FFF2-40B4-BE49-F238E27FC236}">
                <a16:creationId xmlns:a16="http://schemas.microsoft.com/office/drawing/2014/main" id="{1C8295B4-A022-4F18-909C-85992851682D}"/>
              </a:ext>
            </a:extLst>
          </p:cNvPr>
          <p:cNvCxnSpPr>
            <a:stCxn id="51" idx="3"/>
            <a:endCxn id="54" idx="2"/>
          </p:cNvCxnSpPr>
          <p:nvPr/>
        </p:nvCxnSpPr>
        <p:spPr>
          <a:xfrm flipV="1">
            <a:off x="10491761" y="1849574"/>
            <a:ext cx="1137314" cy="13641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4" name="Rectangle 3">
            <a:extLst>
              <a:ext uri="{FF2B5EF4-FFF2-40B4-BE49-F238E27FC236}">
                <a16:creationId xmlns:a16="http://schemas.microsoft.com/office/drawing/2014/main" id="{5DF30106-CFE6-4D74-B5C7-102ED0421B1C}"/>
              </a:ext>
            </a:extLst>
          </p:cNvPr>
          <p:cNvSpPr>
            <a:spLocks noChangeArrowheads="1"/>
          </p:cNvSpPr>
          <p:nvPr/>
        </p:nvSpPr>
        <p:spPr bwMode="auto">
          <a:xfrm>
            <a:off x="11448737" y="1571933"/>
            <a:ext cx="36067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dirty="0"/>
              <a:t>H1</a:t>
            </a:r>
          </a:p>
        </p:txBody>
      </p:sp>
      <p:pic>
        <p:nvPicPr>
          <p:cNvPr id="55" name="Picture 2" descr="C:\Users\HP\AppData\Local\Microsoft\Windows\Temporary Internet Files\Content.IE5\XHC0ZJ3B\router-30140_640[1].png">
            <a:extLst>
              <a:ext uri="{FF2B5EF4-FFF2-40B4-BE49-F238E27FC236}">
                <a16:creationId xmlns:a16="http://schemas.microsoft.com/office/drawing/2014/main" id="{53641AD3-4F00-4C74-BB92-3EA519F4E40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1059" y="2840174"/>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3">
            <a:extLst>
              <a:ext uri="{FF2B5EF4-FFF2-40B4-BE49-F238E27FC236}">
                <a16:creationId xmlns:a16="http://schemas.microsoft.com/office/drawing/2014/main" id="{70E635D7-4AAB-4E45-AEDF-BB4EA83E897C}"/>
              </a:ext>
            </a:extLst>
          </p:cNvPr>
          <p:cNvSpPr>
            <a:spLocks noChangeArrowheads="1"/>
          </p:cNvSpPr>
          <p:nvPr/>
        </p:nvSpPr>
        <p:spPr bwMode="auto">
          <a:xfrm>
            <a:off x="10494777" y="2611574"/>
            <a:ext cx="386324"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2</a:t>
            </a:r>
            <a:endParaRPr lang="en-US" altLang="en-US" sz="1400" b="1" dirty="0">
              <a:latin typeface="Calibri" panose="020F0502020204030204" pitchFamily="34" charset="0"/>
              <a:cs typeface="Calibri" panose="020F0502020204030204" pitchFamily="34" charset="0"/>
            </a:endParaRPr>
          </a:p>
        </p:txBody>
      </p:sp>
      <p:cxnSp>
        <p:nvCxnSpPr>
          <p:cNvPr id="57" name="Elbow Connector 11">
            <a:extLst>
              <a:ext uri="{FF2B5EF4-FFF2-40B4-BE49-F238E27FC236}">
                <a16:creationId xmlns:a16="http://schemas.microsoft.com/office/drawing/2014/main" id="{6E252C9F-E399-4B85-AA97-421F86AF1D0A}"/>
              </a:ext>
            </a:extLst>
          </p:cNvPr>
          <p:cNvCxnSpPr>
            <a:stCxn id="51" idx="2"/>
            <a:endCxn id="55" idx="0"/>
          </p:cNvCxnSpPr>
          <p:nvPr/>
        </p:nvCxnSpPr>
        <p:spPr>
          <a:xfrm rot="16200000" flipH="1">
            <a:off x="9971120" y="2389140"/>
            <a:ext cx="710581"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58" name="Picture 2" descr="C:\Users\HP\AppData\Local\Microsoft\Windows\Temporary Internet Files\Content.IE5\XHC0ZJ3B\router-30140_640[1].png">
            <a:extLst>
              <a:ext uri="{FF2B5EF4-FFF2-40B4-BE49-F238E27FC236}">
                <a16:creationId xmlns:a16="http://schemas.microsoft.com/office/drawing/2014/main" id="{86D054AF-D5B2-4A54-9972-4DFDA0DFC76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02974" y="3883750"/>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3">
            <a:extLst>
              <a:ext uri="{FF2B5EF4-FFF2-40B4-BE49-F238E27FC236}">
                <a16:creationId xmlns:a16="http://schemas.microsoft.com/office/drawing/2014/main" id="{516F22F8-6BD6-490A-BA61-B90935E415A9}"/>
              </a:ext>
            </a:extLst>
          </p:cNvPr>
          <p:cNvSpPr>
            <a:spLocks noChangeArrowheads="1"/>
          </p:cNvSpPr>
          <p:nvPr/>
        </p:nvSpPr>
        <p:spPr bwMode="auto">
          <a:xfrm>
            <a:off x="10570977" y="4086533"/>
            <a:ext cx="386324"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3</a:t>
            </a:r>
            <a:endParaRPr lang="en-US" altLang="en-US" sz="1400" b="1" dirty="0">
              <a:latin typeface="Calibri" panose="020F0502020204030204" pitchFamily="34" charset="0"/>
              <a:cs typeface="Calibri" panose="020F0502020204030204" pitchFamily="34" charset="0"/>
            </a:endParaRPr>
          </a:p>
        </p:txBody>
      </p:sp>
      <p:cxnSp>
        <p:nvCxnSpPr>
          <p:cNvPr id="60" name="Elbow Connector 14">
            <a:extLst>
              <a:ext uri="{FF2B5EF4-FFF2-40B4-BE49-F238E27FC236}">
                <a16:creationId xmlns:a16="http://schemas.microsoft.com/office/drawing/2014/main" id="{03EC2DDC-76E0-4284-A13F-3BE6933ADD7C}"/>
              </a:ext>
            </a:extLst>
          </p:cNvPr>
          <p:cNvCxnSpPr>
            <a:stCxn id="55" idx="2"/>
            <a:endCxn id="58" idx="0"/>
          </p:cNvCxnSpPr>
          <p:nvPr/>
        </p:nvCxnSpPr>
        <p:spPr>
          <a:xfrm rot="16200000" flipH="1">
            <a:off x="10214924" y="3334605"/>
            <a:ext cx="756373" cy="34191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61" name="computr2">
            <a:extLst>
              <a:ext uri="{FF2B5EF4-FFF2-40B4-BE49-F238E27FC236}">
                <a16:creationId xmlns:a16="http://schemas.microsoft.com/office/drawing/2014/main" id="{58B378A6-2B35-4123-9843-420266182370}"/>
              </a:ext>
            </a:extLst>
          </p:cNvPr>
          <p:cNvSpPr>
            <a:spLocks noEditPoints="1" noChangeArrowheads="1"/>
          </p:cNvSpPr>
          <p:nvPr/>
        </p:nvSpPr>
        <p:spPr bwMode="auto">
          <a:xfrm>
            <a:off x="11626783" y="4364174"/>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62" name="Elbow Connector 16">
            <a:extLst>
              <a:ext uri="{FF2B5EF4-FFF2-40B4-BE49-F238E27FC236}">
                <a16:creationId xmlns:a16="http://schemas.microsoft.com/office/drawing/2014/main" id="{22EE699E-FEEE-4E30-8250-99AD09956B1A}"/>
              </a:ext>
            </a:extLst>
          </p:cNvPr>
          <p:cNvCxnSpPr>
            <a:stCxn id="58" idx="3"/>
            <a:endCxn id="63" idx="0"/>
          </p:cNvCxnSpPr>
          <p:nvPr/>
        </p:nvCxnSpPr>
        <p:spPr>
          <a:xfrm>
            <a:off x="11025161" y="4027352"/>
            <a:ext cx="735989" cy="10822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63" name="Rectangle 3">
            <a:extLst>
              <a:ext uri="{FF2B5EF4-FFF2-40B4-BE49-F238E27FC236}">
                <a16:creationId xmlns:a16="http://schemas.microsoft.com/office/drawing/2014/main" id="{FB2F2055-F2AA-4777-88ED-EDE932D89416}"/>
              </a:ext>
            </a:extLst>
          </p:cNvPr>
          <p:cNvSpPr>
            <a:spLocks noChangeArrowheads="1"/>
          </p:cNvSpPr>
          <p:nvPr/>
        </p:nvSpPr>
        <p:spPr bwMode="auto">
          <a:xfrm>
            <a:off x="11577606" y="4135574"/>
            <a:ext cx="367088"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dirty="0">
                <a:latin typeface="Calibri" panose="020F0502020204030204" pitchFamily="34" charset="0"/>
                <a:cs typeface="Calibri" panose="020F0502020204030204" pitchFamily="34" charset="0"/>
              </a:rPr>
              <a:t>H</a:t>
            </a:r>
            <a:r>
              <a:rPr lang="vi-VN" altLang="en-US" sz="1200" dirty="0">
                <a:latin typeface="Calibri" panose="020F0502020204030204" pitchFamily="34" charset="0"/>
                <a:cs typeface="Calibri" panose="020F0502020204030204" pitchFamily="34" charset="0"/>
              </a:rPr>
              <a:t>3</a:t>
            </a:r>
            <a:endParaRPr lang="en-US" altLang="en-US" sz="1200" dirty="0">
              <a:latin typeface="Calibri" panose="020F0502020204030204" pitchFamily="34" charset="0"/>
              <a:cs typeface="Calibri" panose="020F0502020204030204" pitchFamily="34" charset="0"/>
            </a:endParaRPr>
          </a:p>
        </p:txBody>
      </p:sp>
      <p:sp>
        <p:nvSpPr>
          <p:cNvPr id="69" name="computr2">
            <a:extLst>
              <a:ext uri="{FF2B5EF4-FFF2-40B4-BE49-F238E27FC236}">
                <a16:creationId xmlns:a16="http://schemas.microsoft.com/office/drawing/2014/main" id="{952368E2-4802-4F7C-85A1-10C40638FF41}"/>
              </a:ext>
            </a:extLst>
          </p:cNvPr>
          <p:cNvSpPr>
            <a:spLocks noEditPoints="1" noChangeArrowheads="1"/>
          </p:cNvSpPr>
          <p:nvPr/>
        </p:nvSpPr>
        <p:spPr bwMode="auto">
          <a:xfrm>
            <a:off x="11340725" y="2210599"/>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solidFill>
                <a:srgbClr val="FF0000"/>
              </a:solidFill>
            </a:endParaRPr>
          </a:p>
        </p:txBody>
      </p:sp>
      <p:cxnSp>
        <p:nvCxnSpPr>
          <p:cNvPr id="70" name="Elbow Connector 25">
            <a:extLst>
              <a:ext uri="{FF2B5EF4-FFF2-40B4-BE49-F238E27FC236}">
                <a16:creationId xmlns:a16="http://schemas.microsoft.com/office/drawing/2014/main" id="{97B7DC96-C8E1-45D6-B961-D1665716C98B}"/>
              </a:ext>
            </a:extLst>
          </p:cNvPr>
          <p:cNvCxnSpPr>
            <a:stCxn id="55" idx="3"/>
            <a:endCxn id="71" idx="2"/>
          </p:cNvCxnSpPr>
          <p:nvPr/>
        </p:nvCxnSpPr>
        <p:spPr>
          <a:xfrm flipV="1">
            <a:off x="10683246" y="2840174"/>
            <a:ext cx="823828" cy="143602"/>
          </a:xfrm>
          <a:prstGeom prst="bentConnector2">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1" name="Rectangle 3">
            <a:extLst>
              <a:ext uri="{FF2B5EF4-FFF2-40B4-BE49-F238E27FC236}">
                <a16:creationId xmlns:a16="http://schemas.microsoft.com/office/drawing/2014/main" id="{063AA456-2AAA-4172-AD9A-1020ED97E65B}"/>
              </a:ext>
            </a:extLst>
          </p:cNvPr>
          <p:cNvSpPr>
            <a:spLocks noChangeArrowheads="1"/>
          </p:cNvSpPr>
          <p:nvPr/>
        </p:nvSpPr>
        <p:spPr bwMode="auto">
          <a:xfrm>
            <a:off x="11323530" y="2562533"/>
            <a:ext cx="367088"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dirty="0">
                <a:latin typeface="Calibri" panose="020F0502020204030204" pitchFamily="34" charset="0"/>
                <a:cs typeface="Calibri" panose="020F0502020204030204" pitchFamily="34" charset="0"/>
              </a:rPr>
              <a:t>H</a:t>
            </a:r>
            <a:r>
              <a:rPr lang="vi-VN" altLang="en-US" sz="1200" dirty="0">
                <a:latin typeface="Calibri" panose="020F0502020204030204" pitchFamily="34" charset="0"/>
                <a:cs typeface="Calibri" panose="020F0502020204030204" pitchFamily="34" charset="0"/>
              </a:rPr>
              <a:t>2</a:t>
            </a:r>
            <a:endParaRPr lang="en-US" altLang="en-US" sz="1200" dirty="0">
              <a:latin typeface="Calibri" panose="020F0502020204030204" pitchFamily="34" charset="0"/>
              <a:cs typeface="Calibri" panose="020F0502020204030204" pitchFamily="34" charset="0"/>
            </a:endParaRPr>
          </a:p>
        </p:txBody>
      </p:sp>
      <p:sp>
        <p:nvSpPr>
          <p:cNvPr id="77" name="Oval 76">
            <a:extLst>
              <a:ext uri="{FF2B5EF4-FFF2-40B4-BE49-F238E27FC236}">
                <a16:creationId xmlns:a16="http://schemas.microsoft.com/office/drawing/2014/main" id="{75D38603-7FC2-4EFC-9DF9-09E63775E2C2}"/>
              </a:ext>
            </a:extLst>
          </p:cNvPr>
          <p:cNvSpPr/>
          <p:nvPr/>
        </p:nvSpPr>
        <p:spPr>
          <a:xfrm>
            <a:off x="10623917" y="2710432"/>
            <a:ext cx="1039425" cy="470102"/>
          </a:xfrm>
          <a:prstGeom prst="ellipse">
            <a:avLst/>
          </a:prstGeom>
          <a:solidFill>
            <a:schemeClr val="accent6">
              <a:alpha val="20000"/>
            </a:schemeClr>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Rectangle 3">
            <a:extLst>
              <a:ext uri="{FF2B5EF4-FFF2-40B4-BE49-F238E27FC236}">
                <a16:creationId xmlns:a16="http://schemas.microsoft.com/office/drawing/2014/main" id="{B4EFDB97-41F5-406F-B02D-87A2102F3BF2}"/>
              </a:ext>
            </a:extLst>
          </p:cNvPr>
          <p:cNvSpPr>
            <a:spLocks noChangeArrowheads="1"/>
          </p:cNvSpPr>
          <p:nvPr/>
        </p:nvSpPr>
        <p:spPr bwMode="auto">
          <a:xfrm>
            <a:off x="10987568" y="3048514"/>
            <a:ext cx="545021" cy="262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100" b="1" dirty="0"/>
              <a:t>IGMP</a:t>
            </a:r>
            <a:endParaRPr lang="en-US" altLang="en-US" sz="1100" b="1" dirty="0"/>
          </a:p>
        </p:txBody>
      </p:sp>
      <p:sp>
        <p:nvSpPr>
          <p:cNvPr id="79" name="Rectangle 3">
            <a:extLst>
              <a:ext uri="{FF2B5EF4-FFF2-40B4-BE49-F238E27FC236}">
                <a16:creationId xmlns:a16="http://schemas.microsoft.com/office/drawing/2014/main" id="{71EC4B7F-4AF1-4AF9-B5A5-DA7D4A079694}"/>
              </a:ext>
            </a:extLst>
          </p:cNvPr>
          <p:cNvSpPr>
            <a:spLocks noChangeArrowheads="1"/>
          </p:cNvSpPr>
          <p:nvPr/>
        </p:nvSpPr>
        <p:spPr bwMode="auto">
          <a:xfrm>
            <a:off x="11257834" y="3667626"/>
            <a:ext cx="545021" cy="262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100" b="1" dirty="0"/>
              <a:t>IGMP</a:t>
            </a:r>
            <a:endParaRPr lang="en-US" altLang="en-US" sz="1100" b="1" dirty="0"/>
          </a:p>
        </p:txBody>
      </p:sp>
      <p:sp>
        <p:nvSpPr>
          <p:cNvPr id="80" name="Rectangle 3">
            <a:extLst>
              <a:ext uri="{FF2B5EF4-FFF2-40B4-BE49-F238E27FC236}">
                <a16:creationId xmlns:a16="http://schemas.microsoft.com/office/drawing/2014/main" id="{F519047B-B934-4687-8CAA-5538BACBDCFB}"/>
              </a:ext>
            </a:extLst>
          </p:cNvPr>
          <p:cNvSpPr>
            <a:spLocks noChangeArrowheads="1"/>
          </p:cNvSpPr>
          <p:nvPr/>
        </p:nvSpPr>
        <p:spPr bwMode="auto">
          <a:xfrm>
            <a:off x="10219248" y="1301150"/>
            <a:ext cx="545021" cy="262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100" b="1" dirty="0"/>
              <a:t>IGMP</a:t>
            </a:r>
            <a:endParaRPr lang="en-US" altLang="en-US" sz="1100" b="1" dirty="0"/>
          </a:p>
        </p:txBody>
      </p:sp>
      <p:pic>
        <p:nvPicPr>
          <p:cNvPr id="81" name="Picture 2" descr="C:\Users\HP\AppData\Local\Microsoft\Windows\Temporary Internet Files\Content.IE5\XHC0ZJ3B\router-30140_640[1].png">
            <a:extLst>
              <a:ext uri="{FF2B5EF4-FFF2-40B4-BE49-F238E27FC236}">
                <a16:creationId xmlns:a16="http://schemas.microsoft.com/office/drawing/2014/main" id="{A05CD534-32AD-4D4A-BD5B-F31E913FC52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25611" y="4074170"/>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82" name="Rectangle 3">
            <a:extLst>
              <a:ext uri="{FF2B5EF4-FFF2-40B4-BE49-F238E27FC236}">
                <a16:creationId xmlns:a16="http://schemas.microsoft.com/office/drawing/2014/main" id="{CEEC306A-C400-4ED1-99C6-E0A71D756EDF}"/>
              </a:ext>
            </a:extLst>
          </p:cNvPr>
          <p:cNvSpPr>
            <a:spLocks noChangeArrowheads="1"/>
          </p:cNvSpPr>
          <p:nvPr/>
        </p:nvSpPr>
        <p:spPr bwMode="auto">
          <a:xfrm>
            <a:off x="9498472" y="3840346"/>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4</a:t>
            </a:r>
            <a:endParaRPr lang="en-US" altLang="en-US" sz="1400" b="1" dirty="0">
              <a:latin typeface="Calibri" panose="020F0502020204030204" pitchFamily="34" charset="0"/>
              <a:cs typeface="Calibri" panose="020F0502020204030204" pitchFamily="34" charset="0"/>
            </a:endParaRPr>
          </a:p>
        </p:txBody>
      </p:sp>
      <p:sp>
        <p:nvSpPr>
          <p:cNvPr id="83" name="computr2">
            <a:extLst>
              <a:ext uri="{FF2B5EF4-FFF2-40B4-BE49-F238E27FC236}">
                <a16:creationId xmlns:a16="http://schemas.microsoft.com/office/drawing/2014/main" id="{B24182A0-5806-42C6-8332-2BC73C9A830E}"/>
              </a:ext>
            </a:extLst>
          </p:cNvPr>
          <p:cNvSpPr>
            <a:spLocks noEditPoints="1" noChangeArrowheads="1"/>
          </p:cNvSpPr>
          <p:nvPr/>
        </p:nvSpPr>
        <p:spPr bwMode="auto">
          <a:xfrm>
            <a:off x="9242493" y="5161133"/>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84" name="Elbow Connector 16">
            <a:extLst>
              <a:ext uri="{FF2B5EF4-FFF2-40B4-BE49-F238E27FC236}">
                <a16:creationId xmlns:a16="http://schemas.microsoft.com/office/drawing/2014/main" id="{387621F8-D86B-4808-91BD-588715AE7A28}"/>
              </a:ext>
            </a:extLst>
          </p:cNvPr>
          <p:cNvCxnSpPr>
            <a:cxnSpLocks/>
            <a:endCxn id="85" idx="3"/>
          </p:cNvCxnSpPr>
          <p:nvPr/>
        </p:nvCxnSpPr>
        <p:spPr>
          <a:xfrm rot="5400000">
            <a:off x="9295201" y="4540746"/>
            <a:ext cx="847772" cy="24513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85" name="Rectangle 3">
            <a:extLst>
              <a:ext uri="{FF2B5EF4-FFF2-40B4-BE49-F238E27FC236}">
                <a16:creationId xmlns:a16="http://schemas.microsoft.com/office/drawing/2014/main" id="{5380421C-9189-4791-9C63-96349449F2D2}"/>
              </a:ext>
            </a:extLst>
          </p:cNvPr>
          <p:cNvSpPr>
            <a:spLocks noChangeArrowheads="1"/>
          </p:cNvSpPr>
          <p:nvPr/>
        </p:nvSpPr>
        <p:spPr bwMode="auto">
          <a:xfrm>
            <a:off x="9229431" y="4948379"/>
            <a:ext cx="367088"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dirty="0"/>
              <a:t>H</a:t>
            </a:r>
            <a:r>
              <a:rPr lang="vi-VN" altLang="en-US" sz="1200" dirty="0"/>
              <a:t>4</a:t>
            </a:r>
            <a:endParaRPr lang="en-US" altLang="en-US" sz="1200" dirty="0"/>
          </a:p>
        </p:txBody>
      </p:sp>
      <p:sp>
        <p:nvSpPr>
          <p:cNvPr id="86" name="Oval 85">
            <a:extLst>
              <a:ext uri="{FF2B5EF4-FFF2-40B4-BE49-F238E27FC236}">
                <a16:creationId xmlns:a16="http://schemas.microsoft.com/office/drawing/2014/main" id="{F9B09EE7-2615-4C83-A093-0C78AFCE515F}"/>
              </a:ext>
            </a:extLst>
          </p:cNvPr>
          <p:cNvSpPr/>
          <p:nvPr/>
        </p:nvSpPr>
        <p:spPr>
          <a:xfrm>
            <a:off x="9555135" y="4276953"/>
            <a:ext cx="467728" cy="949067"/>
          </a:xfrm>
          <a:prstGeom prst="ellipse">
            <a:avLst/>
          </a:prstGeom>
          <a:solidFill>
            <a:schemeClr val="accent6">
              <a:alpha val="20000"/>
            </a:schemeClr>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Rectangle 3">
            <a:extLst>
              <a:ext uri="{FF2B5EF4-FFF2-40B4-BE49-F238E27FC236}">
                <a16:creationId xmlns:a16="http://schemas.microsoft.com/office/drawing/2014/main" id="{F36625FB-820E-4A4D-993B-5C19229B0C75}"/>
              </a:ext>
            </a:extLst>
          </p:cNvPr>
          <p:cNvSpPr>
            <a:spLocks noChangeArrowheads="1"/>
          </p:cNvSpPr>
          <p:nvPr/>
        </p:nvSpPr>
        <p:spPr bwMode="auto">
          <a:xfrm>
            <a:off x="9225961" y="4531444"/>
            <a:ext cx="545021" cy="262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100" b="1" dirty="0"/>
              <a:t>IGMP</a:t>
            </a:r>
            <a:endParaRPr lang="en-US" altLang="en-US" sz="1100" b="1" dirty="0"/>
          </a:p>
        </p:txBody>
      </p:sp>
      <p:cxnSp>
        <p:nvCxnSpPr>
          <p:cNvPr id="88" name="Elbow Connector 14">
            <a:extLst>
              <a:ext uri="{FF2B5EF4-FFF2-40B4-BE49-F238E27FC236}">
                <a16:creationId xmlns:a16="http://schemas.microsoft.com/office/drawing/2014/main" id="{D280CADA-F9E2-470E-BF82-F82EEC7661E2}"/>
              </a:ext>
            </a:extLst>
          </p:cNvPr>
          <p:cNvCxnSpPr>
            <a:cxnSpLocks/>
            <a:endCxn id="81" idx="0"/>
          </p:cNvCxnSpPr>
          <p:nvPr/>
        </p:nvCxnSpPr>
        <p:spPr>
          <a:xfrm rot="5400000">
            <a:off x="9690765" y="3345113"/>
            <a:ext cx="924997" cy="53311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2" name="Arrow: Down 11">
            <a:extLst>
              <a:ext uri="{FF2B5EF4-FFF2-40B4-BE49-F238E27FC236}">
                <a16:creationId xmlns:a16="http://schemas.microsoft.com/office/drawing/2014/main" id="{57ECC21D-BC30-44DD-A357-70055E10CD53}"/>
              </a:ext>
            </a:extLst>
          </p:cNvPr>
          <p:cNvSpPr/>
          <p:nvPr/>
        </p:nvSpPr>
        <p:spPr>
          <a:xfrm rot="20975868">
            <a:off x="10190610" y="2129592"/>
            <a:ext cx="213394" cy="657425"/>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Arrow: Down 88">
            <a:extLst>
              <a:ext uri="{FF2B5EF4-FFF2-40B4-BE49-F238E27FC236}">
                <a16:creationId xmlns:a16="http://schemas.microsoft.com/office/drawing/2014/main" id="{66CC0E12-86B8-4508-B76C-9DB36EB0F79F}"/>
              </a:ext>
            </a:extLst>
          </p:cNvPr>
          <p:cNvSpPr/>
          <p:nvPr/>
        </p:nvSpPr>
        <p:spPr>
          <a:xfrm rot="20975868">
            <a:off x="10428046" y="3176851"/>
            <a:ext cx="213394" cy="657425"/>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Arrow: Down 89">
            <a:extLst>
              <a:ext uri="{FF2B5EF4-FFF2-40B4-BE49-F238E27FC236}">
                <a16:creationId xmlns:a16="http://schemas.microsoft.com/office/drawing/2014/main" id="{1CB57240-6C45-4F62-85B6-12FC470AD57E}"/>
              </a:ext>
            </a:extLst>
          </p:cNvPr>
          <p:cNvSpPr/>
          <p:nvPr/>
        </p:nvSpPr>
        <p:spPr>
          <a:xfrm rot="1646410">
            <a:off x="10033727" y="3128862"/>
            <a:ext cx="237694" cy="947180"/>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3">
            <a:extLst>
              <a:ext uri="{FF2B5EF4-FFF2-40B4-BE49-F238E27FC236}">
                <a16:creationId xmlns:a16="http://schemas.microsoft.com/office/drawing/2014/main" id="{B64F5AA6-512D-451B-A5B2-2540ACF5AB8B}"/>
              </a:ext>
            </a:extLst>
          </p:cNvPr>
          <p:cNvSpPr>
            <a:spLocks noChangeArrowheads="1"/>
          </p:cNvSpPr>
          <p:nvPr/>
        </p:nvSpPr>
        <p:spPr bwMode="auto">
          <a:xfrm>
            <a:off x="9523412" y="3068774"/>
            <a:ext cx="82413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i="1" dirty="0">
                <a:solidFill>
                  <a:schemeClr val="accent2"/>
                </a:solidFill>
              </a:rPr>
              <a:t>Multicast </a:t>
            </a:r>
            <a:br>
              <a:rPr lang="en-US" altLang="en-US" sz="1200" b="1" i="1" dirty="0">
                <a:solidFill>
                  <a:schemeClr val="accent2"/>
                </a:solidFill>
              </a:rPr>
            </a:br>
            <a:r>
              <a:rPr lang="vi-VN" altLang="en-US" sz="1200" b="1" i="1" dirty="0">
                <a:solidFill>
                  <a:schemeClr val="accent2"/>
                </a:solidFill>
              </a:rPr>
              <a:t>tree</a:t>
            </a:r>
            <a:endParaRPr lang="en-US" altLang="en-US" sz="1200" b="1" i="1" dirty="0">
              <a:solidFill>
                <a:schemeClr val="accent2"/>
              </a:solidFill>
            </a:endParaRPr>
          </a:p>
        </p:txBody>
      </p:sp>
      <p:sp>
        <p:nvSpPr>
          <p:cNvPr id="92" name="Arrow: Down 91">
            <a:extLst>
              <a:ext uri="{FF2B5EF4-FFF2-40B4-BE49-F238E27FC236}">
                <a16:creationId xmlns:a16="http://schemas.microsoft.com/office/drawing/2014/main" id="{E3E5E195-E577-47A4-8B22-D4E3C1423735}"/>
              </a:ext>
            </a:extLst>
          </p:cNvPr>
          <p:cNvSpPr/>
          <p:nvPr/>
        </p:nvSpPr>
        <p:spPr>
          <a:xfrm rot="5400000">
            <a:off x="10972247" y="1425636"/>
            <a:ext cx="211195" cy="906674"/>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Arrow: Down 92">
            <a:extLst>
              <a:ext uri="{FF2B5EF4-FFF2-40B4-BE49-F238E27FC236}">
                <a16:creationId xmlns:a16="http://schemas.microsoft.com/office/drawing/2014/main" id="{D663D8C6-4DEB-497B-B806-9F303FFD47CD}"/>
              </a:ext>
            </a:extLst>
          </p:cNvPr>
          <p:cNvSpPr/>
          <p:nvPr/>
        </p:nvSpPr>
        <p:spPr>
          <a:xfrm rot="16200000">
            <a:off x="10970499" y="2537238"/>
            <a:ext cx="213394" cy="657425"/>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Arrow: Down 93">
            <a:extLst>
              <a:ext uri="{FF2B5EF4-FFF2-40B4-BE49-F238E27FC236}">
                <a16:creationId xmlns:a16="http://schemas.microsoft.com/office/drawing/2014/main" id="{9EFB14A7-FF16-483F-A5B8-209AB5DB2597}"/>
              </a:ext>
            </a:extLst>
          </p:cNvPr>
          <p:cNvSpPr/>
          <p:nvPr/>
        </p:nvSpPr>
        <p:spPr>
          <a:xfrm rot="16200000">
            <a:off x="11227433" y="3791966"/>
            <a:ext cx="213394" cy="657425"/>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Arrow: Down 94">
            <a:extLst>
              <a:ext uri="{FF2B5EF4-FFF2-40B4-BE49-F238E27FC236}">
                <a16:creationId xmlns:a16="http://schemas.microsoft.com/office/drawing/2014/main" id="{F9ABA5EE-39BA-43F1-89AE-F393CC86EF4B}"/>
              </a:ext>
            </a:extLst>
          </p:cNvPr>
          <p:cNvSpPr/>
          <p:nvPr/>
        </p:nvSpPr>
        <p:spPr>
          <a:xfrm>
            <a:off x="9869343" y="4382589"/>
            <a:ext cx="213394" cy="657425"/>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omputr2">
            <a:extLst>
              <a:ext uri="{FF2B5EF4-FFF2-40B4-BE49-F238E27FC236}">
                <a16:creationId xmlns:a16="http://schemas.microsoft.com/office/drawing/2014/main" id="{D99AA4E4-18A3-40CD-9DB5-8D902B3E5D0D}"/>
              </a:ext>
            </a:extLst>
          </p:cNvPr>
          <p:cNvSpPr>
            <a:spLocks noEditPoints="1" noChangeArrowheads="1"/>
          </p:cNvSpPr>
          <p:nvPr/>
        </p:nvSpPr>
        <p:spPr bwMode="auto">
          <a:xfrm>
            <a:off x="10683547" y="762000"/>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97" name="Rectangle 3">
            <a:extLst>
              <a:ext uri="{FF2B5EF4-FFF2-40B4-BE49-F238E27FC236}">
                <a16:creationId xmlns:a16="http://schemas.microsoft.com/office/drawing/2014/main" id="{98E777FB-78BC-4ED0-B382-141C99C374DE}"/>
              </a:ext>
            </a:extLst>
          </p:cNvPr>
          <p:cNvSpPr>
            <a:spLocks noChangeArrowheads="1"/>
          </p:cNvSpPr>
          <p:nvPr/>
        </p:nvSpPr>
        <p:spPr bwMode="auto">
          <a:xfrm>
            <a:off x="10437812" y="1053922"/>
            <a:ext cx="812723" cy="262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t>Host khác</a:t>
            </a:r>
            <a:endParaRPr lang="en-US" altLang="en-US" sz="1050" dirty="0"/>
          </a:p>
        </p:txBody>
      </p:sp>
      <p:cxnSp>
        <p:nvCxnSpPr>
          <p:cNvPr id="99" name="Elbow Connector 7">
            <a:extLst>
              <a:ext uri="{FF2B5EF4-FFF2-40B4-BE49-F238E27FC236}">
                <a16:creationId xmlns:a16="http://schemas.microsoft.com/office/drawing/2014/main" id="{588D912A-4D5A-4A35-9292-B18B4C91C914}"/>
              </a:ext>
            </a:extLst>
          </p:cNvPr>
          <p:cNvCxnSpPr>
            <a:cxnSpLocks/>
            <a:stCxn id="51" idx="3"/>
            <a:endCxn id="97" idx="2"/>
          </p:cNvCxnSpPr>
          <p:nvPr/>
        </p:nvCxnSpPr>
        <p:spPr>
          <a:xfrm flipV="1">
            <a:off x="10491761" y="1316174"/>
            <a:ext cx="352413" cy="66981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00" name="computr2">
            <a:extLst>
              <a:ext uri="{FF2B5EF4-FFF2-40B4-BE49-F238E27FC236}">
                <a16:creationId xmlns:a16="http://schemas.microsoft.com/office/drawing/2014/main" id="{04B8D188-E32F-4A6B-904A-BD029285D2AC}"/>
              </a:ext>
            </a:extLst>
          </p:cNvPr>
          <p:cNvSpPr>
            <a:spLocks noEditPoints="1" noChangeArrowheads="1"/>
          </p:cNvSpPr>
          <p:nvPr/>
        </p:nvSpPr>
        <p:spPr bwMode="auto">
          <a:xfrm>
            <a:off x="11116283" y="4745174"/>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101" name="Rectangle 3">
            <a:extLst>
              <a:ext uri="{FF2B5EF4-FFF2-40B4-BE49-F238E27FC236}">
                <a16:creationId xmlns:a16="http://schemas.microsoft.com/office/drawing/2014/main" id="{7661D6B3-1D0A-4B18-B6FE-D2112C48088F}"/>
              </a:ext>
            </a:extLst>
          </p:cNvPr>
          <p:cNvSpPr>
            <a:spLocks noChangeArrowheads="1"/>
          </p:cNvSpPr>
          <p:nvPr/>
        </p:nvSpPr>
        <p:spPr bwMode="auto">
          <a:xfrm>
            <a:off x="10844289" y="4516574"/>
            <a:ext cx="812723" cy="262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t>Host khác</a:t>
            </a:r>
            <a:endParaRPr lang="en-US" altLang="en-US" sz="1050" dirty="0"/>
          </a:p>
        </p:txBody>
      </p:sp>
      <p:cxnSp>
        <p:nvCxnSpPr>
          <p:cNvPr id="102" name="Elbow Connector 16">
            <a:extLst>
              <a:ext uri="{FF2B5EF4-FFF2-40B4-BE49-F238E27FC236}">
                <a16:creationId xmlns:a16="http://schemas.microsoft.com/office/drawing/2014/main" id="{E19F68B4-CD47-4956-BC12-E0371C522667}"/>
              </a:ext>
            </a:extLst>
          </p:cNvPr>
          <p:cNvCxnSpPr>
            <a:cxnSpLocks/>
            <a:stCxn id="58" idx="3"/>
            <a:endCxn id="101" idx="0"/>
          </p:cNvCxnSpPr>
          <p:nvPr/>
        </p:nvCxnSpPr>
        <p:spPr>
          <a:xfrm>
            <a:off x="11025161" y="4027352"/>
            <a:ext cx="225490" cy="48922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03" name="Arrow: Down 102">
            <a:extLst>
              <a:ext uri="{FF2B5EF4-FFF2-40B4-BE49-F238E27FC236}">
                <a16:creationId xmlns:a16="http://schemas.microsoft.com/office/drawing/2014/main" id="{7CBB42A6-7AF8-4458-8312-5BAE66EFF94C}"/>
              </a:ext>
            </a:extLst>
          </p:cNvPr>
          <p:cNvSpPr/>
          <p:nvPr/>
        </p:nvSpPr>
        <p:spPr>
          <a:xfrm>
            <a:off x="11232090" y="4170952"/>
            <a:ext cx="197456" cy="420547"/>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row: Down 103">
            <a:extLst>
              <a:ext uri="{FF2B5EF4-FFF2-40B4-BE49-F238E27FC236}">
                <a16:creationId xmlns:a16="http://schemas.microsoft.com/office/drawing/2014/main" id="{69EDA971-75EE-46FD-A8DE-46BAB1C07B45}"/>
              </a:ext>
            </a:extLst>
          </p:cNvPr>
          <p:cNvSpPr/>
          <p:nvPr/>
        </p:nvSpPr>
        <p:spPr>
          <a:xfrm rot="10800000">
            <a:off x="10870067" y="1266618"/>
            <a:ext cx="161008" cy="582179"/>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B8AC6240-3720-42AD-8C65-ACAE09D944F2}"/>
              </a:ext>
            </a:extLst>
          </p:cNvPr>
          <p:cNvSpPr/>
          <p:nvPr/>
        </p:nvSpPr>
        <p:spPr>
          <a:xfrm>
            <a:off x="5172672" y="3023681"/>
            <a:ext cx="3886199" cy="938719"/>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r>
              <a:rPr lang="en-GB" sz="1100" b="1" dirty="0">
                <a:latin typeface="Consolas" panose="020B0609020204030204" pitchFamily="49" charset="0"/>
              </a:rPr>
              <a:t>R3&gt; show </a:t>
            </a:r>
            <a:r>
              <a:rPr lang="en-GB" sz="1100" b="1" dirty="0" err="1">
                <a:latin typeface="Consolas" panose="020B0609020204030204" pitchFamily="49" charset="0"/>
              </a:rPr>
              <a:t>ip</a:t>
            </a:r>
            <a:r>
              <a:rPr lang="en-GB" sz="1100" b="1" dirty="0">
                <a:latin typeface="Consolas" panose="020B0609020204030204" pitchFamily="49" charset="0"/>
              </a:rPr>
              <a:t> </a:t>
            </a:r>
            <a:r>
              <a:rPr lang="en-GB" sz="1100" b="1" dirty="0" err="1">
                <a:latin typeface="Consolas" panose="020B0609020204030204" pitchFamily="49" charset="0"/>
              </a:rPr>
              <a:t>mroute</a:t>
            </a:r>
            <a:endParaRPr lang="en-GB" sz="1100" b="1" dirty="0">
              <a:latin typeface="Consolas" panose="020B0609020204030204" pitchFamily="49" charset="0"/>
            </a:endParaRPr>
          </a:p>
          <a:p>
            <a:r>
              <a:rPr lang="en-GB" sz="1100" dirty="0">
                <a:highlight>
                  <a:srgbClr val="FFFF00"/>
                </a:highlight>
                <a:latin typeface="Consolas" panose="020B0609020204030204" pitchFamily="49" charset="0"/>
              </a:rPr>
              <a:t>Proto: I=IGMP P=PIM S=STATIC</a:t>
            </a:r>
          </a:p>
          <a:p>
            <a:r>
              <a:rPr lang="en-GB" sz="1100" dirty="0">
                <a:latin typeface="Consolas" panose="020B0609020204030204" pitchFamily="49" charset="0"/>
              </a:rPr>
              <a:t> </a:t>
            </a:r>
          </a:p>
          <a:p>
            <a:r>
              <a:rPr lang="en-GB" sz="1100" dirty="0">
                <a:latin typeface="Consolas" panose="020B0609020204030204" pitchFamily="49" charset="0"/>
              </a:rPr>
              <a:t>Source          Group           </a:t>
            </a:r>
            <a:r>
              <a:rPr lang="en-GB" sz="1100" dirty="0">
                <a:solidFill>
                  <a:srgbClr val="FF0000"/>
                </a:solidFill>
                <a:latin typeface="Consolas" panose="020B0609020204030204" pitchFamily="49" charset="0"/>
              </a:rPr>
              <a:t>Proto</a:t>
            </a:r>
            <a:r>
              <a:rPr lang="en-GB" sz="1100" dirty="0">
                <a:latin typeface="Consolas" panose="020B0609020204030204" pitchFamily="49" charset="0"/>
              </a:rPr>
              <a:t> Input </a:t>
            </a:r>
            <a:r>
              <a:rPr lang="vi-VN" sz="1100" dirty="0">
                <a:latin typeface="Consolas" panose="020B0609020204030204" pitchFamily="49" charset="0"/>
              </a:rPr>
              <a:t>...</a:t>
            </a:r>
            <a:endParaRPr lang="en-GB" sz="1100" dirty="0">
              <a:latin typeface="Consolas" panose="020B0609020204030204" pitchFamily="49" charset="0"/>
            </a:endParaRPr>
          </a:p>
          <a:p>
            <a:r>
              <a:rPr lang="en-GB" sz="1100" dirty="0">
                <a:latin typeface="Consolas" panose="020B0609020204030204" pitchFamily="49" charset="0"/>
              </a:rPr>
              <a:t>192.168.1.120   </a:t>
            </a:r>
            <a:r>
              <a:rPr lang="vi-VN" sz="1100" dirty="0">
                <a:latin typeface="Consolas" panose="020B0609020204030204" pitchFamily="49" charset="0"/>
              </a:rPr>
              <a:t>226.96.1.1    </a:t>
            </a:r>
            <a:r>
              <a:rPr lang="en-GB" sz="1100" dirty="0">
                <a:latin typeface="Consolas" panose="020B0609020204030204" pitchFamily="49" charset="0"/>
              </a:rPr>
              <a:t>  </a:t>
            </a:r>
            <a:r>
              <a:rPr lang="vi-VN" sz="1100" dirty="0">
                <a:solidFill>
                  <a:srgbClr val="FF0000"/>
                </a:solidFill>
                <a:latin typeface="Consolas" panose="020B0609020204030204" pitchFamily="49" charset="0"/>
              </a:rPr>
              <a:t>S</a:t>
            </a:r>
            <a:r>
              <a:rPr lang="en-GB" sz="1100" dirty="0">
                <a:latin typeface="Consolas" panose="020B0609020204030204" pitchFamily="49" charset="0"/>
              </a:rPr>
              <a:t>     enp0s9 </a:t>
            </a:r>
            <a:r>
              <a:rPr lang="vi-VN" sz="1100" dirty="0">
                <a:latin typeface="Consolas" panose="020B0609020204030204" pitchFamily="49" charset="0"/>
              </a:rPr>
              <a:t>...</a:t>
            </a:r>
            <a:endParaRPr lang="en-GB" sz="1100" dirty="0">
              <a:latin typeface="Consolas" panose="020B0609020204030204" pitchFamily="49" charset="0"/>
            </a:endParaRPr>
          </a:p>
        </p:txBody>
      </p:sp>
      <p:sp>
        <p:nvSpPr>
          <p:cNvPr id="107" name="computr2">
            <a:extLst>
              <a:ext uri="{FF2B5EF4-FFF2-40B4-BE49-F238E27FC236}">
                <a16:creationId xmlns:a16="http://schemas.microsoft.com/office/drawing/2014/main" id="{79145BD7-7E21-4DDC-A71C-CA4185555E14}"/>
              </a:ext>
            </a:extLst>
          </p:cNvPr>
          <p:cNvSpPr>
            <a:spLocks noEditPoints="1" noChangeArrowheads="1"/>
          </p:cNvSpPr>
          <p:nvPr/>
        </p:nvSpPr>
        <p:spPr bwMode="auto">
          <a:xfrm>
            <a:off x="9278661" y="2538567"/>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108" name="Arrow: Down 107">
            <a:extLst>
              <a:ext uri="{FF2B5EF4-FFF2-40B4-BE49-F238E27FC236}">
                <a16:creationId xmlns:a16="http://schemas.microsoft.com/office/drawing/2014/main" id="{EF315679-2D23-457D-9A5D-7181780ED08B}"/>
              </a:ext>
            </a:extLst>
          </p:cNvPr>
          <p:cNvSpPr/>
          <p:nvPr/>
        </p:nvSpPr>
        <p:spPr>
          <a:xfrm rot="17169813">
            <a:off x="9781462" y="2623233"/>
            <a:ext cx="223579" cy="428214"/>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1729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wipe(down)">
                                      <p:cBhvr>
                                        <p:cTn id="7" dur="500"/>
                                        <p:tgtEl>
                                          <p:spTgt spid="10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8"/>
                                        </p:tgtEl>
                                        <p:attrNameLst>
                                          <p:attrName>style.visibility</p:attrName>
                                        </p:attrNameLst>
                                      </p:cBhvr>
                                      <p:to>
                                        <p:strVal val="visible"/>
                                      </p:to>
                                    </p:set>
                                    <p:animEffect transition="in" filter="wipe(down)">
                                      <p:cBhvr>
                                        <p:cTn id="10"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P spid="10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FF9D685F-9D27-42AC-A0AD-099DA473283B}"/>
              </a:ext>
            </a:extLst>
          </p:cNvPr>
          <p:cNvGrpSpPr/>
          <p:nvPr/>
        </p:nvGrpSpPr>
        <p:grpSpPr>
          <a:xfrm>
            <a:off x="10072662" y="3465163"/>
            <a:ext cx="517550" cy="269252"/>
            <a:chOff x="3701182" y="4398878"/>
            <a:chExt cx="777180" cy="401552"/>
          </a:xfrm>
        </p:grpSpPr>
        <p:pic>
          <p:nvPicPr>
            <p:cNvPr id="73" name="Picture 2" descr="C:\Users\HP\AppData\Local\Microsoft\Windows\Temporary Internet Files\Content.IE5\XHC0ZJ3B\router-30140_640[1].png">
              <a:extLst>
                <a:ext uri="{FF2B5EF4-FFF2-40B4-BE49-F238E27FC236}">
                  <a16:creationId xmlns:a16="http://schemas.microsoft.com/office/drawing/2014/main" id="{CC8FC442-9CD3-464F-BD20-4614CE4794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38284" y="4500478"/>
              <a:ext cx="522187" cy="287203"/>
            </a:xfrm>
            <a:prstGeom prst="rect">
              <a:avLst/>
            </a:prstGeom>
            <a:noFill/>
          </p:spPr>
        </p:pic>
        <p:sp>
          <p:nvSpPr>
            <p:cNvPr id="74" name="Rectangle 73">
              <a:extLst>
                <a:ext uri="{FF2B5EF4-FFF2-40B4-BE49-F238E27FC236}">
                  <a16:creationId xmlns:a16="http://schemas.microsoft.com/office/drawing/2014/main" id="{C4EDBB92-7CE6-47D3-982E-593E81F7BACA}"/>
                </a:ext>
              </a:extLst>
            </p:cNvPr>
            <p:cNvSpPr/>
            <p:nvPr/>
          </p:nvSpPr>
          <p:spPr>
            <a:xfrm>
              <a:off x="3701182" y="4398878"/>
              <a:ext cx="777180" cy="401552"/>
            </a:xfrm>
            <a:prstGeom prst="rect">
              <a:avLst/>
            </a:prstGeom>
            <a:solidFill>
              <a:srgbClr val="FFFFFF">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grpSp>
        <p:nvGrpSpPr>
          <p:cNvPr id="70" name="Group 69">
            <a:extLst>
              <a:ext uri="{FF2B5EF4-FFF2-40B4-BE49-F238E27FC236}">
                <a16:creationId xmlns:a16="http://schemas.microsoft.com/office/drawing/2014/main" id="{42D02556-2E63-4EAE-A1F0-F382F5F5DB69}"/>
              </a:ext>
            </a:extLst>
          </p:cNvPr>
          <p:cNvGrpSpPr/>
          <p:nvPr/>
        </p:nvGrpSpPr>
        <p:grpSpPr>
          <a:xfrm>
            <a:off x="9679464" y="3470001"/>
            <a:ext cx="517550" cy="269252"/>
            <a:chOff x="3701182" y="4398878"/>
            <a:chExt cx="777180" cy="401552"/>
          </a:xfrm>
        </p:grpSpPr>
        <p:pic>
          <p:nvPicPr>
            <p:cNvPr id="68" name="Picture 2" descr="C:\Users\HP\AppData\Local\Microsoft\Windows\Temporary Internet Files\Content.IE5\XHC0ZJ3B\router-30140_640[1].png">
              <a:extLst>
                <a:ext uri="{FF2B5EF4-FFF2-40B4-BE49-F238E27FC236}">
                  <a16:creationId xmlns:a16="http://schemas.microsoft.com/office/drawing/2014/main" id="{676AC8A0-8072-4D23-83B9-1A4C1CC87CE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38284" y="4500478"/>
              <a:ext cx="522187" cy="287203"/>
            </a:xfrm>
            <a:prstGeom prst="rect">
              <a:avLst/>
            </a:prstGeom>
            <a:noFill/>
          </p:spPr>
        </p:pic>
        <p:sp>
          <p:nvSpPr>
            <p:cNvPr id="69" name="Rectangle 68">
              <a:extLst>
                <a:ext uri="{FF2B5EF4-FFF2-40B4-BE49-F238E27FC236}">
                  <a16:creationId xmlns:a16="http://schemas.microsoft.com/office/drawing/2014/main" id="{45EE092E-F4A3-468D-94A8-90D036D35645}"/>
                </a:ext>
              </a:extLst>
            </p:cNvPr>
            <p:cNvSpPr/>
            <p:nvPr/>
          </p:nvSpPr>
          <p:spPr>
            <a:xfrm>
              <a:off x="3701182" y="4398878"/>
              <a:ext cx="777180" cy="401552"/>
            </a:xfrm>
            <a:prstGeom prst="rect">
              <a:avLst/>
            </a:prstGeom>
            <a:solidFill>
              <a:srgbClr val="FFFFFF">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sp>
        <p:nvSpPr>
          <p:cNvPr id="2" name="Title 1">
            <a:extLst>
              <a:ext uri="{FF2B5EF4-FFF2-40B4-BE49-F238E27FC236}">
                <a16:creationId xmlns:a16="http://schemas.microsoft.com/office/drawing/2014/main" id="{85346ECC-A750-475B-8588-B477D1D9DCE9}"/>
              </a:ext>
            </a:extLst>
          </p:cNvPr>
          <p:cNvSpPr>
            <a:spLocks noGrp="1"/>
          </p:cNvSpPr>
          <p:nvPr>
            <p:ph type="title"/>
          </p:nvPr>
        </p:nvSpPr>
        <p:spPr/>
        <p:txBody>
          <a:bodyPr/>
          <a:lstStyle/>
          <a:p>
            <a:r>
              <a:rPr lang="vi-VN" dirty="0"/>
              <a:t>Xây dựng cây multicast</a:t>
            </a:r>
            <a:endParaRPr lang="en-US" dirty="0"/>
          </a:p>
        </p:txBody>
      </p:sp>
      <p:sp>
        <p:nvSpPr>
          <p:cNvPr id="3" name="Content Placeholder 2">
            <a:extLst>
              <a:ext uri="{FF2B5EF4-FFF2-40B4-BE49-F238E27FC236}">
                <a16:creationId xmlns:a16="http://schemas.microsoft.com/office/drawing/2014/main" id="{865C863F-C5C9-432B-A504-D615D9ED9CA4}"/>
              </a:ext>
            </a:extLst>
          </p:cNvPr>
          <p:cNvSpPr>
            <a:spLocks noGrp="1"/>
          </p:cNvSpPr>
          <p:nvPr>
            <p:ph idx="1"/>
          </p:nvPr>
        </p:nvSpPr>
        <p:spPr>
          <a:xfrm>
            <a:off x="837982" y="1227909"/>
            <a:ext cx="7424172" cy="4949054"/>
          </a:xfrm>
        </p:spPr>
        <p:txBody>
          <a:bodyPr>
            <a:normAutofit/>
          </a:bodyPr>
          <a:lstStyle/>
          <a:p>
            <a:r>
              <a:rPr lang="vi-VN" sz="1800" dirty="0"/>
              <a:t>Dựa vào nút gốc, tạo cây trong pha “join” (source specific mode) hoặc tạo cây trong pha truyền multicast (lúc đó source mới xuất hiện)</a:t>
            </a:r>
          </a:p>
          <a:p>
            <a:r>
              <a:rPr lang="vi-VN" sz="1800" dirty="0"/>
              <a:t>Hình thành dần dần, khi có yêu cầu thêm (các) trạm nghe</a:t>
            </a:r>
          </a:p>
          <a:p>
            <a:r>
              <a:rPr lang="vi-VN" sz="1800" dirty="0"/>
              <a:t>Local router nhận IGMP join report từ trạm nghe </a:t>
            </a:r>
            <a:r>
              <a:rPr lang="vi-VN" sz="1800" dirty="0">
                <a:sym typeface="Wingdings" panose="05000000000000000000" pitchFamily="2" charset="2"/>
              </a:rPr>
              <a:t> tìm đến cây multicast đang có, hoặc khởi tạo cây nếu chưa có</a:t>
            </a:r>
          </a:p>
          <a:p>
            <a:r>
              <a:rPr lang="vi-VN" sz="1800" dirty="0">
                <a:sym typeface="Wingdings" panose="05000000000000000000" pitchFamily="2" charset="2"/>
              </a:rPr>
              <a:t>Local router thiết lập cành cây mới (có thể gồm nhiều router trung gian) để nối vào nút </a:t>
            </a:r>
            <a:r>
              <a:rPr lang="vi-VN" sz="1800" u="sng" dirty="0">
                <a:sym typeface="Wingdings" panose="05000000000000000000" pitchFamily="2" charset="2"/>
              </a:rPr>
              <a:t>“phù hợp”</a:t>
            </a:r>
            <a:r>
              <a:rPr lang="vi-VN" sz="1800" dirty="0">
                <a:sym typeface="Wingdings" panose="05000000000000000000" pitchFamily="2" charset="2"/>
              </a:rPr>
              <a:t> trên cây multicast đã được thiết lập </a:t>
            </a:r>
          </a:p>
          <a:p>
            <a:r>
              <a:rPr lang="vi-VN" sz="1800" dirty="0">
                <a:solidFill>
                  <a:srgbClr val="FF0000"/>
                </a:solidFill>
                <a:sym typeface="Wingdings" panose="05000000000000000000" pitchFamily="2" charset="2"/>
              </a:rPr>
              <a:t>Có nhiều lựa chọn để gắn cành mới, chọn phù hợp nhất?</a:t>
            </a:r>
            <a:endParaRPr lang="vi-VN" sz="1800" dirty="0">
              <a:sym typeface="Wingdings" panose="05000000000000000000" pitchFamily="2" charset="2"/>
            </a:endParaRPr>
          </a:p>
          <a:p>
            <a:r>
              <a:rPr lang="vi-VN" sz="1800" dirty="0"/>
              <a:t>Shortest Path Tree (SPT): cây con (cành) có gốc tại source hoặc một nút trên cây đã có, và lan tỏa đến (các) trạm nghe theo đường đi </a:t>
            </a:r>
            <a:r>
              <a:rPr lang="vi-VN" sz="1800" u="sng" dirty="0"/>
              <a:t>“tối ưu”</a:t>
            </a:r>
          </a:p>
          <a:p>
            <a:r>
              <a:rPr lang="vi-VN" sz="1800" dirty="0"/>
              <a:t>Reverse-Path Forwarding (RPF): quá trình xuất phát từ một nút, qua các router trung gian để tìm ngược về source </a:t>
            </a:r>
            <a:r>
              <a:rPr lang="vi-VN" sz="1800" dirty="0">
                <a:sym typeface="Wingdings" panose="05000000000000000000" pitchFamily="2" charset="2"/>
              </a:rPr>
              <a:t> </a:t>
            </a:r>
            <a:r>
              <a:rPr lang="vi-VN" sz="1800" dirty="0"/>
              <a:t>xác định </a:t>
            </a:r>
            <a:r>
              <a:rPr lang="en-US" sz="1800" dirty="0" err="1"/>
              <a:t>nút</a:t>
            </a:r>
            <a:r>
              <a:rPr lang="en-US" sz="1800" dirty="0"/>
              <a:t> cha &amp; </a:t>
            </a:r>
            <a:r>
              <a:rPr lang="en-US" sz="1800" dirty="0" err="1"/>
              <a:t>tự</a:t>
            </a:r>
            <a:r>
              <a:rPr lang="en-US" sz="1800" dirty="0"/>
              <a:t> </a:t>
            </a:r>
            <a:r>
              <a:rPr lang="vi-VN" sz="1800" dirty="0"/>
              <a:t>gắn vào cây multicast (quá trình chuyển tiếp ngược - RPF)</a:t>
            </a:r>
            <a:endParaRPr lang="en-US" sz="1800" dirty="0"/>
          </a:p>
        </p:txBody>
      </p:sp>
      <p:sp>
        <p:nvSpPr>
          <p:cNvPr id="4" name="Slide Number Placeholder 3">
            <a:extLst>
              <a:ext uri="{FF2B5EF4-FFF2-40B4-BE49-F238E27FC236}">
                <a16:creationId xmlns:a16="http://schemas.microsoft.com/office/drawing/2014/main" id="{61F47794-AA35-4FBF-8A6A-12D9B1B0DDE5}"/>
              </a:ext>
            </a:extLst>
          </p:cNvPr>
          <p:cNvSpPr>
            <a:spLocks noGrp="1"/>
          </p:cNvSpPr>
          <p:nvPr>
            <p:ph type="sldNum" sz="quarter" idx="12"/>
          </p:nvPr>
        </p:nvSpPr>
        <p:spPr/>
        <p:txBody>
          <a:bodyPr/>
          <a:lstStyle/>
          <a:p>
            <a:fld id="{DF28FB93-0A08-4E7D-8E63-9EFA29F1E093}" type="slidenum">
              <a:rPr lang="en-US" smtClean="0"/>
              <a:pPr/>
              <a:t>29</a:t>
            </a:fld>
            <a:endParaRPr lang="en-US"/>
          </a:p>
        </p:txBody>
      </p:sp>
      <p:sp>
        <p:nvSpPr>
          <p:cNvPr id="9" name="computr2">
            <a:extLst>
              <a:ext uri="{FF2B5EF4-FFF2-40B4-BE49-F238E27FC236}">
                <a16:creationId xmlns:a16="http://schemas.microsoft.com/office/drawing/2014/main" id="{87300A1C-17B0-4974-A781-AE96C2A0C98F}"/>
              </a:ext>
            </a:extLst>
          </p:cNvPr>
          <p:cNvSpPr>
            <a:spLocks noEditPoints="1" noChangeArrowheads="1"/>
          </p:cNvSpPr>
          <p:nvPr/>
        </p:nvSpPr>
        <p:spPr bwMode="auto">
          <a:xfrm>
            <a:off x="11468449" y="1295400"/>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en-GB">
              <a:latin typeface="Calibri" panose="020F0502020204030204" pitchFamily="34" charset="0"/>
              <a:cs typeface="Calibri" panose="020F0502020204030204" pitchFamily="34" charset="0"/>
            </a:endParaRPr>
          </a:p>
        </p:txBody>
      </p:sp>
      <p:pic>
        <p:nvPicPr>
          <p:cNvPr id="10" name="Picture 2" descr="C:\Users\HP\AppData\Local\Microsoft\Windows\Temporary Internet Files\Content.IE5\XHC0ZJ3B\router-30140_640[1].png">
            <a:extLst>
              <a:ext uri="{FF2B5EF4-FFF2-40B4-BE49-F238E27FC236}">
                <a16:creationId xmlns:a16="http://schemas.microsoft.com/office/drawing/2014/main" id="{B986F905-5A43-4985-BB58-99174483781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9574" y="1857779"/>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3">
            <a:extLst>
              <a:ext uri="{FF2B5EF4-FFF2-40B4-BE49-F238E27FC236}">
                <a16:creationId xmlns:a16="http://schemas.microsoft.com/office/drawing/2014/main" id="{AD02A21D-DEA4-4FC3-A0C6-0FFCC597F9EE}"/>
              </a:ext>
            </a:extLst>
          </p:cNvPr>
          <p:cNvSpPr>
            <a:spLocks noChangeArrowheads="1"/>
          </p:cNvSpPr>
          <p:nvPr/>
        </p:nvSpPr>
        <p:spPr bwMode="auto">
          <a:xfrm>
            <a:off x="10041512" y="1580138"/>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a:latin typeface="Calibri" panose="020F0502020204030204" pitchFamily="34" charset="0"/>
                <a:cs typeface="Calibri" panose="020F0502020204030204" pitchFamily="34" charset="0"/>
              </a:rPr>
              <a:t>R1</a:t>
            </a:r>
          </a:p>
        </p:txBody>
      </p:sp>
      <p:cxnSp>
        <p:nvCxnSpPr>
          <p:cNvPr id="12" name="Elbow Connector 7">
            <a:extLst>
              <a:ext uri="{FF2B5EF4-FFF2-40B4-BE49-F238E27FC236}">
                <a16:creationId xmlns:a16="http://schemas.microsoft.com/office/drawing/2014/main" id="{A1B1B914-C027-4502-BD86-0FB807E38287}"/>
              </a:ext>
            </a:extLst>
          </p:cNvPr>
          <p:cNvCxnSpPr>
            <a:stCxn id="10" idx="3"/>
            <a:endCxn id="13" idx="2"/>
          </p:cNvCxnSpPr>
          <p:nvPr/>
        </p:nvCxnSpPr>
        <p:spPr>
          <a:xfrm flipV="1">
            <a:off x="10491761" y="1864963"/>
            <a:ext cx="1137314" cy="13641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3" name="Rectangle 3">
            <a:extLst>
              <a:ext uri="{FF2B5EF4-FFF2-40B4-BE49-F238E27FC236}">
                <a16:creationId xmlns:a16="http://schemas.microsoft.com/office/drawing/2014/main" id="{AC98BB69-3C64-4079-8B86-71DBCC922AD5}"/>
              </a:ext>
            </a:extLst>
          </p:cNvPr>
          <p:cNvSpPr>
            <a:spLocks noChangeArrowheads="1"/>
          </p:cNvSpPr>
          <p:nvPr/>
        </p:nvSpPr>
        <p:spPr bwMode="auto">
          <a:xfrm>
            <a:off x="11448737" y="1587322"/>
            <a:ext cx="36067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dirty="0">
                <a:latin typeface="Calibri" panose="020F0502020204030204" pitchFamily="34" charset="0"/>
                <a:cs typeface="Calibri" panose="020F0502020204030204" pitchFamily="34" charset="0"/>
              </a:rPr>
              <a:t>H1</a:t>
            </a:r>
          </a:p>
        </p:txBody>
      </p:sp>
      <p:pic>
        <p:nvPicPr>
          <p:cNvPr id="14" name="Picture 2" descr="C:\Users\HP\AppData\Local\Microsoft\Windows\Temporary Internet Files\Content.IE5\XHC0ZJ3B\router-30140_640[1].png">
            <a:extLst>
              <a:ext uri="{FF2B5EF4-FFF2-40B4-BE49-F238E27FC236}">
                <a16:creationId xmlns:a16="http://schemas.microsoft.com/office/drawing/2014/main" id="{3FAB4CAA-DD99-446A-A949-A587B2E1CA9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61059" y="285556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3">
            <a:extLst>
              <a:ext uri="{FF2B5EF4-FFF2-40B4-BE49-F238E27FC236}">
                <a16:creationId xmlns:a16="http://schemas.microsoft.com/office/drawing/2014/main" id="{543E5DE1-B8F4-4D16-B1F0-CB5E34FE1DA7}"/>
              </a:ext>
            </a:extLst>
          </p:cNvPr>
          <p:cNvSpPr>
            <a:spLocks noChangeArrowheads="1"/>
          </p:cNvSpPr>
          <p:nvPr/>
        </p:nvSpPr>
        <p:spPr bwMode="auto">
          <a:xfrm>
            <a:off x="10494777" y="2626963"/>
            <a:ext cx="386324"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2</a:t>
            </a:r>
            <a:endParaRPr lang="en-US" altLang="en-US" sz="1400" b="1" dirty="0">
              <a:latin typeface="Calibri" panose="020F0502020204030204" pitchFamily="34" charset="0"/>
              <a:cs typeface="Calibri" panose="020F0502020204030204" pitchFamily="34" charset="0"/>
            </a:endParaRPr>
          </a:p>
        </p:txBody>
      </p:sp>
      <p:cxnSp>
        <p:nvCxnSpPr>
          <p:cNvPr id="16" name="Elbow Connector 11">
            <a:extLst>
              <a:ext uri="{FF2B5EF4-FFF2-40B4-BE49-F238E27FC236}">
                <a16:creationId xmlns:a16="http://schemas.microsoft.com/office/drawing/2014/main" id="{6B91CF4C-AF4C-4602-B856-81A8FB831C4A}"/>
              </a:ext>
            </a:extLst>
          </p:cNvPr>
          <p:cNvCxnSpPr>
            <a:stCxn id="10" idx="2"/>
            <a:endCxn id="14" idx="0"/>
          </p:cNvCxnSpPr>
          <p:nvPr/>
        </p:nvCxnSpPr>
        <p:spPr>
          <a:xfrm rot="16200000" flipH="1">
            <a:off x="9971120" y="2404529"/>
            <a:ext cx="710581"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17" name="Picture 2" descr="C:\Users\HP\AppData\Local\Microsoft\Windows\Temporary Internet Files\Content.IE5\XHC0ZJ3B\router-30140_640[1].png">
            <a:extLst>
              <a:ext uri="{FF2B5EF4-FFF2-40B4-BE49-F238E27FC236}">
                <a16:creationId xmlns:a16="http://schemas.microsoft.com/office/drawing/2014/main" id="{AF9716D9-14A2-4EE4-B8CA-3565A171D14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02974" y="3899139"/>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3">
            <a:extLst>
              <a:ext uri="{FF2B5EF4-FFF2-40B4-BE49-F238E27FC236}">
                <a16:creationId xmlns:a16="http://schemas.microsoft.com/office/drawing/2014/main" id="{3002F757-A816-4988-93D8-7ADCCCC478A0}"/>
              </a:ext>
            </a:extLst>
          </p:cNvPr>
          <p:cNvSpPr>
            <a:spLocks noChangeArrowheads="1"/>
          </p:cNvSpPr>
          <p:nvPr/>
        </p:nvSpPr>
        <p:spPr bwMode="auto">
          <a:xfrm>
            <a:off x="10570977" y="4101922"/>
            <a:ext cx="386324"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3</a:t>
            </a:r>
            <a:endParaRPr lang="en-US" altLang="en-US" sz="1400" b="1" dirty="0">
              <a:latin typeface="Calibri" panose="020F0502020204030204" pitchFamily="34" charset="0"/>
              <a:cs typeface="Calibri" panose="020F0502020204030204" pitchFamily="34" charset="0"/>
            </a:endParaRPr>
          </a:p>
        </p:txBody>
      </p:sp>
      <p:cxnSp>
        <p:nvCxnSpPr>
          <p:cNvPr id="19" name="Elbow Connector 14">
            <a:extLst>
              <a:ext uri="{FF2B5EF4-FFF2-40B4-BE49-F238E27FC236}">
                <a16:creationId xmlns:a16="http://schemas.microsoft.com/office/drawing/2014/main" id="{9D24721E-7D92-4E60-8CD5-802EF84B4CBE}"/>
              </a:ext>
            </a:extLst>
          </p:cNvPr>
          <p:cNvCxnSpPr>
            <a:stCxn id="14" idx="2"/>
            <a:endCxn id="17" idx="0"/>
          </p:cNvCxnSpPr>
          <p:nvPr/>
        </p:nvCxnSpPr>
        <p:spPr>
          <a:xfrm rot="16200000" flipH="1">
            <a:off x="10214924" y="3349994"/>
            <a:ext cx="756373" cy="34191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0" name="computr2">
            <a:extLst>
              <a:ext uri="{FF2B5EF4-FFF2-40B4-BE49-F238E27FC236}">
                <a16:creationId xmlns:a16="http://schemas.microsoft.com/office/drawing/2014/main" id="{D96DC20C-735E-4481-8CE0-FE5E89DABF32}"/>
              </a:ext>
            </a:extLst>
          </p:cNvPr>
          <p:cNvSpPr>
            <a:spLocks noEditPoints="1" noChangeArrowheads="1"/>
          </p:cNvSpPr>
          <p:nvPr/>
        </p:nvSpPr>
        <p:spPr bwMode="auto">
          <a:xfrm>
            <a:off x="11626783" y="4379563"/>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latin typeface="Calibri" panose="020F0502020204030204" pitchFamily="34" charset="0"/>
              <a:cs typeface="Calibri" panose="020F0502020204030204" pitchFamily="34" charset="0"/>
            </a:endParaRPr>
          </a:p>
        </p:txBody>
      </p:sp>
      <p:cxnSp>
        <p:nvCxnSpPr>
          <p:cNvPr id="21" name="Elbow Connector 16">
            <a:extLst>
              <a:ext uri="{FF2B5EF4-FFF2-40B4-BE49-F238E27FC236}">
                <a16:creationId xmlns:a16="http://schemas.microsoft.com/office/drawing/2014/main" id="{E0DF5A0D-99F8-4848-AE73-624237409488}"/>
              </a:ext>
            </a:extLst>
          </p:cNvPr>
          <p:cNvCxnSpPr>
            <a:stCxn id="17" idx="3"/>
            <a:endCxn id="22" idx="0"/>
          </p:cNvCxnSpPr>
          <p:nvPr/>
        </p:nvCxnSpPr>
        <p:spPr>
          <a:xfrm>
            <a:off x="11025161" y="4042741"/>
            <a:ext cx="735989" cy="10822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2" name="Rectangle 3">
            <a:extLst>
              <a:ext uri="{FF2B5EF4-FFF2-40B4-BE49-F238E27FC236}">
                <a16:creationId xmlns:a16="http://schemas.microsoft.com/office/drawing/2014/main" id="{D9546383-0278-4DEF-95AD-DB8B36D92B2F}"/>
              </a:ext>
            </a:extLst>
          </p:cNvPr>
          <p:cNvSpPr>
            <a:spLocks noChangeArrowheads="1"/>
          </p:cNvSpPr>
          <p:nvPr/>
        </p:nvSpPr>
        <p:spPr bwMode="auto">
          <a:xfrm>
            <a:off x="11577606" y="4150963"/>
            <a:ext cx="367088"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dirty="0">
                <a:latin typeface="Calibri" panose="020F0502020204030204" pitchFamily="34" charset="0"/>
                <a:cs typeface="Calibri" panose="020F0502020204030204" pitchFamily="34" charset="0"/>
              </a:rPr>
              <a:t>H</a:t>
            </a:r>
            <a:r>
              <a:rPr lang="vi-VN" altLang="en-US" sz="1200" dirty="0">
                <a:latin typeface="Calibri" panose="020F0502020204030204" pitchFamily="34" charset="0"/>
                <a:cs typeface="Calibri" panose="020F0502020204030204" pitchFamily="34" charset="0"/>
              </a:rPr>
              <a:t>3</a:t>
            </a:r>
            <a:endParaRPr lang="en-US" altLang="en-US" sz="1200" dirty="0">
              <a:latin typeface="Calibri" panose="020F0502020204030204" pitchFamily="34" charset="0"/>
              <a:cs typeface="Calibri" panose="020F0502020204030204" pitchFamily="34" charset="0"/>
            </a:endParaRPr>
          </a:p>
        </p:txBody>
      </p:sp>
      <p:sp>
        <p:nvSpPr>
          <p:cNvPr id="23" name="computr2">
            <a:extLst>
              <a:ext uri="{FF2B5EF4-FFF2-40B4-BE49-F238E27FC236}">
                <a16:creationId xmlns:a16="http://schemas.microsoft.com/office/drawing/2014/main" id="{5B171512-8D11-49F4-9893-84BFB98AB15F}"/>
              </a:ext>
            </a:extLst>
          </p:cNvPr>
          <p:cNvSpPr>
            <a:spLocks noEditPoints="1" noChangeArrowheads="1"/>
          </p:cNvSpPr>
          <p:nvPr/>
        </p:nvSpPr>
        <p:spPr bwMode="auto">
          <a:xfrm>
            <a:off x="11340725" y="2225988"/>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solidFill>
                <a:srgbClr val="FF0000"/>
              </a:solidFill>
              <a:latin typeface="Calibri" panose="020F0502020204030204" pitchFamily="34" charset="0"/>
              <a:cs typeface="Calibri" panose="020F0502020204030204" pitchFamily="34" charset="0"/>
            </a:endParaRPr>
          </a:p>
        </p:txBody>
      </p:sp>
      <p:cxnSp>
        <p:nvCxnSpPr>
          <p:cNvPr id="24" name="Elbow Connector 25">
            <a:extLst>
              <a:ext uri="{FF2B5EF4-FFF2-40B4-BE49-F238E27FC236}">
                <a16:creationId xmlns:a16="http://schemas.microsoft.com/office/drawing/2014/main" id="{89537F0A-AD33-43DF-8245-04F599FC99DE}"/>
              </a:ext>
            </a:extLst>
          </p:cNvPr>
          <p:cNvCxnSpPr>
            <a:stCxn id="14" idx="3"/>
            <a:endCxn id="25" idx="2"/>
          </p:cNvCxnSpPr>
          <p:nvPr/>
        </p:nvCxnSpPr>
        <p:spPr>
          <a:xfrm flipV="1">
            <a:off x="10683246" y="2855563"/>
            <a:ext cx="823828" cy="143602"/>
          </a:xfrm>
          <a:prstGeom prst="bentConnector2">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Rectangle 3">
            <a:extLst>
              <a:ext uri="{FF2B5EF4-FFF2-40B4-BE49-F238E27FC236}">
                <a16:creationId xmlns:a16="http://schemas.microsoft.com/office/drawing/2014/main" id="{386CD677-EB0E-4F47-8382-7B6DBE6E69E1}"/>
              </a:ext>
            </a:extLst>
          </p:cNvPr>
          <p:cNvSpPr>
            <a:spLocks noChangeArrowheads="1"/>
          </p:cNvSpPr>
          <p:nvPr/>
        </p:nvSpPr>
        <p:spPr bwMode="auto">
          <a:xfrm>
            <a:off x="11323530" y="2577922"/>
            <a:ext cx="367088"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dirty="0">
                <a:latin typeface="Calibri" panose="020F0502020204030204" pitchFamily="34" charset="0"/>
                <a:cs typeface="Calibri" panose="020F0502020204030204" pitchFamily="34" charset="0"/>
              </a:rPr>
              <a:t>H</a:t>
            </a:r>
            <a:r>
              <a:rPr lang="vi-VN" altLang="en-US" sz="1200" dirty="0">
                <a:latin typeface="Calibri" panose="020F0502020204030204" pitchFamily="34" charset="0"/>
                <a:cs typeface="Calibri" panose="020F0502020204030204" pitchFamily="34" charset="0"/>
              </a:rPr>
              <a:t>2</a:t>
            </a:r>
            <a:endParaRPr lang="en-US" altLang="en-US" sz="1200" dirty="0">
              <a:latin typeface="Calibri" panose="020F0502020204030204" pitchFamily="34" charset="0"/>
              <a:cs typeface="Calibri" panose="020F0502020204030204" pitchFamily="34" charset="0"/>
            </a:endParaRPr>
          </a:p>
        </p:txBody>
      </p:sp>
      <p:pic>
        <p:nvPicPr>
          <p:cNvPr id="30" name="Picture 2" descr="C:\Users\HP\AppData\Local\Microsoft\Windows\Temporary Internet Files\Content.IE5\XHC0ZJ3B\router-30140_640[1].png">
            <a:extLst>
              <a:ext uri="{FF2B5EF4-FFF2-40B4-BE49-F238E27FC236}">
                <a16:creationId xmlns:a16="http://schemas.microsoft.com/office/drawing/2014/main" id="{6CD13466-5845-475F-AFDA-CA7AA82E8CA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25611" y="4089559"/>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
            <a:extLst>
              <a:ext uri="{FF2B5EF4-FFF2-40B4-BE49-F238E27FC236}">
                <a16:creationId xmlns:a16="http://schemas.microsoft.com/office/drawing/2014/main" id="{810326CE-D013-45C8-9C47-DB99731F0F19}"/>
              </a:ext>
            </a:extLst>
          </p:cNvPr>
          <p:cNvSpPr>
            <a:spLocks noChangeArrowheads="1"/>
          </p:cNvSpPr>
          <p:nvPr/>
        </p:nvSpPr>
        <p:spPr bwMode="auto">
          <a:xfrm>
            <a:off x="9498472" y="3855735"/>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4</a:t>
            </a:r>
            <a:endParaRPr lang="en-US" altLang="en-US" sz="1400" b="1" dirty="0">
              <a:latin typeface="Calibri" panose="020F0502020204030204" pitchFamily="34" charset="0"/>
              <a:cs typeface="Calibri" panose="020F0502020204030204" pitchFamily="34" charset="0"/>
            </a:endParaRPr>
          </a:p>
        </p:txBody>
      </p:sp>
      <p:sp>
        <p:nvSpPr>
          <p:cNvPr id="32" name="computr2">
            <a:extLst>
              <a:ext uri="{FF2B5EF4-FFF2-40B4-BE49-F238E27FC236}">
                <a16:creationId xmlns:a16="http://schemas.microsoft.com/office/drawing/2014/main" id="{3545770F-0BC0-4D47-9044-6F0DDA95201B}"/>
              </a:ext>
            </a:extLst>
          </p:cNvPr>
          <p:cNvSpPr>
            <a:spLocks noEditPoints="1" noChangeArrowheads="1"/>
          </p:cNvSpPr>
          <p:nvPr/>
        </p:nvSpPr>
        <p:spPr bwMode="auto">
          <a:xfrm>
            <a:off x="9242493" y="5176522"/>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latin typeface="Calibri" panose="020F0502020204030204" pitchFamily="34" charset="0"/>
              <a:cs typeface="Calibri" panose="020F0502020204030204" pitchFamily="34" charset="0"/>
            </a:endParaRPr>
          </a:p>
        </p:txBody>
      </p:sp>
      <p:cxnSp>
        <p:nvCxnSpPr>
          <p:cNvPr id="33" name="Elbow Connector 16">
            <a:extLst>
              <a:ext uri="{FF2B5EF4-FFF2-40B4-BE49-F238E27FC236}">
                <a16:creationId xmlns:a16="http://schemas.microsoft.com/office/drawing/2014/main" id="{CE5F6EC4-C364-4A47-9BCE-60622720E4B9}"/>
              </a:ext>
            </a:extLst>
          </p:cNvPr>
          <p:cNvCxnSpPr>
            <a:cxnSpLocks/>
            <a:endCxn id="34" idx="3"/>
          </p:cNvCxnSpPr>
          <p:nvPr/>
        </p:nvCxnSpPr>
        <p:spPr>
          <a:xfrm rot="5400000">
            <a:off x="9295201" y="4556135"/>
            <a:ext cx="847772" cy="24513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4" name="Rectangle 3">
            <a:extLst>
              <a:ext uri="{FF2B5EF4-FFF2-40B4-BE49-F238E27FC236}">
                <a16:creationId xmlns:a16="http://schemas.microsoft.com/office/drawing/2014/main" id="{FBC46E92-CBCE-4117-9277-495A6A71BDF0}"/>
              </a:ext>
            </a:extLst>
          </p:cNvPr>
          <p:cNvSpPr>
            <a:spLocks noChangeArrowheads="1"/>
          </p:cNvSpPr>
          <p:nvPr/>
        </p:nvSpPr>
        <p:spPr bwMode="auto">
          <a:xfrm>
            <a:off x="9229431" y="4963768"/>
            <a:ext cx="367088"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dirty="0">
                <a:latin typeface="Calibri" panose="020F0502020204030204" pitchFamily="34" charset="0"/>
                <a:cs typeface="Calibri" panose="020F0502020204030204" pitchFamily="34" charset="0"/>
              </a:rPr>
              <a:t>H</a:t>
            </a:r>
            <a:r>
              <a:rPr lang="vi-VN" altLang="en-US" sz="1200" dirty="0">
                <a:latin typeface="Calibri" panose="020F0502020204030204" pitchFamily="34" charset="0"/>
                <a:cs typeface="Calibri" panose="020F0502020204030204" pitchFamily="34" charset="0"/>
              </a:rPr>
              <a:t>4</a:t>
            </a:r>
            <a:endParaRPr lang="en-US" altLang="en-US" sz="1200" dirty="0">
              <a:latin typeface="Calibri" panose="020F0502020204030204" pitchFamily="34" charset="0"/>
              <a:cs typeface="Calibri" panose="020F0502020204030204" pitchFamily="34" charset="0"/>
            </a:endParaRPr>
          </a:p>
        </p:txBody>
      </p:sp>
      <p:cxnSp>
        <p:nvCxnSpPr>
          <p:cNvPr id="37" name="Elbow Connector 14">
            <a:extLst>
              <a:ext uri="{FF2B5EF4-FFF2-40B4-BE49-F238E27FC236}">
                <a16:creationId xmlns:a16="http://schemas.microsoft.com/office/drawing/2014/main" id="{AF810CE0-A01C-45F0-A8C5-30D36F09113B}"/>
              </a:ext>
            </a:extLst>
          </p:cNvPr>
          <p:cNvCxnSpPr>
            <a:cxnSpLocks/>
            <a:endCxn id="30" idx="0"/>
          </p:cNvCxnSpPr>
          <p:nvPr/>
        </p:nvCxnSpPr>
        <p:spPr>
          <a:xfrm rot="5400000">
            <a:off x="9690765" y="3360502"/>
            <a:ext cx="924997" cy="53311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8" name="Arrow: Down 37">
            <a:extLst>
              <a:ext uri="{FF2B5EF4-FFF2-40B4-BE49-F238E27FC236}">
                <a16:creationId xmlns:a16="http://schemas.microsoft.com/office/drawing/2014/main" id="{7108DE4B-6D1E-4979-BCAF-6B985EA3912E}"/>
              </a:ext>
            </a:extLst>
          </p:cNvPr>
          <p:cNvSpPr/>
          <p:nvPr/>
        </p:nvSpPr>
        <p:spPr>
          <a:xfrm rot="20975868">
            <a:off x="10190610" y="2144981"/>
            <a:ext cx="213394" cy="657425"/>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9" name="Arrow: Down 38">
            <a:extLst>
              <a:ext uri="{FF2B5EF4-FFF2-40B4-BE49-F238E27FC236}">
                <a16:creationId xmlns:a16="http://schemas.microsoft.com/office/drawing/2014/main" id="{3D72D99B-55DA-417E-9829-04A6FEFF0917}"/>
              </a:ext>
            </a:extLst>
          </p:cNvPr>
          <p:cNvSpPr/>
          <p:nvPr/>
        </p:nvSpPr>
        <p:spPr>
          <a:xfrm rot="20975868">
            <a:off x="10428046" y="3192240"/>
            <a:ext cx="213394" cy="657425"/>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40" name="Arrow: Down 39">
            <a:extLst>
              <a:ext uri="{FF2B5EF4-FFF2-40B4-BE49-F238E27FC236}">
                <a16:creationId xmlns:a16="http://schemas.microsoft.com/office/drawing/2014/main" id="{CF7AE5B8-AF30-48D7-8798-B291580A7A1B}"/>
              </a:ext>
            </a:extLst>
          </p:cNvPr>
          <p:cNvSpPr/>
          <p:nvPr/>
        </p:nvSpPr>
        <p:spPr>
          <a:xfrm rot="1646410">
            <a:off x="10033727" y="3144251"/>
            <a:ext cx="237694" cy="947180"/>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41" name="Rectangle 3">
            <a:extLst>
              <a:ext uri="{FF2B5EF4-FFF2-40B4-BE49-F238E27FC236}">
                <a16:creationId xmlns:a16="http://schemas.microsoft.com/office/drawing/2014/main" id="{74D584ED-C629-43FA-AE08-FD77CDF5E263}"/>
              </a:ext>
            </a:extLst>
          </p:cNvPr>
          <p:cNvSpPr>
            <a:spLocks noChangeArrowheads="1"/>
          </p:cNvSpPr>
          <p:nvPr/>
        </p:nvSpPr>
        <p:spPr bwMode="auto">
          <a:xfrm>
            <a:off x="9371012" y="2245963"/>
            <a:ext cx="82413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i="1" dirty="0">
                <a:solidFill>
                  <a:schemeClr val="accent2"/>
                </a:solidFill>
                <a:latin typeface="Calibri" panose="020F0502020204030204" pitchFamily="34" charset="0"/>
                <a:cs typeface="Calibri" panose="020F0502020204030204" pitchFamily="34" charset="0"/>
              </a:rPr>
              <a:t>Multicast </a:t>
            </a:r>
            <a:br>
              <a:rPr lang="en-US" altLang="en-US" sz="1200" b="1" i="1" dirty="0">
                <a:solidFill>
                  <a:schemeClr val="accent2"/>
                </a:solidFill>
                <a:latin typeface="Calibri" panose="020F0502020204030204" pitchFamily="34" charset="0"/>
                <a:cs typeface="Calibri" panose="020F0502020204030204" pitchFamily="34" charset="0"/>
              </a:rPr>
            </a:br>
            <a:r>
              <a:rPr lang="vi-VN" altLang="en-US" sz="1200" b="1" i="1" dirty="0">
                <a:solidFill>
                  <a:schemeClr val="accent2"/>
                </a:solidFill>
                <a:latin typeface="Calibri" panose="020F0502020204030204" pitchFamily="34" charset="0"/>
                <a:cs typeface="Calibri" panose="020F0502020204030204" pitchFamily="34" charset="0"/>
              </a:rPr>
              <a:t>tree</a:t>
            </a:r>
            <a:endParaRPr lang="en-US" altLang="en-US" sz="1200" b="1" i="1" dirty="0">
              <a:solidFill>
                <a:schemeClr val="accent2"/>
              </a:solidFill>
              <a:latin typeface="Calibri" panose="020F0502020204030204" pitchFamily="34" charset="0"/>
              <a:cs typeface="Calibri" panose="020F0502020204030204" pitchFamily="34" charset="0"/>
            </a:endParaRPr>
          </a:p>
        </p:txBody>
      </p:sp>
      <p:sp>
        <p:nvSpPr>
          <p:cNvPr id="42" name="Arrow: Down 41">
            <a:extLst>
              <a:ext uri="{FF2B5EF4-FFF2-40B4-BE49-F238E27FC236}">
                <a16:creationId xmlns:a16="http://schemas.microsoft.com/office/drawing/2014/main" id="{38A41903-8F1C-496E-9EE6-70B056A0A1A9}"/>
              </a:ext>
            </a:extLst>
          </p:cNvPr>
          <p:cNvSpPr/>
          <p:nvPr/>
        </p:nvSpPr>
        <p:spPr>
          <a:xfrm rot="5400000">
            <a:off x="10972247" y="1441025"/>
            <a:ext cx="211195" cy="906674"/>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43" name="Arrow: Down 42">
            <a:extLst>
              <a:ext uri="{FF2B5EF4-FFF2-40B4-BE49-F238E27FC236}">
                <a16:creationId xmlns:a16="http://schemas.microsoft.com/office/drawing/2014/main" id="{63EBFAF8-BD0C-4D5F-A33C-FEFF66727C4C}"/>
              </a:ext>
            </a:extLst>
          </p:cNvPr>
          <p:cNvSpPr/>
          <p:nvPr/>
        </p:nvSpPr>
        <p:spPr>
          <a:xfrm rot="16200000">
            <a:off x="10970499" y="2552627"/>
            <a:ext cx="213394" cy="657425"/>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44" name="Arrow: Down 43">
            <a:extLst>
              <a:ext uri="{FF2B5EF4-FFF2-40B4-BE49-F238E27FC236}">
                <a16:creationId xmlns:a16="http://schemas.microsoft.com/office/drawing/2014/main" id="{B6555A3A-A134-479F-B048-F783D19391FA}"/>
              </a:ext>
            </a:extLst>
          </p:cNvPr>
          <p:cNvSpPr/>
          <p:nvPr/>
        </p:nvSpPr>
        <p:spPr>
          <a:xfrm rot="16200000">
            <a:off x="11227433" y="3807355"/>
            <a:ext cx="213394" cy="657425"/>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45" name="Arrow: Down 44">
            <a:extLst>
              <a:ext uri="{FF2B5EF4-FFF2-40B4-BE49-F238E27FC236}">
                <a16:creationId xmlns:a16="http://schemas.microsoft.com/office/drawing/2014/main" id="{8991CE8D-C597-4B17-9BDD-4DFCD11F0BBC}"/>
              </a:ext>
            </a:extLst>
          </p:cNvPr>
          <p:cNvSpPr/>
          <p:nvPr/>
        </p:nvSpPr>
        <p:spPr>
          <a:xfrm>
            <a:off x="9869343" y="4397978"/>
            <a:ext cx="213394" cy="657425"/>
          </a:xfrm>
          <a:prstGeom prst="downArrow">
            <a:avLst/>
          </a:prstGeom>
          <a:solidFill>
            <a:srgbClr val="00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49" name="computr2">
            <a:extLst>
              <a:ext uri="{FF2B5EF4-FFF2-40B4-BE49-F238E27FC236}">
                <a16:creationId xmlns:a16="http://schemas.microsoft.com/office/drawing/2014/main" id="{78AD29C0-2B90-4A46-9875-D02439A226D2}"/>
              </a:ext>
            </a:extLst>
          </p:cNvPr>
          <p:cNvSpPr>
            <a:spLocks noEditPoints="1" noChangeArrowheads="1"/>
          </p:cNvSpPr>
          <p:nvPr/>
        </p:nvSpPr>
        <p:spPr bwMode="auto">
          <a:xfrm>
            <a:off x="11116283" y="4760563"/>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latin typeface="Calibri" panose="020F0502020204030204" pitchFamily="34" charset="0"/>
              <a:cs typeface="Calibri" panose="020F0502020204030204" pitchFamily="34" charset="0"/>
            </a:endParaRPr>
          </a:p>
        </p:txBody>
      </p:sp>
      <p:sp>
        <p:nvSpPr>
          <p:cNvPr id="50" name="Rectangle 3">
            <a:extLst>
              <a:ext uri="{FF2B5EF4-FFF2-40B4-BE49-F238E27FC236}">
                <a16:creationId xmlns:a16="http://schemas.microsoft.com/office/drawing/2014/main" id="{2737DEC8-4253-431B-B4F4-0B4306042A24}"/>
              </a:ext>
            </a:extLst>
          </p:cNvPr>
          <p:cNvSpPr>
            <a:spLocks noChangeArrowheads="1"/>
          </p:cNvSpPr>
          <p:nvPr/>
        </p:nvSpPr>
        <p:spPr bwMode="auto">
          <a:xfrm>
            <a:off x="10889975" y="4531963"/>
            <a:ext cx="72135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Host khác</a:t>
            </a:r>
            <a:endParaRPr lang="en-US" altLang="en-US" sz="1050" dirty="0">
              <a:latin typeface="Calibri" panose="020F0502020204030204" pitchFamily="34" charset="0"/>
              <a:cs typeface="Calibri" panose="020F0502020204030204" pitchFamily="34" charset="0"/>
            </a:endParaRPr>
          </a:p>
        </p:txBody>
      </p:sp>
      <p:cxnSp>
        <p:nvCxnSpPr>
          <p:cNvPr id="51" name="Elbow Connector 16">
            <a:extLst>
              <a:ext uri="{FF2B5EF4-FFF2-40B4-BE49-F238E27FC236}">
                <a16:creationId xmlns:a16="http://schemas.microsoft.com/office/drawing/2014/main" id="{A61D84E7-7749-4384-A4BE-31A6E59CE774}"/>
              </a:ext>
            </a:extLst>
          </p:cNvPr>
          <p:cNvCxnSpPr>
            <a:cxnSpLocks/>
            <a:stCxn id="17" idx="3"/>
            <a:endCxn id="50" idx="0"/>
          </p:cNvCxnSpPr>
          <p:nvPr/>
        </p:nvCxnSpPr>
        <p:spPr>
          <a:xfrm>
            <a:off x="11025161" y="4042741"/>
            <a:ext cx="225490" cy="48922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2" name="Arrow: Down 51">
            <a:extLst>
              <a:ext uri="{FF2B5EF4-FFF2-40B4-BE49-F238E27FC236}">
                <a16:creationId xmlns:a16="http://schemas.microsoft.com/office/drawing/2014/main" id="{1B4E6792-4D27-45AD-89AF-65AA483EBCE8}"/>
              </a:ext>
            </a:extLst>
          </p:cNvPr>
          <p:cNvSpPr/>
          <p:nvPr/>
        </p:nvSpPr>
        <p:spPr>
          <a:xfrm>
            <a:off x="11232090" y="4186341"/>
            <a:ext cx="197456" cy="420547"/>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cxnSp>
        <p:nvCxnSpPr>
          <p:cNvPr id="56" name="Straight Arrow Connector 55">
            <a:extLst>
              <a:ext uri="{FF2B5EF4-FFF2-40B4-BE49-F238E27FC236}">
                <a16:creationId xmlns:a16="http://schemas.microsoft.com/office/drawing/2014/main" id="{03FCB03A-ED38-45EE-A4BE-39C51CAE2189}"/>
              </a:ext>
            </a:extLst>
          </p:cNvPr>
          <p:cNvCxnSpPr>
            <a:cxnSpLocks/>
          </p:cNvCxnSpPr>
          <p:nvPr/>
        </p:nvCxnSpPr>
        <p:spPr>
          <a:xfrm flipH="1">
            <a:off x="11000450" y="3945201"/>
            <a:ext cx="780357" cy="1"/>
          </a:xfrm>
          <a:prstGeom prst="straightConnector1">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3">
            <a:extLst>
              <a:ext uri="{FF2B5EF4-FFF2-40B4-BE49-F238E27FC236}">
                <a16:creationId xmlns:a16="http://schemas.microsoft.com/office/drawing/2014/main" id="{0F741F33-431D-4D33-95B8-0DB7B4B794F5}"/>
              </a:ext>
            </a:extLst>
          </p:cNvPr>
          <p:cNvSpPr>
            <a:spLocks noChangeArrowheads="1"/>
          </p:cNvSpPr>
          <p:nvPr/>
        </p:nvSpPr>
        <p:spPr bwMode="auto">
          <a:xfrm>
            <a:off x="10790751" y="3470059"/>
            <a:ext cx="139807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lang="vi-VN" altLang="en-US" sz="1050" i="1" dirty="0">
                <a:solidFill>
                  <a:schemeClr val="accent6"/>
                </a:solidFill>
                <a:latin typeface="Calibri" panose="020F0502020204030204" pitchFamily="34" charset="0"/>
                <a:cs typeface="Calibri" panose="020F0502020204030204" pitchFamily="34" charset="0"/>
              </a:rPr>
              <a:t>Join group: 226.96.1.1</a:t>
            </a:r>
          </a:p>
          <a:p>
            <a:pPr eaLnBrk="0" hangingPunct="0"/>
            <a:r>
              <a:rPr lang="vi-VN" altLang="en-US" sz="1050" i="1" dirty="0">
                <a:solidFill>
                  <a:schemeClr val="accent6"/>
                </a:solidFill>
                <a:latin typeface="Calibri" panose="020F0502020204030204" pitchFamily="34" charset="0"/>
                <a:cs typeface="Calibri" panose="020F0502020204030204" pitchFamily="34" charset="0"/>
              </a:rPr>
              <a:t>accept source: H1</a:t>
            </a:r>
          </a:p>
        </p:txBody>
      </p:sp>
      <p:cxnSp>
        <p:nvCxnSpPr>
          <p:cNvPr id="59" name="Straight Arrow Connector 58">
            <a:extLst>
              <a:ext uri="{FF2B5EF4-FFF2-40B4-BE49-F238E27FC236}">
                <a16:creationId xmlns:a16="http://schemas.microsoft.com/office/drawing/2014/main" id="{DE94FD55-C7DE-440A-AFBC-6B556286876D}"/>
              </a:ext>
            </a:extLst>
          </p:cNvPr>
          <p:cNvCxnSpPr>
            <a:cxnSpLocks/>
          </p:cNvCxnSpPr>
          <p:nvPr/>
        </p:nvCxnSpPr>
        <p:spPr>
          <a:xfrm flipV="1">
            <a:off x="9745214" y="4364817"/>
            <a:ext cx="6799" cy="611736"/>
          </a:xfrm>
          <a:prstGeom prst="straightConnector1">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3">
            <a:extLst>
              <a:ext uri="{FF2B5EF4-FFF2-40B4-BE49-F238E27FC236}">
                <a16:creationId xmlns:a16="http://schemas.microsoft.com/office/drawing/2014/main" id="{5ED0FA5F-42C7-4FB3-912C-30AE6E6533E4}"/>
              </a:ext>
            </a:extLst>
          </p:cNvPr>
          <p:cNvSpPr>
            <a:spLocks noChangeArrowheads="1"/>
          </p:cNvSpPr>
          <p:nvPr/>
        </p:nvSpPr>
        <p:spPr bwMode="auto">
          <a:xfrm>
            <a:off x="8604269" y="4398830"/>
            <a:ext cx="1147743" cy="577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lang="vi-VN" altLang="en-US" sz="1050" i="1" dirty="0">
                <a:solidFill>
                  <a:schemeClr val="accent6"/>
                </a:solidFill>
                <a:latin typeface="Calibri" panose="020F0502020204030204" pitchFamily="34" charset="0"/>
                <a:cs typeface="Calibri" panose="020F0502020204030204" pitchFamily="34" charset="0"/>
              </a:rPr>
              <a:t>Join group: 226.96.1.1</a:t>
            </a:r>
          </a:p>
          <a:p>
            <a:pPr eaLnBrk="0" hangingPunct="0"/>
            <a:r>
              <a:rPr lang="vi-VN" altLang="en-US" sz="1050" i="1" dirty="0">
                <a:solidFill>
                  <a:schemeClr val="accent6"/>
                </a:solidFill>
                <a:latin typeface="Calibri" panose="020F0502020204030204" pitchFamily="34" charset="0"/>
                <a:cs typeface="Calibri" panose="020F0502020204030204" pitchFamily="34" charset="0"/>
              </a:rPr>
              <a:t>accept source: H1</a:t>
            </a:r>
          </a:p>
        </p:txBody>
      </p:sp>
      <p:cxnSp>
        <p:nvCxnSpPr>
          <p:cNvPr id="75" name="Straight Arrow Connector 74">
            <a:extLst>
              <a:ext uri="{FF2B5EF4-FFF2-40B4-BE49-F238E27FC236}">
                <a16:creationId xmlns:a16="http://schemas.microsoft.com/office/drawing/2014/main" id="{42253A3E-37CE-4AF7-B155-2C471191295B}"/>
              </a:ext>
            </a:extLst>
          </p:cNvPr>
          <p:cNvCxnSpPr>
            <a:cxnSpLocks/>
          </p:cNvCxnSpPr>
          <p:nvPr/>
        </p:nvCxnSpPr>
        <p:spPr>
          <a:xfrm flipH="1">
            <a:off x="10533864" y="2657961"/>
            <a:ext cx="780357" cy="1"/>
          </a:xfrm>
          <a:prstGeom prst="straightConnector1">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7" name="Arrow: Down 76">
            <a:extLst>
              <a:ext uri="{FF2B5EF4-FFF2-40B4-BE49-F238E27FC236}">
                <a16:creationId xmlns:a16="http://schemas.microsoft.com/office/drawing/2014/main" id="{461FDBCF-82EF-46CE-B922-D56C0BF4BD8A}"/>
              </a:ext>
            </a:extLst>
          </p:cNvPr>
          <p:cNvSpPr/>
          <p:nvPr/>
        </p:nvSpPr>
        <p:spPr>
          <a:xfrm rot="4982973">
            <a:off x="10172756" y="3937792"/>
            <a:ext cx="237694" cy="324423"/>
          </a:xfrm>
          <a:prstGeom prst="downArrow">
            <a:avLst/>
          </a:prstGeom>
          <a:solidFill>
            <a:srgbClr val="FF00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78" name="Arrow: Down 77">
            <a:extLst>
              <a:ext uri="{FF2B5EF4-FFF2-40B4-BE49-F238E27FC236}">
                <a16:creationId xmlns:a16="http://schemas.microsoft.com/office/drawing/2014/main" id="{0BF76642-952F-4A76-B4C9-5B99EF35F44B}"/>
              </a:ext>
            </a:extLst>
          </p:cNvPr>
          <p:cNvSpPr/>
          <p:nvPr/>
        </p:nvSpPr>
        <p:spPr>
          <a:xfrm rot="589851">
            <a:off x="9906515" y="2201505"/>
            <a:ext cx="237694" cy="1830240"/>
          </a:xfrm>
          <a:prstGeom prst="downArrow">
            <a:avLst/>
          </a:prstGeom>
          <a:solidFill>
            <a:srgbClr val="FF00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76" name="Rectangle 3">
            <a:extLst>
              <a:ext uri="{FF2B5EF4-FFF2-40B4-BE49-F238E27FC236}">
                <a16:creationId xmlns:a16="http://schemas.microsoft.com/office/drawing/2014/main" id="{EC34BA4A-3F8D-4FB5-AF11-0D0748143170}"/>
              </a:ext>
            </a:extLst>
          </p:cNvPr>
          <p:cNvSpPr>
            <a:spLocks noChangeArrowheads="1"/>
          </p:cNvSpPr>
          <p:nvPr/>
        </p:nvSpPr>
        <p:spPr bwMode="auto">
          <a:xfrm>
            <a:off x="10383257" y="2209800"/>
            <a:ext cx="1426155"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lang="vi-VN" altLang="en-US" sz="1050" i="1" dirty="0">
                <a:solidFill>
                  <a:schemeClr val="accent6"/>
                </a:solidFill>
                <a:latin typeface="Calibri" panose="020F0502020204030204" pitchFamily="34" charset="0"/>
                <a:cs typeface="Calibri" panose="020F0502020204030204" pitchFamily="34" charset="0"/>
              </a:rPr>
              <a:t>Join group: 226.96.1.1</a:t>
            </a:r>
          </a:p>
          <a:p>
            <a:pPr eaLnBrk="0" hangingPunct="0"/>
            <a:r>
              <a:rPr lang="vi-VN" altLang="en-US" sz="1050" i="1" dirty="0">
                <a:solidFill>
                  <a:schemeClr val="accent6"/>
                </a:solidFill>
                <a:latin typeface="Calibri" panose="020F0502020204030204" pitchFamily="34" charset="0"/>
                <a:cs typeface="Calibri" panose="020F0502020204030204" pitchFamily="34" charset="0"/>
              </a:rPr>
              <a:t>accept source: H1</a:t>
            </a:r>
          </a:p>
        </p:txBody>
      </p:sp>
    </p:spTree>
    <p:extLst>
      <p:ext uri="{BB962C8B-B14F-4D97-AF65-F5344CB8AC3E}">
        <p14:creationId xmlns:p14="http://schemas.microsoft.com/office/powerpoint/2010/main" val="1248100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fade">
                                      <p:cBhvr>
                                        <p:cTn id="10" dur="500"/>
                                        <p:tgtEl>
                                          <p:spTgt spid="7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500"/>
                                        <p:tgtEl>
                                          <p:spTgt spid="4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fade">
                                      <p:cBhvr>
                                        <p:cTn id="29" dur="500"/>
                                        <p:tgtEl>
                                          <p:spTgt spid="5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fade">
                                      <p:cBhvr>
                                        <p:cTn id="32" dur="500"/>
                                        <p:tgtEl>
                                          <p:spTgt spid="5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fade">
                                      <p:cBhvr>
                                        <p:cTn id="40" dur="500"/>
                                        <p:tgtEl>
                                          <p:spTgt spid="4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fade">
                                      <p:cBhvr>
                                        <p:cTn id="45" dur="500"/>
                                        <p:tgtEl>
                                          <p:spTgt spid="5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2"/>
                                        </p:tgtEl>
                                        <p:attrNameLst>
                                          <p:attrName>style.visibility</p:attrName>
                                        </p:attrNameLst>
                                      </p:cBhvr>
                                      <p:to>
                                        <p:strVal val="visible"/>
                                      </p:to>
                                    </p:set>
                                    <p:animEffect transition="in" filter="fade">
                                      <p:cBhvr>
                                        <p:cTn id="48" dur="500"/>
                                        <p:tgtEl>
                                          <p:spTgt spid="5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fade">
                                      <p:cBhvr>
                                        <p:cTn id="51" dur="500"/>
                                        <p:tgtEl>
                                          <p:spTgt spid="4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fade">
                                      <p:cBhvr>
                                        <p:cTn id="54" dur="500"/>
                                        <p:tgtEl>
                                          <p:spTgt spid="5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par>
                                <p:cTn id="60" presetID="10" presetClass="entr" presetSubtype="0" fill="hold"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500"/>
                                        <p:tgtEl>
                                          <p:spTgt spid="31"/>
                                        </p:tgtEl>
                                      </p:cBhvr>
                                    </p:animEffect>
                                  </p:childTnLst>
                                </p:cTn>
                              </p:par>
                              <p:par>
                                <p:cTn id="69" presetID="10" presetClass="entr" presetSubtype="0" fill="hold"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500"/>
                                        <p:tgtEl>
                                          <p:spTgt spid="30"/>
                                        </p:tgtEl>
                                      </p:cBhvr>
                                    </p:animEffect>
                                  </p:childTnLst>
                                </p:cTn>
                              </p:par>
                              <p:par>
                                <p:cTn id="72" presetID="10" presetClass="entr" presetSubtype="0" fill="hold" nodeType="withEffect">
                                  <p:stCondLst>
                                    <p:cond delay="0"/>
                                  </p:stCondLst>
                                  <p:childTnLst>
                                    <p:set>
                                      <p:cBhvr>
                                        <p:cTn id="73" dur="1" fill="hold">
                                          <p:stCondLst>
                                            <p:cond delay="0"/>
                                          </p:stCondLst>
                                        </p:cTn>
                                        <p:tgtEl>
                                          <p:spTgt spid="59"/>
                                        </p:tgtEl>
                                        <p:attrNameLst>
                                          <p:attrName>style.visibility</p:attrName>
                                        </p:attrNameLst>
                                      </p:cBhvr>
                                      <p:to>
                                        <p:strVal val="visible"/>
                                      </p:to>
                                    </p:set>
                                    <p:animEffect transition="in" filter="fade">
                                      <p:cBhvr>
                                        <p:cTn id="74" dur="500"/>
                                        <p:tgtEl>
                                          <p:spTgt spid="59"/>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60"/>
                                        </p:tgtEl>
                                        <p:attrNameLst>
                                          <p:attrName>style.visibility</p:attrName>
                                        </p:attrNameLst>
                                      </p:cBhvr>
                                      <p:to>
                                        <p:strVal val="visible"/>
                                      </p:to>
                                    </p:set>
                                    <p:animEffect transition="in" filter="fade">
                                      <p:cBhvr>
                                        <p:cTn id="77" dur="500"/>
                                        <p:tgtEl>
                                          <p:spTgt spid="6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5"/>
                                        </p:tgtEl>
                                        <p:attrNameLst>
                                          <p:attrName>style.visibility</p:attrName>
                                        </p:attrNameLst>
                                      </p:cBhvr>
                                      <p:to>
                                        <p:strVal val="visible"/>
                                      </p:to>
                                    </p:set>
                                    <p:animEffect transition="in" filter="fade">
                                      <p:cBhvr>
                                        <p:cTn id="82" dur="500"/>
                                        <p:tgtEl>
                                          <p:spTgt spid="4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0"/>
                                        </p:tgtEl>
                                        <p:attrNameLst>
                                          <p:attrName>style.visibility</p:attrName>
                                        </p:attrNameLst>
                                      </p:cBhvr>
                                      <p:to>
                                        <p:strVal val="visible"/>
                                      </p:to>
                                    </p:set>
                                    <p:animEffect transition="in" filter="fade">
                                      <p:cBhvr>
                                        <p:cTn id="85" dur="500"/>
                                        <p:tgtEl>
                                          <p:spTgt spid="40"/>
                                        </p:tgtEl>
                                      </p:cBhvr>
                                    </p:animEffect>
                                  </p:childTnLst>
                                </p:cTn>
                              </p:par>
                              <p:par>
                                <p:cTn id="86" presetID="10" presetClass="entr" presetSubtype="0" fill="hold" nodeType="with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fade">
                                      <p:cBhvr>
                                        <p:cTn id="88" dur="500"/>
                                        <p:tgtEl>
                                          <p:spTgt spid="37"/>
                                        </p:tgtEl>
                                      </p:cBhvr>
                                    </p:animEffect>
                                  </p:childTnLst>
                                </p:cTn>
                              </p:par>
                              <p:par>
                                <p:cTn id="89" presetID="10" presetClass="entr" presetSubtype="0" fill="hold" nodeType="withEffect">
                                  <p:stCondLst>
                                    <p:cond delay="0"/>
                                  </p:stCondLst>
                                  <p:childTnLst>
                                    <p:set>
                                      <p:cBhvr>
                                        <p:cTn id="90" dur="1" fill="hold">
                                          <p:stCondLst>
                                            <p:cond delay="0"/>
                                          </p:stCondLst>
                                        </p:cTn>
                                        <p:tgtEl>
                                          <p:spTgt spid="72"/>
                                        </p:tgtEl>
                                        <p:attrNameLst>
                                          <p:attrName>style.visibility</p:attrName>
                                        </p:attrNameLst>
                                      </p:cBhvr>
                                      <p:to>
                                        <p:strVal val="visible"/>
                                      </p:to>
                                    </p:set>
                                    <p:animEffect transition="in" filter="fade">
                                      <p:cBhvr>
                                        <p:cTn id="91" dur="500"/>
                                        <p:tgtEl>
                                          <p:spTgt spid="72"/>
                                        </p:tgtEl>
                                      </p:cBhvr>
                                    </p:animEffect>
                                  </p:childTnLst>
                                </p:cTn>
                              </p:par>
                              <p:par>
                                <p:cTn id="92" presetID="10" presetClass="entr" presetSubtype="0" fill="hold" nodeType="withEffect">
                                  <p:stCondLst>
                                    <p:cond delay="0"/>
                                  </p:stCondLst>
                                  <p:childTnLst>
                                    <p:set>
                                      <p:cBhvr>
                                        <p:cTn id="93" dur="1" fill="hold">
                                          <p:stCondLst>
                                            <p:cond delay="0"/>
                                          </p:stCondLst>
                                        </p:cTn>
                                        <p:tgtEl>
                                          <p:spTgt spid="70"/>
                                        </p:tgtEl>
                                        <p:attrNameLst>
                                          <p:attrName>style.visibility</p:attrName>
                                        </p:attrNameLst>
                                      </p:cBhvr>
                                      <p:to>
                                        <p:strVal val="visible"/>
                                      </p:to>
                                    </p:set>
                                    <p:animEffect transition="in" filter="fade">
                                      <p:cBhvr>
                                        <p:cTn id="94" dur="500"/>
                                        <p:tgtEl>
                                          <p:spTgt spid="70"/>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3">
                                            <p:txEl>
                                              <p:pRg st="4" end="4"/>
                                            </p:txEl>
                                          </p:spTgt>
                                        </p:tgtEl>
                                        <p:attrNameLst>
                                          <p:attrName>style.visibility</p:attrName>
                                        </p:attrNameLst>
                                      </p:cBhvr>
                                      <p:to>
                                        <p:strVal val="visible"/>
                                      </p:to>
                                    </p:set>
                                    <p:animEffect transition="in" filter="fade">
                                      <p:cBhvr>
                                        <p:cTn id="99" dur="500"/>
                                        <p:tgtEl>
                                          <p:spTgt spid="3">
                                            <p:txEl>
                                              <p:pRg st="4" end="4"/>
                                            </p:txEl>
                                          </p:spTgt>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78"/>
                                        </p:tgtEl>
                                        <p:attrNameLst>
                                          <p:attrName>style.visibility</p:attrName>
                                        </p:attrNameLst>
                                      </p:cBhvr>
                                      <p:to>
                                        <p:strVal val="visible"/>
                                      </p:to>
                                    </p:set>
                                    <p:animEffect transition="in" filter="fade">
                                      <p:cBhvr>
                                        <p:cTn id="102" dur="500"/>
                                        <p:tgtEl>
                                          <p:spTgt spid="78"/>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77"/>
                                        </p:tgtEl>
                                        <p:attrNameLst>
                                          <p:attrName>style.visibility</p:attrName>
                                        </p:attrNameLst>
                                      </p:cBhvr>
                                      <p:to>
                                        <p:strVal val="visible"/>
                                      </p:to>
                                    </p:set>
                                    <p:animEffect transition="in" filter="fade">
                                      <p:cBhvr>
                                        <p:cTn id="105" dur="500"/>
                                        <p:tgtEl>
                                          <p:spTgt spid="77"/>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3">
                                            <p:txEl>
                                              <p:pRg st="5" end="5"/>
                                            </p:txEl>
                                          </p:spTgt>
                                        </p:tgtEl>
                                        <p:attrNameLst>
                                          <p:attrName>style.visibility</p:attrName>
                                        </p:attrNameLst>
                                      </p:cBhvr>
                                      <p:to>
                                        <p:strVal val="visible"/>
                                      </p:to>
                                    </p:set>
                                    <p:animEffect transition="in" filter="fade">
                                      <p:cBhvr>
                                        <p:cTn id="110" dur="500"/>
                                        <p:tgtEl>
                                          <p:spTgt spid="3">
                                            <p:txEl>
                                              <p:pRg st="5" end="5"/>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3">
                                            <p:txEl>
                                              <p:pRg st="6" end="6"/>
                                            </p:txEl>
                                          </p:spTgt>
                                        </p:tgtEl>
                                        <p:attrNameLst>
                                          <p:attrName>style.visibility</p:attrName>
                                        </p:attrNameLst>
                                      </p:cBhvr>
                                      <p:to>
                                        <p:strVal val="visible"/>
                                      </p:to>
                                    </p:set>
                                    <p:animEffect transition="in" filter="fade">
                                      <p:cBhvr>
                                        <p:cTn id="11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animBg="1"/>
      <p:bldP spid="34" grpId="0"/>
      <p:bldP spid="38" grpId="0" animBg="1"/>
      <p:bldP spid="39" grpId="0" animBg="1"/>
      <p:bldP spid="40" grpId="0" animBg="1"/>
      <p:bldP spid="41" grpId="0"/>
      <p:bldP spid="42" grpId="0" animBg="1"/>
      <p:bldP spid="43" grpId="0" animBg="1"/>
      <p:bldP spid="44" grpId="0" animBg="1"/>
      <p:bldP spid="45" grpId="0" animBg="1"/>
      <p:bldP spid="49" grpId="0" animBg="1"/>
      <p:bldP spid="50" grpId="0"/>
      <p:bldP spid="52" grpId="0" animBg="1"/>
      <p:bldP spid="57" grpId="0"/>
      <p:bldP spid="60" grpId="0"/>
      <p:bldP spid="77" grpId="0" animBg="1"/>
      <p:bldP spid="78" grpId="0" animBg="1"/>
      <p:bldP spid="7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Picture 109" descr="Icon&#10;&#10;Description automatically generated">
            <a:extLst>
              <a:ext uri="{FF2B5EF4-FFF2-40B4-BE49-F238E27FC236}">
                <a16:creationId xmlns:a16="http://schemas.microsoft.com/office/drawing/2014/main" id="{35FDEAEC-904D-4828-A0D7-41832FC4FC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8455" y="399942"/>
            <a:ext cx="1125719" cy="1028832"/>
          </a:xfrm>
          <a:prstGeom prst="rect">
            <a:avLst/>
          </a:prstGeom>
        </p:spPr>
      </p:pic>
      <p:pic>
        <p:nvPicPr>
          <p:cNvPr id="109" name="Picture 108" descr="Icon&#10;&#10;Description automatically generated">
            <a:extLst>
              <a:ext uri="{FF2B5EF4-FFF2-40B4-BE49-F238E27FC236}">
                <a16:creationId xmlns:a16="http://schemas.microsoft.com/office/drawing/2014/main" id="{89F742A4-EEAF-4992-96A8-2E90332239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6697" y="2132813"/>
            <a:ext cx="558259" cy="510212"/>
          </a:xfrm>
          <a:prstGeom prst="rect">
            <a:avLst/>
          </a:prstGeom>
        </p:spPr>
      </p:pic>
      <p:pic>
        <p:nvPicPr>
          <p:cNvPr id="30" name="Picture 29" descr="Icon&#10;&#10;Description automatically generated">
            <a:extLst>
              <a:ext uri="{FF2B5EF4-FFF2-40B4-BE49-F238E27FC236}">
                <a16:creationId xmlns:a16="http://schemas.microsoft.com/office/drawing/2014/main" id="{67130061-362A-4B57-94E7-417B32B41B7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11400" y="1887917"/>
            <a:ext cx="781974" cy="714672"/>
          </a:xfrm>
          <a:prstGeom prst="rect">
            <a:avLst/>
          </a:prstGeom>
        </p:spPr>
      </p:pic>
      <p:sp>
        <p:nvSpPr>
          <p:cNvPr id="91" name="Oval 90"/>
          <p:cNvSpPr/>
          <p:nvPr/>
        </p:nvSpPr>
        <p:spPr>
          <a:xfrm>
            <a:off x="6697613" y="3771464"/>
            <a:ext cx="3964386" cy="2553136"/>
          </a:xfrm>
          <a:prstGeom prst="ellipse">
            <a:avLst/>
          </a:prstGeom>
          <a:solidFill>
            <a:schemeClr val="bg1">
              <a:lumMod val="95000"/>
            </a:schemeClr>
          </a:solid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Rectangle 3"/>
          <p:cNvSpPr>
            <a:spLocks noChangeArrowheads="1"/>
          </p:cNvSpPr>
          <p:nvPr/>
        </p:nvSpPr>
        <p:spPr bwMode="auto">
          <a:xfrm>
            <a:off x="6969336" y="5314097"/>
            <a:ext cx="986680"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i="1" dirty="0"/>
              <a:t>Multicast </a:t>
            </a:r>
            <a:br>
              <a:rPr lang="en-US" altLang="en-US" sz="1400" b="1" i="1" dirty="0"/>
            </a:br>
            <a:r>
              <a:rPr lang="en-US" altLang="en-US" sz="1400" b="1" i="1" dirty="0"/>
              <a:t>zone (tree)</a:t>
            </a:r>
          </a:p>
        </p:txBody>
      </p:sp>
      <p:sp>
        <p:nvSpPr>
          <p:cNvPr id="2" name="Title 1">
            <a:extLst>
              <a:ext uri="{FF2B5EF4-FFF2-40B4-BE49-F238E27FC236}">
                <a16:creationId xmlns:a16="http://schemas.microsoft.com/office/drawing/2014/main" id="{793BEC9C-FD0D-4F9F-A5E2-6C785ECA71BB}"/>
              </a:ext>
            </a:extLst>
          </p:cNvPr>
          <p:cNvSpPr>
            <a:spLocks noGrp="1"/>
          </p:cNvSpPr>
          <p:nvPr>
            <p:ph type="title"/>
          </p:nvPr>
        </p:nvSpPr>
        <p:spPr/>
        <p:txBody>
          <a:bodyPr/>
          <a:lstStyle/>
          <a:p>
            <a:r>
              <a:rPr lang="en-US" altLang="en-US" dirty="0"/>
              <a:t>Unicast &amp; Multicast</a:t>
            </a:r>
            <a:endParaRPr lang="en-US" dirty="0"/>
          </a:p>
        </p:txBody>
      </p:sp>
      <p:sp>
        <p:nvSpPr>
          <p:cNvPr id="4" name="Slide Number Placeholder 3">
            <a:extLst>
              <a:ext uri="{FF2B5EF4-FFF2-40B4-BE49-F238E27FC236}">
                <a16:creationId xmlns:a16="http://schemas.microsoft.com/office/drawing/2014/main" id="{DF59943D-82A8-4F07-81AC-98552F360E2E}"/>
              </a:ext>
            </a:extLst>
          </p:cNvPr>
          <p:cNvSpPr>
            <a:spLocks noGrp="1"/>
          </p:cNvSpPr>
          <p:nvPr>
            <p:ph type="sldNum" sz="quarter" idx="12"/>
          </p:nvPr>
        </p:nvSpPr>
        <p:spPr/>
        <p:txBody>
          <a:bodyPr/>
          <a:lstStyle/>
          <a:p>
            <a:fld id="{DF28FB93-0A08-4E7D-8E63-9EFA29F1E093}" type="slidenum">
              <a:rPr lang="en-US" smtClean="0"/>
              <a:pPr/>
              <a:t>3</a:t>
            </a:fld>
            <a:endParaRPr lang="en-US"/>
          </a:p>
        </p:txBody>
      </p:sp>
      <p:sp>
        <p:nvSpPr>
          <p:cNvPr id="7" name="Rectangle 3"/>
          <p:cNvSpPr>
            <a:spLocks noChangeArrowheads="1"/>
          </p:cNvSpPr>
          <p:nvPr/>
        </p:nvSpPr>
        <p:spPr bwMode="auto">
          <a:xfrm>
            <a:off x="5603875" y="1691307"/>
            <a:ext cx="692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800"/>
              <a:t>Host</a:t>
            </a:r>
          </a:p>
        </p:txBody>
      </p:sp>
      <p:sp>
        <p:nvSpPr>
          <p:cNvPr id="8" name="Rectangle 4"/>
          <p:cNvSpPr>
            <a:spLocks noChangeArrowheads="1"/>
          </p:cNvSpPr>
          <p:nvPr/>
        </p:nvSpPr>
        <p:spPr bwMode="auto">
          <a:xfrm>
            <a:off x="8039100" y="2300907"/>
            <a:ext cx="920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800"/>
              <a:t>Router</a:t>
            </a:r>
          </a:p>
        </p:txBody>
      </p:sp>
      <p:sp>
        <p:nvSpPr>
          <p:cNvPr id="9" name="Rectangle 5"/>
          <p:cNvSpPr>
            <a:spLocks noChangeArrowheads="1"/>
          </p:cNvSpPr>
          <p:nvPr/>
        </p:nvSpPr>
        <p:spPr bwMode="auto">
          <a:xfrm>
            <a:off x="10233490" y="584988"/>
            <a:ext cx="1446871"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3200" b="1">
                <a:solidFill>
                  <a:schemeClr val="bg1">
                    <a:lumMod val="65000"/>
                  </a:schemeClr>
                </a:solidFill>
              </a:rPr>
              <a:t>Unicast</a:t>
            </a:r>
          </a:p>
        </p:txBody>
      </p:sp>
      <p:sp>
        <p:nvSpPr>
          <p:cNvPr id="11" name="Line 7"/>
          <p:cNvSpPr>
            <a:spLocks noChangeShapeType="1"/>
          </p:cNvSpPr>
          <p:nvPr/>
        </p:nvSpPr>
        <p:spPr bwMode="auto">
          <a:xfrm>
            <a:off x="9826625" y="1589844"/>
            <a:ext cx="819150" cy="0"/>
          </a:xfrm>
          <a:prstGeom prst="line">
            <a:avLst/>
          </a:prstGeom>
          <a:noFill/>
          <a:ln w="25400">
            <a:solidFill>
              <a:schemeClr val="accent6">
                <a:lumMod val="40000"/>
                <a:lumOff val="60000"/>
              </a:schemeClr>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12" name="Line 8"/>
          <p:cNvSpPr>
            <a:spLocks noChangeShapeType="1"/>
          </p:cNvSpPr>
          <p:nvPr/>
        </p:nvSpPr>
        <p:spPr bwMode="auto">
          <a:xfrm flipV="1">
            <a:off x="8901112" y="1831006"/>
            <a:ext cx="446466" cy="387349"/>
          </a:xfrm>
          <a:prstGeom prst="line">
            <a:avLst/>
          </a:prstGeom>
          <a:noFill/>
          <a:ln w="25400">
            <a:solidFill>
              <a:schemeClr val="accent6">
                <a:lumMod val="40000"/>
                <a:lumOff val="60000"/>
              </a:schemeClr>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13" name="Line 9"/>
          <p:cNvSpPr>
            <a:spLocks noChangeShapeType="1"/>
          </p:cNvSpPr>
          <p:nvPr/>
        </p:nvSpPr>
        <p:spPr bwMode="auto">
          <a:xfrm>
            <a:off x="9831287" y="2699001"/>
            <a:ext cx="819150" cy="0"/>
          </a:xfrm>
          <a:prstGeom prst="line">
            <a:avLst/>
          </a:prstGeom>
          <a:noFill/>
          <a:ln w="25400">
            <a:solidFill>
              <a:schemeClr val="accent2">
                <a:lumMod val="40000"/>
                <a:lumOff val="60000"/>
              </a:schemeClr>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15" name="Line 11"/>
          <p:cNvSpPr>
            <a:spLocks noChangeShapeType="1"/>
          </p:cNvSpPr>
          <p:nvPr/>
        </p:nvSpPr>
        <p:spPr bwMode="auto">
          <a:xfrm>
            <a:off x="6326187" y="1751632"/>
            <a:ext cx="819150" cy="0"/>
          </a:xfrm>
          <a:prstGeom prst="line">
            <a:avLst/>
          </a:prstGeom>
          <a:noFill/>
          <a:ln w="25400">
            <a:solidFill>
              <a:schemeClr val="accent6">
                <a:lumMod val="40000"/>
                <a:lumOff val="60000"/>
              </a:schemeClr>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16" name="Line 12"/>
          <p:cNvSpPr>
            <a:spLocks noChangeShapeType="1"/>
          </p:cNvSpPr>
          <p:nvPr/>
        </p:nvSpPr>
        <p:spPr bwMode="auto">
          <a:xfrm>
            <a:off x="6400800" y="1900857"/>
            <a:ext cx="819150" cy="0"/>
          </a:xfrm>
          <a:prstGeom prst="line">
            <a:avLst/>
          </a:prstGeom>
          <a:noFill/>
          <a:ln w="25400">
            <a:solidFill>
              <a:schemeClr val="accent2">
                <a:lumMod val="40000"/>
                <a:lumOff val="60000"/>
              </a:schemeClr>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17" name="Line 13"/>
          <p:cNvSpPr>
            <a:spLocks noChangeShapeType="1"/>
          </p:cNvSpPr>
          <p:nvPr/>
        </p:nvSpPr>
        <p:spPr bwMode="auto">
          <a:xfrm flipV="1">
            <a:off x="7594600" y="818182"/>
            <a:ext cx="519112" cy="519112"/>
          </a:xfrm>
          <a:prstGeom prst="line">
            <a:avLst/>
          </a:prstGeom>
          <a:noFill/>
          <a:ln w="3175">
            <a:solidFill>
              <a:srgbClr val="007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 name="Line 14"/>
          <p:cNvSpPr>
            <a:spLocks noChangeShapeType="1"/>
          </p:cNvSpPr>
          <p:nvPr/>
        </p:nvSpPr>
        <p:spPr bwMode="auto">
          <a:xfrm flipV="1">
            <a:off x="7743825" y="967407"/>
            <a:ext cx="444500" cy="444500"/>
          </a:xfrm>
          <a:prstGeom prst="line">
            <a:avLst/>
          </a:prstGeom>
          <a:noFill/>
          <a:ln w="25400">
            <a:solidFill>
              <a:schemeClr val="accent1">
                <a:lumMod val="20000"/>
                <a:lumOff val="80000"/>
              </a:schemeClr>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19" name="Line 15"/>
          <p:cNvSpPr>
            <a:spLocks noChangeShapeType="1"/>
          </p:cNvSpPr>
          <p:nvPr/>
        </p:nvSpPr>
        <p:spPr bwMode="auto">
          <a:xfrm flipV="1">
            <a:off x="8737600" y="1708769"/>
            <a:ext cx="598486" cy="457200"/>
          </a:xfrm>
          <a:prstGeom prst="line">
            <a:avLst/>
          </a:prstGeom>
          <a:noFill/>
          <a:ln w="3175">
            <a:solidFill>
              <a:srgbClr val="007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0" name="Line 16"/>
          <p:cNvSpPr>
            <a:spLocks noChangeShapeType="1"/>
          </p:cNvSpPr>
          <p:nvPr/>
        </p:nvSpPr>
        <p:spPr bwMode="auto">
          <a:xfrm>
            <a:off x="8491537" y="780082"/>
            <a:ext cx="957263" cy="0"/>
          </a:xfrm>
          <a:prstGeom prst="line">
            <a:avLst/>
          </a:prstGeom>
          <a:noFill/>
          <a:ln w="3175">
            <a:solidFill>
              <a:srgbClr val="007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1" name="Line 17"/>
          <p:cNvSpPr>
            <a:spLocks noChangeShapeType="1"/>
          </p:cNvSpPr>
          <p:nvPr/>
        </p:nvSpPr>
        <p:spPr bwMode="auto">
          <a:xfrm>
            <a:off x="8560593" y="671227"/>
            <a:ext cx="819150" cy="0"/>
          </a:xfrm>
          <a:prstGeom prst="line">
            <a:avLst/>
          </a:prstGeom>
          <a:noFill/>
          <a:ln w="25400">
            <a:solidFill>
              <a:schemeClr val="accent1">
                <a:lumMod val="20000"/>
                <a:lumOff val="80000"/>
              </a:schemeClr>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22" name="Line 18"/>
          <p:cNvSpPr>
            <a:spLocks noChangeShapeType="1"/>
          </p:cNvSpPr>
          <p:nvPr/>
        </p:nvSpPr>
        <p:spPr bwMode="auto">
          <a:xfrm>
            <a:off x="8716962" y="2169144"/>
            <a:ext cx="593725" cy="593725"/>
          </a:xfrm>
          <a:prstGeom prst="line">
            <a:avLst/>
          </a:prstGeom>
          <a:noFill/>
          <a:ln w="3175">
            <a:solidFill>
              <a:srgbClr val="007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 name="Line 19"/>
          <p:cNvSpPr>
            <a:spLocks noChangeShapeType="1"/>
          </p:cNvSpPr>
          <p:nvPr/>
        </p:nvSpPr>
        <p:spPr bwMode="auto">
          <a:xfrm>
            <a:off x="8642350" y="2318369"/>
            <a:ext cx="593725" cy="593725"/>
          </a:xfrm>
          <a:prstGeom prst="line">
            <a:avLst/>
          </a:prstGeom>
          <a:noFill/>
          <a:ln w="25400">
            <a:solidFill>
              <a:schemeClr val="accent2">
                <a:lumMod val="40000"/>
                <a:lumOff val="60000"/>
              </a:schemeClr>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24" name="Line 20"/>
          <p:cNvSpPr>
            <a:spLocks noChangeShapeType="1"/>
          </p:cNvSpPr>
          <p:nvPr/>
        </p:nvSpPr>
        <p:spPr bwMode="auto">
          <a:xfrm>
            <a:off x="7596187" y="1416669"/>
            <a:ext cx="519113" cy="520700"/>
          </a:xfrm>
          <a:prstGeom prst="line">
            <a:avLst/>
          </a:prstGeom>
          <a:noFill/>
          <a:ln w="3175">
            <a:solidFill>
              <a:srgbClr val="007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 name="Line 21"/>
          <p:cNvSpPr>
            <a:spLocks noChangeShapeType="1"/>
          </p:cNvSpPr>
          <p:nvPr/>
        </p:nvSpPr>
        <p:spPr bwMode="auto">
          <a:xfrm>
            <a:off x="7521575" y="1567482"/>
            <a:ext cx="593725" cy="593725"/>
          </a:xfrm>
          <a:prstGeom prst="line">
            <a:avLst/>
          </a:prstGeom>
          <a:noFill/>
          <a:ln w="25400">
            <a:solidFill>
              <a:schemeClr val="accent6">
                <a:lumMod val="40000"/>
                <a:lumOff val="60000"/>
              </a:schemeClr>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26" name="Line 22"/>
          <p:cNvSpPr>
            <a:spLocks noChangeShapeType="1"/>
          </p:cNvSpPr>
          <p:nvPr/>
        </p:nvSpPr>
        <p:spPr bwMode="auto">
          <a:xfrm>
            <a:off x="7521575" y="1791319"/>
            <a:ext cx="593725" cy="593725"/>
          </a:xfrm>
          <a:prstGeom prst="line">
            <a:avLst/>
          </a:prstGeom>
          <a:noFill/>
          <a:ln w="25400">
            <a:solidFill>
              <a:schemeClr val="accent2">
                <a:lumMod val="40000"/>
                <a:lumOff val="60000"/>
              </a:schemeClr>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28" name="Line 24"/>
          <p:cNvSpPr>
            <a:spLocks noChangeShapeType="1"/>
          </p:cNvSpPr>
          <p:nvPr/>
        </p:nvSpPr>
        <p:spPr bwMode="auto">
          <a:xfrm>
            <a:off x="6251575" y="1453182"/>
            <a:ext cx="819150" cy="0"/>
          </a:xfrm>
          <a:prstGeom prst="line">
            <a:avLst/>
          </a:prstGeom>
          <a:noFill/>
          <a:ln w="3175">
            <a:solidFill>
              <a:srgbClr val="007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9" name="Line 25"/>
          <p:cNvSpPr>
            <a:spLocks noChangeShapeType="1"/>
          </p:cNvSpPr>
          <p:nvPr/>
        </p:nvSpPr>
        <p:spPr bwMode="auto">
          <a:xfrm>
            <a:off x="6251575" y="1602407"/>
            <a:ext cx="819150" cy="0"/>
          </a:xfrm>
          <a:prstGeom prst="line">
            <a:avLst/>
          </a:prstGeom>
          <a:noFill/>
          <a:ln w="25400">
            <a:solidFill>
              <a:schemeClr val="accent1">
                <a:lumMod val="20000"/>
                <a:lumOff val="80000"/>
              </a:schemeClr>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31" name="Rectangle 27"/>
          <p:cNvSpPr>
            <a:spLocks noChangeArrowheads="1"/>
          </p:cNvSpPr>
          <p:nvPr/>
        </p:nvSpPr>
        <p:spPr bwMode="auto">
          <a:xfrm>
            <a:off x="5603875" y="4921179"/>
            <a:ext cx="692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800" dirty="0"/>
              <a:t>Host</a:t>
            </a:r>
          </a:p>
        </p:txBody>
      </p:sp>
      <p:sp>
        <p:nvSpPr>
          <p:cNvPr id="32" name="Rectangle 28"/>
          <p:cNvSpPr>
            <a:spLocks noChangeArrowheads="1"/>
          </p:cNvSpPr>
          <p:nvPr/>
        </p:nvSpPr>
        <p:spPr bwMode="auto">
          <a:xfrm>
            <a:off x="8039100" y="5530779"/>
            <a:ext cx="920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800"/>
              <a:t>Router</a:t>
            </a:r>
          </a:p>
        </p:txBody>
      </p:sp>
      <p:sp>
        <p:nvSpPr>
          <p:cNvPr id="33" name="Rectangle 29"/>
          <p:cNvSpPr>
            <a:spLocks noChangeArrowheads="1"/>
          </p:cNvSpPr>
          <p:nvPr/>
        </p:nvSpPr>
        <p:spPr bwMode="auto">
          <a:xfrm>
            <a:off x="10175513" y="3505200"/>
            <a:ext cx="1781898"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3200" b="1" dirty="0">
                <a:solidFill>
                  <a:srgbClr val="FF0000"/>
                </a:solidFill>
              </a:rPr>
              <a:t>Multicast</a:t>
            </a:r>
          </a:p>
        </p:txBody>
      </p:sp>
      <p:sp>
        <p:nvSpPr>
          <p:cNvPr id="35" name="Line 31"/>
          <p:cNvSpPr>
            <a:spLocks noChangeShapeType="1"/>
          </p:cNvSpPr>
          <p:nvPr/>
        </p:nvSpPr>
        <p:spPr bwMode="auto">
          <a:xfrm>
            <a:off x="9761537" y="5000791"/>
            <a:ext cx="819150" cy="0"/>
          </a:xfrm>
          <a:prstGeom prst="line">
            <a:avLst/>
          </a:prstGeom>
          <a:noFill/>
          <a:ln w="25400">
            <a:solidFill>
              <a:schemeClr val="accent2"/>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36" name="Line 32"/>
          <p:cNvSpPr>
            <a:spLocks noChangeShapeType="1"/>
          </p:cNvSpPr>
          <p:nvPr/>
        </p:nvSpPr>
        <p:spPr bwMode="auto">
          <a:xfrm flipV="1">
            <a:off x="8926511" y="4948404"/>
            <a:ext cx="384175" cy="458787"/>
          </a:xfrm>
          <a:prstGeom prst="line">
            <a:avLst/>
          </a:prstGeom>
          <a:noFill/>
          <a:ln w="25400">
            <a:solidFill>
              <a:schemeClr val="accent2"/>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37" name="Line 33"/>
          <p:cNvSpPr>
            <a:spLocks noChangeShapeType="1"/>
          </p:cNvSpPr>
          <p:nvPr/>
        </p:nvSpPr>
        <p:spPr bwMode="auto">
          <a:xfrm>
            <a:off x="9761537" y="6121566"/>
            <a:ext cx="819150" cy="0"/>
          </a:xfrm>
          <a:prstGeom prst="line">
            <a:avLst/>
          </a:prstGeom>
          <a:noFill/>
          <a:ln w="25400">
            <a:solidFill>
              <a:schemeClr val="accent2"/>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38" name="Line 34"/>
          <p:cNvSpPr>
            <a:spLocks noChangeShapeType="1"/>
          </p:cNvSpPr>
          <p:nvPr/>
        </p:nvSpPr>
        <p:spPr bwMode="auto">
          <a:xfrm flipV="1">
            <a:off x="7594600" y="4048054"/>
            <a:ext cx="519112" cy="519112"/>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 name="Line 35"/>
          <p:cNvSpPr>
            <a:spLocks noChangeShapeType="1"/>
          </p:cNvSpPr>
          <p:nvPr/>
        </p:nvSpPr>
        <p:spPr bwMode="auto">
          <a:xfrm flipV="1">
            <a:off x="7743825" y="4197279"/>
            <a:ext cx="444500" cy="444500"/>
          </a:xfrm>
          <a:prstGeom prst="line">
            <a:avLst/>
          </a:prstGeom>
          <a:noFill/>
          <a:ln w="25400">
            <a:solidFill>
              <a:schemeClr val="accent2"/>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40" name="Line 36"/>
          <p:cNvSpPr>
            <a:spLocks noChangeShapeType="1"/>
          </p:cNvSpPr>
          <p:nvPr/>
        </p:nvSpPr>
        <p:spPr bwMode="auto">
          <a:xfrm flipV="1">
            <a:off x="8765495" y="4775366"/>
            <a:ext cx="534080" cy="557212"/>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 name="Line 37"/>
          <p:cNvSpPr>
            <a:spLocks noChangeShapeType="1"/>
          </p:cNvSpPr>
          <p:nvPr/>
        </p:nvSpPr>
        <p:spPr bwMode="auto">
          <a:xfrm>
            <a:off x="8491537" y="4009954"/>
            <a:ext cx="1030288" cy="0"/>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 name="Line 39"/>
          <p:cNvSpPr>
            <a:spLocks noChangeShapeType="1"/>
          </p:cNvSpPr>
          <p:nvPr/>
        </p:nvSpPr>
        <p:spPr bwMode="auto">
          <a:xfrm>
            <a:off x="8759825" y="5332579"/>
            <a:ext cx="519112" cy="519112"/>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4" name="Line 40"/>
          <p:cNvSpPr>
            <a:spLocks noChangeShapeType="1"/>
          </p:cNvSpPr>
          <p:nvPr/>
        </p:nvSpPr>
        <p:spPr bwMode="auto">
          <a:xfrm>
            <a:off x="8642350" y="5438941"/>
            <a:ext cx="593725" cy="593725"/>
          </a:xfrm>
          <a:prstGeom prst="line">
            <a:avLst/>
          </a:prstGeom>
          <a:noFill/>
          <a:ln w="25400">
            <a:solidFill>
              <a:schemeClr val="accent2"/>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47" name="Line 43"/>
          <p:cNvSpPr>
            <a:spLocks noChangeShapeType="1"/>
          </p:cNvSpPr>
          <p:nvPr/>
        </p:nvSpPr>
        <p:spPr bwMode="auto">
          <a:xfrm>
            <a:off x="7596187" y="4646541"/>
            <a:ext cx="519113" cy="520700"/>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8" name="Line 44"/>
          <p:cNvSpPr>
            <a:spLocks noChangeShapeType="1"/>
          </p:cNvSpPr>
          <p:nvPr/>
        </p:nvSpPr>
        <p:spPr bwMode="auto">
          <a:xfrm>
            <a:off x="7521575" y="4797354"/>
            <a:ext cx="593725" cy="593725"/>
          </a:xfrm>
          <a:prstGeom prst="line">
            <a:avLst/>
          </a:prstGeom>
          <a:noFill/>
          <a:ln w="25400">
            <a:solidFill>
              <a:schemeClr val="accent2"/>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50" name="Line 46"/>
          <p:cNvSpPr>
            <a:spLocks noChangeShapeType="1"/>
          </p:cNvSpPr>
          <p:nvPr/>
        </p:nvSpPr>
        <p:spPr bwMode="auto">
          <a:xfrm>
            <a:off x="6251575" y="4683054"/>
            <a:ext cx="819150" cy="0"/>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1" name="Line 47"/>
          <p:cNvSpPr>
            <a:spLocks noChangeShapeType="1"/>
          </p:cNvSpPr>
          <p:nvPr/>
        </p:nvSpPr>
        <p:spPr bwMode="auto">
          <a:xfrm>
            <a:off x="6251575" y="4832279"/>
            <a:ext cx="819150" cy="0"/>
          </a:xfrm>
          <a:prstGeom prst="line">
            <a:avLst/>
          </a:prstGeom>
          <a:noFill/>
          <a:ln w="25400">
            <a:solidFill>
              <a:schemeClr val="accent2"/>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67" name="Content Placeholder 66"/>
          <p:cNvSpPr>
            <a:spLocks noGrp="1"/>
          </p:cNvSpPr>
          <p:nvPr>
            <p:ph idx="1"/>
          </p:nvPr>
        </p:nvSpPr>
        <p:spPr>
          <a:xfrm>
            <a:off x="837982" y="1227909"/>
            <a:ext cx="4570630" cy="4949054"/>
          </a:xfrm>
        </p:spPr>
        <p:txBody>
          <a:bodyPr>
            <a:normAutofit lnSpcReduction="10000"/>
          </a:bodyPr>
          <a:lstStyle/>
          <a:p>
            <a:r>
              <a:rPr lang="en-US" sz="2400" dirty="0" err="1"/>
              <a:t>Tại</a:t>
            </a:r>
            <a:r>
              <a:rPr lang="en-US" sz="2400" dirty="0"/>
              <a:t> </a:t>
            </a:r>
            <a:r>
              <a:rPr lang="en-US" sz="2400" dirty="0" err="1"/>
              <a:t>sao</a:t>
            </a:r>
            <a:r>
              <a:rPr lang="en-US" sz="2400" dirty="0"/>
              <a:t> </a:t>
            </a:r>
            <a:r>
              <a:rPr lang="en-US" sz="2400" dirty="0" err="1"/>
              <a:t>cần</a:t>
            </a:r>
            <a:r>
              <a:rPr lang="en-US" sz="2400" dirty="0"/>
              <a:t> multicast?</a:t>
            </a:r>
          </a:p>
          <a:p>
            <a:pPr lvl="1"/>
            <a:r>
              <a:rPr lang="en-GB" sz="2000" dirty="0" err="1"/>
              <a:t>Gửi</a:t>
            </a:r>
            <a:r>
              <a:rPr lang="en-GB" sz="2000" dirty="0"/>
              <a:t> </a:t>
            </a:r>
            <a:r>
              <a:rPr lang="en-GB" sz="2000" dirty="0" err="1"/>
              <a:t>cùng</a:t>
            </a:r>
            <a:r>
              <a:rPr lang="en-GB" sz="2000" dirty="0"/>
              <a:t> </a:t>
            </a:r>
            <a:r>
              <a:rPr lang="en-GB" sz="2000" dirty="0" err="1"/>
              <a:t>dữ</a:t>
            </a:r>
            <a:r>
              <a:rPr lang="en-GB" sz="2000" dirty="0"/>
              <a:t> </a:t>
            </a:r>
            <a:r>
              <a:rPr lang="en-GB" sz="2000" dirty="0" err="1"/>
              <a:t>liệu</a:t>
            </a:r>
            <a:r>
              <a:rPr lang="en-GB" sz="2000" dirty="0"/>
              <a:t> </a:t>
            </a:r>
            <a:r>
              <a:rPr lang="en-GB" sz="2000" dirty="0" err="1"/>
              <a:t>đến</a:t>
            </a:r>
            <a:r>
              <a:rPr lang="en-GB" sz="2000" dirty="0"/>
              <a:t> </a:t>
            </a:r>
            <a:r>
              <a:rPr lang="en-GB" sz="2000" dirty="0" err="1"/>
              <a:t>nhiều</a:t>
            </a:r>
            <a:r>
              <a:rPr lang="en-GB" sz="2000" dirty="0"/>
              <a:t> </a:t>
            </a:r>
            <a:r>
              <a:rPr lang="en-GB" sz="2000" dirty="0" err="1"/>
              <a:t>người</a:t>
            </a:r>
            <a:r>
              <a:rPr lang="en-GB" sz="2000" dirty="0"/>
              <a:t> </a:t>
            </a:r>
            <a:r>
              <a:rPr lang="en-GB" sz="2000" dirty="0" err="1"/>
              <a:t>nhận</a:t>
            </a:r>
            <a:endParaRPr lang="en-GB" sz="2000" dirty="0"/>
          </a:p>
          <a:p>
            <a:pPr lvl="1"/>
            <a:r>
              <a:rPr lang="en-GB" sz="2000" dirty="0" err="1"/>
              <a:t>Tối</a:t>
            </a:r>
            <a:r>
              <a:rPr lang="en-GB" sz="2000" dirty="0"/>
              <a:t> </a:t>
            </a:r>
            <a:r>
              <a:rPr lang="en-GB" sz="2000" dirty="0" err="1"/>
              <a:t>ưu</a:t>
            </a:r>
            <a:r>
              <a:rPr lang="en-GB" sz="2000" dirty="0"/>
              <a:t> </a:t>
            </a:r>
            <a:r>
              <a:rPr lang="en-GB" sz="2000" dirty="0" err="1"/>
              <a:t>hóa</a:t>
            </a:r>
            <a:r>
              <a:rPr lang="en-GB" sz="2000" dirty="0"/>
              <a:t> </a:t>
            </a:r>
            <a:r>
              <a:rPr lang="en-GB" sz="2000" dirty="0" err="1"/>
              <a:t>đường</a:t>
            </a:r>
            <a:r>
              <a:rPr lang="en-GB" sz="2000" dirty="0"/>
              <a:t> </a:t>
            </a:r>
            <a:r>
              <a:rPr lang="en-GB" sz="2000" dirty="0" err="1"/>
              <a:t>truyền</a:t>
            </a:r>
            <a:endParaRPr lang="en-GB" sz="2000" dirty="0"/>
          </a:p>
          <a:p>
            <a:r>
              <a:rPr lang="en-US" sz="2400" dirty="0" err="1"/>
              <a:t>Ví</a:t>
            </a:r>
            <a:r>
              <a:rPr lang="en-US" sz="2400" dirty="0"/>
              <a:t> </a:t>
            </a:r>
            <a:r>
              <a:rPr lang="en-US" sz="2400" dirty="0" err="1"/>
              <a:t>dụ</a:t>
            </a:r>
            <a:r>
              <a:rPr lang="en-US" sz="2400" dirty="0"/>
              <a:t> </a:t>
            </a:r>
            <a:r>
              <a:rPr lang="en-US" sz="2400" dirty="0" err="1"/>
              <a:t>ứng</a:t>
            </a:r>
            <a:r>
              <a:rPr lang="en-US" sz="2400" dirty="0"/>
              <a:t> </a:t>
            </a:r>
            <a:r>
              <a:rPr lang="en-US" sz="2400" dirty="0" err="1"/>
              <a:t>dụng</a:t>
            </a:r>
            <a:endParaRPr lang="en-US" sz="2400" dirty="0"/>
          </a:p>
          <a:p>
            <a:pPr lvl="1"/>
            <a:r>
              <a:rPr lang="en-GB" sz="2000" dirty="0"/>
              <a:t>Video/audio conferencing</a:t>
            </a:r>
          </a:p>
          <a:p>
            <a:pPr lvl="1"/>
            <a:r>
              <a:rPr lang="en-GB" sz="2000" dirty="0"/>
              <a:t>Internet TV</a:t>
            </a:r>
          </a:p>
          <a:p>
            <a:pPr lvl="1"/>
            <a:r>
              <a:rPr lang="en-GB" sz="2000" dirty="0" err="1"/>
              <a:t>Quảng</a:t>
            </a:r>
            <a:r>
              <a:rPr lang="en-GB" sz="2000" dirty="0"/>
              <a:t> </a:t>
            </a:r>
            <a:r>
              <a:rPr lang="en-GB" sz="2000" dirty="0" err="1"/>
              <a:t>cáo</a:t>
            </a:r>
            <a:r>
              <a:rPr lang="en-GB" sz="2000" dirty="0"/>
              <a:t> </a:t>
            </a:r>
            <a:r>
              <a:rPr lang="en-GB" sz="2000" dirty="0" err="1"/>
              <a:t>trực</a:t>
            </a:r>
            <a:r>
              <a:rPr lang="en-GB" sz="2000" dirty="0"/>
              <a:t> </a:t>
            </a:r>
            <a:r>
              <a:rPr lang="en-GB" sz="2000" dirty="0" err="1"/>
              <a:t>tuyến</a:t>
            </a:r>
            <a:endParaRPr lang="en-GB" sz="2000" dirty="0"/>
          </a:p>
          <a:p>
            <a:pPr lvl="1"/>
            <a:r>
              <a:rPr lang="en-GB" sz="2000" dirty="0" err="1"/>
              <a:t>Thông</a:t>
            </a:r>
            <a:r>
              <a:rPr lang="en-GB" sz="2000" dirty="0"/>
              <a:t> tin </a:t>
            </a:r>
            <a:r>
              <a:rPr lang="en-GB" sz="2000" dirty="0" err="1"/>
              <a:t>chứng</a:t>
            </a:r>
            <a:r>
              <a:rPr lang="en-GB" sz="2000" dirty="0"/>
              <a:t> </a:t>
            </a:r>
            <a:r>
              <a:rPr lang="en-GB" sz="2000" dirty="0" err="1"/>
              <a:t>khoán</a:t>
            </a:r>
            <a:endParaRPr lang="en-GB" sz="2000" dirty="0"/>
          </a:p>
          <a:p>
            <a:pPr lvl="1"/>
            <a:r>
              <a:rPr lang="en-GB" sz="2000" dirty="0"/>
              <a:t>V.v.. </a:t>
            </a:r>
            <a:endParaRPr lang="vi-VN" sz="2000" dirty="0"/>
          </a:p>
          <a:p>
            <a:r>
              <a:rPr lang="vi-VN" dirty="0"/>
              <a:t>Vấn đề an toàn thông tin</a:t>
            </a:r>
          </a:p>
          <a:p>
            <a:pPr lvl="1"/>
            <a:r>
              <a:rPr lang="vi-VN" dirty="0"/>
              <a:t>Lộ/mất kiểm soát cây multicast</a:t>
            </a:r>
          </a:p>
          <a:p>
            <a:pPr lvl="1"/>
            <a:r>
              <a:rPr lang="vi-VN" dirty="0"/>
              <a:t>Mọi router cần tham gia</a:t>
            </a:r>
            <a:endParaRPr lang="en-GB" dirty="0"/>
          </a:p>
          <a:p>
            <a:pPr marL="0" indent="0">
              <a:buNone/>
            </a:pPr>
            <a:r>
              <a:rPr lang="en-US" dirty="0">
                <a:solidFill>
                  <a:srgbClr val="FF0000"/>
                </a:solidFill>
                <a:sym typeface="Wingdings" panose="05000000000000000000" pitchFamily="2" charset="2"/>
              </a:rPr>
              <a:t> </a:t>
            </a:r>
            <a:r>
              <a:rPr lang="en-US" dirty="0" err="1">
                <a:solidFill>
                  <a:srgbClr val="FF0000"/>
                </a:solidFill>
                <a:sym typeface="Wingdings" panose="05000000000000000000" pitchFamily="2" charset="2"/>
              </a:rPr>
              <a:t>Vai</a:t>
            </a:r>
            <a:r>
              <a:rPr lang="en-US" dirty="0">
                <a:solidFill>
                  <a:srgbClr val="FF0000"/>
                </a:solidFill>
                <a:sym typeface="Wingdings" panose="05000000000000000000" pitchFamily="2" charset="2"/>
              </a:rPr>
              <a:t> </a:t>
            </a:r>
            <a:r>
              <a:rPr lang="en-US" dirty="0" err="1">
                <a:solidFill>
                  <a:srgbClr val="FF0000"/>
                </a:solidFill>
                <a:sym typeface="Wingdings" panose="05000000000000000000" pitchFamily="2" charset="2"/>
              </a:rPr>
              <a:t>trò</a:t>
            </a:r>
            <a:r>
              <a:rPr lang="en-US" dirty="0">
                <a:solidFill>
                  <a:srgbClr val="FF0000"/>
                </a:solidFill>
                <a:sym typeface="Wingdings" panose="05000000000000000000" pitchFamily="2" charset="2"/>
              </a:rPr>
              <a:t> </a:t>
            </a:r>
            <a:r>
              <a:rPr lang="en-US" dirty="0" err="1">
                <a:solidFill>
                  <a:srgbClr val="FF0000"/>
                </a:solidFill>
                <a:sym typeface="Wingdings" panose="05000000000000000000" pitchFamily="2" charset="2"/>
              </a:rPr>
              <a:t>của</a:t>
            </a:r>
            <a:r>
              <a:rPr lang="en-US" dirty="0">
                <a:solidFill>
                  <a:srgbClr val="FF0000"/>
                </a:solidFill>
                <a:sym typeface="Wingdings" panose="05000000000000000000" pitchFamily="2" charset="2"/>
              </a:rPr>
              <a:t> router</a:t>
            </a:r>
            <a:br>
              <a:rPr lang="en-US" dirty="0">
                <a:solidFill>
                  <a:srgbClr val="FF0000"/>
                </a:solidFill>
                <a:sym typeface="Wingdings" panose="05000000000000000000" pitchFamily="2" charset="2"/>
              </a:rPr>
            </a:br>
            <a:r>
              <a:rPr lang="en-US" dirty="0">
                <a:solidFill>
                  <a:srgbClr val="FF0000"/>
                </a:solidFill>
                <a:sym typeface="Wingdings" panose="05000000000000000000" pitchFamily="2" charset="2"/>
              </a:rPr>
              <a:t>	(multicast routing)</a:t>
            </a:r>
            <a:endParaRPr lang="en-GB" dirty="0">
              <a:solidFill>
                <a:srgbClr val="FF0000"/>
              </a:solidFill>
            </a:endParaRPr>
          </a:p>
        </p:txBody>
      </p:sp>
      <p:pic>
        <p:nvPicPr>
          <p:cNvPr id="68" name="Picture 2" descr="C:\Users\HP\AppData\Local\Microsoft\Windows\Temporary Internet Files\Content.IE5\XHC0ZJ3B\router-30140_640[1].png">
            <a:extLst>
              <a:ext uri="{FF2B5EF4-FFF2-40B4-BE49-F238E27FC236}">
                <a16:creationId xmlns:a16="http://schemas.microsoft.com/office/drawing/2014/main" id="{A8E226A8-EB2C-419E-B645-749E53F6C76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96831" y="4520072"/>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69" name="computr2">
            <a:extLst>
              <a:ext uri="{FF2B5EF4-FFF2-40B4-BE49-F238E27FC236}">
                <a16:creationId xmlns:a16="http://schemas.microsoft.com/office/drawing/2014/main" id="{1BFDF0FD-7907-4A24-9DD8-E6D4CDB066B0}"/>
              </a:ext>
            </a:extLst>
          </p:cNvPr>
          <p:cNvSpPr>
            <a:spLocks noEditPoints="1" noChangeArrowheads="1"/>
          </p:cNvSpPr>
          <p:nvPr/>
        </p:nvSpPr>
        <p:spPr bwMode="auto">
          <a:xfrm>
            <a:off x="5836689" y="4523066"/>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0" name="computr2">
            <a:extLst>
              <a:ext uri="{FF2B5EF4-FFF2-40B4-BE49-F238E27FC236}">
                <a16:creationId xmlns:a16="http://schemas.microsoft.com/office/drawing/2014/main" id="{1BFDF0FD-7907-4A24-9DD8-E6D4CDB066B0}"/>
              </a:ext>
            </a:extLst>
          </p:cNvPr>
          <p:cNvSpPr>
            <a:spLocks noEditPoints="1" noChangeArrowheads="1"/>
          </p:cNvSpPr>
          <p:nvPr/>
        </p:nvSpPr>
        <p:spPr bwMode="auto">
          <a:xfrm>
            <a:off x="5779468" y="1222994"/>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71" name="Picture 2" descr="C:\Users\HP\AppData\Local\Microsoft\Windows\Temporary Internet Files\Content.IE5\XHC0ZJ3B\router-30140_640[1].png">
            <a:extLst>
              <a:ext uri="{FF2B5EF4-FFF2-40B4-BE49-F238E27FC236}">
                <a16:creationId xmlns:a16="http://schemas.microsoft.com/office/drawing/2014/main" id="{A8E226A8-EB2C-419E-B645-749E53F6C76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23236" y="131520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C:\Users\HP\AppData\Local\Microsoft\Windows\Temporary Internet Files\Content.IE5\XHC0ZJ3B\router-30140_640[1].png">
            <a:extLst>
              <a:ext uri="{FF2B5EF4-FFF2-40B4-BE49-F238E27FC236}">
                <a16:creationId xmlns:a16="http://schemas.microsoft.com/office/drawing/2014/main" id="{A8E226A8-EB2C-419E-B645-749E53F6C76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61041" y="683616"/>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73" name="computr2">
            <a:extLst>
              <a:ext uri="{FF2B5EF4-FFF2-40B4-BE49-F238E27FC236}">
                <a16:creationId xmlns:a16="http://schemas.microsoft.com/office/drawing/2014/main" id="{1BFDF0FD-7907-4A24-9DD8-E6D4CDB066B0}"/>
              </a:ext>
            </a:extLst>
          </p:cNvPr>
          <p:cNvSpPr>
            <a:spLocks noEditPoints="1" noChangeArrowheads="1"/>
          </p:cNvSpPr>
          <p:nvPr/>
        </p:nvSpPr>
        <p:spPr bwMode="auto">
          <a:xfrm>
            <a:off x="9420574" y="609600"/>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4" name="computr2">
            <a:extLst>
              <a:ext uri="{FF2B5EF4-FFF2-40B4-BE49-F238E27FC236}">
                <a16:creationId xmlns:a16="http://schemas.microsoft.com/office/drawing/2014/main" id="{1BFDF0FD-7907-4A24-9DD8-E6D4CDB066B0}"/>
              </a:ext>
            </a:extLst>
          </p:cNvPr>
          <p:cNvSpPr>
            <a:spLocks noEditPoints="1" noChangeArrowheads="1"/>
          </p:cNvSpPr>
          <p:nvPr/>
        </p:nvSpPr>
        <p:spPr bwMode="auto">
          <a:xfrm>
            <a:off x="10653093" y="1528144"/>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5" name="computr2">
            <a:extLst>
              <a:ext uri="{FF2B5EF4-FFF2-40B4-BE49-F238E27FC236}">
                <a16:creationId xmlns:a16="http://schemas.microsoft.com/office/drawing/2014/main" id="{1BFDF0FD-7907-4A24-9DD8-E6D4CDB066B0}"/>
              </a:ext>
            </a:extLst>
          </p:cNvPr>
          <p:cNvSpPr>
            <a:spLocks noEditPoints="1" noChangeArrowheads="1"/>
          </p:cNvSpPr>
          <p:nvPr/>
        </p:nvSpPr>
        <p:spPr bwMode="auto">
          <a:xfrm>
            <a:off x="10661999" y="2612272"/>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76" name="Picture 2" descr="C:\Users\HP\AppData\Local\Microsoft\Windows\Temporary Internet Files\Content.IE5\XHC0ZJ3B\router-30140_640[1].png">
            <a:extLst>
              <a:ext uri="{FF2B5EF4-FFF2-40B4-BE49-F238E27FC236}">
                <a16:creationId xmlns:a16="http://schemas.microsoft.com/office/drawing/2014/main" id="{A8E226A8-EB2C-419E-B645-749E53F6C76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36087" y="1593016"/>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C:\Users\HP\AppData\Local\Microsoft\Windows\Temporary Internet Files\Content.IE5\XHC0ZJ3B\router-30140_640[1].png">
            <a:extLst>
              <a:ext uri="{FF2B5EF4-FFF2-40B4-BE49-F238E27FC236}">
                <a16:creationId xmlns:a16="http://schemas.microsoft.com/office/drawing/2014/main" id="{A8E226A8-EB2C-419E-B645-749E53F6C76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43308" y="2074755"/>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C:\Users\HP\AppData\Local\Microsoft\Windows\Temporary Internet Files\Content.IE5\XHC0ZJ3B\router-30140_640[1].png">
            <a:extLst>
              <a:ext uri="{FF2B5EF4-FFF2-40B4-BE49-F238E27FC236}">
                <a16:creationId xmlns:a16="http://schemas.microsoft.com/office/drawing/2014/main" id="{A8E226A8-EB2C-419E-B645-749E53F6C76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47578" y="2699001"/>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79" name="computr2">
            <a:extLst>
              <a:ext uri="{FF2B5EF4-FFF2-40B4-BE49-F238E27FC236}">
                <a16:creationId xmlns:a16="http://schemas.microsoft.com/office/drawing/2014/main" id="{1BFDF0FD-7907-4A24-9DD8-E6D4CDB066B0}"/>
              </a:ext>
            </a:extLst>
          </p:cNvPr>
          <p:cNvSpPr>
            <a:spLocks noEditPoints="1" noChangeArrowheads="1"/>
          </p:cNvSpPr>
          <p:nvPr/>
        </p:nvSpPr>
        <p:spPr bwMode="auto">
          <a:xfrm>
            <a:off x="9502155" y="3810000"/>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82" name="Picture 2" descr="C:\Users\HP\AppData\Local\Microsoft\Windows\Temporary Internet Files\Content.IE5\XHC0ZJ3B\router-30140_640[1].png">
            <a:extLst>
              <a:ext uri="{FF2B5EF4-FFF2-40B4-BE49-F238E27FC236}">
                <a16:creationId xmlns:a16="http://schemas.microsoft.com/office/drawing/2014/main" id="{A8E226A8-EB2C-419E-B645-749E53F6C76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68176" y="3876169"/>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 descr="C:\Users\HP\AppData\Local\Microsoft\Windows\Temporary Internet Files\Content.IE5\XHC0ZJ3B\router-30140_640[1].png">
            <a:extLst>
              <a:ext uri="{FF2B5EF4-FFF2-40B4-BE49-F238E27FC236}">
                <a16:creationId xmlns:a16="http://schemas.microsoft.com/office/drawing/2014/main" id="{A8E226A8-EB2C-419E-B645-749E53F6C76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15413" y="5188977"/>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 descr="C:\Users\HP\AppData\Local\Microsoft\Windows\Temporary Internet Files\Content.IE5\XHC0ZJ3B\router-30140_640[1].png">
            <a:extLst>
              <a:ext uri="{FF2B5EF4-FFF2-40B4-BE49-F238E27FC236}">
                <a16:creationId xmlns:a16="http://schemas.microsoft.com/office/drawing/2014/main" id="{A8E226A8-EB2C-419E-B645-749E53F6C76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36086" y="4696126"/>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2" descr="C:\Users\HP\AppData\Local\Microsoft\Windows\Temporary Internet Files\Content.IE5\XHC0ZJ3B\router-30140_640[1].png">
            <a:extLst>
              <a:ext uri="{FF2B5EF4-FFF2-40B4-BE49-F238E27FC236}">
                <a16:creationId xmlns:a16="http://schemas.microsoft.com/office/drawing/2014/main" id="{A8E226A8-EB2C-419E-B645-749E53F6C76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09100" y="5837301"/>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86" name="Line 31"/>
          <p:cNvSpPr>
            <a:spLocks noChangeShapeType="1"/>
          </p:cNvSpPr>
          <p:nvPr/>
        </p:nvSpPr>
        <p:spPr bwMode="auto">
          <a:xfrm>
            <a:off x="8529637" y="4173466"/>
            <a:ext cx="819150" cy="0"/>
          </a:xfrm>
          <a:prstGeom prst="line">
            <a:avLst/>
          </a:prstGeom>
          <a:noFill/>
          <a:ln w="25400">
            <a:solidFill>
              <a:schemeClr val="accent2"/>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87" name="Line 6"/>
          <p:cNvSpPr>
            <a:spLocks noChangeShapeType="1"/>
          </p:cNvSpPr>
          <p:nvPr/>
        </p:nvSpPr>
        <p:spPr bwMode="auto">
          <a:xfrm>
            <a:off x="9835531" y="4788089"/>
            <a:ext cx="819150" cy="0"/>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8" name="computr2">
            <a:extLst>
              <a:ext uri="{FF2B5EF4-FFF2-40B4-BE49-F238E27FC236}">
                <a16:creationId xmlns:a16="http://schemas.microsoft.com/office/drawing/2014/main" id="{1BFDF0FD-7907-4A24-9DD8-E6D4CDB066B0}"/>
              </a:ext>
            </a:extLst>
          </p:cNvPr>
          <p:cNvSpPr>
            <a:spLocks noEditPoints="1" noChangeArrowheads="1"/>
          </p:cNvSpPr>
          <p:nvPr/>
        </p:nvSpPr>
        <p:spPr bwMode="auto">
          <a:xfrm>
            <a:off x="10661999" y="4607464"/>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89" name="Line 23"/>
          <p:cNvSpPr>
            <a:spLocks noChangeShapeType="1"/>
          </p:cNvSpPr>
          <p:nvPr/>
        </p:nvSpPr>
        <p:spPr bwMode="auto">
          <a:xfrm>
            <a:off x="9826625" y="5975650"/>
            <a:ext cx="819150" cy="0"/>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0" name="computr2">
            <a:extLst>
              <a:ext uri="{FF2B5EF4-FFF2-40B4-BE49-F238E27FC236}">
                <a16:creationId xmlns:a16="http://schemas.microsoft.com/office/drawing/2014/main" id="{1BFDF0FD-7907-4A24-9DD8-E6D4CDB066B0}"/>
              </a:ext>
            </a:extLst>
          </p:cNvPr>
          <p:cNvSpPr>
            <a:spLocks noEditPoints="1" noChangeArrowheads="1"/>
          </p:cNvSpPr>
          <p:nvPr/>
        </p:nvSpPr>
        <p:spPr bwMode="auto">
          <a:xfrm>
            <a:off x="10661999" y="5780603"/>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93" name="Line 16"/>
          <p:cNvSpPr>
            <a:spLocks noChangeShapeType="1"/>
          </p:cNvSpPr>
          <p:nvPr/>
        </p:nvSpPr>
        <p:spPr bwMode="auto">
          <a:xfrm>
            <a:off x="8329269" y="929307"/>
            <a:ext cx="147237" cy="1128712"/>
          </a:xfrm>
          <a:prstGeom prst="line">
            <a:avLst/>
          </a:prstGeom>
          <a:noFill/>
          <a:ln w="3175">
            <a:solidFill>
              <a:srgbClr val="007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4" name="Line 16"/>
          <p:cNvSpPr>
            <a:spLocks noChangeShapeType="1"/>
          </p:cNvSpPr>
          <p:nvPr/>
        </p:nvSpPr>
        <p:spPr bwMode="auto">
          <a:xfrm>
            <a:off x="9570194" y="1843658"/>
            <a:ext cx="26986" cy="855343"/>
          </a:xfrm>
          <a:prstGeom prst="line">
            <a:avLst/>
          </a:prstGeom>
          <a:noFill/>
          <a:ln w="3175">
            <a:solidFill>
              <a:srgbClr val="007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5" name="Line 16"/>
          <p:cNvSpPr>
            <a:spLocks noChangeShapeType="1"/>
          </p:cNvSpPr>
          <p:nvPr/>
        </p:nvSpPr>
        <p:spPr bwMode="auto">
          <a:xfrm>
            <a:off x="8478043" y="909623"/>
            <a:ext cx="870743" cy="683394"/>
          </a:xfrm>
          <a:prstGeom prst="line">
            <a:avLst/>
          </a:prstGeom>
          <a:noFill/>
          <a:ln w="3175">
            <a:solidFill>
              <a:srgbClr val="007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6" name="Line 24"/>
          <p:cNvSpPr>
            <a:spLocks noChangeShapeType="1"/>
          </p:cNvSpPr>
          <p:nvPr/>
        </p:nvSpPr>
        <p:spPr bwMode="auto">
          <a:xfrm>
            <a:off x="9826625" y="1729489"/>
            <a:ext cx="819150" cy="0"/>
          </a:xfrm>
          <a:prstGeom prst="line">
            <a:avLst/>
          </a:prstGeom>
          <a:noFill/>
          <a:ln w="3175">
            <a:solidFill>
              <a:srgbClr val="007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7" name="Line 24"/>
          <p:cNvSpPr>
            <a:spLocks noChangeShapeType="1"/>
          </p:cNvSpPr>
          <p:nvPr/>
        </p:nvSpPr>
        <p:spPr bwMode="auto">
          <a:xfrm>
            <a:off x="9847262" y="2842602"/>
            <a:ext cx="819150" cy="0"/>
          </a:xfrm>
          <a:prstGeom prst="line">
            <a:avLst/>
          </a:prstGeom>
          <a:noFill/>
          <a:ln w="3175">
            <a:solidFill>
              <a:srgbClr val="007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0" name="Line 47">
            <a:extLst>
              <a:ext uri="{FF2B5EF4-FFF2-40B4-BE49-F238E27FC236}">
                <a16:creationId xmlns:a16="http://schemas.microsoft.com/office/drawing/2014/main" id="{CBE89612-9EF1-4CA8-994E-FB06895AB3D1}"/>
              </a:ext>
            </a:extLst>
          </p:cNvPr>
          <p:cNvSpPr>
            <a:spLocks noChangeShapeType="1"/>
          </p:cNvSpPr>
          <p:nvPr/>
        </p:nvSpPr>
        <p:spPr bwMode="auto">
          <a:xfrm>
            <a:off x="6586887" y="4048054"/>
            <a:ext cx="567797" cy="322795"/>
          </a:xfrm>
          <a:prstGeom prst="line">
            <a:avLst/>
          </a:prstGeom>
          <a:noFill/>
          <a:ln w="25400">
            <a:solidFill>
              <a:srgbClr val="FF0000"/>
            </a:solidFill>
            <a:round/>
            <a:headEnd type="none" w="sm" len="sm"/>
            <a:tailEnd type="stealth" w="med" len="lg"/>
          </a:ln>
          <a:effectLst/>
          <a:extLst>
            <a:ext uri="{909E8E84-426E-40DD-AFC4-6F175D3DCCD1}">
              <a14:hiddenFill xmlns:a14="http://schemas.microsoft.com/office/drawing/2010/main">
                <a:noFill/>
              </a14:hiddenFill>
            </a:ext>
          </a:extLst>
        </p:spPr>
        <p:txBody>
          <a:bodyPr wrap="none" anchor="ctr"/>
          <a:lstStyle/>
          <a:p>
            <a:endParaRPr lang="en-GB"/>
          </a:p>
        </p:txBody>
      </p:sp>
      <p:sp>
        <p:nvSpPr>
          <p:cNvPr id="81" name="computr2">
            <a:extLst>
              <a:ext uri="{FF2B5EF4-FFF2-40B4-BE49-F238E27FC236}">
                <a16:creationId xmlns:a16="http://schemas.microsoft.com/office/drawing/2014/main" id="{21AEB68A-2BD1-4D39-8470-85949A160460}"/>
              </a:ext>
            </a:extLst>
          </p:cNvPr>
          <p:cNvSpPr>
            <a:spLocks noEditPoints="1" noChangeArrowheads="1"/>
          </p:cNvSpPr>
          <p:nvPr/>
        </p:nvSpPr>
        <p:spPr bwMode="auto">
          <a:xfrm>
            <a:off x="6105806" y="3690823"/>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98" name="Line 46">
            <a:extLst>
              <a:ext uri="{FF2B5EF4-FFF2-40B4-BE49-F238E27FC236}">
                <a16:creationId xmlns:a16="http://schemas.microsoft.com/office/drawing/2014/main" id="{E01087B9-80D1-46D9-9A26-5D292456BF69}"/>
              </a:ext>
            </a:extLst>
          </p:cNvPr>
          <p:cNvSpPr>
            <a:spLocks noChangeShapeType="1"/>
          </p:cNvSpPr>
          <p:nvPr/>
        </p:nvSpPr>
        <p:spPr bwMode="auto">
          <a:xfrm>
            <a:off x="6446769" y="4125750"/>
            <a:ext cx="623956" cy="340963"/>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 name="&quot;Not Allowed&quot; Symbol 2">
            <a:extLst>
              <a:ext uri="{FF2B5EF4-FFF2-40B4-BE49-F238E27FC236}">
                <a16:creationId xmlns:a16="http://schemas.microsoft.com/office/drawing/2014/main" id="{9413596C-8CFA-4C3F-A604-2A35F0BBE004}"/>
              </a:ext>
            </a:extLst>
          </p:cNvPr>
          <p:cNvSpPr/>
          <p:nvPr/>
        </p:nvSpPr>
        <p:spPr>
          <a:xfrm>
            <a:off x="7177155" y="4300033"/>
            <a:ext cx="212657" cy="178996"/>
          </a:xfrm>
          <a:prstGeom prst="noSmoking">
            <a:avLst>
              <a:gd name="adj" fmla="val 934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9" name="Rectangle 27">
            <a:extLst>
              <a:ext uri="{FF2B5EF4-FFF2-40B4-BE49-F238E27FC236}">
                <a16:creationId xmlns:a16="http://schemas.microsoft.com/office/drawing/2014/main" id="{FF2F0E4A-FC5D-4001-8321-7111AE29B2AF}"/>
              </a:ext>
            </a:extLst>
          </p:cNvPr>
          <p:cNvSpPr>
            <a:spLocks noChangeArrowheads="1"/>
          </p:cNvSpPr>
          <p:nvPr/>
        </p:nvSpPr>
        <p:spPr bwMode="auto">
          <a:xfrm>
            <a:off x="6107568" y="3339959"/>
            <a:ext cx="33983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800" dirty="0"/>
              <a:t>X</a:t>
            </a:r>
            <a:endParaRPr lang="en-US" altLang="en-US" sz="1800" dirty="0"/>
          </a:p>
        </p:txBody>
      </p:sp>
      <p:sp>
        <p:nvSpPr>
          <p:cNvPr id="5" name="Speech Bubble: Oval 4">
            <a:extLst>
              <a:ext uri="{FF2B5EF4-FFF2-40B4-BE49-F238E27FC236}">
                <a16:creationId xmlns:a16="http://schemas.microsoft.com/office/drawing/2014/main" id="{C78189BC-4BF5-4F4D-A265-6B85F62ADF1A}"/>
              </a:ext>
            </a:extLst>
          </p:cNvPr>
          <p:cNvSpPr/>
          <p:nvPr/>
        </p:nvSpPr>
        <p:spPr>
          <a:xfrm>
            <a:off x="6780212" y="2743200"/>
            <a:ext cx="1869725" cy="944454"/>
          </a:xfrm>
          <a:prstGeom prst="wedgeEllipseCallout">
            <a:avLst>
              <a:gd name="adj1" fmla="val 57514"/>
              <a:gd name="adj2" fmla="val 6998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7E56622-8045-481A-8B71-1D4AB38E5DED}"/>
              </a:ext>
            </a:extLst>
          </p:cNvPr>
          <p:cNvSpPr txBox="1"/>
          <p:nvPr/>
        </p:nvSpPr>
        <p:spPr>
          <a:xfrm>
            <a:off x="6932612" y="2895600"/>
            <a:ext cx="1762021" cy="646331"/>
          </a:xfrm>
          <a:prstGeom prst="rect">
            <a:avLst/>
          </a:prstGeom>
          <a:noFill/>
        </p:spPr>
        <p:txBody>
          <a:bodyPr wrap="none" rtlCol="0">
            <a:spAutoFit/>
          </a:bodyPr>
          <a:lstStyle/>
          <a:p>
            <a:r>
              <a:rPr lang="vi-VN" sz="1200" dirty="0"/>
              <a:t>Multicast filter: </a:t>
            </a:r>
            <a:br>
              <a:rPr lang="vi-VN" sz="1200" dirty="0"/>
            </a:br>
            <a:r>
              <a:rPr lang="vi-VN" sz="1200" dirty="0"/>
              <a:t>- none but include Host</a:t>
            </a:r>
            <a:endParaRPr lang="en-US" sz="1200" dirty="0"/>
          </a:p>
          <a:p>
            <a:r>
              <a:rPr lang="vi-VN" sz="1200" dirty="0"/>
              <a:t>- all but exclude X</a:t>
            </a:r>
            <a:endParaRPr lang="en-US" sz="1200" dirty="0"/>
          </a:p>
        </p:txBody>
      </p:sp>
      <p:sp>
        <p:nvSpPr>
          <p:cNvPr id="100" name="Line 47">
            <a:extLst>
              <a:ext uri="{FF2B5EF4-FFF2-40B4-BE49-F238E27FC236}">
                <a16:creationId xmlns:a16="http://schemas.microsoft.com/office/drawing/2014/main" id="{051153D2-2246-B15B-FAD2-096593D1F2EC}"/>
              </a:ext>
            </a:extLst>
          </p:cNvPr>
          <p:cNvSpPr>
            <a:spLocks noChangeShapeType="1"/>
          </p:cNvSpPr>
          <p:nvPr/>
        </p:nvSpPr>
        <p:spPr bwMode="auto">
          <a:xfrm flipV="1">
            <a:off x="7618413" y="5486400"/>
            <a:ext cx="685800" cy="685800"/>
          </a:xfrm>
          <a:prstGeom prst="line">
            <a:avLst/>
          </a:prstGeom>
          <a:noFill/>
          <a:ln w="25400">
            <a:solidFill>
              <a:srgbClr val="FF0000"/>
            </a:solidFill>
            <a:round/>
            <a:headEnd type="none" w="sm" len="sm"/>
            <a:tailEnd type="stealth" w="med" len="lg"/>
          </a:ln>
          <a:effectLst/>
          <a:extLst>
            <a:ext uri="{909E8E84-426E-40DD-AFC4-6F175D3DCCD1}">
              <a14:hiddenFill xmlns:a14="http://schemas.microsoft.com/office/drawing/2010/main">
                <a:noFill/>
              </a14:hiddenFill>
            </a:ext>
          </a:extLst>
        </p:spPr>
        <p:txBody>
          <a:bodyPr wrap="none" anchor="ctr"/>
          <a:lstStyle/>
          <a:p>
            <a:endParaRPr lang="en-GB"/>
          </a:p>
        </p:txBody>
      </p:sp>
      <p:sp>
        <p:nvSpPr>
          <p:cNvPr id="101" name="&quot;Not Allowed&quot; Symbol 100">
            <a:extLst>
              <a:ext uri="{FF2B5EF4-FFF2-40B4-BE49-F238E27FC236}">
                <a16:creationId xmlns:a16="http://schemas.microsoft.com/office/drawing/2014/main" id="{02FC47A3-ECEA-E39E-8538-088BF852DE61}"/>
              </a:ext>
            </a:extLst>
          </p:cNvPr>
          <p:cNvSpPr/>
          <p:nvPr/>
        </p:nvSpPr>
        <p:spPr>
          <a:xfrm>
            <a:off x="8304212" y="5334000"/>
            <a:ext cx="212657" cy="178996"/>
          </a:xfrm>
          <a:prstGeom prst="noSmoking">
            <a:avLst>
              <a:gd name="adj" fmla="val 934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Oval 9">
            <a:extLst>
              <a:ext uri="{FF2B5EF4-FFF2-40B4-BE49-F238E27FC236}">
                <a16:creationId xmlns:a16="http://schemas.microsoft.com/office/drawing/2014/main" id="{C6D2DB0D-B9EA-CD08-6842-C6AECDF052D4}"/>
              </a:ext>
            </a:extLst>
          </p:cNvPr>
          <p:cNvSpPr/>
          <p:nvPr/>
        </p:nvSpPr>
        <p:spPr>
          <a:xfrm>
            <a:off x="5561012" y="1081086"/>
            <a:ext cx="2133600" cy="1128713"/>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21C7FFE-6DEB-AF7F-DA54-61702FB56639}"/>
              </a:ext>
            </a:extLst>
          </p:cNvPr>
          <p:cNvSpPr txBox="1"/>
          <p:nvPr/>
        </p:nvSpPr>
        <p:spPr>
          <a:xfrm>
            <a:off x="9675812" y="533400"/>
            <a:ext cx="442750" cy="369332"/>
          </a:xfrm>
          <a:prstGeom prst="rect">
            <a:avLst/>
          </a:prstGeom>
          <a:noFill/>
        </p:spPr>
        <p:txBody>
          <a:bodyPr wrap="none" rtlCol="0">
            <a:spAutoFit/>
          </a:bodyPr>
          <a:lstStyle/>
          <a:p>
            <a:r>
              <a:rPr lang="en-GB" dirty="0"/>
              <a:t>(1)</a:t>
            </a:r>
            <a:endParaRPr lang="en-US" dirty="0"/>
          </a:p>
        </p:txBody>
      </p:sp>
      <p:sp>
        <p:nvSpPr>
          <p:cNvPr id="103" name="TextBox 102">
            <a:extLst>
              <a:ext uri="{FF2B5EF4-FFF2-40B4-BE49-F238E27FC236}">
                <a16:creationId xmlns:a16="http://schemas.microsoft.com/office/drawing/2014/main" id="{F653AD3E-708C-7E5D-B56E-114247F06B36}"/>
              </a:ext>
            </a:extLst>
          </p:cNvPr>
          <p:cNvSpPr txBox="1"/>
          <p:nvPr/>
        </p:nvSpPr>
        <p:spPr>
          <a:xfrm>
            <a:off x="10895012" y="1447800"/>
            <a:ext cx="442750" cy="369332"/>
          </a:xfrm>
          <a:prstGeom prst="rect">
            <a:avLst/>
          </a:prstGeom>
          <a:noFill/>
        </p:spPr>
        <p:txBody>
          <a:bodyPr wrap="none" rtlCol="0">
            <a:spAutoFit/>
          </a:bodyPr>
          <a:lstStyle/>
          <a:p>
            <a:r>
              <a:rPr lang="en-GB" dirty="0"/>
              <a:t>(2)</a:t>
            </a:r>
            <a:endParaRPr lang="en-US" dirty="0"/>
          </a:p>
        </p:txBody>
      </p:sp>
      <p:sp>
        <p:nvSpPr>
          <p:cNvPr id="104" name="TextBox 103">
            <a:extLst>
              <a:ext uri="{FF2B5EF4-FFF2-40B4-BE49-F238E27FC236}">
                <a16:creationId xmlns:a16="http://schemas.microsoft.com/office/drawing/2014/main" id="{1966FA4A-C898-2514-54F6-2FFFB791D829}"/>
              </a:ext>
            </a:extLst>
          </p:cNvPr>
          <p:cNvSpPr txBox="1"/>
          <p:nvPr/>
        </p:nvSpPr>
        <p:spPr>
          <a:xfrm>
            <a:off x="10895012" y="2514600"/>
            <a:ext cx="442750" cy="369332"/>
          </a:xfrm>
          <a:prstGeom prst="rect">
            <a:avLst/>
          </a:prstGeom>
          <a:noFill/>
        </p:spPr>
        <p:txBody>
          <a:bodyPr wrap="none" rtlCol="0">
            <a:spAutoFit/>
          </a:bodyPr>
          <a:lstStyle/>
          <a:p>
            <a:r>
              <a:rPr lang="en-GB" dirty="0"/>
              <a:t>(3)</a:t>
            </a:r>
            <a:endParaRPr lang="en-US" dirty="0"/>
          </a:p>
        </p:txBody>
      </p:sp>
      <p:sp>
        <p:nvSpPr>
          <p:cNvPr id="105" name="TextBox 104">
            <a:extLst>
              <a:ext uri="{FF2B5EF4-FFF2-40B4-BE49-F238E27FC236}">
                <a16:creationId xmlns:a16="http://schemas.microsoft.com/office/drawing/2014/main" id="{C5F40D9C-8729-962E-355D-FEBE4BF41EA3}"/>
              </a:ext>
            </a:extLst>
          </p:cNvPr>
          <p:cNvSpPr txBox="1"/>
          <p:nvPr/>
        </p:nvSpPr>
        <p:spPr>
          <a:xfrm>
            <a:off x="9752012" y="3733800"/>
            <a:ext cx="442750" cy="369332"/>
          </a:xfrm>
          <a:prstGeom prst="rect">
            <a:avLst/>
          </a:prstGeom>
          <a:noFill/>
        </p:spPr>
        <p:txBody>
          <a:bodyPr wrap="none" rtlCol="0">
            <a:spAutoFit/>
          </a:bodyPr>
          <a:lstStyle/>
          <a:p>
            <a:r>
              <a:rPr lang="en-GB" dirty="0"/>
              <a:t>(1)</a:t>
            </a:r>
            <a:endParaRPr lang="en-US" dirty="0"/>
          </a:p>
        </p:txBody>
      </p:sp>
      <p:sp>
        <p:nvSpPr>
          <p:cNvPr id="106" name="TextBox 105">
            <a:extLst>
              <a:ext uri="{FF2B5EF4-FFF2-40B4-BE49-F238E27FC236}">
                <a16:creationId xmlns:a16="http://schemas.microsoft.com/office/drawing/2014/main" id="{A643FFE9-269A-22DA-3313-2B6BF2723A6C}"/>
              </a:ext>
            </a:extLst>
          </p:cNvPr>
          <p:cNvSpPr txBox="1"/>
          <p:nvPr/>
        </p:nvSpPr>
        <p:spPr>
          <a:xfrm>
            <a:off x="10895012" y="4495800"/>
            <a:ext cx="442750" cy="369332"/>
          </a:xfrm>
          <a:prstGeom prst="rect">
            <a:avLst/>
          </a:prstGeom>
          <a:noFill/>
        </p:spPr>
        <p:txBody>
          <a:bodyPr wrap="none" rtlCol="0">
            <a:spAutoFit/>
          </a:bodyPr>
          <a:lstStyle/>
          <a:p>
            <a:r>
              <a:rPr lang="en-GB" dirty="0"/>
              <a:t>(2)</a:t>
            </a:r>
            <a:endParaRPr lang="en-US" dirty="0"/>
          </a:p>
        </p:txBody>
      </p:sp>
      <p:sp>
        <p:nvSpPr>
          <p:cNvPr id="107" name="TextBox 106">
            <a:extLst>
              <a:ext uri="{FF2B5EF4-FFF2-40B4-BE49-F238E27FC236}">
                <a16:creationId xmlns:a16="http://schemas.microsoft.com/office/drawing/2014/main" id="{E8059C4F-8131-59A6-37BF-13E23A4A1AFB}"/>
              </a:ext>
            </a:extLst>
          </p:cNvPr>
          <p:cNvSpPr txBox="1"/>
          <p:nvPr/>
        </p:nvSpPr>
        <p:spPr>
          <a:xfrm>
            <a:off x="10895012" y="5638800"/>
            <a:ext cx="442750" cy="369332"/>
          </a:xfrm>
          <a:prstGeom prst="rect">
            <a:avLst/>
          </a:prstGeom>
          <a:noFill/>
        </p:spPr>
        <p:txBody>
          <a:bodyPr wrap="none" rtlCol="0">
            <a:spAutoFit/>
          </a:bodyPr>
          <a:lstStyle/>
          <a:p>
            <a:r>
              <a:rPr lang="en-GB"/>
              <a:t>(3)</a:t>
            </a:r>
            <a:endParaRPr lang="en-US"/>
          </a:p>
        </p:txBody>
      </p:sp>
      <p:sp>
        <p:nvSpPr>
          <p:cNvPr id="102" name="Oval 101">
            <a:extLst>
              <a:ext uri="{FF2B5EF4-FFF2-40B4-BE49-F238E27FC236}">
                <a16:creationId xmlns:a16="http://schemas.microsoft.com/office/drawing/2014/main" id="{3F48B085-F30E-6F8A-DF8F-FA27AC681761}"/>
              </a:ext>
            </a:extLst>
          </p:cNvPr>
          <p:cNvSpPr/>
          <p:nvPr/>
        </p:nvSpPr>
        <p:spPr>
          <a:xfrm>
            <a:off x="8532812" y="4419600"/>
            <a:ext cx="2973786" cy="1828800"/>
          </a:xfrm>
          <a:prstGeom prst="ellipse">
            <a:avLst/>
          </a:prstGeom>
          <a:solidFill>
            <a:srgbClr val="FF0000">
              <a:alpha val="40000"/>
            </a:srgbClr>
          </a:solid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D0838AA4-E3EC-498B-887A-CA5368802C02}"/>
              </a:ext>
            </a:extLst>
          </p:cNvPr>
          <p:cNvSpPr/>
          <p:nvPr/>
        </p:nvSpPr>
        <p:spPr>
          <a:xfrm rot="2298251">
            <a:off x="6909570" y="1445601"/>
            <a:ext cx="1787887" cy="947693"/>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Graphic 33" descr="Head with gears outline">
            <a:extLst>
              <a:ext uri="{FF2B5EF4-FFF2-40B4-BE49-F238E27FC236}">
                <a16:creationId xmlns:a16="http://schemas.microsoft.com/office/drawing/2014/main" id="{CD9A2CF4-E2E2-4DC1-ACB5-237DC6082D7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061041" y="3466609"/>
            <a:ext cx="472491" cy="472491"/>
          </a:xfrm>
          <a:prstGeom prst="rect">
            <a:avLst/>
          </a:prstGeom>
        </p:spPr>
      </p:pic>
      <p:pic>
        <p:nvPicPr>
          <p:cNvPr id="111" name="Graphic 110" descr="Head with gears outline">
            <a:extLst>
              <a:ext uri="{FF2B5EF4-FFF2-40B4-BE49-F238E27FC236}">
                <a16:creationId xmlns:a16="http://schemas.microsoft.com/office/drawing/2014/main" id="{685F09A0-9DCF-4823-97B3-46274BB313A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58620" y="4131184"/>
            <a:ext cx="472491" cy="472491"/>
          </a:xfrm>
          <a:prstGeom prst="rect">
            <a:avLst/>
          </a:prstGeom>
        </p:spPr>
      </p:pic>
    </p:spTree>
    <p:extLst>
      <p:ext uri="{BB962C8B-B14F-4D97-AF65-F5344CB8AC3E}">
        <p14:creationId xmlns:p14="http://schemas.microsoft.com/office/powerpoint/2010/main" val="1502376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4000"/>
                                  </p:stCondLst>
                                  <p:childTnLst>
                                    <p:set>
                                      <p:cBhvr>
                                        <p:cTn id="6" dur="1" fill="hold">
                                          <p:stCondLst>
                                            <p:cond delay="0"/>
                                          </p:stCondLst>
                                        </p:cTn>
                                        <p:tgtEl>
                                          <p:spTgt spid="67">
                                            <p:txEl>
                                              <p:pRg st="3" end="3"/>
                                            </p:txEl>
                                          </p:spTgt>
                                        </p:tgtEl>
                                        <p:attrNameLst>
                                          <p:attrName>style.visibility</p:attrName>
                                        </p:attrNameLst>
                                      </p:cBhvr>
                                      <p:to>
                                        <p:strVal val="visible"/>
                                      </p:to>
                                    </p:set>
                                  </p:childTnLst>
                                </p:cTn>
                              </p:par>
                            </p:childTnLst>
                          </p:cTn>
                        </p:par>
                        <p:par>
                          <p:cTn id="7" fill="hold">
                            <p:stCondLst>
                              <p:cond delay="4000"/>
                            </p:stCondLst>
                            <p:childTnLst>
                              <p:par>
                                <p:cTn id="8" presetID="1" presetClass="entr" presetSubtype="0" fill="hold" grpId="0" nodeType="afterEffect">
                                  <p:stCondLst>
                                    <p:cond delay="0"/>
                                  </p:stCondLst>
                                  <p:childTnLst>
                                    <p:set>
                                      <p:cBhvr>
                                        <p:cTn id="9" dur="1" fill="hold">
                                          <p:stCondLst>
                                            <p:cond delay="0"/>
                                          </p:stCondLst>
                                        </p:cTn>
                                        <p:tgtEl>
                                          <p:spTgt spid="67">
                                            <p:txEl>
                                              <p:pRg st="4" end="4"/>
                                            </p:txEl>
                                          </p:spTgt>
                                        </p:tgtEl>
                                        <p:attrNameLst>
                                          <p:attrName>style.visibility</p:attrName>
                                        </p:attrNameLst>
                                      </p:cBhvr>
                                      <p:to>
                                        <p:strVal val="visible"/>
                                      </p:to>
                                    </p:set>
                                  </p:childTnLst>
                                </p:cTn>
                              </p:par>
                            </p:childTnLst>
                          </p:cTn>
                        </p:par>
                        <p:par>
                          <p:cTn id="10" fill="hold">
                            <p:stCondLst>
                              <p:cond delay="4000"/>
                            </p:stCondLst>
                            <p:childTnLst>
                              <p:par>
                                <p:cTn id="11" presetID="1" presetClass="entr" presetSubtype="0" fill="hold" grpId="0" nodeType="afterEffect">
                                  <p:stCondLst>
                                    <p:cond delay="0"/>
                                  </p:stCondLst>
                                  <p:childTnLst>
                                    <p:set>
                                      <p:cBhvr>
                                        <p:cTn id="12" dur="1" fill="hold">
                                          <p:stCondLst>
                                            <p:cond delay="0"/>
                                          </p:stCondLst>
                                        </p:cTn>
                                        <p:tgtEl>
                                          <p:spTgt spid="67">
                                            <p:txEl>
                                              <p:pRg st="5" end="5"/>
                                            </p:txEl>
                                          </p:spTgt>
                                        </p:tgtEl>
                                        <p:attrNameLst>
                                          <p:attrName>style.visibility</p:attrName>
                                        </p:attrNameLst>
                                      </p:cBhvr>
                                      <p:to>
                                        <p:strVal val="visible"/>
                                      </p:to>
                                    </p:set>
                                  </p:childTnLst>
                                </p:cTn>
                              </p:par>
                            </p:childTnLst>
                          </p:cTn>
                        </p:par>
                        <p:par>
                          <p:cTn id="13" fill="hold">
                            <p:stCondLst>
                              <p:cond delay="4000"/>
                            </p:stCondLst>
                            <p:childTnLst>
                              <p:par>
                                <p:cTn id="14" presetID="1" presetClass="entr" presetSubtype="0" fill="hold" grpId="0" nodeType="afterEffect">
                                  <p:stCondLst>
                                    <p:cond delay="0"/>
                                  </p:stCondLst>
                                  <p:childTnLst>
                                    <p:set>
                                      <p:cBhvr>
                                        <p:cTn id="15" dur="1" fill="hold">
                                          <p:stCondLst>
                                            <p:cond delay="0"/>
                                          </p:stCondLst>
                                        </p:cTn>
                                        <p:tgtEl>
                                          <p:spTgt spid="67">
                                            <p:txEl>
                                              <p:pRg st="6" end="6"/>
                                            </p:txEl>
                                          </p:spTgt>
                                        </p:tgtEl>
                                        <p:attrNameLst>
                                          <p:attrName>style.visibility</p:attrName>
                                        </p:attrNameLst>
                                      </p:cBhvr>
                                      <p:to>
                                        <p:strVal val="visible"/>
                                      </p:to>
                                    </p:set>
                                  </p:childTnLst>
                                </p:cTn>
                              </p:par>
                            </p:childTnLst>
                          </p:cTn>
                        </p:par>
                        <p:par>
                          <p:cTn id="16" fill="hold">
                            <p:stCondLst>
                              <p:cond delay="4000"/>
                            </p:stCondLst>
                            <p:childTnLst>
                              <p:par>
                                <p:cTn id="17" presetID="1" presetClass="entr" presetSubtype="0" fill="hold" grpId="0" nodeType="afterEffect">
                                  <p:stCondLst>
                                    <p:cond delay="0"/>
                                  </p:stCondLst>
                                  <p:childTnLst>
                                    <p:set>
                                      <p:cBhvr>
                                        <p:cTn id="18" dur="1" fill="hold">
                                          <p:stCondLst>
                                            <p:cond delay="0"/>
                                          </p:stCondLst>
                                        </p:cTn>
                                        <p:tgtEl>
                                          <p:spTgt spid="67">
                                            <p:txEl>
                                              <p:pRg st="7" end="7"/>
                                            </p:txEl>
                                          </p:spTgt>
                                        </p:tgtEl>
                                        <p:attrNameLst>
                                          <p:attrName>style.visibility</p:attrName>
                                        </p:attrNameLst>
                                      </p:cBhvr>
                                      <p:to>
                                        <p:strVal val="visible"/>
                                      </p:to>
                                    </p:set>
                                  </p:childTnLst>
                                </p:cTn>
                              </p:par>
                            </p:childTnLst>
                          </p:cTn>
                        </p:par>
                        <p:par>
                          <p:cTn id="19" fill="hold">
                            <p:stCondLst>
                              <p:cond delay="4000"/>
                            </p:stCondLst>
                            <p:childTnLst>
                              <p:par>
                                <p:cTn id="20" presetID="1" presetClass="entr" presetSubtype="0" fill="hold" grpId="0" nodeType="afterEffect">
                                  <p:stCondLst>
                                    <p:cond delay="0"/>
                                  </p:stCondLst>
                                  <p:childTnLst>
                                    <p:set>
                                      <p:cBhvr>
                                        <p:cTn id="21" dur="1" fill="hold">
                                          <p:stCondLst>
                                            <p:cond delay="0"/>
                                          </p:stCondLst>
                                        </p:cTn>
                                        <p:tgtEl>
                                          <p:spTgt spid="67">
                                            <p:txEl>
                                              <p:pRg st="8" end="8"/>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6" presetClass="emph" presetSubtype="0" fill="hold" grpId="0" nodeType="clickEffect">
                                  <p:stCondLst>
                                    <p:cond delay="0"/>
                                  </p:stCondLst>
                                  <p:childTnLst>
                                    <p:animScale>
                                      <p:cBhvr>
                                        <p:cTn id="25" dur="2000" fill="hold"/>
                                        <p:tgtEl>
                                          <p:spTgt spid="14"/>
                                        </p:tgtEl>
                                      </p:cBhvr>
                                      <p:by x="150000" y="150000"/>
                                    </p:animScale>
                                  </p:childTnLst>
                                </p:cTn>
                              </p:par>
                            </p:childTnLst>
                          </p:cTn>
                        </p:par>
                        <p:par>
                          <p:cTn id="26" fill="hold">
                            <p:stCondLst>
                              <p:cond delay="2000"/>
                            </p:stCondLst>
                            <p:childTnLst>
                              <p:par>
                                <p:cTn id="27" presetID="1" presetClass="entr" presetSubtype="0"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par>
                          <p:cTn id="29" fill="hold">
                            <p:stCondLst>
                              <p:cond delay="2000"/>
                            </p:stCondLst>
                            <p:childTnLst>
                              <p:par>
                                <p:cTn id="30" presetID="1" presetClass="entr" presetSubtype="0" fill="hold" grpId="0" nodeType="afterEffect">
                                  <p:stCondLst>
                                    <p:cond delay="1000"/>
                                  </p:stCondLst>
                                  <p:childTnLst>
                                    <p:set>
                                      <p:cBhvr>
                                        <p:cTn id="31" dur="1" fill="hold">
                                          <p:stCondLst>
                                            <p:cond delay="0"/>
                                          </p:stCondLst>
                                        </p:cTn>
                                        <p:tgtEl>
                                          <p:spTgt spid="18"/>
                                        </p:tgtEl>
                                        <p:attrNameLst>
                                          <p:attrName>style.visibility</p:attrName>
                                        </p:attrNameLst>
                                      </p:cBhvr>
                                      <p:to>
                                        <p:strVal val="visible"/>
                                      </p:to>
                                    </p:set>
                                  </p:childTnLst>
                                </p:cTn>
                              </p:par>
                            </p:childTnLst>
                          </p:cTn>
                        </p:par>
                        <p:par>
                          <p:cTn id="32" fill="hold">
                            <p:stCondLst>
                              <p:cond delay="3000"/>
                            </p:stCondLst>
                            <p:childTnLst>
                              <p:par>
                                <p:cTn id="33" presetID="1" presetClass="entr" presetSubtype="0" fill="hold" grpId="0" nodeType="afterEffect">
                                  <p:stCondLst>
                                    <p:cond delay="100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6" presetClass="emph" presetSubtype="0" fill="hold" grpId="0" nodeType="clickEffect">
                                  <p:stCondLst>
                                    <p:cond delay="0"/>
                                  </p:stCondLst>
                                  <p:childTnLst>
                                    <p:animScale>
                                      <p:cBhvr>
                                        <p:cTn id="38" dur="2000" fill="hold"/>
                                        <p:tgtEl>
                                          <p:spTgt spid="103"/>
                                        </p:tgtEl>
                                      </p:cBhvr>
                                      <p:by x="150000" y="150000"/>
                                    </p:animScale>
                                  </p:childTnLst>
                                </p:cTn>
                              </p:par>
                            </p:childTnLst>
                          </p:cTn>
                        </p:par>
                        <p:par>
                          <p:cTn id="39" fill="hold">
                            <p:stCondLst>
                              <p:cond delay="2000"/>
                            </p:stCondLst>
                            <p:childTnLst>
                              <p:par>
                                <p:cTn id="40" presetID="1" presetClass="entr" presetSubtype="0"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childTnLst>
                          </p:cTn>
                        </p:par>
                        <p:par>
                          <p:cTn id="42" fill="hold">
                            <p:stCondLst>
                              <p:cond delay="2000"/>
                            </p:stCondLst>
                            <p:childTnLst>
                              <p:par>
                                <p:cTn id="43" presetID="1" presetClass="entr" presetSubtype="0" fill="hold" grpId="0" nodeType="afterEffect">
                                  <p:stCondLst>
                                    <p:cond delay="1000"/>
                                  </p:stCondLst>
                                  <p:childTnLst>
                                    <p:set>
                                      <p:cBhvr>
                                        <p:cTn id="44" dur="1" fill="hold">
                                          <p:stCondLst>
                                            <p:cond delay="0"/>
                                          </p:stCondLst>
                                        </p:cTn>
                                        <p:tgtEl>
                                          <p:spTgt spid="25"/>
                                        </p:tgtEl>
                                        <p:attrNameLst>
                                          <p:attrName>style.visibility</p:attrName>
                                        </p:attrNameLst>
                                      </p:cBhvr>
                                      <p:to>
                                        <p:strVal val="visible"/>
                                      </p:to>
                                    </p:set>
                                  </p:childTnLst>
                                </p:cTn>
                              </p:par>
                            </p:childTnLst>
                          </p:cTn>
                        </p:par>
                        <p:par>
                          <p:cTn id="45" fill="hold">
                            <p:stCondLst>
                              <p:cond delay="3000"/>
                            </p:stCondLst>
                            <p:childTnLst>
                              <p:par>
                                <p:cTn id="46" presetID="1" presetClass="entr" presetSubtype="0" fill="hold" grpId="0" nodeType="afterEffect">
                                  <p:stCondLst>
                                    <p:cond delay="1000"/>
                                  </p:stCondLst>
                                  <p:childTnLst>
                                    <p:set>
                                      <p:cBhvr>
                                        <p:cTn id="47" dur="1" fill="hold">
                                          <p:stCondLst>
                                            <p:cond delay="0"/>
                                          </p:stCondLst>
                                        </p:cTn>
                                        <p:tgtEl>
                                          <p:spTgt spid="12"/>
                                        </p:tgtEl>
                                        <p:attrNameLst>
                                          <p:attrName>style.visibility</p:attrName>
                                        </p:attrNameLst>
                                      </p:cBhvr>
                                      <p:to>
                                        <p:strVal val="visible"/>
                                      </p:to>
                                    </p:set>
                                  </p:childTnLst>
                                </p:cTn>
                              </p:par>
                            </p:childTnLst>
                          </p:cTn>
                        </p:par>
                        <p:par>
                          <p:cTn id="48" fill="hold">
                            <p:stCondLst>
                              <p:cond delay="4000"/>
                            </p:stCondLst>
                            <p:childTnLst>
                              <p:par>
                                <p:cTn id="49" presetID="1" presetClass="entr" presetSubtype="0" fill="hold" grpId="0" nodeType="afterEffect">
                                  <p:stCondLst>
                                    <p:cond delay="100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10000"/>
                                  </p:stCondLst>
                                  <p:childTnLst>
                                    <p:set>
                                      <p:cBhvr>
                                        <p:cTn id="52" dur="1" fill="hold">
                                          <p:stCondLst>
                                            <p:cond delay="0"/>
                                          </p:stCondLst>
                                        </p:cTn>
                                        <p:tgtEl>
                                          <p:spTgt spid="10"/>
                                        </p:tgtEl>
                                        <p:attrNameLst>
                                          <p:attrName>style.visibility</p:attrName>
                                        </p:attrNameLst>
                                      </p:cBhvr>
                                      <p:to>
                                        <p:strVal val="visible"/>
                                      </p:to>
                                    </p:set>
                                  </p:childTnLst>
                                </p:cTn>
                              </p:par>
                            </p:childTnLst>
                          </p:cTn>
                        </p:par>
                        <p:par>
                          <p:cTn id="53" fill="hold">
                            <p:stCondLst>
                              <p:cond delay="14000"/>
                            </p:stCondLst>
                            <p:childTnLst>
                              <p:par>
                                <p:cTn id="54" presetID="1" presetClass="entr" presetSubtype="0" fill="hold" grpId="0" nodeType="afterEffect">
                                  <p:stCondLst>
                                    <p:cond delay="500"/>
                                  </p:stCondLst>
                                  <p:childTnLst>
                                    <p:set>
                                      <p:cBhvr>
                                        <p:cTn id="55" dur="1" fill="hold">
                                          <p:stCondLst>
                                            <p:cond delay="0"/>
                                          </p:stCondLst>
                                        </p:cTn>
                                        <p:tgtEl>
                                          <p:spTgt spid="10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6" presetClass="emph" presetSubtype="0" fill="hold" grpId="0" nodeType="clickEffect">
                                  <p:stCondLst>
                                    <p:cond delay="0"/>
                                  </p:stCondLst>
                                  <p:childTnLst>
                                    <p:animScale>
                                      <p:cBhvr>
                                        <p:cTn id="59" dur="2000" fill="hold"/>
                                        <p:tgtEl>
                                          <p:spTgt spid="104"/>
                                        </p:tgtEl>
                                      </p:cBhvr>
                                      <p:by x="150000" y="150000"/>
                                    </p:animScale>
                                  </p:childTnLst>
                                </p:cTn>
                              </p:par>
                            </p:childTnLst>
                          </p:cTn>
                        </p:par>
                        <p:par>
                          <p:cTn id="60" fill="hold">
                            <p:stCondLst>
                              <p:cond delay="2000"/>
                            </p:stCondLst>
                            <p:childTnLst>
                              <p:par>
                                <p:cTn id="61" presetID="1" presetClass="entr" presetSubtype="0"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par>
                          <p:cTn id="63" fill="hold">
                            <p:stCondLst>
                              <p:cond delay="2000"/>
                            </p:stCondLst>
                            <p:childTnLst>
                              <p:par>
                                <p:cTn id="64" presetID="1" presetClass="entr" presetSubtype="0" fill="hold" grpId="0" nodeType="afterEffect">
                                  <p:stCondLst>
                                    <p:cond delay="1000"/>
                                  </p:stCondLst>
                                  <p:childTnLst>
                                    <p:set>
                                      <p:cBhvr>
                                        <p:cTn id="65" dur="1" fill="hold">
                                          <p:stCondLst>
                                            <p:cond delay="0"/>
                                          </p:stCondLst>
                                        </p:cTn>
                                        <p:tgtEl>
                                          <p:spTgt spid="26"/>
                                        </p:tgtEl>
                                        <p:attrNameLst>
                                          <p:attrName>style.visibility</p:attrName>
                                        </p:attrNameLst>
                                      </p:cBhvr>
                                      <p:to>
                                        <p:strVal val="visible"/>
                                      </p:to>
                                    </p:set>
                                  </p:childTnLst>
                                </p:cTn>
                              </p:par>
                            </p:childTnLst>
                          </p:cTn>
                        </p:par>
                        <p:par>
                          <p:cTn id="66" fill="hold">
                            <p:stCondLst>
                              <p:cond delay="3000"/>
                            </p:stCondLst>
                            <p:childTnLst>
                              <p:par>
                                <p:cTn id="67" presetID="1" presetClass="entr" presetSubtype="0" fill="hold" grpId="0" nodeType="afterEffect">
                                  <p:stCondLst>
                                    <p:cond delay="1000"/>
                                  </p:stCondLst>
                                  <p:childTnLst>
                                    <p:set>
                                      <p:cBhvr>
                                        <p:cTn id="68" dur="1" fill="hold">
                                          <p:stCondLst>
                                            <p:cond delay="0"/>
                                          </p:stCondLst>
                                        </p:cTn>
                                        <p:tgtEl>
                                          <p:spTgt spid="23"/>
                                        </p:tgtEl>
                                        <p:attrNameLst>
                                          <p:attrName>style.visibility</p:attrName>
                                        </p:attrNameLst>
                                      </p:cBhvr>
                                      <p:to>
                                        <p:strVal val="visible"/>
                                      </p:to>
                                    </p:set>
                                  </p:childTnLst>
                                </p:cTn>
                              </p:par>
                            </p:childTnLst>
                          </p:cTn>
                        </p:par>
                        <p:par>
                          <p:cTn id="69" fill="hold">
                            <p:stCondLst>
                              <p:cond delay="4000"/>
                            </p:stCondLst>
                            <p:childTnLst>
                              <p:par>
                                <p:cTn id="70" presetID="1" presetClass="entr" presetSubtype="0" fill="hold" grpId="0" nodeType="afterEffect">
                                  <p:stCondLst>
                                    <p:cond delay="1000"/>
                                  </p:stCondLst>
                                  <p:childTnLst>
                                    <p:set>
                                      <p:cBhvr>
                                        <p:cTn id="71" dur="1" fill="hold">
                                          <p:stCondLst>
                                            <p:cond delay="0"/>
                                          </p:stCondLst>
                                        </p:cTn>
                                        <p:tgtEl>
                                          <p:spTgt spid="13"/>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5000"/>
                                  </p:stCondLst>
                                  <p:childTnLst>
                                    <p:set>
                                      <p:cBhvr>
                                        <p:cTn id="75" dur="1" fill="hold">
                                          <p:stCondLst>
                                            <p:cond delay="0"/>
                                          </p:stCondLst>
                                        </p:cTn>
                                        <p:tgtEl>
                                          <p:spTgt spid="109"/>
                                        </p:tgtEl>
                                        <p:attrNameLst>
                                          <p:attrName>style.visibility</p:attrName>
                                        </p:attrNameLst>
                                      </p:cBhvr>
                                      <p:to>
                                        <p:strVal val="visible"/>
                                      </p:to>
                                    </p:set>
                                  </p:childTnLst>
                                </p:cTn>
                              </p:par>
                            </p:childTnLst>
                          </p:cTn>
                        </p:par>
                        <p:par>
                          <p:cTn id="76" fill="hold">
                            <p:stCondLst>
                              <p:cond delay="5000"/>
                            </p:stCondLst>
                            <p:childTnLst>
                              <p:par>
                                <p:cTn id="77" presetID="1" presetClass="entr" presetSubtype="0" fill="hold" nodeType="afterEffect">
                                  <p:stCondLst>
                                    <p:cond delay="500"/>
                                  </p:stCondLst>
                                  <p:childTnLst>
                                    <p:set>
                                      <p:cBhvr>
                                        <p:cTn id="78" dur="1" fill="hold">
                                          <p:stCondLst>
                                            <p:cond delay="0"/>
                                          </p:stCondLst>
                                        </p:cTn>
                                        <p:tgtEl>
                                          <p:spTgt spid="30"/>
                                        </p:tgtEl>
                                        <p:attrNameLst>
                                          <p:attrName>style.visibility</p:attrName>
                                        </p:attrNameLst>
                                      </p:cBhvr>
                                      <p:to>
                                        <p:strVal val="visible"/>
                                      </p:to>
                                    </p:set>
                                  </p:childTnLst>
                                </p:cTn>
                              </p:par>
                            </p:childTnLst>
                          </p:cTn>
                        </p:par>
                        <p:par>
                          <p:cTn id="79" fill="hold">
                            <p:stCondLst>
                              <p:cond delay="5500"/>
                            </p:stCondLst>
                            <p:childTnLst>
                              <p:par>
                                <p:cTn id="80" presetID="1" presetClass="entr" presetSubtype="0" fill="hold" nodeType="afterEffect">
                                  <p:stCondLst>
                                    <p:cond delay="500"/>
                                  </p:stCondLst>
                                  <p:childTnLst>
                                    <p:set>
                                      <p:cBhvr>
                                        <p:cTn id="81" dur="1" fill="hold">
                                          <p:stCondLst>
                                            <p:cond delay="0"/>
                                          </p:stCondLst>
                                        </p:cTn>
                                        <p:tgtEl>
                                          <p:spTgt spid="110"/>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69"/>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33"/>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31"/>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50"/>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68"/>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38"/>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82"/>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41"/>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79"/>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05"/>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47"/>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83"/>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40"/>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43"/>
                                        </p:tgtEl>
                                        <p:attrNameLst>
                                          <p:attrName>style.visibility</p:attrName>
                                        </p:attrNameLst>
                                      </p:cBhvr>
                                      <p:to>
                                        <p:strVal val="visible"/>
                                      </p:to>
                                    </p:set>
                                  </p:childTnLst>
                                </p:cTn>
                              </p:par>
                              <p:par>
                                <p:cTn id="112" presetID="1" presetClass="entr" presetSubtype="0" fill="hold" nodeType="withEffect">
                                  <p:stCondLst>
                                    <p:cond delay="0"/>
                                  </p:stCondLst>
                                  <p:childTnLst>
                                    <p:set>
                                      <p:cBhvr>
                                        <p:cTn id="113" dur="1" fill="hold">
                                          <p:stCondLst>
                                            <p:cond delay="0"/>
                                          </p:stCondLst>
                                        </p:cTn>
                                        <p:tgtEl>
                                          <p:spTgt spid="85"/>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84"/>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87"/>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88"/>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106"/>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89"/>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107"/>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90"/>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32"/>
                                        </p:tgtEl>
                                        <p:attrNameLst>
                                          <p:attrName>style.visibility</p:attrName>
                                        </p:attrNameLst>
                                      </p:cBhvr>
                                      <p:to>
                                        <p:strVal val="visible"/>
                                      </p:to>
                                    </p:set>
                                  </p:childTnLst>
                                </p:cTn>
                              </p:par>
                              <p:par>
                                <p:cTn id="130" presetID="1" presetClass="entr" presetSubtype="0" fill="hold" grpId="0" nodeType="withEffect">
                                  <p:stCondLst>
                                    <p:cond delay="5000"/>
                                  </p:stCondLst>
                                  <p:childTnLst>
                                    <p:set>
                                      <p:cBhvr>
                                        <p:cTn id="131" dur="1" fill="hold">
                                          <p:stCondLst>
                                            <p:cond delay="0"/>
                                          </p:stCondLst>
                                        </p:cTn>
                                        <p:tgtEl>
                                          <p:spTgt spid="51"/>
                                        </p:tgtEl>
                                        <p:attrNameLst>
                                          <p:attrName>style.visibility</p:attrName>
                                        </p:attrNameLst>
                                      </p:cBhvr>
                                      <p:to>
                                        <p:strVal val="visible"/>
                                      </p:to>
                                    </p:set>
                                  </p:childTnLst>
                                </p:cTn>
                              </p:par>
                            </p:childTnLst>
                          </p:cTn>
                        </p:par>
                        <p:par>
                          <p:cTn id="132" fill="hold">
                            <p:stCondLst>
                              <p:cond delay="5000"/>
                            </p:stCondLst>
                            <p:childTnLst>
                              <p:par>
                                <p:cTn id="133" presetID="1" presetClass="entr" presetSubtype="0" fill="hold" grpId="0" nodeType="afterEffect">
                                  <p:stCondLst>
                                    <p:cond delay="1000"/>
                                  </p:stCondLst>
                                  <p:childTnLst>
                                    <p:set>
                                      <p:cBhvr>
                                        <p:cTn id="134" dur="1" fill="hold">
                                          <p:stCondLst>
                                            <p:cond delay="0"/>
                                          </p:stCondLst>
                                        </p:cTn>
                                        <p:tgtEl>
                                          <p:spTgt spid="39"/>
                                        </p:tgtEl>
                                        <p:attrNameLst>
                                          <p:attrName>style.visibility</p:attrName>
                                        </p:attrNameLst>
                                      </p:cBhvr>
                                      <p:to>
                                        <p:strVal val="visible"/>
                                      </p:to>
                                    </p:set>
                                  </p:childTnLst>
                                </p:cTn>
                              </p:par>
                            </p:childTnLst>
                          </p:cTn>
                        </p:par>
                        <p:par>
                          <p:cTn id="135" fill="hold">
                            <p:stCondLst>
                              <p:cond delay="6000"/>
                            </p:stCondLst>
                            <p:childTnLst>
                              <p:par>
                                <p:cTn id="136" presetID="1" presetClass="entr" presetSubtype="0" fill="hold" grpId="0" nodeType="afterEffect">
                                  <p:stCondLst>
                                    <p:cond delay="1000"/>
                                  </p:stCondLst>
                                  <p:childTnLst>
                                    <p:set>
                                      <p:cBhvr>
                                        <p:cTn id="137" dur="1" fill="hold">
                                          <p:stCondLst>
                                            <p:cond delay="0"/>
                                          </p:stCondLst>
                                        </p:cTn>
                                        <p:tgtEl>
                                          <p:spTgt spid="86"/>
                                        </p:tgtEl>
                                        <p:attrNameLst>
                                          <p:attrName>style.visibility</p:attrName>
                                        </p:attrNameLst>
                                      </p:cBhvr>
                                      <p:to>
                                        <p:strVal val="visible"/>
                                      </p:to>
                                    </p:set>
                                  </p:childTnLst>
                                </p:cTn>
                              </p:par>
                            </p:childTnLst>
                          </p:cTn>
                        </p:par>
                        <p:par>
                          <p:cTn id="138" fill="hold">
                            <p:stCondLst>
                              <p:cond delay="7000"/>
                            </p:stCondLst>
                            <p:childTnLst>
                              <p:par>
                                <p:cTn id="139" presetID="1" presetClass="entr" presetSubtype="0" fill="hold" nodeType="afterEffect">
                                  <p:stCondLst>
                                    <p:cond delay="20000"/>
                                  </p:stCondLst>
                                  <p:childTnLst>
                                    <p:set>
                                      <p:cBhvr>
                                        <p:cTn id="140" dur="1" fill="hold">
                                          <p:stCondLst>
                                            <p:cond delay="0"/>
                                          </p:stCondLst>
                                        </p:cTn>
                                        <p:tgtEl>
                                          <p:spTgt spid="111"/>
                                        </p:tgtEl>
                                        <p:attrNameLst>
                                          <p:attrName>style.visibility</p:attrName>
                                        </p:attrNameLst>
                                      </p:cBhvr>
                                      <p:to>
                                        <p:strVal val="visible"/>
                                      </p:to>
                                    </p:set>
                                  </p:childTnLst>
                                </p:cTn>
                              </p:par>
                            </p:childTnLst>
                          </p:cTn>
                        </p:par>
                        <p:par>
                          <p:cTn id="141" fill="hold">
                            <p:stCondLst>
                              <p:cond delay="27000"/>
                            </p:stCondLst>
                            <p:childTnLst>
                              <p:par>
                                <p:cTn id="142" presetID="1" presetClass="entr" presetSubtype="0" fill="hold" nodeType="afterEffect">
                                  <p:stCondLst>
                                    <p:cond delay="0"/>
                                  </p:stCondLst>
                                  <p:childTnLst>
                                    <p:set>
                                      <p:cBhvr>
                                        <p:cTn id="143" dur="1" fill="hold">
                                          <p:stCondLst>
                                            <p:cond delay="0"/>
                                          </p:stCondLst>
                                        </p:cTn>
                                        <p:tgtEl>
                                          <p:spTgt spid="34"/>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6" presetClass="emph" presetSubtype="0" fill="hold" grpId="1" nodeType="clickEffect">
                                  <p:stCondLst>
                                    <p:cond delay="0"/>
                                  </p:stCondLst>
                                  <p:childTnLst>
                                    <p:animScale>
                                      <p:cBhvr>
                                        <p:cTn id="147" dur="2000" fill="hold"/>
                                        <p:tgtEl>
                                          <p:spTgt spid="106"/>
                                        </p:tgtEl>
                                      </p:cBhvr>
                                      <p:by x="150000" y="150000"/>
                                    </p:animScale>
                                  </p:childTnLst>
                                </p:cTn>
                              </p:par>
                            </p:childTnLst>
                          </p:cTn>
                        </p:par>
                        <p:par>
                          <p:cTn id="148" fill="hold">
                            <p:stCondLst>
                              <p:cond delay="2000"/>
                            </p:stCondLst>
                            <p:childTnLst>
                              <p:par>
                                <p:cTn id="149" presetID="6" presetClass="emph" presetSubtype="0" fill="hold" nodeType="afterEffect">
                                  <p:stCondLst>
                                    <p:cond delay="5000"/>
                                  </p:stCondLst>
                                  <p:childTnLst>
                                    <p:animScale>
                                      <p:cBhvr>
                                        <p:cTn id="150" dur="2000" fill="hold"/>
                                        <p:tgtEl>
                                          <p:spTgt spid="68"/>
                                        </p:tgtEl>
                                      </p:cBhvr>
                                      <p:by x="150000" y="150000"/>
                                    </p:animScale>
                                  </p:childTnLst>
                                </p:cTn>
                              </p:par>
                            </p:childTnLst>
                          </p:cTn>
                        </p:par>
                        <p:par>
                          <p:cTn id="151" fill="hold">
                            <p:stCondLst>
                              <p:cond delay="9000"/>
                            </p:stCondLst>
                            <p:childTnLst>
                              <p:par>
                                <p:cTn id="152" presetID="1" presetClass="entr" presetSubtype="0" fill="hold" grpId="0" nodeType="afterEffect">
                                  <p:stCondLst>
                                    <p:cond delay="5000"/>
                                  </p:stCondLst>
                                  <p:childTnLst>
                                    <p:set>
                                      <p:cBhvr>
                                        <p:cTn id="153" dur="1" fill="hold">
                                          <p:stCondLst>
                                            <p:cond delay="0"/>
                                          </p:stCondLst>
                                        </p:cTn>
                                        <p:tgtEl>
                                          <p:spTgt spid="48"/>
                                        </p:tgtEl>
                                        <p:attrNameLst>
                                          <p:attrName>style.visibility</p:attrName>
                                        </p:attrNameLst>
                                      </p:cBhvr>
                                      <p:to>
                                        <p:strVal val="visible"/>
                                      </p:to>
                                    </p:set>
                                  </p:childTnLst>
                                </p:cTn>
                              </p:par>
                            </p:childTnLst>
                          </p:cTn>
                        </p:par>
                        <p:par>
                          <p:cTn id="154" fill="hold">
                            <p:stCondLst>
                              <p:cond delay="14000"/>
                            </p:stCondLst>
                            <p:childTnLst>
                              <p:par>
                                <p:cTn id="155" presetID="1" presetClass="entr" presetSubtype="0" fill="hold" grpId="0" nodeType="afterEffect">
                                  <p:stCondLst>
                                    <p:cond delay="1000"/>
                                  </p:stCondLst>
                                  <p:childTnLst>
                                    <p:set>
                                      <p:cBhvr>
                                        <p:cTn id="156" dur="1" fill="hold">
                                          <p:stCondLst>
                                            <p:cond delay="0"/>
                                          </p:stCondLst>
                                        </p:cTn>
                                        <p:tgtEl>
                                          <p:spTgt spid="36"/>
                                        </p:tgtEl>
                                        <p:attrNameLst>
                                          <p:attrName>style.visibility</p:attrName>
                                        </p:attrNameLst>
                                      </p:cBhvr>
                                      <p:to>
                                        <p:strVal val="visible"/>
                                      </p:to>
                                    </p:set>
                                  </p:childTnLst>
                                </p:cTn>
                              </p:par>
                            </p:childTnLst>
                          </p:cTn>
                        </p:par>
                        <p:par>
                          <p:cTn id="157" fill="hold">
                            <p:stCondLst>
                              <p:cond delay="15000"/>
                            </p:stCondLst>
                            <p:childTnLst>
                              <p:par>
                                <p:cTn id="158" presetID="1" presetClass="entr" presetSubtype="0" fill="hold" grpId="0" nodeType="afterEffect">
                                  <p:stCondLst>
                                    <p:cond delay="1000"/>
                                  </p:stCondLst>
                                  <p:childTnLst>
                                    <p:set>
                                      <p:cBhvr>
                                        <p:cTn id="159" dur="1" fill="hold">
                                          <p:stCondLst>
                                            <p:cond delay="0"/>
                                          </p:stCondLst>
                                        </p:cTn>
                                        <p:tgtEl>
                                          <p:spTgt spid="35"/>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6" presetClass="emph" presetSubtype="0" fill="hold" grpId="1" nodeType="clickEffect">
                                  <p:stCondLst>
                                    <p:cond delay="0"/>
                                  </p:stCondLst>
                                  <p:childTnLst>
                                    <p:animScale>
                                      <p:cBhvr>
                                        <p:cTn id="163" dur="2000" fill="hold"/>
                                        <p:tgtEl>
                                          <p:spTgt spid="107"/>
                                        </p:tgtEl>
                                      </p:cBhvr>
                                      <p:by x="150000" y="150000"/>
                                    </p:animScale>
                                  </p:childTnLst>
                                </p:cTn>
                              </p:par>
                            </p:childTnLst>
                          </p:cTn>
                        </p:par>
                        <p:par>
                          <p:cTn id="164" fill="hold">
                            <p:stCondLst>
                              <p:cond delay="2000"/>
                            </p:stCondLst>
                            <p:childTnLst>
                              <p:par>
                                <p:cTn id="165" presetID="6" presetClass="emph" presetSubtype="0" fill="hold" nodeType="afterEffect">
                                  <p:stCondLst>
                                    <p:cond delay="0"/>
                                  </p:stCondLst>
                                  <p:childTnLst>
                                    <p:animScale>
                                      <p:cBhvr>
                                        <p:cTn id="166" dur="2000" fill="hold"/>
                                        <p:tgtEl>
                                          <p:spTgt spid="83"/>
                                        </p:tgtEl>
                                      </p:cBhvr>
                                      <p:by x="150000" y="150000"/>
                                    </p:animScale>
                                  </p:childTnLst>
                                </p:cTn>
                              </p:par>
                            </p:childTnLst>
                          </p:cTn>
                        </p:par>
                        <p:par>
                          <p:cTn id="167" fill="hold">
                            <p:stCondLst>
                              <p:cond delay="4000"/>
                            </p:stCondLst>
                            <p:childTnLst>
                              <p:par>
                                <p:cTn id="168" presetID="1" presetClass="entr" presetSubtype="0" fill="hold" grpId="0" nodeType="afterEffect">
                                  <p:stCondLst>
                                    <p:cond delay="3000"/>
                                  </p:stCondLst>
                                  <p:childTnLst>
                                    <p:set>
                                      <p:cBhvr>
                                        <p:cTn id="169" dur="1" fill="hold">
                                          <p:stCondLst>
                                            <p:cond delay="0"/>
                                          </p:stCondLst>
                                        </p:cTn>
                                        <p:tgtEl>
                                          <p:spTgt spid="44"/>
                                        </p:tgtEl>
                                        <p:attrNameLst>
                                          <p:attrName>style.visibility</p:attrName>
                                        </p:attrNameLst>
                                      </p:cBhvr>
                                      <p:to>
                                        <p:strVal val="visible"/>
                                      </p:to>
                                    </p:set>
                                  </p:childTnLst>
                                </p:cTn>
                              </p:par>
                            </p:childTnLst>
                          </p:cTn>
                        </p:par>
                        <p:par>
                          <p:cTn id="170" fill="hold">
                            <p:stCondLst>
                              <p:cond delay="7000"/>
                            </p:stCondLst>
                            <p:childTnLst>
                              <p:par>
                                <p:cTn id="171" presetID="1" presetClass="entr" presetSubtype="0" fill="hold" grpId="0" nodeType="afterEffect">
                                  <p:stCondLst>
                                    <p:cond delay="1000"/>
                                  </p:stCondLst>
                                  <p:childTnLst>
                                    <p:set>
                                      <p:cBhvr>
                                        <p:cTn id="172" dur="1" fill="hold">
                                          <p:stCondLst>
                                            <p:cond delay="0"/>
                                          </p:stCondLst>
                                        </p:cTn>
                                        <p:tgtEl>
                                          <p:spTgt spid="37"/>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67">
                                            <p:txEl>
                                              <p:pRg st="9" end="9"/>
                                            </p:txEl>
                                          </p:spTgt>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67">
                                            <p:txEl>
                                              <p:pRg st="10" end="10"/>
                                            </p:txEl>
                                          </p:spTgt>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67">
                                            <p:txEl>
                                              <p:pRg st="11" end="11"/>
                                            </p:txEl>
                                          </p:spTgt>
                                        </p:tgtEl>
                                        <p:attrNameLst>
                                          <p:attrName>style.visibility</p:attrName>
                                        </p:attrNameLst>
                                      </p:cBhvr>
                                      <p:to>
                                        <p:strVal val="visible"/>
                                      </p:to>
                                    </p:set>
                                  </p:childTnLst>
                                </p:cTn>
                              </p:par>
                            </p:childTnLst>
                          </p:cTn>
                        </p:par>
                        <p:par>
                          <p:cTn id="181" fill="hold">
                            <p:stCondLst>
                              <p:cond delay="0"/>
                            </p:stCondLst>
                            <p:childTnLst>
                              <p:par>
                                <p:cTn id="182" presetID="1" presetClass="entr" presetSubtype="0" fill="hold" grpId="0" nodeType="afterEffect">
                                  <p:stCondLst>
                                    <p:cond delay="15000"/>
                                  </p:stCondLst>
                                  <p:childTnLst>
                                    <p:set>
                                      <p:cBhvr>
                                        <p:cTn id="183" dur="1" fill="hold">
                                          <p:stCondLst>
                                            <p:cond delay="0"/>
                                          </p:stCondLst>
                                        </p:cTn>
                                        <p:tgtEl>
                                          <p:spTgt spid="92"/>
                                        </p:tgtEl>
                                        <p:attrNameLst>
                                          <p:attrName>style.visibility</p:attrName>
                                        </p:attrNameLst>
                                      </p:cBhvr>
                                      <p:to>
                                        <p:strVal val="visible"/>
                                      </p:to>
                                    </p:set>
                                  </p:childTnLst>
                                </p:cTn>
                              </p:par>
                            </p:childTnLst>
                          </p:cTn>
                        </p:par>
                        <p:par>
                          <p:cTn id="184" fill="hold">
                            <p:stCondLst>
                              <p:cond delay="15000"/>
                            </p:stCondLst>
                            <p:childTnLst>
                              <p:par>
                                <p:cTn id="185" presetID="1" presetClass="entr" presetSubtype="0" fill="hold" grpId="0" nodeType="afterEffect">
                                  <p:stCondLst>
                                    <p:cond delay="0"/>
                                  </p:stCondLst>
                                  <p:childTnLst>
                                    <p:set>
                                      <p:cBhvr>
                                        <p:cTn id="186" dur="1" fill="hold">
                                          <p:stCondLst>
                                            <p:cond delay="0"/>
                                          </p:stCondLst>
                                        </p:cTn>
                                        <p:tgtEl>
                                          <p:spTgt spid="91"/>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99"/>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81"/>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98"/>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80"/>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3"/>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grpId="0" nodeType="clickEffect">
                                  <p:stCondLst>
                                    <p:cond delay="0"/>
                                  </p:stCondLst>
                                  <p:childTnLst>
                                    <p:set>
                                      <p:cBhvr>
                                        <p:cTn id="202" dur="1" fill="hold">
                                          <p:stCondLst>
                                            <p:cond delay="0"/>
                                          </p:stCondLst>
                                        </p:cTn>
                                        <p:tgtEl>
                                          <p:spTgt spid="102"/>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01"/>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100"/>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grpId="0" nodeType="clickEffect">
                                  <p:stCondLst>
                                    <p:cond delay="0"/>
                                  </p:stCondLst>
                                  <p:childTnLst>
                                    <p:set>
                                      <p:cBhvr>
                                        <p:cTn id="210" dur="1" fill="hold">
                                          <p:stCondLst>
                                            <p:cond delay="0"/>
                                          </p:stCondLst>
                                        </p:cTn>
                                        <p:tgtEl>
                                          <p:spTgt spid="67">
                                            <p:txEl>
                                              <p:pRg st="12" end="12"/>
                                            </p:txEl>
                                          </p:spTgt>
                                        </p:tgtEl>
                                        <p:attrNameLst>
                                          <p:attrName>style.visibility</p:attrName>
                                        </p:attrNameLst>
                                      </p:cBhvr>
                                      <p:to>
                                        <p:strVal val="visible"/>
                                      </p:to>
                                    </p:set>
                                  </p:childTnLst>
                                </p:cTn>
                              </p:par>
                            </p:childTnLst>
                          </p:cTn>
                        </p:par>
                        <p:par>
                          <p:cTn id="211" fill="hold">
                            <p:stCondLst>
                              <p:cond delay="0"/>
                            </p:stCondLst>
                            <p:childTnLst>
                              <p:par>
                                <p:cTn id="212" presetID="1" presetClass="entr" presetSubtype="0" fill="hold" grpId="0" nodeType="afterEffect">
                                  <p:stCondLst>
                                    <p:cond delay="10000"/>
                                  </p:stCondLst>
                                  <p:childTnLst>
                                    <p:set>
                                      <p:cBhvr>
                                        <p:cTn id="213" dur="1" fill="hold">
                                          <p:stCondLst>
                                            <p:cond delay="0"/>
                                          </p:stCondLst>
                                        </p:cTn>
                                        <p:tgtEl>
                                          <p:spTgt spid="5"/>
                                        </p:tgtEl>
                                        <p:attrNameLst>
                                          <p:attrName>style.visibility</p:attrName>
                                        </p:attrNameLst>
                                      </p:cBhvr>
                                      <p:to>
                                        <p:strVal val="visible"/>
                                      </p:to>
                                    </p:set>
                                  </p:childTnLst>
                                </p:cTn>
                              </p:par>
                            </p:childTnLst>
                          </p:cTn>
                        </p:par>
                        <p:par>
                          <p:cTn id="214" fill="hold">
                            <p:stCondLst>
                              <p:cond delay="10000"/>
                            </p:stCondLst>
                            <p:childTnLst>
                              <p:par>
                                <p:cTn id="215" presetID="1" presetClass="entr" presetSubtype="0" fill="hold" grpId="0" nodeType="afterEffect">
                                  <p:stCondLst>
                                    <p:cond delay="0"/>
                                  </p:stCondLst>
                                  <p:childTnLst>
                                    <p:set>
                                      <p:cBhvr>
                                        <p:cTn id="2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p:bldP spid="11" grpId="0" animBg="1"/>
      <p:bldP spid="12" grpId="0" animBg="1"/>
      <p:bldP spid="13" grpId="0" animBg="1"/>
      <p:bldP spid="15" grpId="0" animBg="1"/>
      <p:bldP spid="16" grpId="0" animBg="1"/>
      <p:bldP spid="18" grpId="0" animBg="1"/>
      <p:bldP spid="21" grpId="0" animBg="1"/>
      <p:bldP spid="23" grpId="0" animBg="1"/>
      <p:bldP spid="25" grpId="0" animBg="1"/>
      <p:bldP spid="26" grpId="0" animBg="1"/>
      <p:bldP spid="29" grpId="0" animBg="1"/>
      <p:bldP spid="31" grpId="0"/>
      <p:bldP spid="32" grpId="0"/>
      <p:bldP spid="33" grpId="0"/>
      <p:bldP spid="35" grpId="0" animBg="1"/>
      <p:bldP spid="36" grpId="0" animBg="1"/>
      <p:bldP spid="37" grpId="0" animBg="1"/>
      <p:bldP spid="38" grpId="0" animBg="1"/>
      <p:bldP spid="39" grpId="0" animBg="1"/>
      <p:bldP spid="40" grpId="0" animBg="1"/>
      <p:bldP spid="41" grpId="0" animBg="1"/>
      <p:bldP spid="43" grpId="0" animBg="1"/>
      <p:bldP spid="44" grpId="0" animBg="1"/>
      <p:bldP spid="47" grpId="0" animBg="1"/>
      <p:bldP spid="48" grpId="0" animBg="1"/>
      <p:bldP spid="50" grpId="0" animBg="1"/>
      <p:bldP spid="51" grpId="0" animBg="1"/>
      <p:bldP spid="67" grpId="0" uiExpand="1" build="p"/>
      <p:bldP spid="69" grpId="0" animBg="1"/>
      <p:bldP spid="79" grpId="0" animBg="1"/>
      <p:bldP spid="86" grpId="0" animBg="1"/>
      <p:bldP spid="87" grpId="0" animBg="1"/>
      <p:bldP spid="88" grpId="0" animBg="1"/>
      <p:bldP spid="89" grpId="0" animBg="1"/>
      <p:bldP spid="90" grpId="0" animBg="1"/>
      <p:bldP spid="80" grpId="0" animBg="1"/>
      <p:bldP spid="81" grpId="0" animBg="1"/>
      <p:bldP spid="98" grpId="0" animBg="1"/>
      <p:bldP spid="3" grpId="0" animBg="1"/>
      <p:bldP spid="99" grpId="0"/>
      <p:bldP spid="5" grpId="0" animBg="1"/>
      <p:bldP spid="6" grpId="0"/>
      <p:bldP spid="100" grpId="0" animBg="1"/>
      <p:bldP spid="101" grpId="0" animBg="1"/>
      <p:bldP spid="10" grpId="0" animBg="1"/>
      <p:bldP spid="14" grpId="0"/>
      <p:bldP spid="103" grpId="0"/>
      <p:bldP spid="104" grpId="0"/>
      <p:bldP spid="105" grpId="0"/>
      <p:bldP spid="106" grpId="0"/>
      <p:bldP spid="106" grpId="1"/>
      <p:bldP spid="107" grpId="0"/>
      <p:bldP spid="107" grpId="1"/>
      <p:bldP spid="102" grpId="0" animBg="1"/>
      <p:bldP spid="10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9699-8DBD-4C3A-8708-5E815B299938}"/>
              </a:ext>
            </a:extLst>
          </p:cNvPr>
          <p:cNvSpPr>
            <a:spLocks noGrp="1"/>
          </p:cNvSpPr>
          <p:nvPr>
            <p:ph type="title"/>
          </p:nvPr>
        </p:nvSpPr>
        <p:spPr/>
        <p:txBody>
          <a:bodyPr/>
          <a:lstStyle/>
          <a:p>
            <a:r>
              <a:rPr lang="vi-VN" dirty="0"/>
              <a:t>Thuật toán tràn (flooding)</a:t>
            </a:r>
            <a:endParaRPr lang="en-US" dirty="0"/>
          </a:p>
        </p:txBody>
      </p:sp>
      <p:sp>
        <p:nvSpPr>
          <p:cNvPr id="3" name="Content Placeholder 2">
            <a:extLst>
              <a:ext uri="{FF2B5EF4-FFF2-40B4-BE49-F238E27FC236}">
                <a16:creationId xmlns:a16="http://schemas.microsoft.com/office/drawing/2014/main" id="{4AEBD4D2-21E8-47FF-9169-F84E3716B59E}"/>
              </a:ext>
            </a:extLst>
          </p:cNvPr>
          <p:cNvSpPr>
            <a:spLocks noGrp="1"/>
          </p:cNvSpPr>
          <p:nvPr>
            <p:ph idx="1"/>
          </p:nvPr>
        </p:nvSpPr>
        <p:spPr>
          <a:xfrm>
            <a:off x="837982" y="1227909"/>
            <a:ext cx="8535452" cy="4949054"/>
          </a:xfrm>
        </p:spPr>
        <p:txBody>
          <a:bodyPr>
            <a:normAutofit/>
          </a:bodyPr>
          <a:lstStyle/>
          <a:p>
            <a:r>
              <a:rPr lang="vi-VN" sz="2000" dirty="0"/>
              <a:t>Kỹ thuật đơn giản nhất, chuyển tiếp gói tin multicast đến tất cả các router, trừ router mà nó nhận được gói tin này</a:t>
            </a:r>
          </a:p>
          <a:p>
            <a:r>
              <a:rPr lang="vi-VN" sz="2000" dirty="0"/>
              <a:t>Nếu nhận được gói tin multicast đã xử lý thì không được chuyển tiếp nữa (lặp chu trình)</a:t>
            </a:r>
          </a:p>
          <a:p>
            <a:r>
              <a:rPr lang="vi-VN" sz="2000" dirty="0"/>
              <a:t>Tối ưu multicast zone bằng các địa chỉ well known local link: 224.0.0.1</a:t>
            </a:r>
          </a:p>
          <a:p>
            <a:r>
              <a:rPr lang="vi-VN" sz="2000" dirty="0"/>
              <a:t>Ưu điểm:</a:t>
            </a:r>
          </a:p>
          <a:p>
            <a:pPr lvl="1"/>
            <a:r>
              <a:rPr lang="vi-VN" sz="1600" dirty="0"/>
              <a:t>Đơn giản</a:t>
            </a:r>
          </a:p>
          <a:p>
            <a:pPr lvl="1"/>
            <a:r>
              <a:rPr lang="vi-VN" sz="1600" dirty="0"/>
              <a:t>Không đòi hỏi cơ chế routing phức tạp tại các router</a:t>
            </a:r>
          </a:p>
          <a:p>
            <a:r>
              <a:rPr lang="vi-VN" sz="2000" dirty="0"/>
              <a:t>Nhược điểm:</a:t>
            </a:r>
          </a:p>
          <a:p>
            <a:pPr lvl="1"/>
            <a:r>
              <a:rPr lang="vi-VN" sz="1600" dirty="0"/>
              <a:t>Router cần duy trì cơ chế kiểm soát tránh lặp gói tin theo chu trình </a:t>
            </a:r>
            <a:r>
              <a:rPr lang="vi-VN" sz="1600" dirty="0">
                <a:sym typeface="Wingdings" panose="05000000000000000000" pitchFamily="2" charset="2"/>
              </a:rPr>
              <a:t></a:t>
            </a:r>
            <a:r>
              <a:rPr lang="vi-VN" sz="1600" dirty="0"/>
              <a:t> tốn tài nguyên trong router</a:t>
            </a:r>
          </a:p>
          <a:p>
            <a:pPr lvl="1"/>
            <a:r>
              <a:rPr lang="vi-VN" sz="1600" dirty="0"/>
              <a:t>Chỉ phù hợp trong phạm vi liên mạng nhỏ (AS), không thể áp dụng cho mạng Internet</a:t>
            </a:r>
          </a:p>
        </p:txBody>
      </p:sp>
      <p:sp>
        <p:nvSpPr>
          <p:cNvPr id="4" name="Slide Number Placeholder 3">
            <a:extLst>
              <a:ext uri="{FF2B5EF4-FFF2-40B4-BE49-F238E27FC236}">
                <a16:creationId xmlns:a16="http://schemas.microsoft.com/office/drawing/2014/main" id="{EC7BFF7D-2A10-451C-B725-416548C742A9}"/>
              </a:ext>
            </a:extLst>
          </p:cNvPr>
          <p:cNvSpPr>
            <a:spLocks noGrp="1"/>
          </p:cNvSpPr>
          <p:nvPr>
            <p:ph type="sldNum" sz="quarter" idx="12"/>
          </p:nvPr>
        </p:nvSpPr>
        <p:spPr/>
        <p:txBody>
          <a:bodyPr/>
          <a:lstStyle/>
          <a:p>
            <a:fld id="{DF28FB93-0A08-4E7D-8E63-9EFA29F1E093}" type="slidenum">
              <a:rPr lang="en-US" smtClean="0"/>
              <a:pPr/>
              <a:t>30</a:t>
            </a:fld>
            <a:endParaRPr lang="en-US"/>
          </a:p>
        </p:txBody>
      </p:sp>
      <p:sp>
        <p:nvSpPr>
          <p:cNvPr id="45" name="computr2">
            <a:extLst>
              <a:ext uri="{FF2B5EF4-FFF2-40B4-BE49-F238E27FC236}">
                <a16:creationId xmlns:a16="http://schemas.microsoft.com/office/drawing/2014/main" id="{88EFDCA9-9AC8-41F5-9FED-A489E660673B}"/>
              </a:ext>
            </a:extLst>
          </p:cNvPr>
          <p:cNvSpPr>
            <a:spLocks noEditPoints="1" noChangeArrowheads="1"/>
          </p:cNvSpPr>
          <p:nvPr/>
        </p:nvSpPr>
        <p:spPr bwMode="auto">
          <a:xfrm>
            <a:off x="11468449" y="1295400"/>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46" name="Picture 2" descr="C:\Users\HP\AppData\Local\Microsoft\Windows\Temporary Internet Files\Content.IE5\XHC0ZJ3B\router-30140_640[1].png">
            <a:extLst>
              <a:ext uri="{FF2B5EF4-FFF2-40B4-BE49-F238E27FC236}">
                <a16:creationId xmlns:a16="http://schemas.microsoft.com/office/drawing/2014/main" id="{601B2A5E-3DC4-4206-BF4E-524929FC3DD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1857779"/>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3">
            <a:extLst>
              <a:ext uri="{FF2B5EF4-FFF2-40B4-BE49-F238E27FC236}">
                <a16:creationId xmlns:a16="http://schemas.microsoft.com/office/drawing/2014/main" id="{03820029-B756-442E-B5A3-3C3CC579018D}"/>
              </a:ext>
            </a:extLst>
          </p:cNvPr>
          <p:cNvSpPr>
            <a:spLocks noChangeArrowheads="1"/>
          </p:cNvSpPr>
          <p:nvPr/>
        </p:nvSpPr>
        <p:spPr bwMode="auto">
          <a:xfrm>
            <a:off x="10041512" y="1580138"/>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a:t>R1</a:t>
            </a:r>
          </a:p>
        </p:txBody>
      </p:sp>
      <p:cxnSp>
        <p:nvCxnSpPr>
          <p:cNvPr id="48" name="Elbow Connector 7">
            <a:extLst>
              <a:ext uri="{FF2B5EF4-FFF2-40B4-BE49-F238E27FC236}">
                <a16:creationId xmlns:a16="http://schemas.microsoft.com/office/drawing/2014/main" id="{84C7FA44-B5B1-4681-8131-DB926711F786}"/>
              </a:ext>
            </a:extLst>
          </p:cNvPr>
          <p:cNvCxnSpPr>
            <a:stCxn id="46" idx="3"/>
            <a:endCxn id="49" idx="2"/>
          </p:cNvCxnSpPr>
          <p:nvPr/>
        </p:nvCxnSpPr>
        <p:spPr>
          <a:xfrm flipV="1">
            <a:off x="10491761" y="1864963"/>
            <a:ext cx="1137314" cy="13641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9" name="Rectangle 3">
            <a:extLst>
              <a:ext uri="{FF2B5EF4-FFF2-40B4-BE49-F238E27FC236}">
                <a16:creationId xmlns:a16="http://schemas.microsoft.com/office/drawing/2014/main" id="{53D8173C-7556-4E27-A256-B3F1FE7D5240}"/>
              </a:ext>
            </a:extLst>
          </p:cNvPr>
          <p:cNvSpPr>
            <a:spLocks noChangeArrowheads="1"/>
          </p:cNvSpPr>
          <p:nvPr/>
        </p:nvSpPr>
        <p:spPr bwMode="auto">
          <a:xfrm>
            <a:off x="11448737" y="1587322"/>
            <a:ext cx="36067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dirty="0"/>
              <a:t>H1</a:t>
            </a:r>
          </a:p>
        </p:txBody>
      </p:sp>
      <p:pic>
        <p:nvPicPr>
          <p:cNvPr id="50" name="Picture 2" descr="C:\Users\HP\AppData\Local\Microsoft\Windows\Temporary Internet Files\Content.IE5\XHC0ZJ3B\router-30140_640[1].png">
            <a:extLst>
              <a:ext uri="{FF2B5EF4-FFF2-40B4-BE49-F238E27FC236}">
                <a16:creationId xmlns:a16="http://schemas.microsoft.com/office/drawing/2014/main" id="{A3BE3040-7A9C-4D73-9AA6-9870B199D43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1059" y="285556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3">
            <a:extLst>
              <a:ext uri="{FF2B5EF4-FFF2-40B4-BE49-F238E27FC236}">
                <a16:creationId xmlns:a16="http://schemas.microsoft.com/office/drawing/2014/main" id="{9AD04EE5-7B14-43B0-8090-DCD2E641EB9C}"/>
              </a:ext>
            </a:extLst>
          </p:cNvPr>
          <p:cNvSpPr>
            <a:spLocks noChangeArrowheads="1"/>
          </p:cNvSpPr>
          <p:nvPr/>
        </p:nvSpPr>
        <p:spPr bwMode="auto">
          <a:xfrm>
            <a:off x="10494777" y="2626963"/>
            <a:ext cx="386324"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3</a:t>
            </a:r>
            <a:endParaRPr lang="en-US" altLang="en-US" sz="1400" b="1" dirty="0">
              <a:latin typeface="Calibri" panose="020F0502020204030204" pitchFamily="34" charset="0"/>
              <a:cs typeface="Calibri" panose="020F0502020204030204" pitchFamily="34" charset="0"/>
            </a:endParaRPr>
          </a:p>
        </p:txBody>
      </p:sp>
      <p:cxnSp>
        <p:nvCxnSpPr>
          <p:cNvPr id="52" name="Elbow Connector 11">
            <a:extLst>
              <a:ext uri="{FF2B5EF4-FFF2-40B4-BE49-F238E27FC236}">
                <a16:creationId xmlns:a16="http://schemas.microsoft.com/office/drawing/2014/main" id="{2FD88320-5817-4220-8587-9547B25A0F7F}"/>
              </a:ext>
            </a:extLst>
          </p:cNvPr>
          <p:cNvCxnSpPr>
            <a:stCxn id="46" idx="2"/>
            <a:endCxn id="50" idx="0"/>
          </p:cNvCxnSpPr>
          <p:nvPr/>
        </p:nvCxnSpPr>
        <p:spPr>
          <a:xfrm rot="16200000" flipH="1">
            <a:off x="9971120" y="2404529"/>
            <a:ext cx="710581"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53" name="Picture 2" descr="C:\Users\HP\AppData\Local\Microsoft\Windows\Temporary Internet Files\Content.IE5\XHC0ZJ3B\router-30140_640[1].png">
            <a:extLst>
              <a:ext uri="{FF2B5EF4-FFF2-40B4-BE49-F238E27FC236}">
                <a16:creationId xmlns:a16="http://schemas.microsoft.com/office/drawing/2014/main" id="{4B6DD047-592E-48E6-BB72-3B2E6E8D472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02974" y="3899139"/>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3">
            <a:extLst>
              <a:ext uri="{FF2B5EF4-FFF2-40B4-BE49-F238E27FC236}">
                <a16:creationId xmlns:a16="http://schemas.microsoft.com/office/drawing/2014/main" id="{D3720EB3-B3D1-47E6-B6E3-4E27D538F0B2}"/>
              </a:ext>
            </a:extLst>
          </p:cNvPr>
          <p:cNvSpPr>
            <a:spLocks noChangeArrowheads="1"/>
          </p:cNvSpPr>
          <p:nvPr/>
        </p:nvSpPr>
        <p:spPr bwMode="auto">
          <a:xfrm>
            <a:off x="10570977" y="4101922"/>
            <a:ext cx="386324"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2</a:t>
            </a:r>
            <a:endParaRPr lang="en-US" altLang="en-US" sz="1400" b="1" dirty="0">
              <a:latin typeface="Calibri" panose="020F0502020204030204" pitchFamily="34" charset="0"/>
              <a:cs typeface="Calibri" panose="020F0502020204030204" pitchFamily="34" charset="0"/>
            </a:endParaRPr>
          </a:p>
        </p:txBody>
      </p:sp>
      <p:cxnSp>
        <p:nvCxnSpPr>
          <p:cNvPr id="55" name="Elbow Connector 14">
            <a:extLst>
              <a:ext uri="{FF2B5EF4-FFF2-40B4-BE49-F238E27FC236}">
                <a16:creationId xmlns:a16="http://schemas.microsoft.com/office/drawing/2014/main" id="{F043C76F-6C2A-4B06-A694-389D6D1D38D2}"/>
              </a:ext>
            </a:extLst>
          </p:cNvPr>
          <p:cNvCxnSpPr>
            <a:stCxn id="50" idx="2"/>
            <a:endCxn id="53" idx="0"/>
          </p:cNvCxnSpPr>
          <p:nvPr/>
        </p:nvCxnSpPr>
        <p:spPr>
          <a:xfrm rot="16200000" flipH="1">
            <a:off x="10214924" y="3349994"/>
            <a:ext cx="756373" cy="34191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56" name="computr2">
            <a:extLst>
              <a:ext uri="{FF2B5EF4-FFF2-40B4-BE49-F238E27FC236}">
                <a16:creationId xmlns:a16="http://schemas.microsoft.com/office/drawing/2014/main" id="{D9D3B699-B5EB-415D-B9B3-7AB6258EDB14}"/>
              </a:ext>
            </a:extLst>
          </p:cNvPr>
          <p:cNvSpPr>
            <a:spLocks noEditPoints="1" noChangeArrowheads="1"/>
          </p:cNvSpPr>
          <p:nvPr/>
        </p:nvSpPr>
        <p:spPr bwMode="auto">
          <a:xfrm>
            <a:off x="11626783" y="4379563"/>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57" name="Elbow Connector 16">
            <a:extLst>
              <a:ext uri="{FF2B5EF4-FFF2-40B4-BE49-F238E27FC236}">
                <a16:creationId xmlns:a16="http://schemas.microsoft.com/office/drawing/2014/main" id="{160097EB-395E-46C0-B2BA-DA0DE09C45AD}"/>
              </a:ext>
            </a:extLst>
          </p:cNvPr>
          <p:cNvCxnSpPr>
            <a:stCxn id="53" idx="3"/>
            <a:endCxn id="58" idx="0"/>
          </p:cNvCxnSpPr>
          <p:nvPr/>
        </p:nvCxnSpPr>
        <p:spPr>
          <a:xfrm>
            <a:off x="11025161" y="4042741"/>
            <a:ext cx="735989" cy="10822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8" name="Rectangle 3">
            <a:extLst>
              <a:ext uri="{FF2B5EF4-FFF2-40B4-BE49-F238E27FC236}">
                <a16:creationId xmlns:a16="http://schemas.microsoft.com/office/drawing/2014/main" id="{0BF11584-4780-4595-A6AD-DD0809D49B60}"/>
              </a:ext>
            </a:extLst>
          </p:cNvPr>
          <p:cNvSpPr>
            <a:spLocks noChangeArrowheads="1"/>
          </p:cNvSpPr>
          <p:nvPr/>
        </p:nvSpPr>
        <p:spPr bwMode="auto">
          <a:xfrm>
            <a:off x="11580812" y="4150963"/>
            <a:ext cx="36067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dirty="0"/>
              <a:t>H2</a:t>
            </a:r>
          </a:p>
        </p:txBody>
      </p:sp>
      <p:sp>
        <p:nvSpPr>
          <p:cNvPr id="59" name="computr2">
            <a:extLst>
              <a:ext uri="{FF2B5EF4-FFF2-40B4-BE49-F238E27FC236}">
                <a16:creationId xmlns:a16="http://schemas.microsoft.com/office/drawing/2014/main" id="{8D982143-9B05-47F7-8B35-EF2DAFC876AB}"/>
              </a:ext>
            </a:extLst>
          </p:cNvPr>
          <p:cNvSpPr>
            <a:spLocks noEditPoints="1" noChangeArrowheads="1"/>
          </p:cNvSpPr>
          <p:nvPr/>
        </p:nvSpPr>
        <p:spPr bwMode="auto">
          <a:xfrm>
            <a:off x="11340725" y="2225988"/>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solidFill>
                <a:srgbClr val="FF0000"/>
              </a:solidFill>
            </a:endParaRPr>
          </a:p>
        </p:txBody>
      </p:sp>
      <p:cxnSp>
        <p:nvCxnSpPr>
          <p:cNvPr id="60" name="Elbow Connector 25">
            <a:extLst>
              <a:ext uri="{FF2B5EF4-FFF2-40B4-BE49-F238E27FC236}">
                <a16:creationId xmlns:a16="http://schemas.microsoft.com/office/drawing/2014/main" id="{DA5B777A-AFFF-4CB0-9BEF-58A624BAE0AE}"/>
              </a:ext>
            </a:extLst>
          </p:cNvPr>
          <p:cNvCxnSpPr>
            <a:stCxn id="50" idx="3"/>
            <a:endCxn id="61" idx="2"/>
          </p:cNvCxnSpPr>
          <p:nvPr/>
        </p:nvCxnSpPr>
        <p:spPr>
          <a:xfrm flipV="1">
            <a:off x="10683246" y="2855563"/>
            <a:ext cx="823828" cy="143602"/>
          </a:xfrm>
          <a:prstGeom prst="bentConnector2">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1" name="Rectangle 3">
            <a:extLst>
              <a:ext uri="{FF2B5EF4-FFF2-40B4-BE49-F238E27FC236}">
                <a16:creationId xmlns:a16="http://schemas.microsoft.com/office/drawing/2014/main" id="{9815E90E-9EF6-4B7F-A0C1-F6AE1EE25FDA}"/>
              </a:ext>
            </a:extLst>
          </p:cNvPr>
          <p:cNvSpPr>
            <a:spLocks noChangeArrowheads="1"/>
          </p:cNvSpPr>
          <p:nvPr/>
        </p:nvSpPr>
        <p:spPr bwMode="auto">
          <a:xfrm>
            <a:off x="11326736" y="2577922"/>
            <a:ext cx="36067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dirty="0"/>
              <a:t>H3</a:t>
            </a:r>
          </a:p>
        </p:txBody>
      </p:sp>
      <p:sp>
        <p:nvSpPr>
          <p:cNvPr id="65" name="Arrow: Down 64">
            <a:extLst>
              <a:ext uri="{FF2B5EF4-FFF2-40B4-BE49-F238E27FC236}">
                <a16:creationId xmlns:a16="http://schemas.microsoft.com/office/drawing/2014/main" id="{664BB5E8-BBC9-4D2D-BDDD-40A167D02CFC}"/>
              </a:ext>
            </a:extLst>
          </p:cNvPr>
          <p:cNvSpPr/>
          <p:nvPr/>
        </p:nvSpPr>
        <p:spPr>
          <a:xfrm rot="20975868">
            <a:off x="10190610" y="2144981"/>
            <a:ext cx="213394" cy="657425"/>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Arrow: Down 65">
            <a:extLst>
              <a:ext uri="{FF2B5EF4-FFF2-40B4-BE49-F238E27FC236}">
                <a16:creationId xmlns:a16="http://schemas.microsoft.com/office/drawing/2014/main" id="{59FE564B-6450-4AEF-BCB0-E6F16B73C039}"/>
              </a:ext>
            </a:extLst>
          </p:cNvPr>
          <p:cNvSpPr/>
          <p:nvPr/>
        </p:nvSpPr>
        <p:spPr>
          <a:xfrm rot="20975868">
            <a:off x="10428046" y="3192240"/>
            <a:ext cx="213394" cy="657425"/>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Arrow: Down 67">
            <a:extLst>
              <a:ext uri="{FF2B5EF4-FFF2-40B4-BE49-F238E27FC236}">
                <a16:creationId xmlns:a16="http://schemas.microsoft.com/office/drawing/2014/main" id="{326A02C0-7D73-4C8C-BAA1-3952080D69DC}"/>
              </a:ext>
            </a:extLst>
          </p:cNvPr>
          <p:cNvSpPr/>
          <p:nvPr/>
        </p:nvSpPr>
        <p:spPr>
          <a:xfrm rot="5400000">
            <a:off x="10972247" y="1441025"/>
            <a:ext cx="211195" cy="906674"/>
          </a:xfrm>
          <a:prstGeom prst="downArrow">
            <a:avLst/>
          </a:prstGeom>
          <a:solidFill>
            <a:srgbClr val="00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Arrow: Down 68">
            <a:extLst>
              <a:ext uri="{FF2B5EF4-FFF2-40B4-BE49-F238E27FC236}">
                <a16:creationId xmlns:a16="http://schemas.microsoft.com/office/drawing/2014/main" id="{B1D82298-9419-4078-A340-6C56A9E7F333}"/>
              </a:ext>
            </a:extLst>
          </p:cNvPr>
          <p:cNvSpPr/>
          <p:nvPr/>
        </p:nvSpPr>
        <p:spPr>
          <a:xfrm rot="16200000">
            <a:off x="10970499" y="2552627"/>
            <a:ext cx="213394" cy="657425"/>
          </a:xfrm>
          <a:prstGeom prst="downArrow">
            <a:avLst/>
          </a:prstGeom>
          <a:solidFill>
            <a:srgbClr val="00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Arrow: Down 69">
            <a:extLst>
              <a:ext uri="{FF2B5EF4-FFF2-40B4-BE49-F238E27FC236}">
                <a16:creationId xmlns:a16="http://schemas.microsoft.com/office/drawing/2014/main" id="{283A2E19-3E1E-4DCE-9D38-190C9652094F}"/>
              </a:ext>
            </a:extLst>
          </p:cNvPr>
          <p:cNvSpPr/>
          <p:nvPr/>
        </p:nvSpPr>
        <p:spPr>
          <a:xfrm rot="16200000">
            <a:off x="11227433" y="3807355"/>
            <a:ext cx="213394" cy="657425"/>
          </a:xfrm>
          <a:prstGeom prst="downArrow">
            <a:avLst/>
          </a:prstGeom>
          <a:solidFill>
            <a:srgbClr val="00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Elbow Connector 14">
            <a:extLst>
              <a:ext uri="{FF2B5EF4-FFF2-40B4-BE49-F238E27FC236}">
                <a16:creationId xmlns:a16="http://schemas.microsoft.com/office/drawing/2014/main" id="{FF0136C9-8886-4387-885B-326657452351}"/>
              </a:ext>
            </a:extLst>
          </p:cNvPr>
          <p:cNvCxnSpPr>
            <a:cxnSpLocks/>
            <a:stCxn id="46" idx="1"/>
            <a:endCxn id="53" idx="1"/>
          </p:cNvCxnSpPr>
          <p:nvPr/>
        </p:nvCxnSpPr>
        <p:spPr>
          <a:xfrm rot="10800000" flipH="1" flipV="1">
            <a:off x="9969574" y="2001381"/>
            <a:ext cx="533400" cy="2041360"/>
          </a:xfrm>
          <a:prstGeom prst="bentConnector3">
            <a:avLst>
              <a:gd name="adj1" fmla="val -42857"/>
            </a:avLst>
          </a:prstGeom>
        </p:spPr>
        <p:style>
          <a:lnRef idx="1">
            <a:schemeClr val="accent1"/>
          </a:lnRef>
          <a:fillRef idx="0">
            <a:schemeClr val="accent1"/>
          </a:fillRef>
          <a:effectRef idx="0">
            <a:schemeClr val="accent1"/>
          </a:effectRef>
          <a:fontRef idx="minor">
            <a:schemeClr val="tx1"/>
          </a:fontRef>
        </p:style>
      </p:cxnSp>
      <p:sp>
        <p:nvSpPr>
          <p:cNvPr id="86" name="Arrow: Down 85">
            <a:extLst>
              <a:ext uri="{FF2B5EF4-FFF2-40B4-BE49-F238E27FC236}">
                <a16:creationId xmlns:a16="http://schemas.microsoft.com/office/drawing/2014/main" id="{F23B1A19-AE8B-49FB-AF00-C11F601702DC}"/>
              </a:ext>
            </a:extLst>
          </p:cNvPr>
          <p:cNvSpPr/>
          <p:nvPr/>
        </p:nvSpPr>
        <p:spPr>
          <a:xfrm flipV="1">
            <a:off x="9763160" y="2305026"/>
            <a:ext cx="217562" cy="1101072"/>
          </a:xfrm>
          <a:prstGeom prst="downArrow">
            <a:avLst>
              <a:gd name="adj1" fmla="val 50000"/>
              <a:gd name="adj2" fmla="val 77093"/>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quot;Not Allowed&quot; Symbol 86">
            <a:extLst>
              <a:ext uri="{FF2B5EF4-FFF2-40B4-BE49-F238E27FC236}">
                <a16:creationId xmlns:a16="http://schemas.microsoft.com/office/drawing/2014/main" id="{3C1D3174-816C-44A6-B71F-303A3B703839}"/>
              </a:ext>
            </a:extLst>
          </p:cNvPr>
          <p:cNvSpPr/>
          <p:nvPr/>
        </p:nvSpPr>
        <p:spPr>
          <a:xfrm>
            <a:off x="9786710" y="2088334"/>
            <a:ext cx="212657" cy="178996"/>
          </a:xfrm>
          <a:prstGeom prst="noSmoking">
            <a:avLst>
              <a:gd name="adj" fmla="val 934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33633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C9FB4C1-4D37-4784-AC75-138234DB02F7}"/>
              </a:ext>
            </a:extLst>
          </p:cNvPr>
          <p:cNvPicPr>
            <a:picLocks noChangeAspect="1"/>
          </p:cNvPicPr>
          <p:nvPr/>
        </p:nvPicPr>
        <p:blipFill>
          <a:blip r:embed="rId2"/>
          <a:stretch>
            <a:fillRect/>
          </a:stretch>
        </p:blipFill>
        <p:spPr>
          <a:xfrm>
            <a:off x="8380412" y="1141982"/>
            <a:ext cx="3352800" cy="1869831"/>
          </a:xfrm>
          <a:prstGeom prst="rect">
            <a:avLst/>
          </a:prstGeom>
        </p:spPr>
      </p:pic>
      <p:sp>
        <p:nvSpPr>
          <p:cNvPr id="2" name="Title 1">
            <a:extLst>
              <a:ext uri="{FF2B5EF4-FFF2-40B4-BE49-F238E27FC236}">
                <a16:creationId xmlns:a16="http://schemas.microsoft.com/office/drawing/2014/main" id="{82AD8534-4FFB-4CA6-8126-F40A19C69521}"/>
              </a:ext>
            </a:extLst>
          </p:cNvPr>
          <p:cNvSpPr>
            <a:spLocks noGrp="1"/>
          </p:cNvSpPr>
          <p:nvPr>
            <p:ph type="title"/>
          </p:nvPr>
        </p:nvSpPr>
        <p:spPr/>
        <p:txBody>
          <a:bodyPr/>
          <a:lstStyle/>
          <a:p>
            <a:r>
              <a:rPr lang="en-US" dirty="0" err="1"/>
              <a:t>Thuật</a:t>
            </a:r>
            <a:r>
              <a:rPr lang="en-US" dirty="0"/>
              <a:t> </a:t>
            </a:r>
            <a:r>
              <a:rPr lang="en-US" dirty="0" err="1"/>
              <a:t>toán</a:t>
            </a:r>
            <a:r>
              <a:rPr lang="en-US" dirty="0"/>
              <a:t> </a:t>
            </a:r>
            <a:r>
              <a:rPr lang="en-US" dirty="0" err="1"/>
              <a:t>cây</a:t>
            </a:r>
            <a:r>
              <a:rPr lang="en-US" dirty="0"/>
              <a:t> </a:t>
            </a:r>
            <a:r>
              <a:rPr lang="en-US" dirty="0" err="1"/>
              <a:t>khung</a:t>
            </a:r>
            <a:r>
              <a:rPr lang="en-US" dirty="0"/>
              <a:t> (Spanning Tree)</a:t>
            </a:r>
          </a:p>
        </p:txBody>
      </p:sp>
      <p:sp>
        <p:nvSpPr>
          <p:cNvPr id="3" name="Content Placeholder 2">
            <a:extLst>
              <a:ext uri="{FF2B5EF4-FFF2-40B4-BE49-F238E27FC236}">
                <a16:creationId xmlns:a16="http://schemas.microsoft.com/office/drawing/2014/main" id="{335A7356-4A38-463E-AEF6-5D25BACA16EB}"/>
              </a:ext>
            </a:extLst>
          </p:cNvPr>
          <p:cNvSpPr>
            <a:spLocks noGrp="1"/>
          </p:cNvSpPr>
          <p:nvPr>
            <p:ph idx="1"/>
          </p:nvPr>
        </p:nvSpPr>
        <p:spPr>
          <a:xfrm>
            <a:off x="837982" y="1227909"/>
            <a:ext cx="6704230" cy="4949054"/>
          </a:xfrm>
        </p:spPr>
        <p:txBody>
          <a:bodyPr>
            <a:normAutofit/>
          </a:bodyPr>
          <a:lstStyle/>
          <a:p>
            <a:r>
              <a:rPr lang="vi-VN" sz="2000" dirty="0"/>
              <a:t>Cải tiến từ thuật toán flooding, tối ưu tài nguyên router khi xử lý tránh lặp chu trình</a:t>
            </a:r>
          </a:p>
          <a:p>
            <a:r>
              <a:rPr lang="vi-VN" sz="2000" dirty="0"/>
              <a:t>Chọn một tập con trong đồ thi kết nối mạng đầy đủ mà phủ hết các nút nhưng không có chu trình</a:t>
            </a:r>
            <a:br>
              <a:rPr lang="vi-VN" sz="2000" dirty="0"/>
            </a:br>
            <a:r>
              <a:rPr lang="vi-VN" sz="2000" dirty="0">
                <a:sym typeface="Wingdings" panose="05000000000000000000" pitchFamily="2" charset="2"/>
              </a:rPr>
              <a:t> </a:t>
            </a:r>
            <a:r>
              <a:rPr lang="vi-VN" sz="2000" dirty="0"/>
              <a:t>cây khung (Spanning Tree)</a:t>
            </a:r>
          </a:p>
          <a:p>
            <a:r>
              <a:rPr lang="vi-VN" sz="2000" dirty="0"/>
              <a:t>Áp dụng thuật toán flooding trên cây khung thay vì trên toàn bộ kết nối mạng: router flood gói tin multicast theo các giao diện kết nối mạng </a:t>
            </a:r>
            <a:r>
              <a:rPr lang="vi-VN" sz="2000" dirty="0">
                <a:solidFill>
                  <a:srgbClr val="FF0000"/>
                </a:solidFill>
              </a:rPr>
              <a:t>mà có tham gia vào cây khung</a:t>
            </a:r>
          </a:p>
          <a:p>
            <a:r>
              <a:rPr lang="vi-VN" sz="2000" dirty="0"/>
              <a:t>Hạn chế: lưu lượng mạng bị dồn vào các liên kết trên cây khung, gây tắc nghẽn trong khi các liên kết khác không được sử dụng</a:t>
            </a:r>
            <a:endParaRPr lang="en-US" sz="2000" dirty="0"/>
          </a:p>
        </p:txBody>
      </p:sp>
      <p:sp>
        <p:nvSpPr>
          <p:cNvPr id="4" name="Slide Number Placeholder 3">
            <a:extLst>
              <a:ext uri="{FF2B5EF4-FFF2-40B4-BE49-F238E27FC236}">
                <a16:creationId xmlns:a16="http://schemas.microsoft.com/office/drawing/2014/main" id="{78BA0649-C68D-4199-81FA-A81A00551474}"/>
              </a:ext>
            </a:extLst>
          </p:cNvPr>
          <p:cNvSpPr>
            <a:spLocks noGrp="1"/>
          </p:cNvSpPr>
          <p:nvPr>
            <p:ph type="sldNum" sz="quarter" idx="12"/>
          </p:nvPr>
        </p:nvSpPr>
        <p:spPr/>
        <p:txBody>
          <a:bodyPr/>
          <a:lstStyle/>
          <a:p>
            <a:fld id="{DF28FB93-0A08-4E7D-8E63-9EFA29F1E093}" type="slidenum">
              <a:rPr lang="en-US" smtClean="0"/>
              <a:pPr/>
              <a:t>31</a:t>
            </a:fld>
            <a:endParaRPr lang="en-US"/>
          </a:p>
        </p:txBody>
      </p:sp>
      <p:sp>
        <p:nvSpPr>
          <p:cNvPr id="7" name="Arrow: Down 6">
            <a:extLst>
              <a:ext uri="{FF2B5EF4-FFF2-40B4-BE49-F238E27FC236}">
                <a16:creationId xmlns:a16="http://schemas.microsoft.com/office/drawing/2014/main" id="{219EB99A-CBC8-4E2D-87C3-C7CA6271322A}"/>
              </a:ext>
            </a:extLst>
          </p:cNvPr>
          <p:cNvSpPr/>
          <p:nvPr/>
        </p:nvSpPr>
        <p:spPr>
          <a:xfrm>
            <a:off x="9294812" y="3200400"/>
            <a:ext cx="518194" cy="657425"/>
          </a:xfrm>
          <a:prstGeom prst="downArrow">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F3B369C7-6E49-43F2-ACAB-41AF35BEDFC3}"/>
              </a:ext>
            </a:extLst>
          </p:cNvPr>
          <p:cNvPicPr>
            <a:picLocks noChangeAspect="1"/>
          </p:cNvPicPr>
          <p:nvPr/>
        </p:nvPicPr>
        <p:blipFill>
          <a:blip r:embed="rId3"/>
          <a:stretch>
            <a:fillRect/>
          </a:stretch>
        </p:blipFill>
        <p:spPr>
          <a:xfrm>
            <a:off x="8343890" y="3952876"/>
            <a:ext cx="3634131" cy="1990724"/>
          </a:xfrm>
          <a:prstGeom prst="rect">
            <a:avLst/>
          </a:prstGeom>
        </p:spPr>
      </p:pic>
      <p:sp>
        <p:nvSpPr>
          <p:cNvPr id="12" name="Rectangle 3">
            <a:extLst>
              <a:ext uri="{FF2B5EF4-FFF2-40B4-BE49-F238E27FC236}">
                <a16:creationId xmlns:a16="http://schemas.microsoft.com/office/drawing/2014/main" id="{F7CF09E6-AD0C-44E7-A7B6-FEAB4394F3D3}"/>
              </a:ext>
            </a:extLst>
          </p:cNvPr>
          <p:cNvSpPr>
            <a:spLocks noChangeArrowheads="1"/>
          </p:cNvSpPr>
          <p:nvPr/>
        </p:nvSpPr>
        <p:spPr bwMode="auto">
          <a:xfrm>
            <a:off x="9813005" y="3200400"/>
            <a:ext cx="216501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lang="vi-VN" altLang="en-US" sz="1200" dirty="0"/>
              <a:t>Xây dựng cây khung từ đồ thị kết nối mạng đầy đủ</a:t>
            </a:r>
            <a:endParaRPr lang="en-US" altLang="en-US" sz="1200" dirty="0"/>
          </a:p>
        </p:txBody>
      </p:sp>
    </p:spTree>
    <p:extLst>
      <p:ext uri="{BB962C8B-B14F-4D97-AF65-F5344CB8AC3E}">
        <p14:creationId xmlns:p14="http://schemas.microsoft.com/office/powerpoint/2010/main" val="46975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a:extLst>
              <a:ext uri="{FF2B5EF4-FFF2-40B4-BE49-F238E27FC236}">
                <a16:creationId xmlns:a16="http://schemas.microsoft.com/office/drawing/2014/main" id="{DA89FCDF-AEB5-4091-8ECA-F8E7DCF569D8}"/>
              </a:ext>
            </a:extLst>
          </p:cNvPr>
          <p:cNvGrpSpPr/>
          <p:nvPr/>
        </p:nvGrpSpPr>
        <p:grpSpPr>
          <a:xfrm>
            <a:off x="9828212" y="3048000"/>
            <a:ext cx="517550" cy="269252"/>
            <a:chOff x="3701182" y="4398878"/>
            <a:chExt cx="777180" cy="401552"/>
          </a:xfrm>
        </p:grpSpPr>
        <p:pic>
          <p:nvPicPr>
            <p:cNvPr id="60" name="Picture 2" descr="C:\Users\HP\AppData\Local\Microsoft\Windows\Temporary Internet Files\Content.IE5\XHC0ZJ3B\router-30140_640[1].png">
              <a:extLst>
                <a:ext uri="{FF2B5EF4-FFF2-40B4-BE49-F238E27FC236}">
                  <a16:creationId xmlns:a16="http://schemas.microsoft.com/office/drawing/2014/main" id="{3217E22D-9FC1-4600-B97C-DCDFA5CBCC7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38284" y="4500478"/>
              <a:ext cx="522187" cy="287203"/>
            </a:xfrm>
            <a:prstGeom prst="rect">
              <a:avLst/>
            </a:prstGeom>
            <a:noFill/>
          </p:spPr>
        </p:pic>
        <p:sp>
          <p:nvSpPr>
            <p:cNvPr id="61" name="Rectangle 60">
              <a:extLst>
                <a:ext uri="{FF2B5EF4-FFF2-40B4-BE49-F238E27FC236}">
                  <a16:creationId xmlns:a16="http://schemas.microsoft.com/office/drawing/2014/main" id="{295E1BBF-C378-4C82-A077-666EB7F7336B}"/>
                </a:ext>
              </a:extLst>
            </p:cNvPr>
            <p:cNvSpPr/>
            <p:nvPr/>
          </p:nvSpPr>
          <p:spPr>
            <a:xfrm>
              <a:off x="3701182" y="4398878"/>
              <a:ext cx="777180" cy="401552"/>
            </a:xfrm>
            <a:prstGeom prst="rect">
              <a:avLst/>
            </a:prstGeom>
            <a:solidFill>
              <a:srgbClr val="FFFFFF">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E6F7258F-6ECF-4743-B5FA-6F6FDB51BEE9}"/>
              </a:ext>
            </a:extLst>
          </p:cNvPr>
          <p:cNvGrpSpPr/>
          <p:nvPr/>
        </p:nvGrpSpPr>
        <p:grpSpPr>
          <a:xfrm>
            <a:off x="9707549" y="2808298"/>
            <a:ext cx="517550" cy="269252"/>
            <a:chOff x="3701182" y="4398878"/>
            <a:chExt cx="777180" cy="401552"/>
          </a:xfrm>
        </p:grpSpPr>
        <p:pic>
          <p:nvPicPr>
            <p:cNvPr id="57" name="Picture 2" descr="C:\Users\HP\AppData\Local\Microsoft\Windows\Temporary Internet Files\Content.IE5\XHC0ZJ3B\router-30140_640[1].png">
              <a:extLst>
                <a:ext uri="{FF2B5EF4-FFF2-40B4-BE49-F238E27FC236}">
                  <a16:creationId xmlns:a16="http://schemas.microsoft.com/office/drawing/2014/main" id="{C633314F-1948-423E-BEC9-44259D0189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38284" y="4500478"/>
              <a:ext cx="522187" cy="287203"/>
            </a:xfrm>
            <a:prstGeom prst="rect">
              <a:avLst/>
            </a:prstGeom>
            <a:noFill/>
          </p:spPr>
        </p:pic>
        <p:sp>
          <p:nvSpPr>
            <p:cNvPr id="58" name="Rectangle 57">
              <a:extLst>
                <a:ext uri="{FF2B5EF4-FFF2-40B4-BE49-F238E27FC236}">
                  <a16:creationId xmlns:a16="http://schemas.microsoft.com/office/drawing/2014/main" id="{5CDC7FF6-FAC7-4B29-A42B-B72E8944B61F}"/>
                </a:ext>
              </a:extLst>
            </p:cNvPr>
            <p:cNvSpPr/>
            <p:nvPr/>
          </p:nvSpPr>
          <p:spPr>
            <a:xfrm>
              <a:off x="3701182" y="4398878"/>
              <a:ext cx="777180" cy="401552"/>
            </a:xfrm>
            <a:prstGeom prst="rect">
              <a:avLst/>
            </a:prstGeom>
            <a:solidFill>
              <a:srgbClr val="FFFFFF">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5FDAC0D-3456-47FE-9AEF-FFB65FECB543}"/>
              </a:ext>
            </a:extLst>
          </p:cNvPr>
          <p:cNvSpPr>
            <a:spLocks noGrp="1"/>
          </p:cNvSpPr>
          <p:nvPr>
            <p:ph type="title"/>
          </p:nvPr>
        </p:nvSpPr>
        <p:spPr/>
        <p:txBody>
          <a:bodyPr>
            <a:normAutofit/>
          </a:bodyPr>
          <a:lstStyle/>
          <a:p>
            <a:r>
              <a:rPr lang="vi-VN" dirty="0"/>
              <a:t>Thuật toán quảng bá ngược (RPB)</a:t>
            </a:r>
            <a:endParaRPr lang="en-US" dirty="0"/>
          </a:p>
        </p:txBody>
      </p:sp>
      <p:sp>
        <p:nvSpPr>
          <p:cNvPr id="3" name="Content Placeholder 2">
            <a:extLst>
              <a:ext uri="{FF2B5EF4-FFF2-40B4-BE49-F238E27FC236}">
                <a16:creationId xmlns:a16="http://schemas.microsoft.com/office/drawing/2014/main" id="{816E4B1F-EE74-4A31-8058-85CF434405A0}"/>
              </a:ext>
            </a:extLst>
          </p:cNvPr>
          <p:cNvSpPr>
            <a:spLocks noGrp="1"/>
          </p:cNvSpPr>
          <p:nvPr>
            <p:ph idx="1"/>
          </p:nvPr>
        </p:nvSpPr>
        <p:spPr>
          <a:xfrm>
            <a:off x="837982" y="1227909"/>
            <a:ext cx="7601545" cy="4949054"/>
          </a:xfrm>
        </p:spPr>
        <p:txBody>
          <a:bodyPr>
            <a:normAutofit/>
          </a:bodyPr>
          <a:lstStyle/>
          <a:p>
            <a:r>
              <a:rPr lang="vi-VN" sz="2000" dirty="0"/>
              <a:t>Cải tiến hạn chế lưu lượng dồn vào các nhánh của cây khung trong thuật toán spanning tree </a:t>
            </a:r>
            <a:r>
              <a:rPr lang="vi-VN" sz="2000" dirty="0">
                <a:sym typeface="Wingdings" panose="05000000000000000000" pitchFamily="2" charset="2"/>
              </a:rPr>
              <a:t> </a:t>
            </a:r>
            <a:r>
              <a:rPr lang="vi-VN" sz="2000" dirty="0"/>
              <a:t>xây dựng cây khung theo nhóm (source, multicast group)</a:t>
            </a:r>
            <a:endParaRPr lang="vi-VN" sz="2000" dirty="0">
              <a:sym typeface="Wingdings" panose="05000000000000000000" pitchFamily="2" charset="2"/>
            </a:endParaRPr>
          </a:p>
          <a:p>
            <a:r>
              <a:rPr lang="vi-VN" sz="2000" dirty="0"/>
              <a:t>Thuật toán Reverse Path Broadcasting (RPB):</a:t>
            </a:r>
            <a:endParaRPr lang="en-US" sz="2000" dirty="0"/>
          </a:p>
          <a:p>
            <a:pPr lvl="1"/>
            <a:r>
              <a:rPr lang="vi-VN" sz="1600" dirty="0"/>
              <a:t>Với mỗi cặp (source, multicast group), router xác định liên kết mạng nhận gói tin (với router kề trước trong “forward path”) và xác định đường đi “tối ưu” từ nó quay trở lại nguồn phát (SPT)</a:t>
            </a:r>
          </a:p>
          <a:p>
            <a:pPr lvl="1"/>
            <a:r>
              <a:rPr lang="vi-VN" sz="1600" dirty="0"/>
              <a:t>Nếu liên kết mạng nhận tin thuộc SPT </a:t>
            </a:r>
            <a:r>
              <a:rPr lang="vi-VN" sz="1600" dirty="0">
                <a:sym typeface="Wingdings" panose="05000000000000000000" pitchFamily="2" charset="2"/>
              </a:rPr>
              <a:t> </a:t>
            </a:r>
            <a:r>
              <a:rPr lang="vi-VN" sz="1600" dirty="0"/>
              <a:t>gắn “cành” vào cây khung</a:t>
            </a:r>
          </a:p>
          <a:p>
            <a:pPr lvl="1"/>
            <a:r>
              <a:rPr lang="vi-VN" sz="1600" dirty="0"/>
              <a:t>Nếu liên kết mạng nhận tin không thuộc SPT </a:t>
            </a:r>
            <a:r>
              <a:rPr lang="vi-VN" sz="1600" dirty="0">
                <a:sym typeface="Wingdings" panose="05000000000000000000" pitchFamily="2" charset="2"/>
              </a:rPr>
              <a:t> </a:t>
            </a:r>
            <a:r>
              <a:rPr lang="vi-VN" sz="1600" dirty="0"/>
              <a:t>bỏ qua</a:t>
            </a:r>
          </a:p>
          <a:p>
            <a:r>
              <a:rPr lang="vi-VN" sz="2000" dirty="0"/>
              <a:t>Triển khai RPB:</a:t>
            </a:r>
          </a:p>
          <a:p>
            <a:pPr lvl="1"/>
            <a:r>
              <a:rPr lang="vi-VN" sz="1600" dirty="0"/>
              <a:t>Duy trì thông tin (các) cây khung trên tất cả router </a:t>
            </a:r>
            <a:r>
              <a:rPr lang="vi-VN" sz="1600" dirty="0">
                <a:sym typeface="Wingdings" panose="05000000000000000000" pitchFamily="2" charset="2"/>
              </a:rPr>
              <a:t>Multicast Extensions to OSPF (RFC1584)</a:t>
            </a:r>
            <a:endParaRPr lang="vi-VN" sz="1600" dirty="0"/>
          </a:p>
          <a:p>
            <a:pPr lvl="1"/>
            <a:r>
              <a:rPr lang="vi-VN" sz="1600" dirty="0"/>
              <a:t>Không trì thông tin (các) cây khung trên tất cả router:</a:t>
            </a:r>
          </a:p>
          <a:p>
            <a:pPr lvl="2"/>
            <a:r>
              <a:rPr lang="vi-VN" sz="1400" dirty="0">
                <a:sym typeface="Wingdings" panose="05000000000000000000" pitchFamily="2" charset="2"/>
              </a:rPr>
              <a:t>Multicast router chỉ biết nút cha và các nút con trực tiếp của nó trên cây khung</a:t>
            </a:r>
            <a:endParaRPr lang="vi-VN" sz="1400" dirty="0"/>
          </a:p>
          <a:p>
            <a:pPr lvl="2"/>
            <a:r>
              <a:rPr lang="vi-VN" sz="1400" dirty="0">
                <a:sym typeface="Wingdings" panose="05000000000000000000" pitchFamily="2" charset="2"/>
              </a:rPr>
              <a:t>R4 lần ngược lại SPT để thiết lập các liên kết cha-con cho đến khi gặp router đầu tiên thuộc cây khung (reverse path!!!) là R3 thì gắn “cành” vào R3</a:t>
            </a:r>
          </a:p>
          <a:p>
            <a:pPr lvl="2"/>
            <a:r>
              <a:rPr lang="vi-VN" sz="1400" dirty="0">
                <a:sym typeface="Wingdings" panose="05000000000000000000" pitchFamily="2" charset="2"/>
              </a:rPr>
              <a:t>Distance Vector Multicast Routing Protocol (FRC1075)</a:t>
            </a:r>
          </a:p>
        </p:txBody>
      </p:sp>
      <p:sp>
        <p:nvSpPr>
          <p:cNvPr id="4" name="Slide Number Placeholder 3">
            <a:extLst>
              <a:ext uri="{FF2B5EF4-FFF2-40B4-BE49-F238E27FC236}">
                <a16:creationId xmlns:a16="http://schemas.microsoft.com/office/drawing/2014/main" id="{FB92AF9E-BD9B-48C2-96FF-84A0EB2FCC90}"/>
              </a:ext>
            </a:extLst>
          </p:cNvPr>
          <p:cNvSpPr>
            <a:spLocks noGrp="1"/>
          </p:cNvSpPr>
          <p:nvPr>
            <p:ph type="sldNum" sz="quarter" idx="12"/>
          </p:nvPr>
        </p:nvSpPr>
        <p:spPr/>
        <p:txBody>
          <a:bodyPr/>
          <a:lstStyle/>
          <a:p>
            <a:fld id="{DF28FB93-0A08-4E7D-8E63-9EFA29F1E093}" type="slidenum">
              <a:rPr lang="en-US" smtClean="0"/>
              <a:pPr/>
              <a:t>32</a:t>
            </a:fld>
            <a:endParaRPr lang="en-US"/>
          </a:p>
        </p:txBody>
      </p:sp>
      <p:sp>
        <p:nvSpPr>
          <p:cNvPr id="11" name="computr2">
            <a:extLst>
              <a:ext uri="{FF2B5EF4-FFF2-40B4-BE49-F238E27FC236}">
                <a16:creationId xmlns:a16="http://schemas.microsoft.com/office/drawing/2014/main" id="{4E409914-DA89-4556-9852-6178F482CEBF}"/>
              </a:ext>
            </a:extLst>
          </p:cNvPr>
          <p:cNvSpPr>
            <a:spLocks noEditPoints="1" noChangeArrowheads="1"/>
          </p:cNvSpPr>
          <p:nvPr/>
        </p:nvSpPr>
        <p:spPr bwMode="auto">
          <a:xfrm>
            <a:off x="11468449" y="1295400"/>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12" name="Picture 2" descr="C:\Users\HP\AppData\Local\Microsoft\Windows\Temporary Internet Files\Content.IE5\XHC0ZJ3B\router-30140_640[1].png">
            <a:extLst>
              <a:ext uri="{FF2B5EF4-FFF2-40B4-BE49-F238E27FC236}">
                <a16:creationId xmlns:a16="http://schemas.microsoft.com/office/drawing/2014/main" id="{A2E090A6-9CCA-49E3-9580-EA1CB688D0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9574" y="1857779"/>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3">
            <a:extLst>
              <a:ext uri="{FF2B5EF4-FFF2-40B4-BE49-F238E27FC236}">
                <a16:creationId xmlns:a16="http://schemas.microsoft.com/office/drawing/2014/main" id="{15200969-87EA-4D87-B63E-CCE81FD5B561}"/>
              </a:ext>
            </a:extLst>
          </p:cNvPr>
          <p:cNvSpPr>
            <a:spLocks noChangeArrowheads="1"/>
          </p:cNvSpPr>
          <p:nvPr/>
        </p:nvSpPr>
        <p:spPr bwMode="auto">
          <a:xfrm>
            <a:off x="10041512" y="1580138"/>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a:t>R1</a:t>
            </a:r>
          </a:p>
        </p:txBody>
      </p:sp>
      <p:cxnSp>
        <p:nvCxnSpPr>
          <p:cNvPr id="14" name="Elbow Connector 7">
            <a:extLst>
              <a:ext uri="{FF2B5EF4-FFF2-40B4-BE49-F238E27FC236}">
                <a16:creationId xmlns:a16="http://schemas.microsoft.com/office/drawing/2014/main" id="{EA6CF6ED-F9DF-4430-B86C-4047013BBC9E}"/>
              </a:ext>
            </a:extLst>
          </p:cNvPr>
          <p:cNvCxnSpPr>
            <a:stCxn id="12" idx="3"/>
            <a:endCxn id="15" idx="2"/>
          </p:cNvCxnSpPr>
          <p:nvPr/>
        </p:nvCxnSpPr>
        <p:spPr>
          <a:xfrm flipV="1">
            <a:off x="10491761" y="1864963"/>
            <a:ext cx="1137314" cy="13641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5" name="Rectangle 3">
            <a:extLst>
              <a:ext uri="{FF2B5EF4-FFF2-40B4-BE49-F238E27FC236}">
                <a16:creationId xmlns:a16="http://schemas.microsoft.com/office/drawing/2014/main" id="{69F09F4B-B193-4CFF-B0CA-8F5E525B5168}"/>
              </a:ext>
            </a:extLst>
          </p:cNvPr>
          <p:cNvSpPr>
            <a:spLocks noChangeArrowheads="1"/>
          </p:cNvSpPr>
          <p:nvPr/>
        </p:nvSpPr>
        <p:spPr bwMode="auto">
          <a:xfrm>
            <a:off x="11448737" y="1587322"/>
            <a:ext cx="36067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dirty="0"/>
              <a:t>H1</a:t>
            </a:r>
          </a:p>
        </p:txBody>
      </p:sp>
      <p:pic>
        <p:nvPicPr>
          <p:cNvPr id="16" name="Picture 2" descr="C:\Users\HP\AppData\Local\Microsoft\Windows\Temporary Internet Files\Content.IE5\XHC0ZJ3B\router-30140_640[1].png">
            <a:extLst>
              <a:ext uri="{FF2B5EF4-FFF2-40B4-BE49-F238E27FC236}">
                <a16:creationId xmlns:a16="http://schemas.microsoft.com/office/drawing/2014/main" id="{E46CB87F-514F-4476-A227-047A7C262A4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61059" y="285556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3">
            <a:extLst>
              <a:ext uri="{FF2B5EF4-FFF2-40B4-BE49-F238E27FC236}">
                <a16:creationId xmlns:a16="http://schemas.microsoft.com/office/drawing/2014/main" id="{3D0042E9-BA29-423B-9CCE-A6ED9C92E394}"/>
              </a:ext>
            </a:extLst>
          </p:cNvPr>
          <p:cNvSpPr>
            <a:spLocks noChangeArrowheads="1"/>
          </p:cNvSpPr>
          <p:nvPr/>
        </p:nvSpPr>
        <p:spPr bwMode="auto">
          <a:xfrm>
            <a:off x="10494777" y="2626963"/>
            <a:ext cx="386324"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3</a:t>
            </a:r>
            <a:endParaRPr lang="en-US" altLang="en-US" sz="1400" b="1" dirty="0">
              <a:latin typeface="Calibri" panose="020F0502020204030204" pitchFamily="34" charset="0"/>
              <a:cs typeface="Calibri" panose="020F0502020204030204" pitchFamily="34" charset="0"/>
            </a:endParaRPr>
          </a:p>
        </p:txBody>
      </p:sp>
      <p:cxnSp>
        <p:nvCxnSpPr>
          <p:cNvPr id="18" name="Elbow Connector 11">
            <a:extLst>
              <a:ext uri="{FF2B5EF4-FFF2-40B4-BE49-F238E27FC236}">
                <a16:creationId xmlns:a16="http://schemas.microsoft.com/office/drawing/2014/main" id="{98657290-156F-4B93-A1DE-D89AA2DEF862}"/>
              </a:ext>
            </a:extLst>
          </p:cNvPr>
          <p:cNvCxnSpPr>
            <a:stCxn id="12" idx="2"/>
            <a:endCxn id="16" idx="0"/>
          </p:cNvCxnSpPr>
          <p:nvPr/>
        </p:nvCxnSpPr>
        <p:spPr>
          <a:xfrm rot="16200000" flipH="1">
            <a:off x="9971120" y="2404529"/>
            <a:ext cx="710581"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19" name="Picture 2" descr="C:\Users\HP\AppData\Local\Microsoft\Windows\Temporary Internet Files\Content.IE5\XHC0ZJ3B\router-30140_640[1].png">
            <a:extLst>
              <a:ext uri="{FF2B5EF4-FFF2-40B4-BE49-F238E27FC236}">
                <a16:creationId xmlns:a16="http://schemas.microsoft.com/office/drawing/2014/main" id="{28C5DF32-2F4A-485C-99B4-BB175B14FC4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02974" y="3899139"/>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3">
            <a:extLst>
              <a:ext uri="{FF2B5EF4-FFF2-40B4-BE49-F238E27FC236}">
                <a16:creationId xmlns:a16="http://schemas.microsoft.com/office/drawing/2014/main" id="{71F10F46-8CE9-4CE8-A365-E1A1EB120A9A}"/>
              </a:ext>
            </a:extLst>
          </p:cNvPr>
          <p:cNvSpPr>
            <a:spLocks noChangeArrowheads="1"/>
          </p:cNvSpPr>
          <p:nvPr/>
        </p:nvSpPr>
        <p:spPr bwMode="auto">
          <a:xfrm>
            <a:off x="10570977" y="4101922"/>
            <a:ext cx="386324"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2</a:t>
            </a:r>
            <a:endParaRPr lang="en-US" altLang="en-US" sz="1400" b="1" dirty="0">
              <a:latin typeface="Calibri" panose="020F0502020204030204" pitchFamily="34" charset="0"/>
              <a:cs typeface="Calibri" panose="020F0502020204030204" pitchFamily="34" charset="0"/>
            </a:endParaRPr>
          </a:p>
        </p:txBody>
      </p:sp>
      <p:cxnSp>
        <p:nvCxnSpPr>
          <p:cNvPr id="21" name="Elbow Connector 14">
            <a:extLst>
              <a:ext uri="{FF2B5EF4-FFF2-40B4-BE49-F238E27FC236}">
                <a16:creationId xmlns:a16="http://schemas.microsoft.com/office/drawing/2014/main" id="{99865A91-3951-4E12-8A62-25FD0FF7E6F3}"/>
              </a:ext>
            </a:extLst>
          </p:cNvPr>
          <p:cNvCxnSpPr>
            <a:stCxn id="16" idx="2"/>
            <a:endCxn id="19" idx="0"/>
          </p:cNvCxnSpPr>
          <p:nvPr/>
        </p:nvCxnSpPr>
        <p:spPr>
          <a:xfrm rot="16200000" flipH="1">
            <a:off x="10214924" y="3349994"/>
            <a:ext cx="756373" cy="34191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2" name="computr2">
            <a:extLst>
              <a:ext uri="{FF2B5EF4-FFF2-40B4-BE49-F238E27FC236}">
                <a16:creationId xmlns:a16="http://schemas.microsoft.com/office/drawing/2014/main" id="{6AF34EDC-C125-41F2-B5FA-BFBBB34F8303}"/>
              </a:ext>
            </a:extLst>
          </p:cNvPr>
          <p:cNvSpPr>
            <a:spLocks noEditPoints="1" noChangeArrowheads="1"/>
          </p:cNvSpPr>
          <p:nvPr/>
        </p:nvSpPr>
        <p:spPr bwMode="auto">
          <a:xfrm>
            <a:off x="11626783" y="4379563"/>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23" name="Elbow Connector 16">
            <a:extLst>
              <a:ext uri="{FF2B5EF4-FFF2-40B4-BE49-F238E27FC236}">
                <a16:creationId xmlns:a16="http://schemas.microsoft.com/office/drawing/2014/main" id="{8B4BA038-C3C9-45CF-89FD-517F05E79486}"/>
              </a:ext>
            </a:extLst>
          </p:cNvPr>
          <p:cNvCxnSpPr>
            <a:stCxn id="19" idx="3"/>
            <a:endCxn id="24" idx="0"/>
          </p:cNvCxnSpPr>
          <p:nvPr/>
        </p:nvCxnSpPr>
        <p:spPr>
          <a:xfrm>
            <a:off x="11025161" y="4042741"/>
            <a:ext cx="735989" cy="10822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4" name="Rectangle 3">
            <a:extLst>
              <a:ext uri="{FF2B5EF4-FFF2-40B4-BE49-F238E27FC236}">
                <a16:creationId xmlns:a16="http://schemas.microsoft.com/office/drawing/2014/main" id="{B2B9F3AE-1897-4D24-812C-B907260A253A}"/>
              </a:ext>
            </a:extLst>
          </p:cNvPr>
          <p:cNvSpPr>
            <a:spLocks noChangeArrowheads="1"/>
          </p:cNvSpPr>
          <p:nvPr/>
        </p:nvSpPr>
        <p:spPr bwMode="auto">
          <a:xfrm>
            <a:off x="11580812" y="4150963"/>
            <a:ext cx="36067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dirty="0"/>
              <a:t>H2</a:t>
            </a:r>
          </a:p>
        </p:txBody>
      </p:sp>
      <p:sp>
        <p:nvSpPr>
          <p:cNvPr id="25" name="computr2">
            <a:extLst>
              <a:ext uri="{FF2B5EF4-FFF2-40B4-BE49-F238E27FC236}">
                <a16:creationId xmlns:a16="http://schemas.microsoft.com/office/drawing/2014/main" id="{4644E340-DA71-4444-8177-F6838B3E14B2}"/>
              </a:ext>
            </a:extLst>
          </p:cNvPr>
          <p:cNvSpPr>
            <a:spLocks noEditPoints="1" noChangeArrowheads="1"/>
          </p:cNvSpPr>
          <p:nvPr/>
        </p:nvSpPr>
        <p:spPr bwMode="auto">
          <a:xfrm>
            <a:off x="11340725" y="2225988"/>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solidFill>
                <a:srgbClr val="FF0000"/>
              </a:solidFill>
            </a:endParaRPr>
          </a:p>
        </p:txBody>
      </p:sp>
      <p:cxnSp>
        <p:nvCxnSpPr>
          <p:cNvPr id="26" name="Elbow Connector 25">
            <a:extLst>
              <a:ext uri="{FF2B5EF4-FFF2-40B4-BE49-F238E27FC236}">
                <a16:creationId xmlns:a16="http://schemas.microsoft.com/office/drawing/2014/main" id="{ED493B63-5E67-413C-A64F-FCF39DC837A0}"/>
              </a:ext>
            </a:extLst>
          </p:cNvPr>
          <p:cNvCxnSpPr>
            <a:stCxn id="16" idx="3"/>
            <a:endCxn id="27" idx="2"/>
          </p:cNvCxnSpPr>
          <p:nvPr/>
        </p:nvCxnSpPr>
        <p:spPr>
          <a:xfrm flipV="1">
            <a:off x="10683246" y="2855563"/>
            <a:ext cx="823828" cy="143602"/>
          </a:xfrm>
          <a:prstGeom prst="bentConnector2">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Rectangle 3">
            <a:extLst>
              <a:ext uri="{FF2B5EF4-FFF2-40B4-BE49-F238E27FC236}">
                <a16:creationId xmlns:a16="http://schemas.microsoft.com/office/drawing/2014/main" id="{5FDCC42E-7673-44E4-9CF0-B1F2AF814C24}"/>
              </a:ext>
            </a:extLst>
          </p:cNvPr>
          <p:cNvSpPr>
            <a:spLocks noChangeArrowheads="1"/>
          </p:cNvSpPr>
          <p:nvPr/>
        </p:nvSpPr>
        <p:spPr bwMode="auto">
          <a:xfrm>
            <a:off x="11326736" y="2577922"/>
            <a:ext cx="36067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dirty="0"/>
              <a:t>H3</a:t>
            </a:r>
          </a:p>
        </p:txBody>
      </p:sp>
      <p:pic>
        <p:nvPicPr>
          <p:cNvPr id="28" name="Picture 2" descr="C:\Users\HP\AppData\Local\Microsoft\Windows\Temporary Internet Files\Content.IE5\XHC0ZJ3B\router-30140_640[1].png">
            <a:extLst>
              <a:ext uri="{FF2B5EF4-FFF2-40B4-BE49-F238E27FC236}">
                <a16:creationId xmlns:a16="http://schemas.microsoft.com/office/drawing/2014/main" id="{3A9A507C-AF9F-45E5-8DA2-F0963848FC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25611" y="4089559"/>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3">
            <a:extLst>
              <a:ext uri="{FF2B5EF4-FFF2-40B4-BE49-F238E27FC236}">
                <a16:creationId xmlns:a16="http://schemas.microsoft.com/office/drawing/2014/main" id="{BFE0293D-13FF-4566-8839-99BF18260663}"/>
              </a:ext>
            </a:extLst>
          </p:cNvPr>
          <p:cNvSpPr>
            <a:spLocks noChangeArrowheads="1"/>
          </p:cNvSpPr>
          <p:nvPr/>
        </p:nvSpPr>
        <p:spPr bwMode="auto">
          <a:xfrm>
            <a:off x="9498472" y="3855735"/>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4</a:t>
            </a:r>
            <a:endParaRPr lang="en-US" altLang="en-US" sz="1400" b="1" dirty="0">
              <a:latin typeface="Calibri" panose="020F0502020204030204" pitchFamily="34" charset="0"/>
              <a:cs typeface="Calibri" panose="020F0502020204030204" pitchFamily="34" charset="0"/>
            </a:endParaRPr>
          </a:p>
        </p:txBody>
      </p:sp>
      <p:sp>
        <p:nvSpPr>
          <p:cNvPr id="30" name="computr2">
            <a:extLst>
              <a:ext uri="{FF2B5EF4-FFF2-40B4-BE49-F238E27FC236}">
                <a16:creationId xmlns:a16="http://schemas.microsoft.com/office/drawing/2014/main" id="{87A5C17A-A3A9-4002-AEF6-243C41E81154}"/>
              </a:ext>
            </a:extLst>
          </p:cNvPr>
          <p:cNvSpPr>
            <a:spLocks noEditPoints="1" noChangeArrowheads="1"/>
          </p:cNvSpPr>
          <p:nvPr/>
        </p:nvSpPr>
        <p:spPr bwMode="auto">
          <a:xfrm>
            <a:off x="9242493" y="5176522"/>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31" name="Elbow Connector 16">
            <a:extLst>
              <a:ext uri="{FF2B5EF4-FFF2-40B4-BE49-F238E27FC236}">
                <a16:creationId xmlns:a16="http://schemas.microsoft.com/office/drawing/2014/main" id="{B7B8A8EB-F1F0-460E-A710-CFFB7B14F7ED}"/>
              </a:ext>
            </a:extLst>
          </p:cNvPr>
          <p:cNvCxnSpPr>
            <a:cxnSpLocks/>
            <a:endCxn id="32" idx="3"/>
          </p:cNvCxnSpPr>
          <p:nvPr/>
        </p:nvCxnSpPr>
        <p:spPr>
          <a:xfrm rot="5400000">
            <a:off x="9295201" y="4556135"/>
            <a:ext cx="847772" cy="24513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2" name="Rectangle 3">
            <a:extLst>
              <a:ext uri="{FF2B5EF4-FFF2-40B4-BE49-F238E27FC236}">
                <a16:creationId xmlns:a16="http://schemas.microsoft.com/office/drawing/2014/main" id="{58732A97-0F57-4F84-A9C7-C5AF0956A578}"/>
              </a:ext>
            </a:extLst>
          </p:cNvPr>
          <p:cNvSpPr>
            <a:spLocks noChangeArrowheads="1"/>
          </p:cNvSpPr>
          <p:nvPr/>
        </p:nvSpPr>
        <p:spPr bwMode="auto">
          <a:xfrm>
            <a:off x="9229431" y="4963768"/>
            <a:ext cx="367088"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dirty="0"/>
              <a:t>H</a:t>
            </a:r>
            <a:r>
              <a:rPr lang="vi-VN" altLang="en-US" sz="1200" dirty="0"/>
              <a:t>4</a:t>
            </a:r>
            <a:endParaRPr lang="en-US" altLang="en-US" sz="1200" dirty="0"/>
          </a:p>
        </p:txBody>
      </p:sp>
      <p:cxnSp>
        <p:nvCxnSpPr>
          <p:cNvPr id="33" name="Elbow Connector 14">
            <a:extLst>
              <a:ext uri="{FF2B5EF4-FFF2-40B4-BE49-F238E27FC236}">
                <a16:creationId xmlns:a16="http://schemas.microsoft.com/office/drawing/2014/main" id="{26D0FE4F-783D-463A-B1D4-AEB330931E8A}"/>
              </a:ext>
            </a:extLst>
          </p:cNvPr>
          <p:cNvCxnSpPr>
            <a:cxnSpLocks/>
            <a:endCxn id="28" idx="0"/>
          </p:cNvCxnSpPr>
          <p:nvPr/>
        </p:nvCxnSpPr>
        <p:spPr>
          <a:xfrm rot="5400000">
            <a:off x="9690765" y="3360502"/>
            <a:ext cx="924997" cy="53311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4" name="Arrow: Down 33">
            <a:extLst>
              <a:ext uri="{FF2B5EF4-FFF2-40B4-BE49-F238E27FC236}">
                <a16:creationId xmlns:a16="http://schemas.microsoft.com/office/drawing/2014/main" id="{850025EF-DB00-44AF-8EFF-633B6930E228}"/>
              </a:ext>
            </a:extLst>
          </p:cNvPr>
          <p:cNvSpPr/>
          <p:nvPr/>
        </p:nvSpPr>
        <p:spPr>
          <a:xfrm rot="20975868">
            <a:off x="10190610" y="2144981"/>
            <a:ext cx="213394" cy="657425"/>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Down 34">
            <a:extLst>
              <a:ext uri="{FF2B5EF4-FFF2-40B4-BE49-F238E27FC236}">
                <a16:creationId xmlns:a16="http://schemas.microsoft.com/office/drawing/2014/main" id="{86EFA40C-B42C-4BC9-9A1C-0BFF1F05AFA0}"/>
              </a:ext>
            </a:extLst>
          </p:cNvPr>
          <p:cNvSpPr/>
          <p:nvPr/>
        </p:nvSpPr>
        <p:spPr>
          <a:xfrm rot="20975868">
            <a:off x="10428046" y="3192240"/>
            <a:ext cx="213394" cy="657425"/>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24629BD4-12C2-4068-B117-09EA811A00C0}"/>
              </a:ext>
            </a:extLst>
          </p:cNvPr>
          <p:cNvSpPr/>
          <p:nvPr/>
        </p:nvSpPr>
        <p:spPr>
          <a:xfrm rot="1646410">
            <a:off x="10033727" y="3144251"/>
            <a:ext cx="237694" cy="947180"/>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
            <a:extLst>
              <a:ext uri="{FF2B5EF4-FFF2-40B4-BE49-F238E27FC236}">
                <a16:creationId xmlns:a16="http://schemas.microsoft.com/office/drawing/2014/main" id="{1980B91A-5CAB-4740-B94C-1C1507C057C0}"/>
              </a:ext>
            </a:extLst>
          </p:cNvPr>
          <p:cNvSpPr>
            <a:spLocks noChangeArrowheads="1"/>
          </p:cNvSpPr>
          <p:nvPr/>
        </p:nvSpPr>
        <p:spPr bwMode="auto">
          <a:xfrm>
            <a:off x="9371012" y="2245963"/>
            <a:ext cx="82413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i="1" dirty="0">
                <a:solidFill>
                  <a:schemeClr val="accent2"/>
                </a:solidFill>
              </a:rPr>
              <a:t>Multicast </a:t>
            </a:r>
            <a:br>
              <a:rPr lang="en-US" altLang="en-US" sz="1200" b="1" i="1" dirty="0">
                <a:solidFill>
                  <a:schemeClr val="accent2"/>
                </a:solidFill>
              </a:rPr>
            </a:br>
            <a:r>
              <a:rPr lang="vi-VN" altLang="en-US" sz="1200" b="1" i="1" dirty="0">
                <a:solidFill>
                  <a:schemeClr val="accent2"/>
                </a:solidFill>
              </a:rPr>
              <a:t>tree</a:t>
            </a:r>
            <a:endParaRPr lang="en-US" altLang="en-US" sz="1200" b="1" i="1" dirty="0">
              <a:solidFill>
                <a:schemeClr val="accent2"/>
              </a:solidFill>
            </a:endParaRPr>
          </a:p>
        </p:txBody>
      </p:sp>
      <p:sp>
        <p:nvSpPr>
          <p:cNvPr id="38" name="Arrow: Down 37">
            <a:extLst>
              <a:ext uri="{FF2B5EF4-FFF2-40B4-BE49-F238E27FC236}">
                <a16:creationId xmlns:a16="http://schemas.microsoft.com/office/drawing/2014/main" id="{5A8F0811-9A02-4A3F-ABAB-43CE91FC587D}"/>
              </a:ext>
            </a:extLst>
          </p:cNvPr>
          <p:cNvSpPr/>
          <p:nvPr/>
        </p:nvSpPr>
        <p:spPr>
          <a:xfrm rot="5400000">
            <a:off x="10972247" y="1441025"/>
            <a:ext cx="211195" cy="906674"/>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Down 38">
            <a:extLst>
              <a:ext uri="{FF2B5EF4-FFF2-40B4-BE49-F238E27FC236}">
                <a16:creationId xmlns:a16="http://schemas.microsoft.com/office/drawing/2014/main" id="{A7B8E024-D029-4661-89D9-630A36768854}"/>
              </a:ext>
            </a:extLst>
          </p:cNvPr>
          <p:cNvSpPr/>
          <p:nvPr/>
        </p:nvSpPr>
        <p:spPr>
          <a:xfrm rot="16200000">
            <a:off x="10970499" y="2552627"/>
            <a:ext cx="213394" cy="657425"/>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Down 39">
            <a:extLst>
              <a:ext uri="{FF2B5EF4-FFF2-40B4-BE49-F238E27FC236}">
                <a16:creationId xmlns:a16="http://schemas.microsoft.com/office/drawing/2014/main" id="{30320ACB-2C35-411C-ABE1-F75530C88525}"/>
              </a:ext>
            </a:extLst>
          </p:cNvPr>
          <p:cNvSpPr/>
          <p:nvPr/>
        </p:nvSpPr>
        <p:spPr>
          <a:xfrm rot="16200000">
            <a:off x="11227433" y="3807355"/>
            <a:ext cx="213394" cy="657425"/>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Down 40">
            <a:extLst>
              <a:ext uri="{FF2B5EF4-FFF2-40B4-BE49-F238E27FC236}">
                <a16:creationId xmlns:a16="http://schemas.microsoft.com/office/drawing/2014/main" id="{6AD6FDB7-CC6A-4D7C-B775-F1F594C49F44}"/>
              </a:ext>
            </a:extLst>
          </p:cNvPr>
          <p:cNvSpPr/>
          <p:nvPr/>
        </p:nvSpPr>
        <p:spPr>
          <a:xfrm>
            <a:off x="9869343" y="4397978"/>
            <a:ext cx="213394" cy="657425"/>
          </a:xfrm>
          <a:prstGeom prst="downArrow">
            <a:avLst/>
          </a:prstGeom>
          <a:solidFill>
            <a:srgbClr val="00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omputr2">
            <a:extLst>
              <a:ext uri="{FF2B5EF4-FFF2-40B4-BE49-F238E27FC236}">
                <a16:creationId xmlns:a16="http://schemas.microsoft.com/office/drawing/2014/main" id="{237531A7-091D-445E-99DF-C2877EEBB2A0}"/>
              </a:ext>
            </a:extLst>
          </p:cNvPr>
          <p:cNvSpPr>
            <a:spLocks noEditPoints="1" noChangeArrowheads="1"/>
          </p:cNvSpPr>
          <p:nvPr/>
        </p:nvSpPr>
        <p:spPr bwMode="auto">
          <a:xfrm>
            <a:off x="11116283" y="4760563"/>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3" name="Rectangle 3">
            <a:extLst>
              <a:ext uri="{FF2B5EF4-FFF2-40B4-BE49-F238E27FC236}">
                <a16:creationId xmlns:a16="http://schemas.microsoft.com/office/drawing/2014/main" id="{11CC1429-DE7A-4098-93C7-393FCFE0D0A0}"/>
              </a:ext>
            </a:extLst>
          </p:cNvPr>
          <p:cNvSpPr>
            <a:spLocks noChangeArrowheads="1"/>
          </p:cNvSpPr>
          <p:nvPr/>
        </p:nvSpPr>
        <p:spPr bwMode="auto">
          <a:xfrm>
            <a:off x="10844289" y="4531963"/>
            <a:ext cx="812723" cy="262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t>Host khác</a:t>
            </a:r>
            <a:endParaRPr lang="en-US" altLang="en-US" sz="1050" dirty="0"/>
          </a:p>
        </p:txBody>
      </p:sp>
      <p:cxnSp>
        <p:nvCxnSpPr>
          <p:cNvPr id="44" name="Elbow Connector 16">
            <a:extLst>
              <a:ext uri="{FF2B5EF4-FFF2-40B4-BE49-F238E27FC236}">
                <a16:creationId xmlns:a16="http://schemas.microsoft.com/office/drawing/2014/main" id="{E8BC5BA1-A4D3-4BC6-87D5-8E3FDF2ED0D8}"/>
              </a:ext>
            </a:extLst>
          </p:cNvPr>
          <p:cNvCxnSpPr>
            <a:cxnSpLocks/>
            <a:stCxn id="19" idx="3"/>
            <a:endCxn id="43" idx="0"/>
          </p:cNvCxnSpPr>
          <p:nvPr/>
        </p:nvCxnSpPr>
        <p:spPr>
          <a:xfrm>
            <a:off x="11025161" y="4042741"/>
            <a:ext cx="225490" cy="48922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5" name="Arrow: Down 44">
            <a:extLst>
              <a:ext uri="{FF2B5EF4-FFF2-40B4-BE49-F238E27FC236}">
                <a16:creationId xmlns:a16="http://schemas.microsoft.com/office/drawing/2014/main" id="{CFE99753-3FB8-4236-B246-F34A8011B6BC}"/>
              </a:ext>
            </a:extLst>
          </p:cNvPr>
          <p:cNvSpPr/>
          <p:nvPr/>
        </p:nvSpPr>
        <p:spPr>
          <a:xfrm>
            <a:off x="11232090" y="4186341"/>
            <a:ext cx="197456" cy="420547"/>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row: Down 51">
            <a:extLst>
              <a:ext uri="{FF2B5EF4-FFF2-40B4-BE49-F238E27FC236}">
                <a16:creationId xmlns:a16="http://schemas.microsoft.com/office/drawing/2014/main" id="{16308142-AE31-48D1-B265-AF9BC837E574}"/>
              </a:ext>
            </a:extLst>
          </p:cNvPr>
          <p:cNvSpPr/>
          <p:nvPr/>
        </p:nvSpPr>
        <p:spPr>
          <a:xfrm rot="4982973">
            <a:off x="10172756" y="3937792"/>
            <a:ext cx="237694" cy="324423"/>
          </a:xfrm>
          <a:prstGeom prst="downArrow">
            <a:avLst/>
          </a:prstGeom>
          <a:solidFill>
            <a:srgbClr val="FF00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quot;Not Allowed&quot; Symbol 53">
            <a:extLst>
              <a:ext uri="{FF2B5EF4-FFF2-40B4-BE49-F238E27FC236}">
                <a16:creationId xmlns:a16="http://schemas.microsoft.com/office/drawing/2014/main" id="{C13825EC-F0A0-4FF2-9AF4-CE7F48A7D904}"/>
              </a:ext>
            </a:extLst>
          </p:cNvPr>
          <p:cNvSpPr/>
          <p:nvPr/>
        </p:nvSpPr>
        <p:spPr>
          <a:xfrm>
            <a:off x="10101430" y="4155546"/>
            <a:ext cx="212657" cy="178996"/>
          </a:xfrm>
          <a:prstGeom prst="noSmoking">
            <a:avLst>
              <a:gd name="adj" fmla="val 934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Arrow: Down 54">
            <a:extLst>
              <a:ext uri="{FF2B5EF4-FFF2-40B4-BE49-F238E27FC236}">
                <a16:creationId xmlns:a16="http://schemas.microsoft.com/office/drawing/2014/main" id="{87FA8AD1-8159-40D2-B1F6-90478715C875}"/>
              </a:ext>
            </a:extLst>
          </p:cNvPr>
          <p:cNvSpPr/>
          <p:nvPr/>
        </p:nvSpPr>
        <p:spPr>
          <a:xfrm rot="589851">
            <a:off x="9906515" y="2201505"/>
            <a:ext cx="237694" cy="1830240"/>
          </a:xfrm>
          <a:prstGeom prst="downArrow">
            <a:avLst/>
          </a:prstGeom>
          <a:solidFill>
            <a:srgbClr val="FF00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quot;Not Allowed&quot; Symbol 61">
            <a:extLst>
              <a:ext uri="{FF2B5EF4-FFF2-40B4-BE49-F238E27FC236}">
                <a16:creationId xmlns:a16="http://schemas.microsoft.com/office/drawing/2014/main" id="{3BF6F059-078E-45F2-AC12-63CEC1E13FEE}"/>
              </a:ext>
            </a:extLst>
          </p:cNvPr>
          <p:cNvSpPr/>
          <p:nvPr/>
        </p:nvSpPr>
        <p:spPr>
          <a:xfrm>
            <a:off x="9692521" y="3621764"/>
            <a:ext cx="212657" cy="178996"/>
          </a:xfrm>
          <a:prstGeom prst="noSmoking">
            <a:avLst>
              <a:gd name="adj" fmla="val 934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Freeform: Shape 62">
            <a:extLst>
              <a:ext uri="{FF2B5EF4-FFF2-40B4-BE49-F238E27FC236}">
                <a16:creationId xmlns:a16="http://schemas.microsoft.com/office/drawing/2014/main" id="{B671F6A7-EB98-4B27-80FD-370C93C88666}"/>
              </a:ext>
            </a:extLst>
          </p:cNvPr>
          <p:cNvSpPr/>
          <p:nvPr/>
        </p:nvSpPr>
        <p:spPr>
          <a:xfrm>
            <a:off x="10020301" y="2009776"/>
            <a:ext cx="369676" cy="1882328"/>
          </a:xfrm>
          <a:custGeom>
            <a:avLst/>
            <a:gdLst>
              <a:gd name="connsiteX0" fmla="*/ 228600 w 417301"/>
              <a:gd name="connsiteY0" fmla="*/ 0 h 1962150"/>
              <a:gd name="connsiteX1" fmla="*/ 409575 w 417301"/>
              <a:gd name="connsiteY1" fmla="*/ 952500 h 1962150"/>
              <a:gd name="connsiteX2" fmla="*/ 0 w 417301"/>
              <a:gd name="connsiteY2" fmla="*/ 1962150 h 1962150"/>
              <a:gd name="connsiteX0" fmla="*/ 123825 w 312526"/>
              <a:gd name="connsiteY0" fmla="*/ 0 h 1825188"/>
              <a:gd name="connsiteX1" fmla="*/ 304800 w 312526"/>
              <a:gd name="connsiteY1" fmla="*/ 952500 h 1825188"/>
              <a:gd name="connsiteX2" fmla="*/ 0 w 312526"/>
              <a:gd name="connsiteY2" fmla="*/ 1825188 h 1825188"/>
              <a:gd name="connsiteX0" fmla="*/ 123825 w 312526"/>
              <a:gd name="connsiteY0" fmla="*/ 0 h 1825188"/>
              <a:gd name="connsiteX1" fmla="*/ 304800 w 312526"/>
              <a:gd name="connsiteY1" fmla="*/ 952500 h 1825188"/>
              <a:gd name="connsiteX2" fmla="*/ 0 w 312526"/>
              <a:gd name="connsiteY2" fmla="*/ 1825188 h 1825188"/>
              <a:gd name="connsiteX0" fmla="*/ 180975 w 369676"/>
              <a:gd name="connsiteY0" fmla="*/ 0 h 1853323"/>
              <a:gd name="connsiteX1" fmla="*/ 361950 w 369676"/>
              <a:gd name="connsiteY1" fmla="*/ 952500 h 1853323"/>
              <a:gd name="connsiteX2" fmla="*/ 0 w 369676"/>
              <a:gd name="connsiteY2" fmla="*/ 1853323 h 1853323"/>
            </a:gdLst>
            <a:ahLst/>
            <a:cxnLst>
              <a:cxn ang="0">
                <a:pos x="connsiteX0" y="connsiteY0"/>
              </a:cxn>
              <a:cxn ang="0">
                <a:pos x="connsiteX1" y="connsiteY1"/>
              </a:cxn>
              <a:cxn ang="0">
                <a:pos x="connsiteX2" y="connsiteY2"/>
              </a:cxn>
            </a:cxnLst>
            <a:rect l="l" t="t" r="r" b="b"/>
            <a:pathLst>
              <a:path w="369676" h="1853323">
                <a:moveTo>
                  <a:pt x="180975" y="0"/>
                </a:moveTo>
                <a:cubicBezTo>
                  <a:pt x="290512" y="312737"/>
                  <a:pt x="400050" y="625475"/>
                  <a:pt x="361950" y="952500"/>
                </a:cubicBezTo>
                <a:cubicBezTo>
                  <a:pt x="323850" y="1279525"/>
                  <a:pt x="176212" y="1463095"/>
                  <a:pt x="0" y="1853323"/>
                </a:cubicBezTo>
              </a:path>
            </a:pathLst>
          </a:custGeom>
          <a:noFill/>
          <a:ln w="1905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3">
            <a:extLst>
              <a:ext uri="{FF2B5EF4-FFF2-40B4-BE49-F238E27FC236}">
                <a16:creationId xmlns:a16="http://schemas.microsoft.com/office/drawing/2014/main" id="{6893CB11-B834-424D-ACB9-E9F2FDFE7AF8}"/>
              </a:ext>
            </a:extLst>
          </p:cNvPr>
          <p:cNvSpPr>
            <a:spLocks noChangeArrowheads="1"/>
          </p:cNvSpPr>
          <p:nvPr/>
        </p:nvSpPr>
        <p:spPr bwMode="auto">
          <a:xfrm>
            <a:off x="10311003" y="2226677"/>
            <a:ext cx="96500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vi-VN" altLang="en-US" sz="1050" dirty="0">
                <a:solidFill>
                  <a:schemeClr val="accent2"/>
                </a:solidFill>
              </a:rPr>
              <a:t>SPT (H1-R4)</a:t>
            </a:r>
            <a:endParaRPr lang="en-US" altLang="en-US" sz="1050" dirty="0">
              <a:solidFill>
                <a:schemeClr val="accent2"/>
              </a:solidFill>
            </a:endParaRPr>
          </a:p>
        </p:txBody>
      </p:sp>
      <p:cxnSp>
        <p:nvCxnSpPr>
          <p:cNvPr id="66" name="Straight Arrow Connector 65">
            <a:extLst>
              <a:ext uri="{FF2B5EF4-FFF2-40B4-BE49-F238E27FC236}">
                <a16:creationId xmlns:a16="http://schemas.microsoft.com/office/drawing/2014/main" id="{959D50D9-4B46-4034-823D-F3AD32BCC371}"/>
              </a:ext>
            </a:extLst>
          </p:cNvPr>
          <p:cNvCxnSpPr>
            <a:cxnSpLocks/>
          </p:cNvCxnSpPr>
          <p:nvPr/>
        </p:nvCxnSpPr>
        <p:spPr>
          <a:xfrm flipV="1">
            <a:off x="9745214" y="4364817"/>
            <a:ext cx="6799" cy="611736"/>
          </a:xfrm>
          <a:prstGeom prst="straightConnector1">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3">
            <a:extLst>
              <a:ext uri="{FF2B5EF4-FFF2-40B4-BE49-F238E27FC236}">
                <a16:creationId xmlns:a16="http://schemas.microsoft.com/office/drawing/2014/main" id="{80625AA4-2B2F-428F-A382-80E94954278E}"/>
              </a:ext>
            </a:extLst>
          </p:cNvPr>
          <p:cNvSpPr>
            <a:spLocks noChangeArrowheads="1"/>
          </p:cNvSpPr>
          <p:nvPr/>
        </p:nvSpPr>
        <p:spPr bwMode="auto">
          <a:xfrm>
            <a:off x="8487643" y="4398830"/>
            <a:ext cx="1264369" cy="577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lang="vi-VN" altLang="en-US" sz="1050" i="1" dirty="0">
                <a:solidFill>
                  <a:schemeClr val="accent6"/>
                </a:solidFill>
              </a:rPr>
              <a:t>Join group: 232.43.211.234</a:t>
            </a:r>
          </a:p>
          <a:p>
            <a:pPr eaLnBrk="0" hangingPunct="0"/>
            <a:r>
              <a:rPr lang="vi-VN" altLang="en-US" sz="1050" i="1" dirty="0">
                <a:solidFill>
                  <a:schemeClr val="accent6"/>
                </a:solidFill>
              </a:rPr>
              <a:t>accept source: H1</a:t>
            </a:r>
          </a:p>
        </p:txBody>
      </p:sp>
    </p:spTree>
    <p:extLst>
      <p:ext uri="{BB962C8B-B14F-4D97-AF65-F5344CB8AC3E}">
        <p14:creationId xmlns:p14="http://schemas.microsoft.com/office/powerpoint/2010/main" val="62402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fade">
                                      <p:cBhvr>
                                        <p:cTn id="10" dur="500"/>
                                        <p:tgtEl>
                                          <p:spTgt spid="6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fade">
                                      <p:cBhvr>
                                        <p:cTn id="15" dur="500"/>
                                        <p:tgtEl>
                                          <p:spTgt spid="6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fade">
                                      <p:cBhvr>
                                        <p:cTn id="18" dur="500"/>
                                        <p:tgtEl>
                                          <p:spTgt spid="6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fade">
                                      <p:cBhvr>
                                        <p:cTn id="23" dur="500"/>
                                        <p:tgtEl>
                                          <p:spTgt spid="59"/>
                                        </p:tgtEl>
                                      </p:cBhvr>
                                    </p:animEffect>
                                  </p:childTnLst>
                                </p:cTn>
                              </p:par>
                              <p:par>
                                <p:cTn id="24" presetID="10" presetClass="entr" presetSubtype="0" fill="hold" nodeType="withEffect">
                                  <p:stCondLst>
                                    <p:cond delay="0"/>
                                  </p:stCondLst>
                                  <p:childTnLst>
                                    <p:set>
                                      <p:cBhvr>
                                        <p:cTn id="25" dur="1" fill="hold">
                                          <p:stCondLst>
                                            <p:cond delay="0"/>
                                          </p:stCondLst>
                                        </p:cTn>
                                        <p:tgtEl>
                                          <p:spTgt spid="56"/>
                                        </p:tgtEl>
                                        <p:attrNameLst>
                                          <p:attrName>style.visibility</p:attrName>
                                        </p:attrNameLst>
                                      </p:cBhvr>
                                      <p:to>
                                        <p:strVal val="visible"/>
                                      </p:to>
                                    </p:set>
                                    <p:animEffect transition="in" filter="fade">
                                      <p:cBhvr>
                                        <p:cTn id="26" dur="500"/>
                                        <p:tgtEl>
                                          <p:spTgt spid="5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animEffect transition="in" filter="fade">
                                      <p:cBhvr>
                                        <p:cTn id="29" dur="500"/>
                                        <p:tgtEl>
                                          <p:spTgt spid="5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fade">
                                      <p:cBhvr>
                                        <p:cTn id="32" dur="500"/>
                                        <p:tgtEl>
                                          <p:spTgt spid="6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fade">
                                      <p:cBhvr>
                                        <p:cTn id="35" dur="500"/>
                                        <p:tgtEl>
                                          <p:spTgt spid="5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fade">
                                      <p:cBhvr>
                                        <p:cTn id="38" dur="500"/>
                                        <p:tgtEl>
                                          <p:spTgt spid="5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1" grpId="0" animBg="1"/>
      <p:bldP spid="52" grpId="0" animBg="1"/>
      <p:bldP spid="54" grpId="0" animBg="1"/>
      <p:bldP spid="55" grpId="0" animBg="1"/>
      <p:bldP spid="62" grpId="0" animBg="1"/>
      <p:bldP spid="63" grpId="0" animBg="1"/>
      <p:bldP spid="65" grpId="0"/>
      <p:bldP spid="6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79814-9440-417F-9AD2-B2EF37A1C8B4}"/>
              </a:ext>
            </a:extLst>
          </p:cNvPr>
          <p:cNvSpPr>
            <a:spLocks noGrp="1"/>
          </p:cNvSpPr>
          <p:nvPr>
            <p:ph type="title"/>
          </p:nvPr>
        </p:nvSpPr>
        <p:spPr/>
        <p:txBody>
          <a:bodyPr/>
          <a:lstStyle/>
          <a:p>
            <a:r>
              <a:rPr lang="en-GB" dirty="0" err="1"/>
              <a:t>Thuật</a:t>
            </a:r>
            <a:r>
              <a:rPr lang="en-GB" dirty="0"/>
              <a:t> </a:t>
            </a:r>
            <a:r>
              <a:rPr lang="en-GB" dirty="0" err="1"/>
              <a:t>toán</a:t>
            </a:r>
            <a:r>
              <a:rPr lang="en-GB" dirty="0"/>
              <a:t> Core-Based Trees (CBT)</a:t>
            </a:r>
            <a:endParaRPr lang="en-US" dirty="0"/>
          </a:p>
        </p:txBody>
      </p:sp>
      <p:sp>
        <p:nvSpPr>
          <p:cNvPr id="3" name="Content Placeholder 2">
            <a:extLst>
              <a:ext uri="{FF2B5EF4-FFF2-40B4-BE49-F238E27FC236}">
                <a16:creationId xmlns:a16="http://schemas.microsoft.com/office/drawing/2014/main" id="{0CD81EDE-6612-408E-9072-C9BB9BA9427F}"/>
              </a:ext>
            </a:extLst>
          </p:cNvPr>
          <p:cNvSpPr>
            <a:spLocks noGrp="1"/>
          </p:cNvSpPr>
          <p:nvPr>
            <p:ph idx="1"/>
          </p:nvPr>
        </p:nvSpPr>
        <p:spPr/>
        <p:txBody>
          <a:bodyPr>
            <a:normAutofit fontScale="92500" lnSpcReduction="10000"/>
          </a:bodyPr>
          <a:lstStyle/>
          <a:p>
            <a:r>
              <a:rPr lang="vi-VN" sz="2000" dirty="0"/>
              <a:t>RPB hoạt động dựa trên yếu tố chính là SPT đến nguồn phát. Áp dụng vào bài toán mạng có kích thước lớn cộng với việc mỗi router không lưu trữ hình ảnh đầy đủ của kết nối mạng </a:t>
            </a:r>
            <a:r>
              <a:rPr lang="vi-VN" sz="2000" dirty="0">
                <a:sym typeface="Wingdings" panose="05000000000000000000" pitchFamily="2" charset="2"/>
              </a:rPr>
              <a:t> vấn đề hiệu năng khi xác định SPT</a:t>
            </a:r>
            <a:endParaRPr lang="vi-VN" sz="2000" dirty="0"/>
          </a:p>
          <a:p>
            <a:r>
              <a:rPr lang="vi-VN" sz="2000" dirty="0"/>
              <a:t>Giải pháp của CBT (RFC2210):</a:t>
            </a:r>
          </a:p>
          <a:p>
            <a:pPr lvl="1"/>
            <a:r>
              <a:rPr lang="vi-VN" sz="1600" dirty="0"/>
              <a:t>Giải quyết hiệu năng SPT bằng cách thiết lập sẵn một cây cây lõi (core tree) là một tập con các router của toàn bộ hệ thống</a:t>
            </a:r>
          </a:p>
          <a:p>
            <a:pPr lvl="1"/>
            <a:r>
              <a:rPr lang="vi-VN" sz="1600" dirty="0"/>
              <a:t>Điều kiện tiên quyết là các cây khung cho mỗi nhóm multicast phải kết nối vào cây lõi này (các gói tin multicast của tất cả các nhóm sẽ được chuyển trên cây lõi – giống như mạng xương sống của một hệ thống mạng)</a:t>
            </a:r>
          </a:p>
          <a:p>
            <a:pPr lvl="1"/>
            <a:r>
              <a:rPr lang="vi-VN" sz="1600" dirty="0"/>
              <a:t>Tạo cây multicast: khi một host muốn tham gia vào một nhóm, thay vì tìm SPT đến source thì chỉ cần tìm SPT đến một trong các nút thuộc cây lõi, sau đó nối SPT này vào cây lõi</a:t>
            </a:r>
          </a:p>
          <a:p>
            <a:pPr lvl="1"/>
            <a:r>
              <a:rPr lang="vi-VN" sz="1600" dirty="0"/>
              <a:t>Gửi multicast từ trong nhóm: source là thành viên của</a:t>
            </a:r>
            <a:br>
              <a:rPr lang="vi-VN" sz="1600" dirty="0"/>
            </a:br>
            <a:r>
              <a:rPr lang="vi-VN" sz="1600" dirty="0"/>
              <a:t>cây multicast </a:t>
            </a:r>
            <a:r>
              <a:rPr lang="vi-VN" sz="1600" dirty="0">
                <a:sym typeface="Wingdings" panose="05000000000000000000" pitchFamily="2" charset="2"/>
              </a:rPr>
              <a:t> chuyển gói tin multicast theo địa chỉ nhóm,</a:t>
            </a:r>
            <a:br>
              <a:rPr lang="vi-VN" sz="1600" dirty="0">
                <a:sym typeface="Wingdings" panose="05000000000000000000" pitchFamily="2" charset="2"/>
              </a:rPr>
            </a:br>
            <a:r>
              <a:rPr lang="vi-VN" sz="1600" dirty="0">
                <a:sym typeface="Wingdings" panose="05000000000000000000" pitchFamily="2" charset="2"/>
              </a:rPr>
              <a:t>qua các router trên cây (chứa cây lõi)</a:t>
            </a:r>
            <a:endParaRPr lang="vi-VN" sz="1600" dirty="0"/>
          </a:p>
          <a:p>
            <a:pPr lvl="1"/>
            <a:r>
              <a:rPr lang="vi-VN" sz="1600" dirty="0"/>
              <a:t>Gửi multicast từ ngoài nhóm: source gửi unicast đến một</a:t>
            </a:r>
            <a:br>
              <a:rPr lang="vi-VN" sz="1600" dirty="0"/>
            </a:br>
            <a:r>
              <a:rPr lang="vi-VN" sz="1600" dirty="0"/>
              <a:t>thành viên của cây (nếu không biết thì gửi đến cây lõi) và</a:t>
            </a:r>
            <a:br>
              <a:rPr lang="vi-VN" sz="1600" dirty="0"/>
            </a:br>
            <a:r>
              <a:rPr lang="vi-VN" sz="1600" dirty="0"/>
              <a:t>phiên multicast sẽ được bắt đầu từ thành viên này</a:t>
            </a:r>
          </a:p>
          <a:p>
            <a:r>
              <a:rPr lang="vi-VN" sz="2000" dirty="0"/>
              <a:t>Việc xác lập các core router để xây dựng cây lõi</a:t>
            </a:r>
            <a:br>
              <a:rPr lang="vi-VN" sz="2000" dirty="0"/>
            </a:br>
            <a:r>
              <a:rPr lang="vi-VN" sz="2000" dirty="0"/>
              <a:t>có thể được thực hiện thủ công, dựa trên thông số</a:t>
            </a:r>
            <a:br>
              <a:rPr lang="vi-VN" sz="2000" dirty="0"/>
            </a:br>
            <a:r>
              <a:rPr lang="vi-VN" sz="2000" dirty="0"/>
              <a:t>vật lý của các kết nối mạng cũng như các thông số</a:t>
            </a:r>
            <a:br>
              <a:rPr lang="vi-VN" sz="2000" dirty="0"/>
            </a:br>
            <a:r>
              <a:rPr lang="vi-VN" sz="2000" dirty="0"/>
              <a:t>thống kê của việc sử dụng mạng</a:t>
            </a:r>
          </a:p>
          <a:p>
            <a:pPr lvl="1"/>
            <a:endParaRPr lang="en-US" sz="1800" dirty="0"/>
          </a:p>
        </p:txBody>
      </p:sp>
      <p:sp>
        <p:nvSpPr>
          <p:cNvPr id="4" name="Slide Number Placeholder 3">
            <a:extLst>
              <a:ext uri="{FF2B5EF4-FFF2-40B4-BE49-F238E27FC236}">
                <a16:creationId xmlns:a16="http://schemas.microsoft.com/office/drawing/2014/main" id="{9C986D43-FFE7-4954-AF21-46D19449B56D}"/>
              </a:ext>
            </a:extLst>
          </p:cNvPr>
          <p:cNvSpPr>
            <a:spLocks noGrp="1"/>
          </p:cNvSpPr>
          <p:nvPr>
            <p:ph type="sldNum" sz="quarter" idx="12"/>
          </p:nvPr>
        </p:nvSpPr>
        <p:spPr/>
        <p:txBody>
          <a:bodyPr/>
          <a:lstStyle/>
          <a:p>
            <a:fld id="{DF28FB93-0A08-4E7D-8E63-9EFA29F1E093}" type="slidenum">
              <a:rPr lang="en-US" smtClean="0"/>
              <a:pPr/>
              <a:t>33</a:t>
            </a:fld>
            <a:endParaRPr lang="en-US"/>
          </a:p>
        </p:txBody>
      </p:sp>
      <p:pic>
        <p:nvPicPr>
          <p:cNvPr id="6" name="Picture 5">
            <a:extLst>
              <a:ext uri="{FF2B5EF4-FFF2-40B4-BE49-F238E27FC236}">
                <a16:creationId xmlns:a16="http://schemas.microsoft.com/office/drawing/2014/main" id="{BCCC6CBA-D3EE-4726-BA27-1782BC00DE82}"/>
              </a:ext>
            </a:extLst>
          </p:cNvPr>
          <p:cNvPicPr>
            <a:picLocks noChangeAspect="1"/>
          </p:cNvPicPr>
          <p:nvPr/>
        </p:nvPicPr>
        <p:blipFill>
          <a:blip r:embed="rId2"/>
          <a:stretch>
            <a:fillRect/>
          </a:stretch>
        </p:blipFill>
        <p:spPr>
          <a:xfrm>
            <a:off x="7085012" y="3810000"/>
            <a:ext cx="4563409" cy="1907655"/>
          </a:xfrm>
          <a:prstGeom prst="rect">
            <a:avLst/>
          </a:prstGeom>
        </p:spPr>
      </p:pic>
    </p:spTree>
    <p:extLst>
      <p:ext uri="{BB962C8B-B14F-4D97-AF65-F5344CB8AC3E}">
        <p14:creationId xmlns:p14="http://schemas.microsoft.com/office/powerpoint/2010/main" val="725933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C128E-6F9A-40E3-BA5D-9796E71B2F1B}"/>
              </a:ext>
            </a:extLst>
          </p:cNvPr>
          <p:cNvSpPr>
            <a:spLocks noGrp="1"/>
          </p:cNvSpPr>
          <p:nvPr>
            <p:ph type="title"/>
          </p:nvPr>
        </p:nvSpPr>
        <p:spPr/>
        <p:txBody>
          <a:bodyPr/>
          <a:lstStyle/>
          <a:p>
            <a:r>
              <a:rPr lang="vi-VN" dirty="0"/>
              <a:t>Tổng kết các thuật toán multicast</a:t>
            </a:r>
            <a:endParaRPr lang="en-US" dirty="0"/>
          </a:p>
        </p:txBody>
      </p:sp>
      <p:sp>
        <p:nvSpPr>
          <p:cNvPr id="3" name="Content Placeholder 2">
            <a:extLst>
              <a:ext uri="{FF2B5EF4-FFF2-40B4-BE49-F238E27FC236}">
                <a16:creationId xmlns:a16="http://schemas.microsoft.com/office/drawing/2014/main" id="{F7641762-CD01-408D-ABA5-4EADD21DD9B7}"/>
              </a:ext>
            </a:extLst>
          </p:cNvPr>
          <p:cNvSpPr>
            <a:spLocks noGrp="1"/>
          </p:cNvSpPr>
          <p:nvPr>
            <p:ph idx="1"/>
          </p:nvPr>
        </p:nvSpPr>
        <p:spPr>
          <a:xfrm>
            <a:off x="837982" y="1227909"/>
            <a:ext cx="6399430" cy="4949054"/>
          </a:xfrm>
        </p:spPr>
        <p:txBody>
          <a:bodyPr>
            <a:normAutofit/>
          </a:bodyPr>
          <a:lstStyle/>
          <a:p>
            <a:r>
              <a:rPr lang="vi-VN" sz="1800" dirty="0"/>
              <a:t>Thuật toán m</a:t>
            </a:r>
            <a:r>
              <a:rPr lang="en-US" sz="1800" dirty="0" err="1"/>
              <a:t>ulticast</a:t>
            </a:r>
            <a:r>
              <a:rPr lang="en-US" sz="1800" dirty="0"/>
              <a:t> </a:t>
            </a:r>
            <a:r>
              <a:rPr lang="vi-VN" sz="1800" dirty="0"/>
              <a:t>dựa trên nguốn phát (source)</a:t>
            </a:r>
          </a:p>
          <a:p>
            <a:pPr lvl="1"/>
            <a:r>
              <a:rPr lang="vi-VN" sz="1600" dirty="0"/>
              <a:t>Dựa trên xác định SPT đến nguồn phát </a:t>
            </a:r>
            <a:r>
              <a:rPr lang="vi-VN" sz="1600" dirty="0">
                <a:sym typeface="Wingdings" panose="05000000000000000000" pitchFamily="2" charset="2"/>
              </a:rPr>
              <a:t> tối ưu đường truyền từ trạm truyền đến trạm nhận</a:t>
            </a:r>
            <a:endParaRPr lang="vi-VN" sz="1600" dirty="0"/>
          </a:p>
          <a:p>
            <a:pPr lvl="1"/>
            <a:r>
              <a:rPr lang="vi-VN" sz="1600" dirty="0"/>
              <a:t>Router phải xác định SPT và duy trì các đường định tuyến (của multicast group) theo từng nguồn phát </a:t>
            </a:r>
            <a:br>
              <a:rPr lang="vi-VN" sz="1600" dirty="0"/>
            </a:br>
            <a:r>
              <a:rPr lang="vi-VN" sz="1600" dirty="0">
                <a:sym typeface="Wingdings" panose="05000000000000000000" pitchFamily="2" charset="2"/>
              </a:rPr>
              <a:t> Bài toán hiệu năng</a:t>
            </a:r>
            <a:r>
              <a:rPr lang="en-GB" sz="1600" dirty="0"/>
              <a:t>: O(S * G)</a:t>
            </a:r>
            <a:endParaRPr lang="vi-VN" sz="1600" dirty="0"/>
          </a:p>
          <a:p>
            <a:pPr lvl="1"/>
            <a:endParaRPr lang="vi-VN" sz="1600" dirty="0"/>
          </a:p>
          <a:p>
            <a:r>
              <a:rPr lang="vi-VN" sz="1800" dirty="0"/>
              <a:t>Thuật toán multicast dựa trên cây chung (shared tree)</a:t>
            </a:r>
          </a:p>
          <a:p>
            <a:pPr lvl="1"/>
            <a:r>
              <a:rPr lang="vi-VN" sz="1400" dirty="0"/>
              <a:t>Một thông tin gốc được cấu hình trước và chia sẻ với tất cả nhóm multicast (CBT core tree là một ví dụ).</a:t>
            </a:r>
          </a:p>
          <a:p>
            <a:pPr lvl="1"/>
            <a:r>
              <a:rPr lang="vi-VN" sz="1400" dirty="0"/>
              <a:t>Thông tin gốc dùng chung này thường được gọi là </a:t>
            </a:r>
            <a:r>
              <a:rPr lang="en-GB" sz="1400" dirty="0"/>
              <a:t>Rendezvous Point (RP)</a:t>
            </a:r>
            <a:r>
              <a:rPr lang="vi-VN" sz="1400" dirty="0"/>
              <a:t> – điểm hẹn gặp</a:t>
            </a:r>
            <a:r>
              <a:rPr lang="en-GB" sz="1400" dirty="0"/>
              <a:t>.</a:t>
            </a:r>
            <a:endParaRPr lang="vi-VN" sz="1400" dirty="0"/>
          </a:p>
          <a:p>
            <a:pPr lvl="1"/>
            <a:r>
              <a:rPr lang="vi-VN" sz="1400" dirty="0"/>
              <a:t>Ưu điểm là giảm tính phức tạp </a:t>
            </a:r>
            <a:r>
              <a:rPr lang="vi-VN" sz="1400" dirty="0">
                <a:sym typeface="Wingdings" panose="05000000000000000000" pitchFamily="2" charset="2"/>
              </a:rPr>
              <a:t> cải thiện hiệu năng: </a:t>
            </a:r>
            <a:r>
              <a:rPr lang="en-GB" sz="1400" dirty="0"/>
              <a:t>O(G)</a:t>
            </a:r>
          </a:p>
          <a:p>
            <a:pPr lvl="1"/>
            <a:r>
              <a:rPr lang="vi-VN" sz="1400" dirty="0"/>
              <a:t>Nhược điểm là không tối ưu đường truyền giữa trạm truyền và trạm nhận.</a:t>
            </a:r>
            <a:endParaRPr lang="en-GB" sz="1400" dirty="0"/>
          </a:p>
          <a:p>
            <a:pPr lvl="1"/>
            <a:r>
              <a:rPr lang="vi-VN" sz="1400" dirty="0"/>
              <a:t>Vấn đề xác định </a:t>
            </a:r>
            <a:r>
              <a:rPr lang="en-GB" sz="1400" dirty="0"/>
              <a:t>RP</a:t>
            </a:r>
            <a:r>
              <a:rPr lang="vi-VN" sz="1400" dirty="0"/>
              <a:t> dựa trên nhiều yếu tố thủ công, không tự động và phụ thuốc vào tính toán của người quản trị</a:t>
            </a:r>
            <a:r>
              <a:rPr lang="en-GB" sz="1400" dirty="0"/>
              <a:t>. </a:t>
            </a:r>
          </a:p>
          <a:p>
            <a:pPr lvl="1"/>
            <a:r>
              <a:rPr lang="vi-VN" sz="1400" dirty="0">
                <a:solidFill>
                  <a:srgbClr val="FF0000"/>
                </a:solidFill>
                <a:sym typeface="Wingdings" panose="05000000000000000000" pitchFamily="2" charset="2"/>
              </a:rPr>
              <a:t> dựa vào các cài đặt cụ thể</a:t>
            </a:r>
            <a:endParaRPr lang="en-GB" sz="1400" dirty="0">
              <a:solidFill>
                <a:srgbClr val="FF0000"/>
              </a:solidFill>
            </a:endParaRPr>
          </a:p>
          <a:p>
            <a:pPr lvl="1"/>
            <a:endParaRPr lang="vi-VN" sz="1400" dirty="0"/>
          </a:p>
          <a:p>
            <a:endParaRPr lang="en-US" sz="1800" dirty="0"/>
          </a:p>
        </p:txBody>
      </p:sp>
      <p:sp>
        <p:nvSpPr>
          <p:cNvPr id="4" name="Slide Number Placeholder 3">
            <a:extLst>
              <a:ext uri="{FF2B5EF4-FFF2-40B4-BE49-F238E27FC236}">
                <a16:creationId xmlns:a16="http://schemas.microsoft.com/office/drawing/2014/main" id="{73521896-1E00-4904-993D-351BF3F2BC82}"/>
              </a:ext>
            </a:extLst>
          </p:cNvPr>
          <p:cNvSpPr>
            <a:spLocks noGrp="1"/>
          </p:cNvSpPr>
          <p:nvPr>
            <p:ph type="sldNum" sz="quarter" idx="12"/>
          </p:nvPr>
        </p:nvSpPr>
        <p:spPr/>
        <p:txBody>
          <a:bodyPr/>
          <a:lstStyle/>
          <a:p>
            <a:fld id="{DF28FB93-0A08-4E7D-8E63-9EFA29F1E093}" type="slidenum">
              <a:rPr lang="en-US" smtClean="0"/>
              <a:pPr/>
              <a:t>34</a:t>
            </a:fld>
            <a:endParaRPr lang="en-US"/>
          </a:p>
        </p:txBody>
      </p:sp>
      <p:pic>
        <p:nvPicPr>
          <p:cNvPr id="5" name="Picture 4">
            <a:extLst>
              <a:ext uri="{FF2B5EF4-FFF2-40B4-BE49-F238E27FC236}">
                <a16:creationId xmlns:a16="http://schemas.microsoft.com/office/drawing/2014/main" id="{FB308674-5442-4766-951D-0E525EA073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438" y="990600"/>
            <a:ext cx="4281174" cy="2474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a:extLst>
              <a:ext uri="{FF2B5EF4-FFF2-40B4-BE49-F238E27FC236}">
                <a16:creationId xmlns:a16="http://schemas.microsoft.com/office/drawing/2014/main" id="{A20AACF3-6016-40F2-9D9F-6526F6FFC4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4438" y="3810000"/>
            <a:ext cx="4281174" cy="230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4542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a:t>Multicast routing protocol</a:t>
            </a:r>
            <a:endParaRPr lang="en-GB" dirty="0"/>
          </a:p>
        </p:txBody>
      </p:sp>
      <p:sp>
        <p:nvSpPr>
          <p:cNvPr id="6" name="Text Placeholder 5"/>
          <p:cNvSpPr>
            <a:spLocks noGrp="1"/>
          </p:cNvSpPr>
          <p:nvPr>
            <p:ph type="body" idx="1"/>
          </p:nvPr>
        </p:nvSpPr>
        <p:spPr/>
        <p:txBody>
          <a:bodyPr/>
          <a:lstStyle/>
          <a:p>
            <a:r>
              <a:rPr lang="en-GB" dirty="0" err="1"/>
              <a:t>Mục</a:t>
            </a:r>
            <a:r>
              <a:rPr lang="en-GB" dirty="0"/>
              <a:t> </a:t>
            </a:r>
            <a:r>
              <a:rPr lang="en-GB" dirty="0" err="1"/>
              <a:t>đích</a:t>
            </a:r>
            <a:r>
              <a:rPr lang="en-GB" dirty="0"/>
              <a:t> &amp; </a:t>
            </a:r>
            <a:r>
              <a:rPr lang="en-GB" dirty="0" err="1"/>
              <a:t>vai</a:t>
            </a:r>
            <a:r>
              <a:rPr lang="en-GB" dirty="0"/>
              <a:t> </a:t>
            </a:r>
            <a:r>
              <a:rPr lang="en-GB" dirty="0" err="1"/>
              <a:t>trò</a:t>
            </a:r>
            <a:endParaRPr lang="en-GB" dirty="0"/>
          </a:p>
          <a:p>
            <a:r>
              <a:rPr lang="en-GB" dirty="0" err="1"/>
              <a:t>Phân</a:t>
            </a:r>
            <a:r>
              <a:rPr lang="en-GB" dirty="0"/>
              <a:t> </a:t>
            </a:r>
            <a:r>
              <a:rPr lang="en-GB" dirty="0" err="1"/>
              <a:t>loại</a:t>
            </a:r>
            <a:endParaRPr lang="en-GB" dirty="0"/>
          </a:p>
          <a:p>
            <a:r>
              <a:rPr lang="en-GB" dirty="0"/>
              <a:t>PIM-DM</a:t>
            </a:r>
          </a:p>
          <a:p>
            <a:r>
              <a:rPr lang="en-GB" dirty="0"/>
              <a:t>PIM-SM (SSM &amp; Shared Tree)</a:t>
            </a:r>
          </a:p>
        </p:txBody>
      </p:sp>
    </p:spTree>
    <p:extLst>
      <p:ext uri="{BB962C8B-B14F-4D97-AF65-F5344CB8AC3E}">
        <p14:creationId xmlns:p14="http://schemas.microsoft.com/office/powerpoint/2010/main" val="339615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a:extLst>
              <a:ext uri="{FF2B5EF4-FFF2-40B4-BE49-F238E27FC236}">
                <a16:creationId xmlns:a16="http://schemas.microsoft.com/office/drawing/2014/main" id="{79C2274D-A1FE-49BA-9A18-F0098E93D2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74" y="3200400"/>
            <a:ext cx="5807027"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6F879814-9440-417F-9AD2-B2EF37A1C8B4}"/>
              </a:ext>
            </a:extLst>
          </p:cNvPr>
          <p:cNvSpPr>
            <a:spLocks noGrp="1"/>
          </p:cNvSpPr>
          <p:nvPr>
            <p:ph type="title"/>
          </p:nvPr>
        </p:nvSpPr>
        <p:spPr/>
        <p:txBody>
          <a:bodyPr/>
          <a:lstStyle/>
          <a:p>
            <a:r>
              <a:rPr lang="vi-VN" dirty="0"/>
              <a:t>Tổng quan về multicast routing protocol</a:t>
            </a:r>
            <a:endParaRPr lang="en-US" dirty="0"/>
          </a:p>
        </p:txBody>
      </p:sp>
      <p:sp>
        <p:nvSpPr>
          <p:cNvPr id="3" name="Content Placeholder 2">
            <a:extLst>
              <a:ext uri="{FF2B5EF4-FFF2-40B4-BE49-F238E27FC236}">
                <a16:creationId xmlns:a16="http://schemas.microsoft.com/office/drawing/2014/main" id="{0CD81EDE-6612-408E-9072-C9BB9BA9427F}"/>
              </a:ext>
            </a:extLst>
          </p:cNvPr>
          <p:cNvSpPr>
            <a:spLocks noGrp="1"/>
          </p:cNvSpPr>
          <p:nvPr>
            <p:ph idx="1"/>
          </p:nvPr>
        </p:nvSpPr>
        <p:spPr/>
        <p:txBody>
          <a:bodyPr>
            <a:normAutofit/>
          </a:bodyPr>
          <a:lstStyle/>
          <a:p>
            <a:r>
              <a:rPr lang="vi-VN" sz="2000" dirty="0"/>
              <a:t>Giống routing protocol, multicast routing protocol dùng để kết nối các router khi xây dựng cây multicast (pha 1 trong giao thức 2 pha multicast). Pha 2 (gửi gói tin) được thực hiện theo cơ chế forwarding dựa trên bảng routing (có cái tiến về nguồn phát &amp; duplicate gói tin khi cần)</a:t>
            </a:r>
          </a:p>
          <a:p>
            <a:r>
              <a:rPr lang="vi-VN" sz="2000" dirty="0"/>
              <a:t>Multicast routing protocol có thể được triển </a:t>
            </a:r>
            <a:br>
              <a:rPr lang="vi-VN" sz="2000" dirty="0"/>
            </a:br>
            <a:r>
              <a:rPr lang="vi-VN" sz="2000" dirty="0"/>
              <a:t>khai bằng cách cài đặt một thuật toán </a:t>
            </a:r>
            <a:br>
              <a:rPr lang="vi-VN" sz="2000" dirty="0"/>
            </a:br>
            <a:r>
              <a:rPr lang="vi-VN" sz="2000" dirty="0"/>
              <a:t>multicast vào một (unicast) routing protocol:</a:t>
            </a:r>
          </a:p>
          <a:p>
            <a:pPr lvl="1"/>
            <a:r>
              <a:rPr lang="vi-VN" sz="1600" dirty="0"/>
              <a:t>OSPF: </a:t>
            </a:r>
            <a:r>
              <a:rPr lang="en-GB" sz="1600" dirty="0">
                <a:sym typeface="Wingdings" panose="05000000000000000000" pitchFamily="2" charset="2"/>
              </a:rPr>
              <a:t>Multicast Extensions to OSPF (RFC1584)</a:t>
            </a:r>
            <a:endParaRPr lang="vi-VN" sz="1600" dirty="0"/>
          </a:p>
          <a:p>
            <a:pPr lvl="1"/>
            <a:r>
              <a:rPr lang="vi-VN" sz="1600" dirty="0"/>
              <a:t>RIP:</a:t>
            </a:r>
            <a:r>
              <a:rPr lang="vi-VN" sz="1600" dirty="0">
                <a:sym typeface="Wingdings" panose="05000000000000000000" pitchFamily="2" charset="2"/>
              </a:rPr>
              <a:t> Distance Vector Multicast Routing (FRC1075)</a:t>
            </a:r>
            <a:endParaRPr lang="vi-VN" sz="2000" dirty="0"/>
          </a:p>
          <a:p>
            <a:r>
              <a:rPr lang="vi-VN" sz="2000" dirty="0"/>
              <a:t>Multicast routing protocol không dựa trên</a:t>
            </a:r>
            <a:br>
              <a:rPr lang="vi-VN" sz="2000" dirty="0"/>
            </a:br>
            <a:r>
              <a:rPr lang="vi-VN" sz="2000" dirty="0"/>
              <a:t>unicast routing protocol: </a:t>
            </a:r>
          </a:p>
          <a:p>
            <a:pPr lvl="1"/>
            <a:r>
              <a:rPr lang="vi-VN" sz="1600" dirty="0"/>
              <a:t>Protocol-Independent Multicast (PIM)</a:t>
            </a:r>
          </a:p>
          <a:p>
            <a:pPr lvl="1"/>
            <a:r>
              <a:rPr lang="vi-VN" sz="1600" dirty="0"/>
              <a:t>Xử lý bài toán scalability: </a:t>
            </a:r>
          </a:p>
          <a:p>
            <a:pPr lvl="2"/>
            <a:r>
              <a:rPr lang="vi-VN" sz="1400" dirty="0"/>
              <a:t>Phân biệt 2 chế độ hoạt động dựa trên mức độ </a:t>
            </a:r>
            <a:br>
              <a:rPr lang="vi-VN" sz="1400" dirty="0"/>
            </a:br>
            <a:r>
              <a:rPr lang="vi-VN" sz="1400" dirty="0"/>
              <a:t>phân bổ các trạm tham gia vào nhóm</a:t>
            </a:r>
          </a:p>
          <a:p>
            <a:pPr lvl="2"/>
            <a:r>
              <a:rPr lang="vi-VN" sz="1400" dirty="0"/>
              <a:t>PIM Dense Mode (PIM-DM): dày đặc</a:t>
            </a:r>
          </a:p>
          <a:p>
            <a:pPr lvl="2"/>
            <a:r>
              <a:rPr lang="vi-VN" sz="1400" dirty="0"/>
              <a:t>PIM Sparse Mode (PIM-SM): thưa thớt</a:t>
            </a:r>
          </a:p>
          <a:p>
            <a:pPr lvl="1"/>
            <a:endParaRPr lang="vi-VN" sz="1600" dirty="0"/>
          </a:p>
          <a:p>
            <a:endParaRPr lang="vi-VN" sz="2000" dirty="0"/>
          </a:p>
          <a:p>
            <a:pPr lvl="1"/>
            <a:endParaRPr lang="en-US" sz="1800" dirty="0"/>
          </a:p>
        </p:txBody>
      </p:sp>
      <p:sp>
        <p:nvSpPr>
          <p:cNvPr id="4" name="Slide Number Placeholder 3">
            <a:extLst>
              <a:ext uri="{FF2B5EF4-FFF2-40B4-BE49-F238E27FC236}">
                <a16:creationId xmlns:a16="http://schemas.microsoft.com/office/drawing/2014/main" id="{9C986D43-FFE7-4954-AF21-46D19449B56D}"/>
              </a:ext>
            </a:extLst>
          </p:cNvPr>
          <p:cNvSpPr>
            <a:spLocks noGrp="1"/>
          </p:cNvSpPr>
          <p:nvPr>
            <p:ph type="sldNum" sz="quarter" idx="12"/>
          </p:nvPr>
        </p:nvSpPr>
        <p:spPr/>
        <p:txBody>
          <a:bodyPr/>
          <a:lstStyle/>
          <a:p>
            <a:fld id="{DF28FB93-0A08-4E7D-8E63-9EFA29F1E093}" type="slidenum">
              <a:rPr lang="en-US" smtClean="0"/>
              <a:pPr/>
              <a:t>36</a:t>
            </a:fld>
            <a:endParaRPr lang="en-US"/>
          </a:p>
        </p:txBody>
      </p:sp>
    </p:spTree>
    <p:extLst>
      <p:ext uri="{BB962C8B-B14F-4D97-AF65-F5344CB8AC3E}">
        <p14:creationId xmlns:p14="http://schemas.microsoft.com/office/powerpoint/2010/main" val="2248836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702D-4334-43D2-9EA8-B1DE21D6CD73}"/>
              </a:ext>
            </a:extLst>
          </p:cNvPr>
          <p:cNvSpPr>
            <a:spLocks noGrp="1"/>
          </p:cNvSpPr>
          <p:nvPr>
            <p:ph type="title"/>
          </p:nvPr>
        </p:nvSpPr>
        <p:spPr/>
        <p:txBody>
          <a:bodyPr/>
          <a:lstStyle/>
          <a:p>
            <a:r>
              <a:rPr lang="en-US" dirty="0"/>
              <a:t>Protocol Independent Multicast (PIM)</a:t>
            </a:r>
          </a:p>
        </p:txBody>
      </p:sp>
      <p:sp>
        <p:nvSpPr>
          <p:cNvPr id="3" name="Content Placeholder 2">
            <a:extLst>
              <a:ext uri="{FF2B5EF4-FFF2-40B4-BE49-F238E27FC236}">
                <a16:creationId xmlns:a16="http://schemas.microsoft.com/office/drawing/2014/main" id="{611B1329-1F2B-4336-A43E-1D61AA82089F}"/>
              </a:ext>
            </a:extLst>
          </p:cNvPr>
          <p:cNvSpPr>
            <a:spLocks noGrp="1"/>
          </p:cNvSpPr>
          <p:nvPr>
            <p:ph idx="1"/>
          </p:nvPr>
        </p:nvSpPr>
        <p:spPr/>
        <p:txBody>
          <a:bodyPr>
            <a:normAutofit/>
          </a:bodyPr>
          <a:lstStyle/>
          <a:p>
            <a:r>
              <a:rPr lang="vi-VN" dirty="0"/>
              <a:t>Overview</a:t>
            </a:r>
          </a:p>
          <a:p>
            <a:pPr lvl="1"/>
            <a:r>
              <a:rPr lang="en-GB" dirty="0"/>
              <a:t>Independent of unicast routing protocols</a:t>
            </a:r>
          </a:p>
          <a:p>
            <a:pPr lvl="1"/>
            <a:r>
              <a:rPr lang="en-GB" dirty="0"/>
              <a:t>Extract required routing information from any unicast routing protocol</a:t>
            </a:r>
          </a:p>
          <a:p>
            <a:pPr lvl="1"/>
            <a:r>
              <a:rPr lang="en-GB" dirty="0"/>
              <a:t>Work across multiple AS with different unicast routing protocols</a:t>
            </a:r>
          </a:p>
          <a:p>
            <a:r>
              <a:rPr lang="vi-VN" dirty="0"/>
              <a:t>Strategy</a:t>
            </a:r>
          </a:p>
          <a:p>
            <a:pPr lvl="1"/>
            <a:r>
              <a:rPr lang="en-GB" dirty="0"/>
              <a:t>Flooding is inefficient over large sparse internet</a:t>
            </a:r>
          </a:p>
          <a:p>
            <a:pPr lvl="1"/>
            <a:r>
              <a:rPr lang="en-GB" dirty="0"/>
              <a:t>Little opportunity for shared spanning trees</a:t>
            </a:r>
          </a:p>
          <a:p>
            <a:pPr lvl="1"/>
            <a:r>
              <a:rPr lang="en-GB" dirty="0"/>
              <a:t>Focus on providing multiple shortest path unicast routes</a:t>
            </a:r>
          </a:p>
          <a:p>
            <a:r>
              <a:rPr lang="vi-VN" dirty="0"/>
              <a:t>Two operation modes</a:t>
            </a:r>
          </a:p>
          <a:p>
            <a:pPr lvl="1"/>
            <a:r>
              <a:rPr lang="vi-VN" dirty="0"/>
              <a:t>Dense Mode (PIM DM): for intra-AS</a:t>
            </a:r>
          </a:p>
          <a:p>
            <a:pPr lvl="1"/>
            <a:r>
              <a:rPr lang="vi-VN" dirty="0"/>
              <a:t>Sparse Mode (PIM SM): Inter-AS multicast routing</a:t>
            </a:r>
          </a:p>
          <a:p>
            <a:r>
              <a:rPr lang="vi-VN" dirty="0"/>
              <a:t>PIM SSM (source-specific) is a subset of PIM SM</a:t>
            </a:r>
            <a:endParaRPr lang="en-US" dirty="0"/>
          </a:p>
        </p:txBody>
      </p:sp>
      <p:sp>
        <p:nvSpPr>
          <p:cNvPr id="4" name="Slide Number Placeholder 3">
            <a:extLst>
              <a:ext uri="{FF2B5EF4-FFF2-40B4-BE49-F238E27FC236}">
                <a16:creationId xmlns:a16="http://schemas.microsoft.com/office/drawing/2014/main" id="{12A1D1E8-A01B-4F97-93C6-766C239722B9}"/>
              </a:ext>
            </a:extLst>
          </p:cNvPr>
          <p:cNvSpPr>
            <a:spLocks noGrp="1"/>
          </p:cNvSpPr>
          <p:nvPr>
            <p:ph type="sldNum" sz="quarter" idx="12"/>
          </p:nvPr>
        </p:nvSpPr>
        <p:spPr/>
        <p:txBody>
          <a:bodyPr/>
          <a:lstStyle/>
          <a:p>
            <a:fld id="{DF28FB93-0A08-4E7D-8E63-9EFA29F1E093}" type="slidenum">
              <a:rPr lang="en-US" smtClean="0"/>
              <a:pPr/>
              <a:t>37</a:t>
            </a:fld>
            <a:endParaRPr lang="en-US"/>
          </a:p>
        </p:txBody>
      </p:sp>
    </p:spTree>
    <p:extLst>
      <p:ext uri="{BB962C8B-B14F-4D97-AF65-F5344CB8AC3E}">
        <p14:creationId xmlns:p14="http://schemas.microsoft.com/office/powerpoint/2010/main" val="1410886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8D2FC-665E-4F22-84E8-0AD1F44CE7C3}"/>
              </a:ext>
            </a:extLst>
          </p:cNvPr>
          <p:cNvSpPr>
            <a:spLocks noGrp="1"/>
          </p:cNvSpPr>
          <p:nvPr>
            <p:ph type="title"/>
          </p:nvPr>
        </p:nvSpPr>
        <p:spPr/>
        <p:txBody>
          <a:bodyPr/>
          <a:lstStyle/>
          <a:p>
            <a:r>
              <a:rPr lang="vi-VN" dirty="0"/>
              <a:t>PIM Dense Mode</a:t>
            </a:r>
            <a:endParaRPr lang="en-US" dirty="0"/>
          </a:p>
        </p:txBody>
      </p:sp>
      <p:sp>
        <p:nvSpPr>
          <p:cNvPr id="3" name="Content Placeholder 2">
            <a:extLst>
              <a:ext uri="{FF2B5EF4-FFF2-40B4-BE49-F238E27FC236}">
                <a16:creationId xmlns:a16="http://schemas.microsoft.com/office/drawing/2014/main" id="{467AEB45-4D1B-4DC6-BA27-4347927125BF}"/>
              </a:ext>
            </a:extLst>
          </p:cNvPr>
          <p:cNvSpPr>
            <a:spLocks noGrp="1"/>
          </p:cNvSpPr>
          <p:nvPr>
            <p:ph idx="1"/>
          </p:nvPr>
        </p:nvSpPr>
        <p:spPr>
          <a:xfrm>
            <a:off x="837982" y="1227909"/>
            <a:ext cx="4572294" cy="4949054"/>
          </a:xfrm>
        </p:spPr>
        <p:txBody>
          <a:bodyPr>
            <a:normAutofit/>
          </a:bodyPr>
          <a:lstStyle/>
          <a:p>
            <a:r>
              <a:rPr lang="en-GB" sz="1800" dirty="0"/>
              <a:t>PIM DM </a:t>
            </a:r>
            <a:r>
              <a:rPr lang="en-GB" sz="1800" dirty="0" err="1"/>
              <a:t>hoạt</a:t>
            </a:r>
            <a:r>
              <a:rPr lang="en-GB" sz="1800" dirty="0"/>
              <a:t> </a:t>
            </a:r>
            <a:r>
              <a:rPr lang="en-GB" sz="1800" dirty="0" err="1"/>
              <a:t>động</a:t>
            </a:r>
            <a:r>
              <a:rPr lang="en-GB" sz="1800" dirty="0"/>
              <a:t> </a:t>
            </a:r>
            <a:r>
              <a:rPr lang="en-GB" sz="1800" dirty="0" err="1"/>
              <a:t>hiệu</a:t>
            </a:r>
            <a:r>
              <a:rPr lang="en-GB" sz="1800" dirty="0"/>
              <a:t> </a:t>
            </a:r>
            <a:r>
              <a:rPr lang="en-GB" sz="1800" dirty="0" err="1"/>
              <a:t>quả</a:t>
            </a:r>
            <a:r>
              <a:rPr lang="en-GB" sz="1800" dirty="0"/>
              <a:t> </a:t>
            </a:r>
            <a:r>
              <a:rPr lang="en-GB" sz="1800" dirty="0" err="1"/>
              <a:t>trong</a:t>
            </a:r>
            <a:r>
              <a:rPr lang="en-GB" sz="1800" dirty="0"/>
              <a:t> </a:t>
            </a:r>
            <a:r>
              <a:rPr lang="en-GB" sz="1800" dirty="0" err="1"/>
              <a:t>môi</a:t>
            </a:r>
            <a:r>
              <a:rPr lang="en-GB" sz="1800" dirty="0"/>
              <a:t> </a:t>
            </a:r>
            <a:r>
              <a:rPr lang="en-GB" sz="1800" dirty="0" err="1"/>
              <a:t>trường</a:t>
            </a:r>
            <a:r>
              <a:rPr lang="en-GB" sz="1800" dirty="0"/>
              <a:t> </a:t>
            </a:r>
            <a:r>
              <a:rPr lang="en-GB" sz="1800" dirty="0" err="1"/>
              <a:t>dày</a:t>
            </a:r>
            <a:r>
              <a:rPr lang="en-GB" sz="1800" dirty="0"/>
              <a:t> </a:t>
            </a:r>
            <a:r>
              <a:rPr lang="en-GB" sz="1800" dirty="0" err="1"/>
              <a:t>đặc</a:t>
            </a:r>
            <a:r>
              <a:rPr lang="en-GB" sz="1800" dirty="0"/>
              <a:t> </a:t>
            </a:r>
            <a:r>
              <a:rPr lang="en-GB" sz="1800" dirty="0" err="1"/>
              <a:t>các</a:t>
            </a:r>
            <a:r>
              <a:rPr lang="en-GB" sz="1800" dirty="0"/>
              <a:t> </a:t>
            </a:r>
            <a:r>
              <a:rPr lang="en-GB" sz="1800" dirty="0" err="1"/>
              <a:t>trạm</a:t>
            </a:r>
            <a:r>
              <a:rPr lang="en-GB" sz="1800" dirty="0"/>
              <a:t> </a:t>
            </a:r>
            <a:r>
              <a:rPr lang="en-GB" sz="1800" dirty="0" err="1"/>
              <a:t>nghe</a:t>
            </a:r>
            <a:r>
              <a:rPr lang="en-GB" sz="1800" dirty="0"/>
              <a:t> &amp; router</a:t>
            </a:r>
          </a:p>
          <a:p>
            <a:r>
              <a:rPr lang="en-GB" sz="1800" dirty="0" err="1"/>
              <a:t>Sử</a:t>
            </a:r>
            <a:r>
              <a:rPr lang="en-GB" sz="1800" dirty="0"/>
              <a:t> </a:t>
            </a:r>
            <a:r>
              <a:rPr lang="en-GB" sz="1800" dirty="0" err="1"/>
              <a:t>dụng</a:t>
            </a:r>
            <a:r>
              <a:rPr lang="en-GB" sz="1800" dirty="0"/>
              <a:t> </a:t>
            </a:r>
            <a:r>
              <a:rPr lang="en-GB" sz="1800" dirty="0" err="1"/>
              <a:t>thuật</a:t>
            </a:r>
            <a:r>
              <a:rPr lang="en-GB" sz="1800" dirty="0"/>
              <a:t> </a:t>
            </a:r>
            <a:r>
              <a:rPr lang="en-GB" sz="1800" dirty="0" err="1"/>
              <a:t>toán</a:t>
            </a:r>
            <a:r>
              <a:rPr lang="en-GB" sz="1800" dirty="0"/>
              <a:t> </a:t>
            </a:r>
            <a:r>
              <a:rPr lang="en-GB" sz="1800" dirty="0" err="1"/>
              <a:t>tràn</a:t>
            </a:r>
            <a:r>
              <a:rPr lang="en-GB" sz="1800" dirty="0"/>
              <a:t> (flooding) </a:t>
            </a:r>
            <a:r>
              <a:rPr lang="en-GB" sz="1800" dirty="0" err="1"/>
              <a:t>kết</a:t>
            </a:r>
            <a:r>
              <a:rPr lang="en-GB" sz="1800" dirty="0"/>
              <a:t> </a:t>
            </a:r>
            <a:r>
              <a:rPr lang="en-GB" sz="1800" dirty="0" err="1"/>
              <a:t>hợp</a:t>
            </a:r>
            <a:r>
              <a:rPr lang="en-GB" sz="1800" dirty="0"/>
              <a:t> </a:t>
            </a:r>
            <a:r>
              <a:rPr lang="en-GB" sz="1800" dirty="0" err="1"/>
              <a:t>tỉa</a:t>
            </a:r>
            <a:r>
              <a:rPr lang="en-GB" sz="1800" dirty="0"/>
              <a:t> </a:t>
            </a:r>
            <a:r>
              <a:rPr lang="en-GB" sz="1800" dirty="0" err="1"/>
              <a:t>cành</a:t>
            </a:r>
            <a:r>
              <a:rPr lang="en-GB" sz="1800" dirty="0"/>
              <a:t> (</a:t>
            </a:r>
            <a:r>
              <a:rPr lang="en-GB" sz="1800" dirty="0" err="1"/>
              <a:t>prun</a:t>
            </a:r>
            <a:r>
              <a:rPr lang="en-GB" sz="1800" dirty="0"/>
              <a:t>)</a:t>
            </a:r>
          </a:p>
          <a:p>
            <a:r>
              <a:rPr lang="en-US" sz="1800" dirty="0" err="1"/>
              <a:t>Dựng</a:t>
            </a:r>
            <a:r>
              <a:rPr lang="en-US" sz="1800" dirty="0"/>
              <a:t> </a:t>
            </a:r>
            <a:r>
              <a:rPr lang="en-US" sz="1800" dirty="0" err="1"/>
              <a:t>cây</a:t>
            </a:r>
            <a:r>
              <a:rPr lang="en-US" sz="1800" dirty="0"/>
              <a:t> multicast:</a:t>
            </a:r>
          </a:p>
          <a:p>
            <a:pPr lvl="1"/>
            <a:r>
              <a:rPr lang="en-US" sz="1400" dirty="0" err="1"/>
              <a:t>Áp</a:t>
            </a:r>
            <a:r>
              <a:rPr lang="en-US" sz="1400" dirty="0"/>
              <a:t> </a:t>
            </a:r>
            <a:r>
              <a:rPr lang="en-US" sz="1400" dirty="0" err="1"/>
              <a:t>dụng</a:t>
            </a:r>
            <a:r>
              <a:rPr lang="en-US" sz="1400" dirty="0"/>
              <a:t> </a:t>
            </a:r>
            <a:r>
              <a:rPr lang="en-US" sz="1400" dirty="0" err="1"/>
              <a:t>thuật</a:t>
            </a:r>
            <a:r>
              <a:rPr lang="en-US" sz="1400" dirty="0"/>
              <a:t> </a:t>
            </a:r>
            <a:r>
              <a:rPr lang="en-US" sz="1400" dirty="0" err="1"/>
              <a:t>toán</a:t>
            </a:r>
            <a:r>
              <a:rPr lang="en-US" sz="1400" dirty="0"/>
              <a:t> </a:t>
            </a:r>
            <a:r>
              <a:rPr lang="en-US" sz="1400" dirty="0" err="1"/>
              <a:t>tràn</a:t>
            </a:r>
            <a:r>
              <a:rPr lang="en-US" sz="1400" dirty="0"/>
              <a:t> (flooding), </a:t>
            </a:r>
            <a:r>
              <a:rPr lang="en-US" sz="1400" dirty="0" err="1"/>
              <a:t>cây</a:t>
            </a:r>
            <a:r>
              <a:rPr lang="en-US" sz="1400" dirty="0"/>
              <a:t> multicast ban </a:t>
            </a:r>
            <a:r>
              <a:rPr lang="en-US" sz="1400" dirty="0" err="1"/>
              <a:t>đầu</a:t>
            </a:r>
            <a:r>
              <a:rPr lang="en-US" sz="1400" dirty="0"/>
              <a:t> </a:t>
            </a:r>
            <a:r>
              <a:rPr lang="en-US" sz="1400" dirty="0" err="1"/>
              <a:t>là</a:t>
            </a:r>
            <a:r>
              <a:rPr lang="en-US" sz="1400" dirty="0"/>
              <a:t> </a:t>
            </a:r>
            <a:r>
              <a:rPr lang="en-US" sz="1400" dirty="0" err="1"/>
              <a:t>toàn</a:t>
            </a:r>
            <a:r>
              <a:rPr lang="en-US" sz="1400" dirty="0"/>
              <a:t> </a:t>
            </a:r>
            <a:r>
              <a:rPr lang="en-US" sz="1400" dirty="0" err="1"/>
              <a:t>bộ</a:t>
            </a:r>
            <a:r>
              <a:rPr lang="en-US" sz="1400" dirty="0"/>
              <a:t> </a:t>
            </a:r>
            <a:r>
              <a:rPr lang="en-US" sz="1400" dirty="0" err="1"/>
              <a:t>kết</a:t>
            </a:r>
            <a:r>
              <a:rPr lang="en-US" sz="1400" dirty="0"/>
              <a:t> </a:t>
            </a:r>
            <a:r>
              <a:rPr lang="en-US" sz="1400" dirty="0" err="1"/>
              <a:t>nối</a:t>
            </a:r>
            <a:r>
              <a:rPr lang="en-US" sz="1400" dirty="0"/>
              <a:t> </a:t>
            </a:r>
            <a:r>
              <a:rPr lang="en-US" sz="1400" dirty="0" err="1"/>
              <a:t>mạng</a:t>
            </a:r>
            <a:endParaRPr lang="en-US" sz="1400" dirty="0"/>
          </a:p>
          <a:p>
            <a:pPr lvl="1"/>
            <a:r>
              <a:rPr lang="en-US" sz="1400" dirty="0" err="1"/>
              <a:t>Tỉa</a:t>
            </a:r>
            <a:r>
              <a:rPr lang="en-US" sz="1400" dirty="0"/>
              <a:t> </a:t>
            </a:r>
            <a:r>
              <a:rPr lang="en-US" sz="1400" dirty="0" err="1"/>
              <a:t>cành</a:t>
            </a:r>
            <a:r>
              <a:rPr lang="en-US" sz="1400" dirty="0"/>
              <a:t> upstream: router </a:t>
            </a:r>
            <a:r>
              <a:rPr lang="en-US" sz="1400" dirty="0" err="1"/>
              <a:t>áp</a:t>
            </a:r>
            <a:r>
              <a:rPr lang="en-US" sz="1400" dirty="0"/>
              <a:t> </a:t>
            </a:r>
            <a:r>
              <a:rPr lang="en-US" sz="1400" dirty="0" err="1"/>
              <a:t>dụng</a:t>
            </a:r>
            <a:r>
              <a:rPr lang="en-US" sz="1400" dirty="0"/>
              <a:t> </a:t>
            </a:r>
            <a:r>
              <a:rPr lang="en-US" sz="1400" dirty="0" err="1"/>
              <a:t>thuật</a:t>
            </a:r>
            <a:r>
              <a:rPr lang="en-US" sz="1400" dirty="0"/>
              <a:t> </a:t>
            </a:r>
            <a:r>
              <a:rPr lang="en-US" sz="1400" dirty="0" err="1"/>
              <a:t>toán</a:t>
            </a:r>
            <a:r>
              <a:rPr lang="en-US" sz="1400" dirty="0"/>
              <a:t> RPF </a:t>
            </a:r>
            <a:r>
              <a:rPr lang="en-US" sz="1400" dirty="0" err="1"/>
              <a:t>và</a:t>
            </a:r>
            <a:r>
              <a:rPr lang="en-US" sz="1400" dirty="0"/>
              <a:t> </a:t>
            </a:r>
            <a:r>
              <a:rPr lang="en-US" sz="1400" dirty="0" err="1"/>
              <a:t>tỉa</a:t>
            </a:r>
            <a:r>
              <a:rPr lang="en-US" sz="1400" dirty="0"/>
              <a:t> </a:t>
            </a:r>
            <a:r>
              <a:rPr lang="en-US" sz="1400" dirty="0" err="1"/>
              <a:t>đi</a:t>
            </a:r>
            <a:r>
              <a:rPr lang="en-US" sz="1400" dirty="0"/>
              <a:t> </a:t>
            </a:r>
            <a:r>
              <a:rPr lang="en-US" sz="1400" dirty="0" err="1"/>
              <a:t>những</a:t>
            </a:r>
            <a:r>
              <a:rPr lang="en-US" sz="1400" dirty="0"/>
              <a:t> </a:t>
            </a:r>
            <a:r>
              <a:rPr lang="en-US" sz="1400" dirty="0" err="1"/>
              <a:t>cành</a:t>
            </a:r>
            <a:r>
              <a:rPr lang="en-US" sz="1400" dirty="0"/>
              <a:t> </a:t>
            </a:r>
            <a:r>
              <a:rPr lang="en-US" sz="1400" dirty="0" err="1"/>
              <a:t>không</a:t>
            </a:r>
            <a:r>
              <a:rPr lang="en-US" sz="1400" dirty="0"/>
              <a:t> </a:t>
            </a:r>
            <a:r>
              <a:rPr lang="en-US" sz="1400" dirty="0" err="1"/>
              <a:t>thuộc</a:t>
            </a:r>
            <a:r>
              <a:rPr lang="en-US" sz="1400" dirty="0"/>
              <a:t> RPF</a:t>
            </a:r>
            <a:endParaRPr lang="vi-VN" sz="1400" dirty="0"/>
          </a:p>
          <a:p>
            <a:pPr lvl="1"/>
            <a:r>
              <a:rPr lang="en-GB" sz="1400" dirty="0" err="1"/>
              <a:t>Tỉa</a:t>
            </a:r>
            <a:r>
              <a:rPr lang="en-GB" sz="1400" dirty="0"/>
              <a:t> </a:t>
            </a:r>
            <a:r>
              <a:rPr lang="en-GB" sz="1400" dirty="0" err="1"/>
              <a:t>cành</a:t>
            </a:r>
            <a:r>
              <a:rPr lang="en-GB" sz="1400" dirty="0"/>
              <a:t> downstream: </a:t>
            </a:r>
            <a:r>
              <a:rPr lang="en-GB" sz="1400" dirty="0" err="1"/>
              <a:t>cây</a:t>
            </a:r>
            <a:r>
              <a:rPr lang="en-GB" sz="1400" dirty="0"/>
              <a:t> con (</a:t>
            </a:r>
            <a:r>
              <a:rPr lang="en-GB" sz="1400" dirty="0" err="1"/>
              <a:t>cành</a:t>
            </a:r>
            <a:r>
              <a:rPr lang="en-GB" sz="1400" dirty="0"/>
              <a:t>) </a:t>
            </a:r>
            <a:r>
              <a:rPr lang="en-GB" sz="1400" dirty="0" err="1"/>
              <a:t>không</a:t>
            </a:r>
            <a:r>
              <a:rPr lang="en-GB" sz="1400" dirty="0"/>
              <a:t> </a:t>
            </a:r>
            <a:r>
              <a:rPr lang="en-GB" sz="1400" dirty="0" err="1"/>
              <a:t>có</a:t>
            </a:r>
            <a:r>
              <a:rPr lang="en-GB" sz="1400" dirty="0"/>
              <a:t> </a:t>
            </a:r>
            <a:r>
              <a:rPr lang="en-GB" sz="1400" dirty="0" err="1"/>
              <a:t>trạm</a:t>
            </a:r>
            <a:r>
              <a:rPr lang="en-GB" sz="1400" dirty="0"/>
              <a:t> </a:t>
            </a:r>
            <a:r>
              <a:rPr lang="en-GB" sz="1400" dirty="0" err="1"/>
              <a:t>nghe</a:t>
            </a:r>
            <a:r>
              <a:rPr lang="en-GB" sz="1400" dirty="0"/>
              <a:t> (host </a:t>
            </a:r>
            <a:r>
              <a:rPr lang="en-GB" sz="1400" dirty="0" err="1"/>
              <a:t>và</a:t>
            </a:r>
            <a:r>
              <a:rPr lang="en-GB" sz="1400" dirty="0"/>
              <a:t> router) </a:t>
            </a:r>
            <a:r>
              <a:rPr lang="en-GB" sz="1400" dirty="0" err="1"/>
              <a:t>thì</a:t>
            </a:r>
            <a:r>
              <a:rPr lang="en-GB" sz="1400" dirty="0"/>
              <a:t> </a:t>
            </a:r>
            <a:r>
              <a:rPr lang="en-GB" sz="1400" dirty="0" err="1"/>
              <a:t>được</a:t>
            </a:r>
            <a:r>
              <a:rPr lang="en-GB" sz="1400" dirty="0"/>
              <a:t> </a:t>
            </a:r>
            <a:r>
              <a:rPr lang="en-GB" sz="1400" dirty="0" err="1"/>
              <a:t>tỉa</a:t>
            </a:r>
            <a:r>
              <a:rPr lang="en-GB" sz="1400" dirty="0"/>
              <a:t> </a:t>
            </a:r>
            <a:r>
              <a:rPr lang="en-GB" sz="1400" dirty="0" err="1"/>
              <a:t>đi</a:t>
            </a:r>
            <a:endParaRPr lang="en-GB" sz="1400" dirty="0"/>
          </a:p>
          <a:p>
            <a:pPr lvl="1"/>
            <a:r>
              <a:rPr lang="en-GB" sz="1400" dirty="0" err="1"/>
              <a:t>Tỉa</a:t>
            </a:r>
            <a:r>
              <a:rPr lang="en-GB" sz="1400" dirty="0"/>
              <a:t> </a:t>
            </a:r>
            <a:r>
              <a:rPr lang="en-GB" sz="1400" dirty="0" err="1"/>
              <a:t>nút</a:t>
            </a:r>
            <a:r>
              <a:rPr lang="en-GB" sz="1400" dirty="0"/>
              <a:t> cha </a:t>
            </a:r>
            <a:r>
              <a:rPr lang="en-GB" sz="1400" dirty="0" err="1"/>
              <a:t>thừa</a:t>
            </a:r>
            <a:r>
              <a:rPr lang="en-GB" sz="1400" dirty="0"/>
              <a:t>: </a:t>
            </a:r>
            <a:r>
              <a:rPr lang="en-GB" sz="1400" dirty="0" err="1"/>
              <a:t>nhiều</a:t>
            </a:r>
            <a:r>
              <a:rPr lang="en-GB" sz="1400" dirty="0"/>
              <a:t> router </a:t>
            </a:r>
            <a:r>
              <a:rPr lang="en-GB" sz="1400" dirty="0" err="1"/>
              <a:t>cùng</a:t>
            </a:r>
            <a:r>
              <a:rPr lang="en-GB" sz="1400" dirty="0"/>
              <a:t> </a:t>
            </a:r>
            <a:r>
              <a:rPr lang="en-GB" sz="1400" dirty="0" err="1"/>
              <a:t>chuyển</a:t>
            </a:r>
            <a:r>
              <a:rPr lang="en-GB" sz="1400" dirty="0"/>
              <a:t> </a:t>
            </a:r>
            <a:r>
              <a:rPr lang="en-GB" sz="1400" dirty="0" err="1"/>
              <a:t>tiếp</a:t>
            </a:r>
            <a:r>
              <a:rPr lang="en-GB" sz="1400" dirty="0"/>
              <a:t> </a:t>
            </a:r>
            <a:r>
              <a:rPr lang="en-GB" sz="1400" dirty="0" err="1"/>
              <a:t>nhóm</a:t>
            </a:r>
            <a:r>
              <a:rPr lang="en-GB" sz="1400" dirty="0"/>
              <a:t> </a:t>
            </a:r>
            <a:r>
              <a:rPr lang="en-GB" sz="1400" dirty="0" err="1"/>
              <a:t>đến</a:t>
            </a:r>
            <a:r>
              <a:rPr lang="en-GB" sz="1400" dirty="0"/>
              <a:t> </a:t>
            </a:r>
            <a:r>
              <a:rPr lang="en-GB" sz="1400" dirty="0" err="1"/>
              <a:t>cùng</a:t>
            </a:r>
            <a:r>
              <a:rPr lang="en-GB" sz="1400" dirty="0"/>
              <a:t> </a:t>
            </a:r>
            <a:r>
              <a:rPr lang="en-GB" sz="1400" dirty="0" err="1"/>
              <a:t>một</a:t>
            </a:r>
            <a:r>
              <a:rPr lang="en-GB" sz="1400" dirty="0"/>
              <a:t> local link downstream </a:t>
            </a:r>
            <a:r>
              <a:rPr lang="en-GB" sz="1400" dirty="0">
                <a:sym typeface="Wingdings" panose="05000000000000000000" pitchFamily="2" charset="2"/>
              </a:rPr>
              <a:t> </a:t>
            </a:r>
            <a:r>
              <a:rPr lang="en-GB" sz="1400" dirty="0" err="1">
                <a:sym typeface="Wingdings" panose="05000000000000000000" pitchFamily="2" charset="2"/>
              </a:rPr>
              <a:t>lựa</a:t>
            </a:r>
            <a:r>
              <a:rPr lang="en-GB" sz="1400" dirty="0">
                <a:sym typeface="Wingdings" panose="05000000000000000000" pitchFamily="2" charset="2"/>
              </a:rPr>
              <a:t> </a:t>
            </a:r>
            <a:r>
              <a:rPr lang="en-GB" sz="1400" dirty="0" err="1">
                <a:sym typeface="Wingdings" panose="05000000000000000000" pitchFamily="2" charset="2"/>
              </a:rPr>
              <a:t>chọn</a:t>
            </a:r>
            <a:r>
              <a:rPr lang="en-GB" sz="1400" dirty="0">
                <a:sym typeface="Wingdings" panose="05000000000000000000" pitchFamily="2" charset="2"/>
              </a:rPr>
              <a:t> 1 router </a:t>
            </a:r>
            <a:r>
              <a:rPr lang="en-GB" sz="1400" dirty="0" err="1">
                <a:sym typeface="Wingdings" panose="05000000000000000000" pitchFamily="2" charset="2"/>
              </a:rPr>
              <a:t>bằng</a:t>
            </a:r>
            <a:r>
              <a:rPr lang="en-GB" sz="1400" dirty="0">
                <a:sym typeface="Wingdings" panose="05000000000000000000" pitchFamily="2" charset="2"/>
              </a:rPr>
              <a:t> </a:t>
            </a:r>
            <a:r>
              <a:rPr lang="en-GB" sz="1400" dirty="0" err="1">
                <a:sym typeface="Wingdings" panose="05000000000000000000" pitchFamily="2" charset="2"/>
              </a:rPr>
              <a:t>thủ</a:t>
            </a:r>
            <a:r>
              <a:rPr lang="en-GB" sz="1400" dirty="0">
                <a:sym typeface="Wingdings" panose="05000000000000000000" pitchFamily="2" charset="2"/>
              </a:rPr>
              <a:t> </a:t>
            </a:r>
            <a:r>
              <a:rPr lang="en-GB" sz="1400" dirty="0" err="1">
                <a:sym typeface="Wingdings" panose="05000000000000000000" pitchFamily="2" charset="2"/>
              </a:rPr>
              <a:t>tục</a:t>
            </a:r>
            <a:r>
              <a:rPr lang="en-GB" sz="1400" dirty="0">
                <a:sym typeface="Wingdings" panose="05000000000000000000" pitchFamily="2" charset="2"/>
              </a:rPr>
              <a:t> Assert </a:t>
            </a:r>
            <a:r>
              <a:rPr lang="en-GB" sz="1400" dirty="0" err="1">
                <a:sym typeface="Wingdings" panose="05000000000000000000" pitchFamily="2" charset="2"/>
              </a:rPr>
              <a:t>và</a:t>
            </a:r>
            <a:r>
              <a:rPr lang="en-GB" sz="1400" dirty="0">
                <a:sym typeface="Wingdings" panose="05000000000000000000" pitchFamily="2" charset="2"/>
              </a:rPr>
              <a:t> </a:t>
            </a:r>
            <a:r>
              <a:rPr lang="en-GB" sz="1400" dirty="0" err="1">
                <a:sym typeface="Wingdings" panose="05000000000000000000" pitchFamily="2" charset="2"/>
              </a:rPr>
              <a:t>tỉa</a:t>
            </a:r>
            <a:r>
              <a:rPr lang="en-GB" sz="1400" dirty="0">
                <a:sym typeface="Wingdings" panose="05000000000000000000" pitchFamily="2" charset="2"/>
              </a:rPr>
              <a:t> </a:t>
            </a:r>
            <a:r>
              <a:rPr lang="en-GB" sz="1400" dirty="0" err="1">
                <a:sym typeface="Wingdings" panose="05000000000000000000" pitchFamily="2" charset="2"/>
              </a:rPr>
              <a:t>đi</a:t>
            </a:r>
            <a:r>
              <a:rPr lang="en-GB" sz="1400" dirty="0">
                <a:sym typeface="Wingdings" panose="05000000000000000000" pitchFamily="2" charset="2"/>
              </a:rPr>
              <a:t> </a:t>
            </a:r>
            <a:r>
              <a:rPr lang="en-GB" sz="1400" dirty="0" err="1">
                <a:sym typeface="Wingdings" panose="05000000000000000000" pitchFamily="2" charset="2"/>
              </a:rPr>
              <a:t>các</a:t>
            </a:r>
            <a:r>
              <a:rPr lang="en-GB" sz="1400" dirty="0">
                <a:sym typeface="Wingdings" panose="05000000000000000000" pitchFamily="2" charset="2"/>
              </a:rPr>
              <a:t> </a:t>
            </a:r>
            <a:r>
              <a:rPr lang="en-GB" sz="1400" dirty="0" err="1">
                <a:sym typeface="Wingdings" panose="05000000000000000000" pitchFamily="2" charset="2"/>
              </a:rPr>
              <a:t>cành</a:t>
            </a:r>
            <a:r>
              <a:rPr lang="en-GB" sz="1400" dirty="0">
                <a:sym typeface="Wingdings" panose="05000000000000000000" pitchFamily="2" charset="2"/>
              </a:rPr>
              <a:t> downstream </a:t>
            </a:r>
            <a:r>
              <a:rPr lang="en-GB" sz="1400" dirty="0" err="1">
                <a:sym typeface="Wingdings" panose="05000000000000000000" pitchFamily="2" charset="2"/>
              </a:rPr>
              <a:t>của</a:t>
            </a:r>
            <a:r>
              <a:rPr lang="en-GB" sz="1400" dirty="0">
                <a:sym typeface="Wingdings" panose="05000000000000000000" pitchFamily="2" charset="2"/>
              </a:rPr>
              <a:t> router </a:t>
            </a:r>
            <a:r>
              <a:rPr lang="en-GB" sz="1400" dirty="0" err="1">
                <a:sym typeface="Wingdings" panose="05000000000000000000" pitchFamily="2" charset="2"/>
              </a:rPr>
              <a:t>khác</a:t>
            </a:r>
            <a:endParaRPr lang="en-GB" sz="1400" dirty="0"/>
          </a:p>
          <a:p>
            <a:pPr lvl="1"/>
            <a:r>
              <a:rPr lang="en-GB" sz="1400" dirty="0" err="1"/>
              <a:t>Thêm</a:t>
            </a:r>
            <a:r>
              <a:rPr lang="en-GB" sz="1400" dirty="0"/>
              <a:t> </a:t>
            </a:r>
            <a:r>
              <a:rPr lang="en-GB" sz="1400" dirty="0" err="1"/>
              <a:t>cành</a:t>
            </a:r>
            <a:r>
              <a:rPr lang="en-GB" sz="1400" dirty="0"/>
              <a:t> </a:t>
            </a:r>
            <a:r>
              <a:rPr lang="en-GB" sz="1400" dirty="0" err="1"/>
              <a:t>mới</a:t>
            </a:r>
            <a:r>
              <a:rPr lang="en-GB" sz="1400" dirty="0"/>
              <a:t>: </a:t>
            </a:r>
            <a:r>
              <a:rPr lang="en-GB" sz="1400" dirty="0" err="1"/>
              <a:t>áp</a:t>
            </a:r>
            <a:r>
              <a:rPr lang="en-GB" sz="1400" dirty="0"/>
              <a:t> </a:t>
            </a:r>
            <a:r>
              <a:rPr lang="en-GB" sz="1400" dirty="0" err="1"/>
              <a:t>dụng</a:t>
            </a:r>
            <a:r>
              <a:rPr lang="en-GB" sz="1400" dirty="0"/>
              <a:t> </a:t>
            </a:r>
            <a:r>
              <a:rPr lang="en-GB" sz="1400" dirty="0" err="1"/>
              <a:t>lần</a:t>
            </a:r>
            <a:r>
              <a:rPr lang="en-GB" sz="1400" dirty="0"/>
              <a:t> </a:t>
            </a:r>
            <a:r>
              <a:rPr lang="en-GB" sz="1400" dirty="0" err="1"/>
              <a:t>lượt</a:t>
            </a:r>
            <a:r>
              <a:rPr lang="en-GB" sz="1400" dirty="0"/>
              <a:t> RPF, </a:t>
            </a:r>
            <a:r>
              <a:rPr lang="en-GB" sz="1400" dirty="0" err="1"/>
              <a:t>trạm</a:t>
            </a:r>
            <a:r>
              <a:rPr lang="en-GB" sz="1400" dirty="0"/>
              <a:t> </a:t>
            </a:r>
            <a:r>
              <a:rPr lang="en-GB" sz="1400" dirty="0" err="1"/>
              <a:t>nghe</a:t>
            </a:r>
            <a:r>
              <a:rPr lang="en-GB" sz="1400" dirty="0"/>
              <a:t> </a:t>
            </a:r>
            <a:r>
              <a:rPr lang="en-GB" sz="1400" dirty="0" err="1"/>
              <a:t>mới</a:t>
            </a:r>
            <a:r>
              <a:rPr lang="en-GB" sz="1400" dirty="0"/>
              <a:t> (host &amp; router) join </a:t>
            </a:r>
            <a:r>
              <a:rPr lang="en-GB" sz="1400" dirty="0" err="1"/>
              <a:t>vào</a:t>
            </a:r>
            <a:r>
              <a:rPr lang="en-GB" sz="1400" dirty="0"/>
              <a:t> </a:t>
            </a:r>
            <a:r>
              <a:rPr lang="en-GB" sz="1400" dirty="0" err="1"/>
              <a:t>nút</a:t>
            </a:r>
            <a:r>
              <a:rPr lang="en-GB" sz="1400" dirty="0"/>
              <a:t> cha </a:t>
            </a:r>
            <a:r>
              <a:rPr lang="en-GB" sz="1400" dirty="0" err="1"/>
              <a:t>giống</a:t>
            </a:r>
            <a:r>
              <a:rPr lang="en-GB" sz="1400" dirty="0"/>
              <a:t> </a:t>
            </a:r>
            <a:r>
              <a:rPr lang="en-GB" sz="1400" dirty="0" err="1"/>
              <a:t>xử</a:t>
            </a:r>
            <a:r>
              <a:rPr lang="en-GB" sz="1400" dirty="0"/>
              <a:t> </a:t>
            </a:r>
            <a:r>
              <a:rPr lang="en-GB" sz="1400" dirty="0" err="1"/>
              <a:t>lý</a:t>
            </a:r>
            <a:r>
              <a:rPr lang="en-GB" sz="1400" dirty="0"/>
              <a:t> </a:t>
            </a:r>
            <a:r>
              <a:rPr lang="en-GB" sz="1400" dirty="0" err="1"/>
              <a:t>trong</a:t>
            </a:r>
            <a:r>
              <a:rPr lang="en-GB" sz="1400" dirty="0"/>
              <a:t> IGMP</a:t>
            </a:r>
          </a:p>
        </p:txBody>
      </p:sp>
      <p:sp>
        <p:nvSpPr>
          <p:cNvPr id="4" name="Slide Number Placeholder 3">
            <a:extLst>
              <a:ext uri="{FF2B5EF4-FFF2-40B4-BE49-F238E27FC236}">
                <a16:creationId xmlns:a16="http://schemas.microsoft.com/office/drawing/2014/main" id="{878F105C-AB2C-49BF-B26E-E065898D17E4}"/>
              </a:ext>
            </a:extLst>
          </p:cNvPr>
          <p:cNvSpPr>
            <a:spLocks noGrp="1"/>
          </p:cNvSpPr>
          <p:nvPr>
            <p:ph type="sldNum" sz="quarter" idx="12"/>
          </p:nvPr>
        </p:nvSpPr>
        <p:spPr/>
        <p:txBody>
          <a:bodyPr/>
          <a:lstStyle/>
          <a:p>
            <a:fld id="{DF28FB93-0A08-4E7D-8E63-9EFA29F1E093}" type="slidenum">
              <a:rPr lang="en-US" smtClean="0"/>
              <a:pPr/>
              <a:t>38</a:t>
            </a:fld>
            <a:endParaRPr lang="en-US"/>
          </a:p>
        </p:txBody>
      </p:sp>
      <p:sp>
        <p:nvSpPr>
          <p:cNvPr id="5" name="Line 2">
            <a:extLst>
              <a:ext uri="{FF2B5EF4-FFF2-40B4-BE49-F238E27FC236}">
                <a16:creationId xmlns:a16="http://schemas.microsoft.com/office/drawing/2014/main" id="{6187D76B-004B-4B54-B472-22E2A548E365}"/>
              </a:ext>
            </a:extLst>
          </p:cNvPr>
          <p:cNvSpPr>
            <a:spLocks noChangeShapeType="1"/>
          </p:cNvSpPr>
          <p:nvPr/>
        </p:nvSpPr>
        <p:spPr bwMode="auto">
          <a:xfrm flipV="1">
            <a:off x="6608688" y="2469256"/>
            <a:ext cx="1180503" cy="106045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3">
            <a:extLst>
              <a:ext uri="{FF2B5EF4-FFF2-40B4-BE49-F238E27FC236}">
                <a16:creationId xmlns:a16="http://schemas.microsoft.com/office/drawing/2014/main" id="{AB6B7826-A1D1-4B77-A4D8-065188AFD8CA}"/>
              </a:ext>
            </a:extLst>
          </p:cNvPr>
          <p:cNvSpPr>
            <a:spLocks noChangeShapeType="1"/>
          </p:cNvSpPr>
          <p:nvPr/>
        </p:nvSpPr>
        <p:spPr bwMode="auto">
          <a:xfrm>
            <a:off x="6380162" y="2040632"/>
            <a:ext cx="0" cy="21304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4">
            <a:extLst>
              <a:ext uri="{FF2B5EF4-FFF2-40B4-BE49-F238E27FC236}">
                <a16:creationId xmlns:a16="http://schemas.microsoft.com/office/drawing/2014/main" id="{0B78860E-250D-454E-9F56-79890A4789F6}"/>
              </a:ext>
            </a:extLst>
          </p:cNvPr>
          <p:cNvSpPr>
            <a:spLocks noChangeShapeType="1"/>
          </p:cNvSpPr>
          <p:nvPr/>
        </p:nvSpPr>
        <p:spPr bwMode="auto">
          <a:xfrm>
            <a:off x="7980362" y="2040632"/>
            <a:ext cx="0" cy="21304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5">
            <a:extLst>
              <a:ext uri="{FF2B5EF4-FFF2-40B4-BE49-F238E27FC236}">
                <a16:creationId xmlns:a16="http://schemas.microsoft.com/office/drawing/2014/main" id="{F8539E5B-4240-4E09-A76A-75F809499615}"/>
              </a:ext>
            </a:extLst>
          </p:cNvPr>
          <p:cNvSpPr>
            <a:spLocks noChangeShapeType="1"/>
          </p:cNvSpPr>
          <p:nvPr/>
        </p:nvSpPr>
        <p:spPr bwMode="auto">
          <a:xfrm flipV="1">
            <a:off x="8228012" y="3557556"/>
            <a:ext cx="1008858" cy="3901"/>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6">
            <a:extLst>
              <a:ext uri="{FF2B5EF4-FFF2-40B4-BE49-F238E27FC236}">
                <a16:creationId xmlns:a16="http://schemas.microsoft.com/office/drawing/2014/main" id="{916B5970-0EF2-4971-A2F3-4778D13C9B60}"/>
              </a:ext>
            </a:extLst>
          </p:cNvPr>
          <p:cNvSpPr>
            <a:spLocks noChangeShapeType="1"/>
          </p:cNvSpPr>
          <p:nvPr/>
        </p:nvSpPr>
        <p:spPr bwMode="auto">
          <a:xfrm flipV="1">
            <a:off x="9675813" y="3557555"/>
            <a:ext cx="671512" cy="1"/>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7">
            <a:extLst>
              <a:ext uri="{FF2B5EF4-FFF2-40B4-BE49-F238E27FC236}">
                <a16:creationId xmlns:a16="http://schemas.microsoft.com/office/drawing/2014/main" id="{485D13D3-AD70-4DB5-8475-F612F5C89CE4}"/>
              </a:ext>
            </a:extLst>
          </p:cNvPr>
          <p:cNvSpPr>
            <a:spLocks noChangeShapeType="1"/>
          </p:cNvSpPr>
          <p:nvPr/>
        </p:nvSpPr>
        <p:spPr bwMode="auto">
          <a:xfrm flipV="1">
            <a:off x="10361511" y="3035990"/>
            <a:ext cx="1528864" cy="8286"/>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8">
            <a:extLst>
              <a:ext uri="{FF2B5EF4-FFF2-40B4-BE49-F238E27FC236}">
                <a16:creationId xmlns:a16="http://schemas.microsoft.com/office/drawing/2014/main" id="{B83DE0A5-2321-4326-9531-57D9272A17E3}"/>
              </a:ext>
            </a:extLst>
          </p:cNvPr>
          <p:cNvSpPr>
            <a:spLocks noChangeShapeType="1"/>
          </p:cNvSpPr>
          <p:nvPr/>
        </p:nvSpPr>
        <p:spPr bwMode="auto">
          <a:xfrm>
            <a:off x="11102971" y="4245668"/>
            <a:ext cx="0" cy="458789"/>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9">
            <a:extLst>
              <a:ext uri="{FF2B5EF4-FFF2-40B4-BE49-F238E27FC236}">
                <a16:creationId xmlns:a16="http://schemas.microsoft.com/office/drawing/2014/main" id="{75436B40-614A-428C-952E-3847FBA9F025}"/>
              </a:ext>
            </a:extLst>
          </p:cNvPr>
          <p:cNvSpPr>
            <a:spLocks noChangeShapeType="1"/>
          </p:cNvSpPr>
          <p:nvPr/>
        </p:nvSpPr>
        <p:spPr bwMode="auto">
          <a:xfrm>
            <a:off x="8685212" y="4704457"/>
            <a:ext cx="0" cy="38100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0">
            <a:extLst>
              <a:ext uri="{FF2B5EF4-FFF2-40B4-BE49-F238E27FC236}">
                <a16:creationId xmlns:a16="http://schemas.microsoft.com/office/drawing/2014/main" id="{56AA62C2-B32B-4935-81EF-E6BE1EF3E61C}"/>
              </a:ext>
            </a:extLst>
          </p:cNvPr>
          <p:cNvSpPr>
            <a:spLocks noChangeShapeType="1"/>
          </p:cNvSpPr>
          <p:nvPr/>
        </p:nvSpPr>
        <p:spPr bwMode="auto">
          <a:xfrm>
            <a:off x="7313612" y="4602857"/>
            <a:ext cx="1130399"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1">
            <a:extLst>
              <a:ext uri="{FF2B5EF4-FFF2-40B4-BE49-F238E27FC236}">
                <a16:creationId xmlns:a16="http://schemas.microsoft.com/office/drawing/2014/main" id="{3E8FDB62-C1CE-4C73-AC9A-AFBD850FCA04}"/>
              </a:ext>
            </a:extLst>
          </p:cNvPr>
          <p:cNvSpPr>
            <a:spLocks noChangeShapeType="1"/>
          </p:cNvSpPr>
          <p:nvPr/>
        </p:nvSpPr>
        <p:spPr bwMode="auto">
          <a:xfrm>
            <a:off x="7013575" y="4174232"/>
            <a:ext cx="0" cy="3016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2">
            <a:extLst>
              <a:ext uri="{FF2B5EF4-FFF2-40B4-BE49-F238E27FC236}">
                <a16:creationId xmlns:a16="http://schemas.microsoft.com/office/drawing/2014/main" id="{A4EB43FD-35D7-49D3-85B7-2604C0F27DF6}"/>
              </a:ext>
            </a:extLst>
          </p:cNvPr>
          <p:cNvSpPr>
            <a:spLocks noChangeShapeType="1"/>
          </p:cNvSpPr>
          <p:nvPr/>
        </p:nvSpPr>
        <p:spPr bwMode="auto">
          <a:xfrm>
            <a:off x="6022975" y="4174232"/>
            <a:ext cx="0" cy="8350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9">
            <a:extLst>
              <a:ext uri="{FF2B5EF4-FFF2-40B4-BE49-F238E27FC236}">
                <a16:creationId xmlns:a16="http://schemas.microsoft.com/office/drawing/2014/main" id="{FBCCA139-478B-4138-89F3-80BC01CC2F96}"/>
              </a:ext>
            </a:extLst>
          </p:cNvPr>
          <p:cNvSpPr>
            <a:spLocks noChangeShapeType="1"/>
          </p:cNvSpPr>
          <p:nvPr/>
        </p:nvSpPr>
        <p:spPr bwMode="auto">
          <a:xfrm>
            <a:off x="6026150" y="2037457"/>
            <a:ext cx="23590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20">
            <a:extLst>
              <a:ext uri="{FF2B5EF4-FFF2-40B4-BE49-F238E27FC236}">
                <a16:creationId xmlns:a16="http://schemas.microsoft.com/office/drawing/2014/main" id="{32057150-3815-4FBB-95E0-98F819D86858}"/>
              </a:ext>
            </a:extLst>
          </p:cNvPr>
          <p:cNvSpPr>
            <a:spLocks noChangeShapeType="1"/>
          </p:cNvSpPr>
          <p:nvPr/>
        </p:nvSpPr>
        <p:spPr bwMode="auto">
          <a:xfrm>
            <a:off x="7223125" y="1659632"/>
            <a:ext cx="0" cy="3778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21">
            <a:extLst>
              <a:ext uri="{FF2B5EF4-FFF2-40B4-BE49-F238E27FC236}">
                <a16:creationId xmlns:a16="http://schemas.microsoft.com/office/drawing/2014/main" id="{CB75AA10-6931-4B0F-A232-9FB754D4A0FB}"/>
              </a:ext>
            </a:extLst>
          </p:cNvPr>
          <p:cNvSpPr>
            <a:spLocks noChangeShapeType="1"/>
          </p:cNvSpPr>
          <p:nvPr/>
        </p:nvSpPr>
        <p:spPr bwMode="auto">
          <a:xfrm>
            <a:off x="5873750" y="4171057"/>
            <a:ext cx="25876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22">
            <a:extLst>
              <a:ext uri="{FF2B5EF4-FFF2-40B4-BE49-F238E27FC236}">
                <a16:creationId xmlns:a16="http://schemas.microsoft.com/office/drawing/2014/main" id="{A5F793CA-BF8E-488D-AAC5-ACD909ECD6BB}"/>
              </a:ext>
            </a:extLst>
          </p:cNvPr>
          <p:cNvSpPr>
            <a:spLocks noChangeShapeType="1"/>
          </p:cNvSpPr>
          <p:nvPr/>
        </p:nvSpPr>
        <p:spPr bwMode="auto">
          <a:xfrm>
            <a:off x="10366375" y="2574032"/>
            <a:ext cx="0" cy="17494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23">
            <a:extLst>
              <a:ext uri="{FF2B5EF4-FFF2-40B4-BE49-F238E27FC236}">
                <a16:creationId xmlns:a16="http://schemas.microsoft.com/office/drawing/2014/main" id="{9636506A-7BF9-49B7-8FE6-0CE896DD387C}"/>
              </a:ext>
            </a:extLst>
          </p:cNvPr>
          <p:cNvSpPr>
            <a:spLocks noChangeShapeType="1"/>
          </p:cNvSpPr>
          <p:nvPr/>
        </p:nvSpPr>
        <p:spPr bwMode="auto">
          <a:xfrm>
            <a:off x="11890375" y="2783582"/>
            <a:ext cx="0" cy="4540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25">
            <a:extLst>
              <a:ext uri="{FF2B5EF4-FFF2-40B4-BE49-F238E27FC236}">
                <a16:creationId xmlns:a16="http://schemas.microsoft.com/office/drawing/2014/main" id="{603E918F-2AC5-4EB2-AE2A-8D1640136E57}"/>
              </a:ext>
            </a:extLst>
          </p:cNvPr>
          <p:cNvSpPr>
            <a:spLocks noChangeShapeType="1"/>
          </p:cNvSpPr>
          <p:nvPr/>
        </p:nvSpPr>
        <p:spPr bwMode="auto">
          <a:xfrm>
            <a:off x="10369550" y="4172025"/>
            <a:ext cx="5429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6">
            <a:extLst>
              <a:ext uri="{FF2B5EF4-FFF2-40B4-BE49-F238E27FC236}">
                <a16:creationId xmlns:a16="http://schemas.microsoft.com/office/drawing/2014/main" id="{7A359240-3533-456B-A490-5744EB5D0AD3}"/>
              </a:ext>
            </a:extLst>
          </p:cNvPr>
          <p:cNvSpPr>
            <a:spLocks noChangeShapeType="1"/>
          </p:cNvSpPr>
          <p:nvPr/>
        </p:nvSpPr>
        <p:spPr bwMode="auto">
          <a:xfrm>
            <a:off x="9759950" y="4704457"/>
            <a:ext cx="21304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7">
            <a:extLst>
              <a:ext uri="{FF2B5EF4-FFF2-40B4-BE49-F238E27FC236}">
                <a16:creationId xmlns:a16="http://schemas.microsoft.com/office/drawing/2014/main" id="{ED0F5997-E9A2-4326-A956-A62B5F1036F4}"/>
              </a:ext>
            </a:extLst>
          </p:cNvPr>
          <p:cNvSpPr>
            <a:spLocks noChangeShapeType="1"/>
          </p:cNvSpPr>
          <p:nvPr/>
        </p:nvSpPr>
        <p:spPr bwMode="auto">
          <a:xfrm>
            <a:off x="10347325" y="4707632"/>
            <a:ext cx="0" cy="3016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8">
            <a:extLst>
              <a:ext uri="{FF2B5EF4-FFF2-40B4-BE49-F238E27FC236}">
                <a16:creationId xmlns:a16="http://schemas.microsoft.com/office/drawing/2014/main" id="{D9B9CBD9-9F2B-4D03-9602-428DE4AD2EBE}"/>
              </a:ext>
            </a:extLst>
          </p:cNvPr>
          <p:cNvSpPr>
            <a:spLocks noChangeShapeType="1"/>
          </p:cNvSpPr>
          <p:nvPr/>
        </p:nvSpPr>
        <p:spPr bwMode="auto">
          <a:xfrm>
            <a:off x="8083550" y="5085457"/>
            <a:ext cx="14446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8" name="Picture 2" descr="C:\Users\HP\AppData\Local\Microsoft\Windows\Temporary Internet Files\Content.IE5\XHC0ZJ3B\router-30140_640[1].png">
            <a:extLst>
              <a:ext uri="{FF2B5EF4-FFF2-40B4-BE49-F238E27FC236}">
                <a16:creationId xmlns:a16="http://schemas.microsoft.com/office/drawing/2014/main" id="{491CA480-6F10-4700-847D-2DC290B2E2D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1637" y="2324862"/>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C:\Users\HP\AppData\Local\Microsoft\Windows\Temporary Internet Files\Content.IE5\XHC0ZJ3B\router-30140_640[1].png">
            <a:extLst>
              <a:ext uri="{FF2B5EF4-FFF2-40B4-BE49-F238E27FC236}">
                <a16:creationId xmlns:a16="http://schemas.microsoft.com/office/drawing/2014/main" id="{79942061-28E2-49F0-8113-1909A9D9BAF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5355" y="2324862"/>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C:\Users\HP\AppData\Local\Microsoft\Windows\Temporary Internet Files\Content.IE5\XHC0ZJ3B\router-30140_640[1].png">
            <a:extLst>
              <a:ext uri="{FF2B5EF4-FFF2-40B4-BE49-F238E27FC236}">
                <a16:creationId xmlns:a16="http://schemas.microsoft.com/office/drawing/2014/main" id="{847B76C9-6DDE-4ADC-8D52-8D359A1E111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1637" y="3448813"/>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C:\Users\HP\AppData\Local\Microsoft\Windows\Temporary Internet Files\Content.IE5\XHC0ZJ3B\router-30140_640[1].png">
            <a:extLst>
              <a:ext uri="{FF2B5EF4-FFF2-40B4-BE49-F238E27FC236}">
                <a16:creationId xmlns:a16="http://schemas.microsoft.com/office/drawing/2014/main" id="{C0AD8818-5561-4D0C-9372-6D495420585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5355" y="3448813"/>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C:\Users\HP\AppData\Local\Microsoft\Windows\Temporary Internet Files\Content.IE5\XHC0ZJ3B\router-30140_640[1].png">
            <a:extLst>
              <a:ext uri="{FF2B5EF4-FFF2-40B4-BE49-F238E27FC236}">
                <a16:creationId xmlns:a16="http://schemas.microsoft.com/office/drawing/2014/main" id="{79C9EE46-9EA2-41A4-BDE8-CA5DBDC389E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7189" y="3448812"/>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C:\Users\HP\AppData\Local\Microsoft\Windows\Temporary Internet Files\Content.IE5\XHC0ZJ3B\router-30140_640[1].png">
            <a:extLst>
              <a:ext uri="{FF2B5EF4-FFF2-40B4-BE49-F238E27FC236}">
                <a16:creationId xmlns:a16="http://schemas.microsoft.com/office/drawing/2014/main" id="{2736D48D-9ADF-4958-BCB3-86C55A2238D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8500" y="2895633"/>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C:\Users\HP\AppData\Local\Microsoft\Windows\Temporary Internet Files\Content.IE5\XHC0ZJ3B\router-30140_640[1].png">
            <a:extLst>
              <a:ext uri="{FF2B5EF4-FFF2-40B4-BE49-F238E27FC236}">
                <a16:creationId xmlns:a16="http://schemas.microsoft.com/office/drawing/2014/main" id="{F33AB6BB-4E19-4064-813B-1698DE8464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8500" y="401958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HP\AppData\Local\Microsoft\Windows\Temporary Internet Files\Content.IE5\XHC0ZJ3B\router-30140_640[1].png">
            <a:extLst>
              <a:ext uri="{FF2B5EF4-FFF2-40B4-BE49-F238E27FC236}">
                <a16:creationId xmlns:a16="http://schemas.microsoft.com/office/drawing/2014/main" id="{E3986A03-685E-49A1-AD5B-D12A9BDF7B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0293" y="4487830"/>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C:\Users\HP\AppData\Local\Microsoft\Windows\Temporary Internet Files\Content.IE5\XHC0ZJ3B\router-30140_640[1].png">
            <a:extLst>
              <a:ext uri="{FF2B5EF4-FFF2-40B4-BE49-F238E27FC236}">
                <a16:creationId xmlns:a16="http://schemas.microsoft.com/office/drawing/2014/main" id="{AA310873-988B-474D-846D-C45DBC8125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44011" y="4487830"/>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37" name="computr2">
            <a:extLst>
              <a:ext uri="{FF2B5EF4-FFF2-40B4-BE49-F238E27FC236}">
                <a16:creationId xmlns:a16="http://schemas.microsoft.com/office/drawing/2014/main" id="{E4D1370D-3E08-4DE8-9196-3C2DC8C05104}"/>
              </a:ext>
            </a:extLst>
          </p:cNvPr>
          <p:cNvSpPr>
            <a:spLocks noEditPoints="1" noChangeArrowheads="1"/>
          </p:cNvSpPr>
          <p:nvPr/>
        </p:nvSpPr>
        <p:spPr bwMode="auto">
          <a:xfrm>
            <a:off x="5829824" y="5006082"/>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8" name="computr2">
            <a:extLst>
              <a:ext uri="{FF2B5EF4-FFF2-40B4-BE49-F238E27FC236}">
                <a16:creationId xmlns:a16="http://schemas.microsoft.com/office/drawing/2014/main" id="{F80A1D75-FF51-4E4A-ADCF-D8AD347A3F18}"/>
              </a:ext>
            </a:extLst>
          </p:cNvPr>
          <p:cNvSpPr>
            <a:spLocks noEditPoints="1" noChangeArrowheads="1"/>
          </p:cNvSpPr>
          <p:nvPr/>
        </p:nvSpPr>
        <p:spPr bwMode="auto">
          <a:xfrm>
            <a:off x="10195893" y="4995938"/>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9" name="computr2">
            <a:extLst>
              <a:ext uri="{FF2B5EF4-FFF2-40B4-BE49-F238E27FC236}">
                <a16:creationId xmlns:a16="http://schemas.microsoft.com/office/drawing/2014/main" id="{2EEE6F77-0900-417C-9418-BF6D898FB51C}"/>
              </a:ext>
            </a:extLst>
          </p:cNvPr>
          <p:cNvSpPr>
            <a:spLocks noEditPoints="1" noChangeArrowheads="1"/>
          </p:cNvSpPr>
          <p:nvPr/>
        </p:nvSpPr>
        <p:spPr bwMode="auto">
          <a:xfrm>
            <a:off x="7035180" y="1330765"/>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50" name="Straight Arrow Connector 49">
            <a:extLst>
              <a:ext uri="{FF2B5EF4-FFF2-40B4-BE49-F238E27FC236}">
                <a16:creationId xmlns:a16="http://schemas.microsoft.com/office/drawing/2014/main" id="{1BDC5233-6F4E-4978-8BED-AEAEC4168901}"/>
              </a:ext>
            </a:extLst>
          </p:cNvPr>
          <p:cNvCxnSpPr>
            <a:cxnSpLocks/>
          </p:cNvCxnSpPr>
          <p:nvPr/>
        </p:nvCxnSpPr>
        <p:spPr>
          <a:xfrm>
            <a:off x="7265992" y="1659632"/>
            <a:ext cx="1" cy="37782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058CC14-35C0-4641-9800-DA23EA954339}"/>
              </a:ext>
            </a:extLst>
          </p:cNvPr>
          <p:cNvCxnSpPr>
            <a:cxnSpLocks/>
          </p:cNvCxnSpPr>
          <p:nvPr/>
        </p:nvCxnSpPr>
        <p:spPr>
          <a:xfrm flipH="1">
            <a:off x="6425243" y="2040632"/>
            <a:ext cx="2539" cy="26449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BF3D0D4-E71E-4DBD-B22B-61BE78DFDEA1}"/>
              </a:ext>
            </a:extLst>
          </p:cNvPr>
          <p:cNvCxnSpPr>
            <a:cxnSpLocks/>
          </p:cNvCxnSpPr>
          <p:nvPr/>
        </p:nvCxnSpPr>
        <p:spPr>
          <a:xfrm flipH="1">
            <a:off x="8017506" y="2040632"/>
            <a:ext cx="2539" cy="26449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88C081F-18E1-4D0B-829B-E917CA49E5F4}"/>
              </a:ext>
            </a:extLst>
          </p:cNvPr>
          <p:cNvCxnSpPr>
            <a:cxnSpLocks/>
          </p:cNvCxnSpPr>
          <p:nvPr/>
        </p:nvCxnSpPr>
        <p:spPr>
          <a:xfrm flipH="1">
            <a:off x="6426196" y="2546562"/>
            <a:ext cx="1587" cy="88251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E1D4360-7CCD-4AB6-9453-A5C8FA74E2BF}"/>
              </a:ext>
            </a:extLst>
          </p:cNvPr>
          <p:cNvCxnSpPr>
            <a:cxnSpLocks/>
          </p:cNvCxnSpPr>
          <p:nvPr/>
        </p:nvCxnSpPr>
        <p:spPr>
          <a:xfrm flipH="1">
            <a:off x="8026395" y="2542488"/>
            <a:ext cx="1587" cy="88251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C3AF060-DF4B-4534-8BCA-DFD9D8CE6D2F}"/>
              </a:ext>
            </a:extLst>
          </p:cNvPr>
          <p:cNvCxnSpPr>
            <a:cxnSpLocks/>
          </p:cNvCxnSpPr>
          <p:nvPr/>
        </p:nvCxnSpPr>
        <p:spPr>
          <a:xfrm flipH="1">
            <a:off x="6427783" y="3670512"/>
            <a:ext cx="1" cy="50054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98E38C3C-FB20-416F-A3B6-FB63467EA9CB}"/>
              </a:ext>
            </a:extLst>
          </p:cNvPr>
          <p:cNvCxnSpPr>
            <a:cxnSpLocks/>
          </p:cNvCxnSpPr>
          <p:nvPr/>
        </p:nvCxnSpPr>
        <p:spPr>
          <a:xfrm>
            <a:off x="6079404" y="4178802"/>
            <a:ext cx="0" cy="807611"/>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D4A7AE88-0C7E-4664-B4E4-D09D2A7A5A59}"/>
              </a:ext>
            </a:extLst>
          </p:cNvPr>
          <p:cNvCxnSpPr>
            <a:cxnSpLocks/>
          </p:cNvCxnSpPr>
          <p:nvPr/>
        </p:nvCxnSpPr>
        <p:spPr>
          <a:xfrm>
            <a:off x="8228012" y="3514800"/>
            <a:ext cx="977901"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777BA2B-87EF-4ED8-B98E-3DE4B0EBF371}"/>
              </a:ext>
            </a:extLst>
          </p:cNvPr>
          <p:cNvCxnSpPr>
            <a:cxnSpLocks/>
          </p:cNvCxnSpPr>
          <p:nvPr/>
        </p:nvCxnSpPr>
        <p:spPr>
          <a:xfrm>
            <a:off x="9725025" y="3514800"/>
            <a:ext cx="641350"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4D4D3E92-183F-4177-8575-E34044D0C8F0}"/>
              </a:ext>
            </a:extLst>
          </p:cNvPr>
          <p:cNvCxnSpPr>
            <a:cxnSpLocks/>
          </p:cNvCxnSpPr>
          <p:nvPr/>
        </p:nvCxnSpPr>
        <p:spPr>
          <a:xfrm>
            <a:off x="10369550" y="4132953"/>
            <a:ext cx="478054"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BCE62952-8159-4239-AF08-21332CAABE75}"/>
              </a:ext>
            </a:extLst>
          </p:cNvPr>
          <p:cNvCxnSpPr>
            <a:cxnSpLocks/>
          </p:cNvCxnSpPr>
          <p:nvPr/>
        </p:nvCxnSpPr>
        <p:spPr>
          <a:xfrm flipH="1">
            <a:off x="11171238" y="4262577"/>
            <a:ext cx="1" cy="44188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BDAE5BD-1E4E-4C84-9BA8-ACBA033C3F0A}"/>
              </a:ext>
            </a:extLst>
          </p:cNvPr>
          <p:cNvCxnSpPr>
            <a:cxnSpLocks/>
          </p:cNvCxnSpPr>
          <p:nvPr/>
        </p:nvCxnSpPr>
        <p:spPr>
          <a:xfrm flipH="1">
            <a:off x="10393580" y="4709488"/>
            <a:ext cx="1" cy="28645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1D58C4CB-E109-4BEF-A36D-A6661A28F86D}"/>
              </a:ext>
            </a:extLst>
          </p:cNvPr>
          <p:cNvCxnSpPr>
            <a:cxnSpLocks/>
          </p:cNvCxnSpPr>
          <p:nvPr/>
        </p:nvCxnSpPr>
        <p:spPr>
          <a:xfrm>
            <a:off x="7073271" y="4171057"/>
            <a:ext cx="1" cy="31694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05750D7-159C-4122-9C44-6600241D337F}"/>
              </a:ext>
            </a:extLst>
          </p:cNvPr>
          <p:cNvCxnSpPr>
            <a:cxnSpLocks/>
          </p:cNvCxnSpPr>
          <p:nvPr/>
        </p:nvCxnSpPr>
        <p:spPr>
          <a:xfrm>
            <a:off x="10369550" y="2990929"/>
            <a:ext cx="478054"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4" name="Line 27">
            <a:extLst>
              <a:ext uri="{FF2B5EF4-FFF2-40B4-BE49-F238E27FC236}">
                <a16:creationId xmlns:a16="http://schemas.microsoft.com/office/drawing/2014/main" id="{078E6010-3796-47BC-A374-861A13B61263}"/>
              </a:ext>
            </a:extLst>
          </p:cNvPr>
          <p:cNvSpPr>
            <a:spLocks noChangeShapeType="1"/>
          </p:cNvSpPr>
          <p:nvPr/>
        </p:nvSpPr>
        <p:spPr bwMode="auto">
          <a:xfrm>
            <a:off x="8379444" y="5083142"/>
            <a:ext cx="0" cy="3016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computr2">
            <a:extLst>
              <a:ext uri="{FF2B5EF4-FFF2-40B4-BE49-F238E27FC236}">
                <a16:creationId xmlns:a16="http://schemas.microsoft.com/office/drawing/2014/main" id="{9C4E7CEA-C25B-482D-9D71-DA963854F6FE}"/>
              </a:ext>
            </a:extLst>
          </p:cNvPr>
          <p:cNvSpPr>
            <a:spLocks noEditPoints="1" noChangeArrowheads="1"/>
          </p:cNvSpPr>
          <p:nvPr/>
        </p:nvSpPr>
        <p:spPr bwMode="auto">
          <a:xfrm>
            <a:off x="8228012" y="5371448"/>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71" name="Straight Arrow Connector 70">
            <a:extLst>
              <a:ext uri="{FF2B5EF4-FFF2-40B4-BE49-F238E27FC236}">
                <a16:creationId xmlns:a16="http://schemas.microsoft.com/office/drawing/2014/main" id="{7E425D4E-BF65-4884-A5B7-75B0E7EB4CDC}"/>
              </a:ext>
            </a:extLst>
          </p:cNvPr>
          <p:cNvCxnSpPr>
            <a:cxnSpLocks/>
          </p:cNvCxnSpPr>
          <p:nvPr/>
        </p:nvCxnSpPr>
        <p:spPr>
          <a:xfrm>
            <a:off x="7340646" y="4551864"/>
            <a:ext cx="1055642"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90DE07F4-4637-4717-94BF-EC31FFBBB74C}"/>
              </a:ext>
            </a:extLst>
          </p:cNvPr>
          <p:cNvGrpSpPr/>
          <p:nvPr/>
        </p:nvGrpSpPr>
        <p:grpSpPr>
          <a:xfrm>
            <a:off x="5495924" y="1063181"/>
            <a:ext cx="6008688" cy="4956619"/>
            <a:chOff x="5495924" y="1063181"/>
            <a:chExt cx="6008688" cy="4956619"/>
          </a:xfrm>
        </p:grpSpPr>
        <p:sp>
          <p:nvSpPr>
            <p:cNvPr id="25" name="Rectangle 29">
              <a:extLst>
                <a:ext uri="{FF2B5EF4-FFF2-40B4-BE49-F238E27FC236}">
                  <a16:creationId xmlns:a16="http://schemas.microsoft.com/office/drawing/2014/main" id="{F3C95A78-0226-471D-AD14-F63D25BE0EF6}"/>
                </a:ext>
              </a:extLst>
            </p:cNvPr>
            <p:cNvSpPr>
              <a:spLocks noChangeArrowheads="1"/>
            </p:cNvSpPr>
            <p:nvPr/>
          </p:nvSpPr>
          <p:spPr bwMode="auto">
            <a:xfrm>
              <a:off x="6704012" y="1063181"/>
              <a:ext cx="1131720"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H1: Source</a:t>
              </a:r>
            </a:p>
          </p:txBody>
        </p:sp>
        <p:sp>
          <p:nvSpPr>
            <p:cNvPr id="26" name="Rectangle 30">
              <a:extLst>
                <a:ext uri="{FF2B5EF4-FFF2-40B4-BE49-F238E27FC236}">
                  <a16:creationId xmlns:a16="http://schemas.microsoft.com/office/drawing/2014/main" id="{FD13A547-19B3-4175-9BF5-67DB18D4B425}"/>
                </a:ext>
              </a:extLst>
            </p:cNvPr>
            <p:cNvSpPr>
              <a:spLocks noChangeArrowheads="1"/>
            </p:cNvSpPr>
            <p:nvPr/>
          </p:nvSpPr>
          <p:spPr bwMode="auto">
            <a:xfrm>
              <a:off x="9836150" y="5359475"/>
              <a:ext cx="1271182"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H3: Receiver</a:t>
              </a:r>
            </a:p>
          </p:txBody>
        </p:sp>
        <p:sp>
          <p:nvSpPr>
            <p:cNvPr id="27" name="Rectangle 31">
              <a:extLst>
                <a:ext uri="{FF2B5EF4-FFF2-40B4-BE49-F238E27FC236}">
                  <a16:creationId xmlns:a16="http://schemas.microsoft.com/office/drawing/2014/main" id="{C1E7FC1F-81DC-4497-816A-8CDDEA5051C1}"/>
                </a:ext>
              </a:extLst>
            </p:cNvPr>
            <p:cNvSpPr>
              <a:spLocks noChangeArrowheads="1"/>
            </p:cNvSpPr>
            <p:nvPr/>
          </p:nvSpPr>
          <p:spPr bwMode="auto">
            <a:xfrm>
              <a:off x="5495924" y="5329990"/>
              <a:ext cx="1271182"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H2: Receiver</a:t>
              </a:r>
            </a:p>
          </p:txBody>
        </p:sp>
        <p:sp>
          <p:nvSpPr>
            <p:cNvPr id="41" name="Rectangle 39">
              <a:extLst>
                <a:ext uri="{FF2B5EF4-FFF2-40B4-BE49-F238E27FC236}">
                  <a16:creationId xmlns:a16="http://schemas.microsoft.com/office/drawing/2014/main" id="{76AF49C2-FBF1-4585-A80C-472A9324915A}"/>
                </a:ext>
              </a:extLst>
            </p:cNvPr>
            <p:cNvSpPr>
              <a:spLocks noChangeArrowheads="1"/>
            </p:cNvSpPr>
            <p:nvPr/>
          </p:nvSpPr>
          <p:spPr bwMode="auto">
            <a:xfrm>
              <a:off x="7997823" y="310584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R4</a:t>
              </a:r>
            </a:p>
          </p:txBody>
        </p:sp>
        <p:sp>
          <p:nvSpPr>
            <p:cNvPr id="42" name="Rectangle 40">
              <a:extLst>
                <a:ext uri="{FF2B5EF4-FFF2-40B4-BE49-F238E27FC236}">
                  <a16:creationId xmlns:a16="http://schemas.microsoft.com/office/drawing/2014/main" id="{3707212A-269F-45F9-B11E-1DC0DB3710C0}"/>
                </a:ext>
              </a:extLst>
            </p:cNvPr>
            <p:cNvSpPr>
              <a:spLocks noChangeArrowheads="1"/>
            </p:cNvSpPr>
            <p:nvPr/>
          </p:nvSpPr>
          <p:spPr bwMode="auto">
            <a:xfrm>
              <a:off x="9556749" y="31788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R5</a:t>
              </a:r>
            </a:p>
          </p:txBody>
        </p:sp>
        <p:sp>
          <p:nvSpPr>
            <p:cNvPr id="43" name="Rectangle 41">
              <a:extLst>
                <a:ext uri="{FF2B5EF4-FFF2-40B4-BE49-F238E27FC236}">
                  <a16:creationId xmlns:a16="http://schemas.microsoft.com/office/drawing/2014/main" id="{1C3D22A7-A863-4FFA-AAE2-974E23BB9102}"/>
                </a:ext>
              </a:extLst>
            </p:cNvPr>
            <p:cNvSpPr>
              <a:spLocks noChangeArrowheads="1"/>
            </p:cNvSpPr>
            <p:nvPr/>
          </p:nvSpPr>
          <p:spPr bwMode="auto">
            <a:xfrm>
              <a:off x="8753474" y="42456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R8</a:t>
              </a:r>
            </a:p>
          </p:txBody>
        </p:sp>
        <p:sp>
          <p:nvSpPr>
            <p:cNvPr id="44" name="Rectangle 42">
              <a:extLst>
                <a:ext uri="{FF2B5EF4-FFF2-40B4-BE49-F238E27FC236}">
                  <a16:creationId xmlns:a16="http://schemas.microsoft.com/office/drawing/2014/main" id="{D84E62C3-3A25-4E4B-93BC-02DA5853AB3C}"/>
                </a:ext>
              </a:extLst>
            </p:cNvPr>
            <p:cNvSpPr>
              <a:spLocks noChangeArrowheads="1"/>
            </p:cNvSpPr>
            <p:nvPr/>
          </p:nvSpPr>
          <p:spPr bwMode="auto">
            <a:xfrm>
              <a:off x="8004173" y="20358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R2</a:t>
              </a:r>
            </a:p>
          </p:txBody>
        </p:sp>
        <p:sp>
          <p:nvSpPr>
            <p:cNvPr id="45" name="Rectangle 43">
              <a:extLst>
                <a:ext uri="{FF2B5EF4-FFF2-40B4-BE49-F238E27FC236}">
                  <a16:creationId xmlns:a16="http://schemas.microsoft.com/office/drawing/2014/main" id="{5EAD196B-9A06-469A-8B02-59A40F16C6CB}"/>
                </a:ext>
              </a:extLst>
            </p:cNvPr>
            <p:cNvSpPr>
              <a:spLocks noChangeArrowheads="1"/>
            </p:cNvSpPr>
            <p:nvPr/>
          </p:nvSpPr>
          <p:spPr bwMode="auto">
            <a:xfrm>
              <a:off x="6397623" y="310584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R3</a:t>
              </a:r>
            </a:p>
          </p:txBody>
        </p:sp>
        <p:sp>
          <p:nvSpPr>
            <p:cNvPr id="46" name="Rectangle 44">
              <a:extLst>
                <a:ext uri="{FF2B5EF4-FFF2-40B4-BE49-F238E27FC236}">
                  <a16:creationId xmlns:a16="http://schemas.microsoft.com/office/drawing/2014/main" id="{49ED72C3-606D-4A25-9B3E-FC27A2D970D2}"/>
                </a:ext>
              </a:extLst>
            </p:cNvPr>
            <p:cNvSpPr>
              <a:spLocks noChangeArrowheads="1"/>
            </p:cNvSpPr>
            <p:nvPr/>
          </p:nvSpPr>
          <p:spPr bwMode="auto">
            <a:xfrm>
              <a:off x="6403973" y="20358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R1</a:t>
              </a:r>
            </a:p>
          </p:txBody>
        </p:sp>
        <p:sp>
          <p:nvSpPr>
            <p:cNvPr id="47" name="Rectangle 45">
              <a:extLst>
                <a:ext uri="{FF2B5EF4-FFF2-40B4-BE49-F238E27FC236}">
                  <a16:creationId xmlns:a16="http://schemas.microsoft.com/office/drawing/2014/main" id="{9B5DFB9E-E4A8-4930-BC97-4B51C4B52535}"/>
                </a:ext>
              </a:extLst>
            </p:cNvPr>
            <p:cNvSpPr>
              <a:spLocks noChangeArrowheads="1"/>
            </p:cNvSpPr>
            <p:nvPr/>
          </p:nvSpPr>
          <p:spPr bwMode="auto">
            <a:xfrm>
              <a:off x="7077073" y="42456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R7</a:t>
              </a:r>
            </a:p>
          </p:txBody>
        </p:sp>
        <p:sp>
          <p:nvSpPr>
            <p:cNvPr id="48" name="Rectangle 46">
              <a:extLst>
                <a:ext uri="{FF2B5EF4-FFF2-40B4-BE49-F238E27FC236}">
                  <a16:creationId xmlns:a16="http://schemas.microsoft.com/office/drawing/2014/main" id="{76994AC0-9EBF-41BD-A0B8-1ED049968F49}"/>
                </a:ext>
              </a:extLst>
            </p:cNvPr>
            <p:cNvSpPr>
              <a:spLocks noChangeArrowheads="1"/>
            </p:cNvSpPr>
            <p:nvPr/>
          </p:nvSpPr>
          <p:spPr bwMode="auto">
            <a:xfrm>
              <a:off x="11088687" y="259149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R6</a:t>
              </a:r>
            </a:p>
          </p:txBody>
        </p:sp>
        <p:sp>
          <p:nvSpPr>
            <p:cNvPr id="49" name="Rectangle 47">
              <a:extLst>
                <a:ext uri="{FF2B5EF4-FFF2-40B4-BE49-F238E27FC236}">
                  <a16:creationId xmlns:a16="http://schemas.microsoft.com/office/drawing/2014/main" id="{023EE4EE-618C-4178-891B-9B74B44A50FA}"/>
                </a:ext>
              </a:extLst>
            </p:cNvPr>
            <p:cNvSpPr>
              <a:spLocks noChangeArrowheads="1"/>
            </p:cNvSpPr>
            <p:nvPr/>
          </p:nvSpPr>
          <p:spPr bwMode="auto">
            <a:xfrm>
              <a:off x="11088687" y="373449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R9</a:t>
              </a:r>
            </a:p>
          </p:txBody>
        </p:sp>
        <p:sp>
          <p:nvSpPr>
            <p:cNvPr id="72" name="Rectangle 30">
              <a:extLst>
                <a:ext uri="{FF2B5EF4-FFF2-40B4-BE49-F238E27FC236}">
                  <a16:creationId xmlns:a16="http://schemas.microsoft.com/office/drawing/2014/main" id="{8278556C-8458-4612-A7A5-0D65ADAD3E4E}"/>
                </a:ext>
              </a:extLst>
            </p:cNvPr>
            <p:cNvSpPr>
              <a:spLocks noChangeArrowheads="1"/>
            </p:cNvSpPr>
            <p:nvPr/>
          </p:nvSpPr>
          <p:spPr bwMode="auto">
            <a:xfrm>
              <a:off x="7806870" y="5711381"/>
              <a:ext cx="1271182"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H4: Receiver</a:t>
              </a:r>
            </a:p>
          </p:txBody>
        </p:sp>
      </p:grpSp>
      <p:cxnSp>
        <p:nvCxnSpPr>
          <p:cNvPr id="73" name="Straight Arrow Connector 72">
            <a:extLst>
              <a:ext uri="{FF2B5EF4-FFF2-40B4-BE49-F238E27FC236}">
                <a16:creationId xmlns:a16="http://schemas.microsoft.com/office/drawing/2014/main" id="{799F4C7D-7EF7-4CE8-B34E-1321EF76F035}"/>
              </a:ext>
            </a:extLst>
          </p:cNvPr>
          <p:cNvCxnSpPr>
            <a:cxnSpLocks/>
          </p:cNvCxnSpPr>
          <p:nvPr/>
        </p:nvCxnSpPr>
        <p:spPr>
          <a:xfrm>
            <a:off x="8609495" y="4740903"/>
            <a:ext cx="1" cy="31694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6729DF30-090F-4662-9BC3-69FF95628EDA}"/>
              </a:ext>
            </a:extLst>
          </p:cNvPr>
          <p:cNvCxnSpPr>
            <a:cxnSpLocks/>
          </p:cNvCxnSpPr>
          <p:nvPr/>
        </p:nvCxnSpPr>
        <p:spPr>
          <a:xfrm>
            <a:off x="8303728" y="5100212"/>
            <a:ext cx="1" cy="31694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4469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18F90-6767-4FC4-BF27-E3F45F98FAD2}"/>
              </a:ext>
            </a:extLst>
          </p:cNvPr>
          <p:cNvSpPr>
            <a:spLocks noGrp="1"/>
          </p:cNvSpPr>
          <p:nvPr>
            <p:ph type="title"/>
          </p:nvPr>
        </p:nvSpPr>
        <p:spPr/>
        <p:txBody>
          <a:bodyPr/>
          <a:lstStyle/>
          <a:p>
            <a:r>
              <a:rPr lang="vi-VN" dirty="0"/>
              <a:t>PIM DM Demo</a:t>
            </a:r>
            <a:endParaRPr lang="en-US" dirty="0"/>
          </a:p>
        </p:txBody>
      </p:sp>
      <p:sp>
        <p:nvSpPr>
          <p:cNvPr id="3" name="Content Placeholder 2">
            <a:extLst>
              <a:ext uri="{FF2B5EF4-FFF2-40B4-BE49-F238E27FC236}">
                <a16:creationId xmlns:a16="http://schemas.microsoft.com/office/drawing/2014/main" id="{91980359-2AFC-44F7-9B22-75BEA3387C0E}"/>
              </a:ext>
            </a:extLst>
          </p:cNvPr>
          <p:cNvSpPr>
            <a:spLocks noGrp="1"/>
          </p:cNvSpPr>
          <p:nvPr>
            <p:ph idx="1"/>
          </p:nvPr>
        </p:nvSpPr>
        <p:spPr>
          <a:xfrm>
            <a:off x="837981" y="1227909"/>
            <a:ext cx="4196771" cy="4949054"/>
          </a:xfrm>
        </p:spPr>
        <p:txBody>
          <a:bodyPr/>
          <a:lstStyle/>
          <a:p>
            <a:r>
              <a:rPr lang="vi-VN" dirty="0"/>
              <a:t>Nguồn phát hoạt động</a:t>
            </a:r>
          </a:p>
          <a:p>
            <a:r>
              <a:rPr lang="vi-VN" dirty="0"/>
              <a:t>Data được chuyển tiếp theo </a:t>
            </a:r>
            <a:r>
              <a:rPr lang="en-US" dirty="0" err="1"/>
              <a:t>thuật</a:t>
            </a:r>
            <a:r>
              <a:rPr lang="en-US" dirty="0"/>
              <a:t> </a:t>
            </a:r>
            <a:r>
              <a:rPr lang="en-US" dirty="0" err="1"/>
              <a:t>toán</a:t>
            </a:r>
            <a:r>
              <a:rPr lang="vi-VN" dirty="0"/>
              <a:t> tràn (flooding)</a:t>
            </a:r>
            <a:endParaRPr lang="en-US" dirty="0"/>
          </a:p>
          <a:p>
            <a:r>
              <a:rPr lang="en-US" dirty="0" err="1"/>
              <a:t>Mỗi</a:t>
            </a:r>
            <a:r>
              <a:rPr lang="en-US" dirty="0"/>
              <a:t> router </a:t>
            </a:r>
            <a:r>
              <a:rPr lang="en-US" dirty="0" err="1"/>
              <a:t>nhận</a:t>
            </a:r>
            <a:r>
              <a:rPr lang="en-US" dirty="0"/>
              <a:t> data </a:t>
            </a:r>
            <a:r>
              <a:rPr lang="en-US" dirty="0" err="1"/>
              <a:t>liền</a:t>
            </a:r>
            <a:r>
              <a:rPr lang="en-US" dirty="0"/>
              <a:t> </a:t>
            </a:r>
            <a:r>
              <a:rPr lang="en-US" dirty="0" err="1"/>
              <a:t>chuyển</a:t>
            </a:r>
            <a:r>
              <a:rPr lang="en-US" dirty="0"/>
              <a:t> </a:t>
            </a:r>
            <a:r>
              <a:rPr lang="en-US" dirty="0" err="1"/>
              <a:t>tiếp</a:t>
            </a:r>
            <a:r>
              <a:rPr lang="en-US" dirty="0"/>
              <a:t> </a:t>
            </a:r>
            <a:r>
              <a:rPr lang="en-US" dirty="0" err="1"/>
              <a:t>đến</a:t>
            </a:r>
            <a:r>
              <a:rPr lang="en-US" dirty="0"/>
              <a:t> </a:t>
            </a:r>
            <a:r>
              <a:rPr lang="en-US" dirty="0" err="1"/>
              <a:t>tấ</a:t>
            </a:r>
            <a:r>
              <a:rPr lang="en-US" dirty="0"/>
              <a:t> </a:t>
            </a:r>
            <a:r>
              <a:rPr lang="en-US" dirty="0" err="1"/>
              <a:t>cả</a:t>
            </a:r>
            <a:r>
              <a:rPr lang="en-US" dirty="0"/>
              <a:t> </a:t>
            </a:r>
            <a:r>
              <a:rPr lang="en-US" dirty="0" err="1"/>
              <a:t>các</a:t>
            </a:r>
            <a:r>
              <a:rPr lang="en-US" dirty="0"/>
              <a:t> </a:t>
            </a:r>
            <a:r>
              <a:rPr lang="en-US" dirty="0" err="1"/>
              <a:t>kết</a:t>
            </a:r>
            <a:r>
              <a:rPr lang="en-US" dirty="0"/>
              <a:t> </a:t>
            </a:r>
            <a:r>
              <a:rPr lang="en-US" dirty="0" err="1"/>
              <a:t>nối</a:t>
            </a:r>
            <a:r>
              <a:rPr lang="en-US" dirty="0"/>
              <a:t> </a:t>
            </a:r>
            <a:r>
              <a:rPr lang="en-US" dirty="0" err="1"/>
              <a:t>với</a:t>
            </a:r>
            <a:r>
              <a:rPr lang="en-US" dirty="0"/>
              <a:t> router </a:t>
            </a:r>
            <a:r>
              <a:rPr lang="en-US" dirty="0" err="1"/>
              <a:t>láng</a:t>
            </a:r>
            <a:r>
              <a:rPr lang="en-US" dirty="0"/>
              <a:t> </a:t>
            </a:r>
            <a:r>
              <a:rPr lang="en-US" dirty="0" err="1"/>
              <a:t>giềng</a:t>
            </a:r>
            <a:r>
              <a:rPr lang="en-US" dirty="0"/>
              <a:t>, </a:t>
            </a:r>
            <a:r>
              <a:rPr lang="en-US" dirty="0" err="1"/>
              <a:t>trừ</a:t>
            </a:r>
            <a:r>
              <a:rPr lang="en-US" dirty="0"/>
              <a:t> </a:t>
            </a:r>
            <a:r>
              <a:rPr lang="en-US" dirty="0" err="1"/>
              <a:t>kết</a:t>
            </a:r>
            <a:r>
              <a:rPr lang="en-US" dirty="0"/>
              <a:t> </a:t>
            </a:r>
            <a:r>
              <a:rPr lang="en-US" dirty="0" err="1"/>
              <a:t>nối</a:t>
            </a:r>
            <a:r>
              <a:rPr lang="en-US" dirty="0"/>
              <a:t> </a:t>
            </a:r>
            <a:r>
              <a:rPr lang="en-US" dirty="0" err="1"/>
              <a:t>đang</a:t>
            </a:r>
            <a:r>
              <a:rPr lang="en-US" dirty="0"/>
              <a:t> </a:t>
            </a:r>
            <a:r>
              <a:rPr lang="en-US" dirty="0" err="1"/>
              <a:t>nhận</a:t>
            </a:r>
            <a:r>
              <a:rPr lang="en-US" dirty="0"/>
              <a:t> data</a:t>
            </a:r>
          </a:p>
          <a:p>
            <a:r>
              <a:rPr lang="en-US" dirty="0"/>
              <a:t>Router </a:t>
            </a:r>
            <a:r>
              <a:rPr lang="en-US" dirty="0" err="1"/>
              <a:t>kiểm</a:t>
            </a:r>
            <a:r>
              <a:rPr lang="en-US" dirty="0"/>
              <a:t> </a:t>
            </a:r>
            <a:r>
              <a:rPr lang="en-US" dirty="0" err="1"/>
              <a:t>tra</a:t>
            </a:r>
            <a:r>
              <a:rPr lang="en-US" dirty="0"/>
              <a:t> </a:t>
            </a:r>
            <a:r>
              <a:rPr lang="en-US" dirty="0" err="1"/>
              <a:t>các</a:t>
            </a:r>
            <a:r>
              <a:rPr lang="en-US" dirty="0"/>
              <a:t> </a:t>
            </a:r>
            <a:r>
              <a:rPr lang="en-US" dirty="0" err="1"/>
              <a:t>trạm</a:t>
            </a:r>
            <a:r>
              <a:rPr lang="en-US" dirty="0"/>
              <a:t> </a:t>
            </a:r>
            <a:r>
              <a:rPr lang="en-US" dirty="0" err="1"/>
              <a:t>nghe</a:t>
            </a:r>
            <a:r>
              <a:rPr lang="en-US" dirty="0"/>
              <a:t> </a:t>
            </a:r>
            <a:r>
              <a:rPr lang="en-US" dirty="0" err="1"/>
              <a:t>đã</a:t>
            </a:r>
            <a:r>
              <a:rPr lang="en-US" dirty="0"/>
              <a:t> </a:t>
            </a:r>
            <a:r>
              <a:rPr lang="en-US" dirty="0" err="1"/>
              <a:t>đăng</a:t>
            </a:r>
            <a:r>
              <a:rPr lang="en-US" dirty="0"/>
              <a:t> </a:t>
            </a:r>
            <a:r>
              <a:rPr lang="en-US" dirty="0" err="1"/>
              <a:t>ký</a:t>
            </a:r>
            <a:r>
              <a:rPr lang="en-US" dirty="0"/>
              <a:t> </a:t>
            </a:r>
            <a:r>
              <a:rPr lang="en-US" dirty="0" err="1"/>
              <a:t>trên</a:t>
            </a:r>
            <a:r>
              <a:rPr lang="en-US" dirty="0"/>
              <a:t> </a:t>
            </a:r>
            <a:r>
              <a:rPr lang="en-US" dirty="0" err="1"/>
              <a:t>các</a:t>
            </a:r>
            <a:r>
              <a:rPr lang="en-US" dirty="0"/>
              <a:t> </a:t>
            </a:r>
            <a:r>
              <a:rPr lang="en-US" dirty="0" err="1"/>
              <a:t>kết</a:t>
            </a:r>
            <a:r>
              <a:rPr lang="en-US" dirty="0"/>
              <a:t> </a:t>
            </a:r>
            <a:r>
              <a:rPr lang="en-US" dirty="0" err="1"/>
              <a:t>nối</a:t>
            </a:r>
            <a:r>
              <a:rPr lang="en-US" dirty="0"/>
              <a:t> LAN </a:t>
            </a:r>
            <a:r>
              <a:rPr lang="en-US" dirty="0" err="1"/>
              <a:t>để</a:t>
            </a:r>
            <a:r>
              <a:rPr lang="en-US" dirty="0"/>
              <a:t> </a:t>
            </a:r>
            <a:r>
              <a:rPr lang="en-US" dirty="0" err="1"/>
              <a:t>quyết</a:t>
            </a:r>
            <a:r>
              <a:rPr lang="en-US" dirty="0"/>
              <a:t> </a:t>
            </a:r>
            <a:r>
              <a:rPr lang="en-US" dirty="0" err="1"/>
              <a:t>định</a:t>
            </a:r>
            <a:r>
              <a:rPr lang="en-US" dirty="0"/>
              <a:t> </a:t>
            </a:r>
            <a:r>
              <a:rPr lang="en-US" dirty="0" err="1"/>
              <a:t>có</a:t>
            </a:r>
            <a:r>
              <a:rPr lang="en-US" dirty="0"/>
              <a:t> flood data hay </a:t>
            </a:r>
            <a:r>
              <a:rPr lang="en-US" dirty="0" err="1"/>
              <a:t>không</a:t>
            </a:r>
            <a:endParaRPr lang="vi-VN" dirty="0"/>
          </a:p>
          <a:p>
            <a:endParaRPr lang="en-US" dirty="0"/>
          </a:p>
        </p:txBody>
      </p:sp>
      <p:sp>
        <p:nvSpPr>
          <p:cNvPr id="4" name="Slide Number Placeholder 3">
            <a:extLst>
              <a:ext uri="{FF2B5EF4-FFF2-40B4-BE49-F238E27FC236}">
                <a16:creationId xmlns:a16="http://schemas.microsoft.com/office/drawing/2014/main" id="{E20C9BCF-D104-4F4F-BDA8-622364F29E0C}"/>
              </a:ext>
            </a:extLst>
          </p:cNvPr>
          <p:cNvSpPr>
            <a:spLocks noGrp="1"/>
          </p:cNvSpPr>
          <p:nvPr>
            <p:ph type="sldNum" sz="quarter" idx="12"/>
          </p:nvPr>
        </p:nvSpPr>
        <p:spPr/>
        <p:txBody>
          <a:bodyPr/>
          <a:lstStyle/>
          <a:p>
            <a:fld id="{DF28FB93-0A08-4E7D-8E63-9EFA29F1E093}" type="slidenum">
              <a:rPr lang="en-US" smtClean="0"/>
              <a:pPr/>
              <a:t>39</a:t>
            </a:fld>
            <a:endParaRPr lang="en-US"/>
          </a:p>
        </p:txBody>
      </p:sp>
      <p:sp>
        <p:nvSpPr>
          <p:cNvPr id="5" name="Line 2">
            <a:extLst>
              <a:ext uri="{FF2B5EF4-FFF2-40B4-BE49-F238E27FC236}">
                <a16:creationId xmlns:a16="http://schemas.microsoft.com/office/drawing/2014/main" id="{FA67BBF5-C0B6-4331-8D6F-D051168402F3}"/>
              </a:ext>
            </a:extLst>
          </p:cNvPr>
          <p:cNvSpPr>
            <a:spLocks noChangeShapeType="1"/>
          </p:cNvSpPr>
          <p:nvPr/>
        </p:nvSpPr>
        <p:spPr bwMode="auto">
          <a:xfrm flipV="1">
            <a:off x="6608688" y="2474019"/>
            <a:ext cx="1180503" cy="106045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3">
            <a:extLst>
              <a:ext uri="{FF2B5EF4-FFF2-40B4-BE49-F238E27FC236}">
                <a16:creationId xmlns:a16="http://schemas.microsoft.com/office/drawing/2014/main" id="{E01A3584-A845-4883-9A76-024F6F5A5325}"/>
              </a:ext>
            </a:extLst>
          </p:cNvPr>
          <p:cNvSpPr>
            <a:spLocks noChangeShapeType="1"/>
          </p:cNvSpPr>
          <p:nvPr/>
        </p:nvSpPr>
        <p:spPr bwMode="auto">
          <a:xfrm>
            <a:off x="6380162" y="2045395"/>
            <a:ext cx="0" cy="21304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4">
            <a:extLst>
              <a:ext uri="{FF2B5EF4-FFF2-40B4-BE49-F238E27FC236}">
                <a16:creationId xmlns:a16="http://schemas.microsoft.com/office/drawing/2014/main" id="{54548139-50A5-4F45-BE1B-0BC09B04575F}"/>
              </a:ext>
            </a:extLst>
          </p:cNvPr>
          <p:cNvSpPr>
            <a:spLocks noChangeShapeType="1"/>
          </p:cNvSpPr>
          <p:nvPr/>
        </p:nvSpPr>
        <p:spPr bwMode="auto">
          <a:xfrm>
            <a:off x="7980362" y="2045395"/>
            <a:ext cx="0" cy="21304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5">
            <a:extLst>
              <a:ext uri="{FF2B5EF4-FFF2-40B4-BE49-F238E27FC236}">
                <a16:creationId xmlns:a16="http://schemas.microsoft.com/office/drawing/2014/main" id="{4D4DF88E-3325-49F4-91E1-7B143F8E7AF3}"/>
              </a:ext>
            </a:extLst>
          </p:cNvPr>
          <p:cNvSpPr>
            <a:spLocks noChangeShapeType="1"/>
          </p:cNvSpPr>
          <p:nvPr/>
        </p:nvSpPr>
        <p:spPr bwMode="auto">
          <a:xfrm flipV="1">
            <a:off x="8228012" y="3562319"/>
            <a:ext cx="1008858" cy="3901"/>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6">
            <a:extLst>
              <a:ext uri="{FF2B5EF4-FFF2-40B4-BE49-F238E27FC236}">
                <a16:creationId xmlns:a16="http://schemas.microsoft.com/office/drawing/2014/main" id="{7D6994E5-A24E-4019-951F-49D0E39BC940}"/>
              </a:ext>
            </a:extLst>
          </p:cNvPr>
          <p:cNvSpPr>
            <a:spLocks noChangeShapeType="1"/>
          </p:cNvSpPr>
          <p:nvPr/>
        </p:nvSpPr>
        <p:spPr bwMode="auto">
          <a:xfrm flipV="1">
            <a:off x="9675813" y="3562318"/>
            <a:ext cx="671512" cy="1"/>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7">
            <a:extLst>
              <a:ext uri="{FF2B5EF4-FFF2-40B4-BE49-F238E27FC236}">
                <a16:creationId xmlns:a16="http://schemas.microsoft.com/office/drawing/2014/main" id="{CC77B158-CE01-4CB2-AB3E-2185513AA1FF}"/>
              </a:ext>
            </a:extLst>
          </p:cNvPr>
          <p:cNvSpPr>
            <a:spLocks noChangeShapeType="1"/>
          </p:cNvSpPr>
          <p:nvPr/>
        </p:nvSpPr>
        <p:spPr bwMode="auto">
          <a:xfrm flipV="1">
            <a:off x="10361511" y="3040753"/>
            <a:ext cx="1528864" cy="8286"/>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8">
            <a:extLst>
              <a:ext uri="{FF2B5EF4-FFF2-40B4-BE49-F238E27FC236}">
                <a16:creationId xmlns:a16="http://schemas.microsoft.com/office/drawing/2014/main" id="{6E99DBE7-E939-46B8-939E-63F4B39E48EC}"/>
              </a:ext>
            </a:extLst>
          </p:cNvPr>
          <p:cNvSpPr>
            <a:spLocks noChangeShapeType="1"/>
          </p:cNvSpPr>
          <p:nvPr/>
        </p:nvSpPr>
        <p:spPr bwMode="auto">
          <a:xfrm>
            <a:off x="11102971" y="4250431"/>
            <a:ext cx="0" cy="458789"/>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9">
            <a:extLst>
              <a:ext uri="{FF2B5EF4-FFF2-40B4-BE49-F238E27FC236}">
                <a16:creationId xmlns:a16="http://schemas.microsoft.com/office/drawing/2014/main" id="{BC372C96-F532-4298-B394-CC21219755FD}"/>
              </a:ext>
            </a:extLst>
          </p:cNvPr>
          <p:cNvSpPr>
            <a:spLocks noChangeShapeType="1"/>
          </p:cNvSpPr>
          <p:nvPr/>
        </p:nvSpPr>
        <p:spPr bwMode="auto">
          <a:xfrm>
            <a:off x="8685212" y="4709220"/>
            <a:ext cx="0" cy="38100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0">
            <a:extLst>
              <a:ext uri="{FF2B5EF4-FFF2-40B4-BE49-F238E27FC236}">
                <a16:creationId xmlns:a16="http://schemas.microsoft.com/office/drawing/2014/main" id="{C6D9AB94-3BEC-4167-825F-CCB124ED01BA}"/>
              </a:ext>
            </a:extLst>
          </p:cNvPr>
          <p:cNvSpPr>
            <a:spLocks noChangeShapeType="1"/>
          </p:cNvSpPr>
          <p:nvPr/>
        </p:nvSpPr>
        <p:spPr bwMode="auto">
          <a:xfrm>
            <a:off x="7313612" y="4607620"/>
            <a:ext cx="1130399"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1">
            <a:extLst>
              <a:ext uri="{FF2B5EF4-FFF2-40B4-BE49-F238E27FC236}">
                <a16:creationId xmlns:a16="http://schemas.microsoft.com/office/drawing/2014/main" id="{66D21FB6-1AD6-4303-BA75-5BB75BDBAD6A}"/>
              </a:ext>
            </a:extLst>
          </p:cNvPr>
          <p:cNvSpPr>
            <a:spLocks noChangeShapeType="1"/>
          </p:cNvSpPr>
          <p:nvPr/>
        </p:nvSpPr>
        <p:spPr bwMode="auto">
          <a:xfrm>
            <a:off x="7013575" y="4178995"/>
            <a:ext cx="0" cy="3016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2">
            <a:extLst>
              <a:ext uri="{FF2B5EF4-FFF2-40B4-BE49-F238E27FC236}">
                <a16:creationId xmlns:a16="http://schemas.microsoft.com/office/drawing/2014/main" id="{DE0D70AF-AA74-40A2-87C9-59F27042E4BF}"/>
              </a:ext>
            </a:extLst>
          </p:cNvPr>
          <p:cNvSpPr>
            <a:spLocks noChangeShapeType="1"/>
          </p:cNvSpPr>
          <p:nvPr/>
        </p:nvSpPr>
        <p:spPr bwMode="auto">
          <a:xfrm>
            <a:off x="6022975" y="4178995"/>
            <a:ext cx="0" cy="8350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9">
            <a:extLst>
              <a:ext uri="{FF2B5EF4-FFF2-40B4-BE49-F238E27FC236}">
                <a16:creationId xmlns:a16="http://schemas.microsoft.com/office/drawing/2014/main" id="{8A195842-7238-46CB-9E65-F8E99A16A104}"/>
              </a:ext>
            </a:extLst>
          </p:cNvPr>
          <p:cNvSpPr>
            <a:spLocks noChangeShapeType="1"/>
          </p:cNvSpPr>
          <p:nvPr/>
        </p:nvSpPr>
        <p:spPr bwMode="auto">
          <a:xfrm>
            <a:off x="6026150" y="2042220"/>
            <a:ext cx="23590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0">
            <a:extLst>
              <a:ext uri="{FF2B5EF4-FFF2-40B4-BE49-F238E27FC236}">
                <a16:creationId xmlns:a16="http://schemas.microsoft.com/office/drawing/2014/main" id="{53D7350C-1CFB-40AD-B806-D4DB44B2EF1D}"/>
              </a:ext>
            </a:extLst>
          </p:cNvPr>
          <p:cNvSpPr>
            <a:spLocks noChangeShapeType="1"/>
          </p:cNvSpPr>
          <p:nvPr/>
        </p:nvSpPr>
        <p:spPr bwMode="auto">
          <a:xfrm>
            <a:off x="7223125" y="1664395"/>
            <a:ext cx="0" cy="3778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1">
            <a:extLst>
              <a:ext uri="{FF2B5EF4-FFF2-40B4-BE49-F238E27FC236}">
                <a16:creationId xmlns:a16="http://schemas.microsoft.com/office/drawing/2014/main" id="{DE8DDE92-8473-4DE9-9282-29A5D13DB2AE}"/>
              </a:ext>
            </a:extLst>
          </p:cNvPr>
          <p:cNvSpPr>
            <a:spLocks noChangeShapeType="1"/>
          </p:cNvSpPr>
          <p:nvPr/>
        </p:nvSpPr>
        <p:spPr bwMode="auto">
          <a:xfrm>
            <a:off x="5873750" y="4175820"/>
            <a:ext cx="25876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2">
            <a:extLst>
              <a:ext uri="{FF2B5EF4-FFF2-40B4-BE49-F238E27FC236}">
                <a16:creationId xmlns:a16="http://schemas.microsoft.com/office/drawing/2014/main" id="{9DA0886B-1948-4A4C-B3EC-9645EB3195A2}"/>
              </a:ext>
            </a:extLst>
          </p:cNvPr>
          <p:cNvSpPr>
            <a:spLocks noChangeShapeType="1"/>
          </p:cNvSpPr>
          <p:nvPr/>
        </p:nvSpPr>
        <p:spPr bwMode="auto">
          <a:xfrm>
            <a:off x="10366375" y="2578795"/>
            <a:ext cx="0" cy="17494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3">
            <a:extLst>
              <a:ext uri="{FF2B5EF4-FFF2-40B4-BE49-F238E27FC236}">
                <a16:creationId xmlns:a16="http://schemas.microsoft.com/office/drawing/2014/main" id="{E5E506F5-716D-4D7E-B61D-4F3E2F08F40F}"/>
              </a:ext>
            </a:extLst>
          </p:cNvPr>
          <p:cNvSpPr>
            <a:spLocks noChangeShapeType="1"/>
          </p:cNvSpPr>
          <p:nvPr/>
        </p:nvSpPr>
        <p:spPr bwMode="auto">
          <a:xfrm>
            <a:off x="11890375" y="2788345"/>
            <a:ext cx="0" cy="4540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5">
            <a:extLst>
              <a:ext uri="{FF2B5EF4-FFF2-40B4-BE49-F238E27FC236}">
                <a16:creationId xmlns:a16="http://schemas.microsoft.com/office/drawing/2014/main" id="{4328CA2E-DC9F-4CB6-BC4A-08FDFE10BC6B}"/>
              </a:ext>
            </a:extLst>
          </p:cNvPr>
          <p:cNvSpPr>
            <a:spLocks noChangeShapeType="1"/>
          </p:cNvSpPr>
          <p:nvPr/>
        </p:nvSpPr>
        <p:spPr bwMode="auto">
          <a:xfrm>
            <a:off x="10369550" y="4176788"/>
            <a:ext cx="5429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6">
            <a:extLst>
              <a:ext uri="{FF2B5EF4-FFF2-40B4-BE49-F238E27FC236}">
                <a16:creationId xmlns:a16="http://schemas.microsoft.com/office/drawing/2014/main" id="{036FF678-65B0-438D-8891-5271550EA233}"/>
              </a:ext>
            </a:extLst>
          </p:cNvPr>
          <p:cNvSpPr>
            <a:spLocks noChangeShapeType="1"/>
          </p:cNvSpPr>
          <p:nvPr/>
        </p:nvSpPr>
        <p:spPr bwMode="auto">
          <a:xfrm>
            <a:off x="9759950" y="4709220"/>
            <a:ext cx="21304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7">
            <a:extLst>
              <a:ext uri="{FF2B5EF4-FFF2-40B4-BE49-F238E27FC236}">
                <a16:creationId xmlns:a16="http://schemas.microsoft.com/office/drawing/2014/main" id="{018B31AF-D35C-4318-A09C-9980CACA3377}"/>
              </a:ext>
            </a:extLst>
          </p:cNvPr>
          <p:cNvSpPr>
            <a:spLocks noChangeShapeType="1"/>
          </p:cNvSpPr>
          <p:nvPr/>
        </p:nvSpPr>
        <p:spPr bwMode="auto">
          <a:xfrm>
            <a:off x="10347325" y="4712395"/>
            <a:ext cx="0" cy="3016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8">
            <a:extLst>
              <a:ext uri="{FF2B5EF4-FFF2-40B4-BE49-F238E27FC236}">
                <a16:creationId xmlns:a16="http://schemas.microsoft.com/office/drawing/2014/main" id="{090BC5CB-39BD-44BA-B38D-BBAC37014482}"/>
              </a:ext>
            </a:extLst>
          </p:cNvPr>
          <p:cNvSpPr>
            <a:spLocks noChangeShapeType="1"/>
          </p:cNvSpPr>
          <p:nvPr/>
        </p:nvSpPr>
        <p:spPr bwMode="auto">
          <a:xfrm>
            <a:off x="8083550" y="5090220"/>
            <a:ext cx="14446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 name="Group 55">
            <a:extLst>
              <a:ext uri="{FF2B5EF4-FFF2-40B4-BE49-F238E27FC236}">
                <a16:creationId xmlns:a16="http://schemas.microsoft.com/office/drawing/2014/main" id="{CD7B189F-71C9-4352-AE27-6C16D787EBAB}"/>
              </a:ext>
            </a:extLst>
          </p:cNvPr>
          <p:cNvGrpSpPr>
            <a:grpSpLocks/>
          </p:cNvGrpSpPr>
          <p:nvPr/>
        </p:nvGrpSpPr>
        <p:grpSpPr bwMode="auto">
          <a:xfrm>
            <a:off x="10320554" y="533400"/>
            <a:ext cx="1511301" cy="923925"/>
            <a:chOff x="3860" y="720"/>
            <a:chExt cx="952" cy="582"/>
          </a:xfrm>
          <a:noFill/>
        </p:grpSpPr>
        <p:sp>
          <p:nvSpPr>
            <p:cNvPr id="52" name="Rectangle 49">
              <a:extLst>
                <a:ext uri="{FF2B5EF4-FFF2-40B4-BE49-F238E27FC236}">
                  <a16:creationId xmlns:a16="http://schemas.microsoft.com/office/drawing/2014/main" id="{9F0C1EC6-5BB0-4868-AB1A-D442DCC09763}"/>
                </a:ext>
              </a:extLst>
            </p:cNvPr>
            <p:cNvSpPr>
              <a:spLocks noChangeArrowheads="1"/>
            </p:cNvSpPr>
            <p:nvPr/>
          </p:nvSpPr>
          <p:spPr bwMode="auto">
            <a:xfrm>
              <a:off x="3860" y="725"/>
              <a:ext cx="952" cy="568"/>
            </a:xfrm>
            <a:prstGeom prst="rect">
              <a:avLst/>
            </a:prstGeom>
            <a:grpFill/>
            <a:ln w="12700">
              <a:solidFill>
                <a:srgbClr val="000000"/>
              </a:solidFill>
              <a:miter lim="800000"/>
              <a:headEnd/>
              <a:tailEnd/>
            </a:ln>
            <a:effectLst>
              <a:outerShdw dist="35921" dir="2700000" algn="ctr" rotWithShape="0">
                <a:schemeClr val="tx1"/>
              </a:outerShdw>
            </a:effectLst>
          </p:spPr>
          <p:txBody>
            <a:bodyPr wrap="none" anchor="ct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eaLnBrk="1" hangingPunct="1"/>
              <a:endParaRPr lang="en-GB" altLang="en-US"/>
            </a:p>
          </p:txBody>
        </p:sp>
        <p:sp>
          <p:nvSpPr>
            <p:cNvPr id="53" name="Line 50">
              <a:extLst>
                <a:ext uri="{FF2B5EF4-FFF2-40B4-BE49-F238E27FC236}">
                  <a16:creationId xmlns:a16="http://schemas.microsoft.com/office/drawing/2014/main" id="{C6CB66FF-3563-48AE-B3B1-317F4FD1FF68}"/>
                </a:ext>
              </a:extLst>
            </p:cNvPr>
            <p:cNvSpPr>
              <a:spLocks noChangeShapeType="1"/>
            </p:cNvSpPr>
            <p:nvPr/>
          </p:nvSpPr>
          <p:spPr bwMode="auto">
            <a:xfrm>
              <a:off x="3906" y="845"/>
              <a:ext cx="286" cy="0"/>
            </a:xfrm>
            <a:prstGeom prst="line">
              <a:avLst/>
            </a:prstGeom>
            <a:grpFill/>
            <a:ln w="63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51">
              <a:extLst>
                <a:ext uri="{FF2B5EF4-FFF2-40B4-BE49-F238E27FC236}">
                  <a16:creationId xmlns:a16="http://schemas.microsoft.com/office/drawing/2014/main" id="{CD53C61B-1328-4639-A2A3-85C478566FA7}"/>
                </a:ext>
              </a:extLst>
            </p:cNvPr>
            <p:cNvSpPr>
              <a:spLocks noChangeShapeType="1"/>
            </p:cNvSpPr>
            <p:nvPr/>
          </p:nvSpPr>
          <p:spPr bwMode="auto">
            <a:xfrm>
              <a:off x="3906" y="1010"/>
              <a:ext cx="286" cy="0"/>
            </a:xfrm>
            <a:prstGeom prst="line">
              <a:avLst/>
            </a:prstGeom>
            <a:grpFill/>
            <a:ln w="25400">
              <a:solidFill>
                <a:srgbClr val="7030A0"/>
              </a:solidFill>
              <a:round/>
              <a:headEnd type="none" w="sm" len="sm"/>
              <a:tailEnd type="none" w="sm" len="sm"/>
            </a:ln>
            <a:effectLst/>
          </p:spPr>
          <p:txBody>
            <a:bodyPr wrap="none" anchor="ctr"/>
            <a:lstStyle/>
            <a:p>
              <a:endParaRPr lang="en-US"/>
            </a:p>
          </p:txBody>
        </p:sp>
        <p:sp>
          <p:nvSpPr>
            <p:cNvPr id="55" name="Line 52">
              <a:extLst>
                <a:ext uri="{FF2B5EF4-FFF2-40B4-BE49-F238E27FC236}">
                  <a16:creationId xmlns:a16="http://schemas.microsoft.com/office/drawing/2014/main" id="{66EF59DF-F840-4E00-9879-F3A84740D130}"/>
                </a:ext>
              </a:extLst>
            </p:cNvPr>
            <p:cNvSpPr>
              <a:spLocks noChangeShapeType="1"/>
            </p:cNvSpPr>
            <p:nvPr/>
          </p:nvSpPr>
          <p:spPr bwMode="auto">
            <a:xfrm>
              <a:off x="3906" y="1171"/>
              <a:ext cx="286" cy="0"/>
            </a:xfrm>
            <a:prstGeom prst="line">
              <a:avLst/>
            </a:prstGeom>
            <a:grpFill/>
            <a:ln w="25400">
              <a:solidFill>
                <a:srgbClr val="00B050"/>
              </a:solidFill>
              <a:round/>
              <a:headEnd type="none" w="sm" len="sm"/>
              <a:tailEnd type="none" w="sm" len="sm"/>
            </a:ln>
            <a:effectLst/>
          </p:spPr>
          <p:txBody>
            <a:bodyPr wrap="none" anchor="ctr"/>
            <a:lstStyle/>
            <a:p>
              <a:endParaRPr lang="en-US"/>
            </a:p>
          </p:txBody>
        </p:sp>
        <p:sp>
          <p:nvSpPr>
            <p:cNvPr id="56" name="Line 53">
              <a:extLst>
                <a:ext uri="{FF2B5EF4-FFF2-40B4-BE49-F238E27FC236}">
                  <a16:creationId xmlns:a16="http://schemas.microsoft.com/office/drawing/2014/main" id="{C054F881-5A3B-4EFC-A5B9-5F7A6762395B}"/>
                </a:ext>
              </a:extLst>
            </p:cNvPr>
            <p:cNvSpPr>
              <a:spLocks noChangeShapeType="1"/>
            </p:cNvSpPr>
            <p:nvPr/>
          </p:nvSpPr>
          <p:spPr bwMode="auto">
            <a:xfrm>
              <a:off x="3906" y="1209"/>
              <a:ext cx="286" cy="0"/>
            </a:xfrm>
            <a:prstGeom prst="line">
              <a:avLst/>
            </a:prstGeom>
            <a:grpFill/>
            <a:ln w="25400">
              <a:solidFill>
                <a:srgbClr val="FFC000"/>
              </a:solidFill>
              <a:round/>
              <a:headEnd type="none" w="sm" len="sm"/>
              <a:tailEnd type="none" w="sm" len="sm"/>
            </a:ln>
            <a:effectLst/>
          </p:spPr>
          <p:txBody>
            <a:bodyPr wrap="none" anchor="ctr"/>
            <a:lstStyle/>
            <a:p>
              <a:endParaRPr lang="en-US"/>
            </a:p>
          </p:txBody>
        </p:sp>
        <p:sp>
          <p:nvSpPr>
            <p:cNvPr id="57" name="Rectangle 54">
              <a:extLst>
                <a:ext uri="{FF2B5EF4-FFF2-40B4-BE49-F238E27FC236}">
                  <a16:creationId xmlns:a16="http://schemas.microsoft.com/office/drawing/2014/main" id="{C85B3B96-D590-4BF2-965D-155D20A41574}"/>
                </a:ext>
              </a:extLst>
            </p:cNvPr>
            <p:cNvSpPr>
              <a:spLocks noChangeArrowheads="1"/>
            </p:cNvSpPr>
            <p:nvPr/>
          </p:nvSpPr>
          <p:spPr bwMode="auto">
            <a:xfrm>
              <a:off x="4230" y="720"/>
              <a:ext cx="571" cy="58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20000"/>
                </a:spcBef>
              </a:pPr>
              <a:r>
                <a:rPr lang="en-US" altLang="en-US" dirty="0"/>
                <a:t>Link</a:t>
              </a:r>
            </a:p>
            <a:p>
              <a:pPr>
                <a:spcBef>
                  <a:spcPct val="20000"/>
                </a:spcBef>
              </a:pPr>
              <a:r>
                <a:rPr lang="en-US" altLang="en-US" dirty="0"/>
                <a:t>Data</a:t>
              </a:r>
            </a:p>
            <a:p>
              <a:pPr>
                <a:spcBef>
                  <a:spcPct val="20000"/>
                </a:spcBef>
              </a:pPr>
              <a:r>
                <a:rPr lang="en-US" altLang="en-US" dirty="0"/>
                <a:t>Control</a:t>
              </a:r>
            </a:p>
          </p:txBody>
        </p:sp>
      </p:grpSp>
      <p:pic>
        <p:nvPicPr>
          <p:cNvPr id="58" name="Picture 2" descr="C:\Users\HP\AppData\Local\Microsoft\Windows\Temporary Internet Files\Content.IE5\XHC0ZJ3B\router-30140_640[1].png">
            <a:extLst>
              <a:ext uri="{FF2B5EF4-FFF2-40B4-BE49-F238E27FC236}">
                <a16:creationId xmlns:a16="http://schemas.microsoft.com/office/drawing/2014/main" id="{F7473DC3-3D41-47C8-A06B-A799CAD108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1637" y="2329625"/>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C:\Users\HP\AppData\Local\Microsoft\Windows\Temporary Internet Files\Content.IE5\XHC0ZJ3B\router-30140_640[1].png">
            <a:extLst>
              <a:ext uri="{FF2B5EF4-FFF2-40B4-BE49-F238E27FC236}">
                <a16:creationId xmlns:a16="http://schemas.microsoft.com/office/drawing/2014/main" id="{A1A413E6-1B77-411D-886A-53F04FEFB10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5355" y="2329625"/>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C:\Users\HP\AppData\Local\Microsoft\Windows\Temporary Internet Files\Content.IE5\XHC0ZJ3B\router-30140_640[1].png">
            <a:extLst>
              <a:ext uri="{FF2B5EF4-FFF2-40B4-BE49-F238E27FC236}">
                <a16:creationId xmlns:a16="http://schemas.microsoft.com/office/drawing/2014/main" id="{055F2C0B-0BD9-479C-AEE3-A1012C8459B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1637" y="3453576"/>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C:\Users\HP\AppData\Local\Microsoft\Windows\Temporary Internet Files\Content.IE5\XHC0ZJ3B\router-30140_640[1].png">
            <a:extLst>
              <a:ext uri="{FF2B5EF4-FFF2-40B4-BE49-F238E27FC236}">
                <a16:creationId xmlns:a16="http://schemas.microsoft.com/office/drawing/2014/main" id="{1E0C5A5F-80A4-4703-96B6-615E286BBF7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5355" y="3453576"/>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C:\Users\HP\AppData\Local\Microsoft\Windows\Temporary Internet Files\Content.IE5\XHC0ZJ3B\router-30140_640[1].png">
            <a:extLst>
              <a:ext uri="{FF2B5EF4-FFF2-40B4-BE49-F238E27FC236}">
                <a16:creationId xmlns:a16="http://schemas.microsoft.com/office/drawing/2014/main" id="{EE786C0F-CC30-4FCC-9C41-A39C7D9E64F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7189" y="3453575"/>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C:\Users\HP\AppData\Local\Microsoft\Windows\Temporary Internet Files\Content.IE5\XHC0ZJ3B\router-30140_640[1].png">
            <a:extLst>
              <a:ext uri="{FF2B5EF4-FFF2-40B4-BE49-F238E27FC236}">
                <a16:creationId xmlns:a16="http://schemas.microsoft.com/office/drawing/2014/main" id="{80AB3EB8-64E9-4D22-994B-A34BE1030B3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8500" y="2900396"/>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C:\Users\HP\AppData\Local\Microsoft\Windows\Temporary Internet Files\Content.IE5\XHC0ZJ3B\router-30140_640[1].png">
            <a:extLst>
              <a:ext uri="{FF2B5EF4-FFF2-40B4-BE49-F238E27FC236}">
                <a16:creationId xmlns:a16="http://schemas.microsoft.com/office/drawing/2014/main" id="{41B58FB3-65C9-48F8-9DED-D2B01C62CAD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8500" y="4024347"/>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C:\Users\HP\AppData\Local\Microsoft\Windows\Temporary Internet Files\Content.IE5\XHC0ZJ3B\router-30140_640[1].png">
            <a:extLst>
              <a:ext uri="{FF2B5EF4-FFF2-40B4-BE49-F238E27FC236}">
                <a16:creationId xmlns:a16="http://schemas.microsoft.com/office/drawing/2014/main" id="{991A0BFC-A3D9-4224-90AE-AF46FB0E972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0293" y="4492593"/>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C:\Users\HP\AppData\Local\Microsoft\Windows\Temporary Internet Files\Content.IE5\XHC0ZJ3B\router-30140_640[1].png">
            <a:extLst>
              <a:ext uri="{FF2B5EF4-FFF2-40B4-BE49-F238E27FC236}">
                <a16:creationId xmlns:a16="http://schemas.microsoft.com/office/drawing/2014/main" id="{1E2BA587-DEB6-45EC-A9BD-4ED650D4685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44011" y="449259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68" name="computr2">
            <a:extLst>
              <a:ext uri="{FF2B5EF4-FFF2-40B4-BE49-F238E27FC236}">
                <a16:creationId xmlns:a16="http://schemas.microsoft.com/office/drawing/2014/main" id="{9FF62838-9BE9-4A15-98BD-F1C449A0353A}"/>
              </a:ext>
            </a:extLst>
          </p:cNvPr>
          <p:cNvSpPr>
            <a:spLocks noEditPoints="1" noChangeArrowheads="1"/>
          </p:cNvSpPr>
          <p:nvPr/>
        </p:nvSpPr>
        <p:spPr bwMode="auto">
          <a:xfrm>
            <a:off x="5829824" y="5010845"/>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0" name="computr2">
            <a:extLst>
              <a:ext uri="{FF2B5EF4-FFF2-40B4-BE49-F238E27FC236}">
                <a16:creationId xmlns:a16="http://schemas.microsoft.com/office/drawing/2014/main" id="{99414642-CF36-4D0D-A40C-C8CE8C0088B5}"/>
              </a:ext>
            </a:extLst>
          </p:cNvPr>
          <p:cNvSpPr>
            <a:spLocks noEditPoints="1" noChangeArrowheads="1"/>
          </p:cNvSpPr>
          <p:nvPr/>
        </p:nvSpPr>
        <p:spPr bwMode="auto">
          <a:xfrm>
            <a:off x="10195893" y="5000701"/>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1" name="computr2">
            <a:extLst>
              <a:ext uri="{FF2B5EF4-FFF2-40B4-BE49-F238E27FC236}">
                <a16:creationId xmlns:a16="http://schemas.microsoft.com/office/drawing/2014/main" id="{9D360855-8521-4B8B-9FE6-B9AC45819B14}"/>
              </a:ext>
            </a:extLst>
          </p:cNvPr>
          <p:cNvSpPr>
            <a:spLocks noEditPoints="1" noChangeArrowheads="1"/>
          </p:cNvSpPr>
          <p:nvPr/>
        </p:nvSpPr>
        <p:spPr bwMode="auto">
          <a:xfrm>
            <a:off x="7035180" y="1335528"/>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17" name="Straight Arrow Connector 16">
            <a:extLst>
              <a:ext uri="{FF2B5EF4-FFF2-40B4-BE49-F238E27FC236}">
                <a16:creationId xmlns:a16="http://schemas.microsoft.com/office/drawing/2014/main" id="{D67D30DB-E060-4AF3-9385-34CAE586218F}"/>
              </a:ext>
            </a:extLst>
          </p:cNvPr>
          <p:cNvCxnSpPr>
            <a:cxnSpLocks/>
          </p:cNvCxnSpPr>
          <p:nvPr/>
        </p:nvCxnSpPr>
        <p:spPr>
          <a:xfrm>
            <a:off x="7265992" y="1664395"/>
            <a:ext cx="1" cy="37782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7040432-9B87-4556-825D-17F8E694CCDC}"/>
              </a:ext>
            </a:extLst>
          </p:cNvPr>
          <p:cNvCxnSpPr>
            <a:cxnSpLocks/>
          </p:cNvCxnSpPr>
          <p:nvPr/>
        </p:nvCxnSpPr>
        <p:spPr>
          <a:xfrm flipH="1">
            <a:off x="6425243" y="2045395"/>
            <a:ext cx="2539" cy="26449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DA12717C-F278-47C8-826A-DF89D7199419}"/>
              </a:ext>
            </a:extLst>
          </p:cNvPr>
          <p:cNvCxnSpPr>
            <a:cxnSpLocks/>
          </p:cNvCxnSpPr>
          <p:nvPr/>
        </p:nvCxnSpPr>
        <p:spPr>
          <a:xfrm flipH="1">
            <a:off x="8017506" y="2045395"/>
            <a:ext cx="2539" cy="26449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30630EE5-A7EE-4EAA-BD0C-613D56BFDCC5}"/>
              </a:ext>
            </a:extLst>
          </p:cNvPr>
          <p:cNvCxnSpPr>
            <a:cxnSpLocks/>
          </p:cNvCxnSpPr>
          <p:nvPr/>
        </p:nvCxnSpPr>
        <p:spPr>
          <a:xfrm flipH="1">
            <a:off x="6426196" y="2551325"/>
            <a:ext cx="1587" cy="88251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D321300B-06AB-4A59-ABE5-4C8F6D2F9EC8}"/>
              </a:ext>
            </a:extLst>
          </p:cNvPr>
          <p:cNvCxnSpPr>
            <a:cxnSpLocks/>
          </p:cNvCxnSpPr>
          <p:nvPr/>
        </p:nvCxnSpPr>
        <p:spPr>
          <a:xfrm flipH="1">
            <a:off x="8026395" y="2547251"/>
            <a:ext cx="1587" cy="88251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A4E17B6-4C73-4990-9520-A1703995517D}"/>
              </a:ext>
            </a:extLst>
          </p:cNvPr>
          <p:cNvCxnSpPr>
            <a:cxnSpLocks/>
          </p:cNvCxnSpPr>
          <p:nvPr/>
        </p:nvCxnSpPr>
        <p:spPr>
          <a:xfrm flipH="1">
            <a:off x="6691313" y="2579000"/>
            <a:ext cx="1091406" cy="988188"/>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4DC8CA0-893A-44E0-89FA-BF599A586022}"/>
              </a:ext>
            </a:extLst>
          </p:cNvPr>
          <p:cNvCxnSpPr>
            <a:cxnSpLocks/>
          </p:cNvCxnSpPr>
          <p:nvPr/>
        </p:nvCxnSpPr>
        <p:spPr>
          <a:xfrm flipH="1">
            <a:off x="6427783" y="3675275"/>
            <a:ext cx="1" cy="50054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845BABF4-747F-48D7-9254-281D1696734C}"/>
              </a:ext>
            </a:extLst>
          </p:cNvPr>
          <p:cNvCxnSpPr>
            <a:cxnSpLocks/>
          </p:cNvCxnSpPr>
          <p:nvPr/>
        </p:nvCxnSpPr>
        <p:spPr>
          <a:xfrm flipH="1">
            <a:off x="8023853" y="3675275"/>
            <a:ext cx="1" cy="50054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A5D44F05-9B35-4C91-8CB5-86E66CCEE319}"/>
              </a:ext>
            </a:extLst>
          </p:cNvPr>
          <p:cNvCxnSpPr>
            <a:cxnSpLocks/>
          </p:cNvCxnSpPr>
          <p:nvPr/>
        </p:nvCxnSpPr>
        <p:spPr>
          <a:xfrm>
            <a:off x="7073271" y="4175820"/>
            <a:ext cx="1" cy="31694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FD49C25-2918-4AE7-B921-83857F65C12B}"/>
              </a:ext>
            </a:extLst>
          </p:cNvPr>
          <p:cNvCxnSpPr>
            <a:cxnSpLocks/>
          </p:cNvCxnSpPr>
          <p:nvPr/>
        </p:nvCxnSpPr>
        <p:spPr>
          <a:xfrm>
            <a:off x="6079404" y="4183565"/>
            <a:ext cx="0" cy="807611"/>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B459ED50-146E-46BA-9BA2-6EBFA41C91EA}"/>
              </a:ext>
            </a:extLst>
          </p:cNvPr>
          <p:cNvCxnSpPr>
            <a:cxnSpLocks/>
          </p:cNvCxnSpPr>
          <p:nvPr/>
        </p:nvCxnSpPr>
        <p:spPr>
          <a:xfrm>
            <a:off x="7340646" y="4556627"/>
            <a:ext cx="1055642"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310C1D33-7A46-4F4C-B252-BFA019377BFF}"/>
              </a:ext>
            </a:extLst>
          </p:cNvPr>
          <p:cNvCxnSpPr>
            <a:cxnSpLocks/>
          </p:cNvCxnSpPr>
          <p:nvPr/>
        </p:nvCxnSpPr>
        <p:spPr>
          <a:xfrm>
            <a:off x="8228012" y="3519563"/>
            <a:ext cx="977901"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0E0889AE-933A-4E44-ACE5-F7AC6B9EB488}"/>
              </a:ext>
            </a:extLst>
          </p:cNvPr>
          <p:cNvCxnSpPr>
            <a:cxnSpLocks/>
          </p:cNvCxnSpPr>
          <p:nvPr/>
        </p:nvCxnSpPr>
        <p:spPr>
          <a:xfrm>
            <a:off x="9725025" y="3519563"/>
            <a:ext cx="641350"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658EF61-A831-4DE8-9AF8-A23A4130C68A}"/>
              </a:ext>
            </a:extLst>
          </p:cNvPr>
          <p:cNvCxnSpPr>
            <a:cxnSpLocks/>
          </p:cNvCxnSpPr>
          <p:nvPr/>
        </p:nvCxnSpPr>
        <p:spPr>
          <a:xfrm>
            <a:off x="10369550" y="2995692"/>
            <a:ext cx="478054"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BA3519D9-9239-4C94-A486-C34A8A906D65}"/>
              </a:ext>
            </a:extLst>
          </p:cNvPr>
          <p:cNvCxnSpPr>
            <a:cxnSpLocks/>
          </p:cNvCxnSpPr>
          <p:nvPr/>
        </p:nvCxnSpPr>
        <p:spPr>
          <a:xfrm>
            <a:off x="10369550" y="4137716"/>
            <a:ext cx="478054"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5AA68BF0-4371-48FF-8CAC-5FB50F75D3DB}"/>
              </a:ext>
            </a:extLst>
          </p:cNvPr>
          <p:cNvCxnSpPr>
            <a:cxnSpLocks/>
          </p:cNvCxnSpPr>
          <p:nvPr/>
        </p:nvCxnSpPr>
        <p:spPr>
          <a:xfrm flipH="1">
            <a:off x="11171238" y="4267340"/>
            <a:ext cx="1" cy="44188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479E587-A209-42D2-A0EA-D467E7A8D3F5}"/>
              </a:ext>
            </a:extLst>
          </p:cNvPr>
          <p:cNvCxnSpPr>
            <a:cxnSpLocks/>
          </p:cNvCxnSpPr>
          <p:nvPr/>
        </p:nvCxnSpPr>
        <p:spPr>
          <a:xfrm flipH="1">
            <a:off x="10393580" y="4714251"/>
            <a:ext cx="1" cy="28645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96" name="Group 95">
            <a:extLst>
              <a:ext uri="{FF2B5EF4-FFF2-40B4-BE49-F238E27FC236}">
                <a16:creationId xmlns:a16="http://schemas.microsoft.com/office/drawing/2014/main" id="{C504D1D2-A88E-4C61-A0DA-87CB84AF59C4}"/>
              </a:ext>
            </a:extLst>
          </p:cNvPr>
          <p:cNvGrpSpPr/>
          <p:nvPr/>
        </p:nvGrpSpPr>
        <p:grpSpPr>
          <a:xfrm>
            <a:off x="5495924" y="1063181"/>
            <a:ext cx="6008688" cy="4604713"/>
            <a:chOff x="5495924" y="1063181"/>
            <a:chExt cx="6008688" cy="4604713"/>
          </a:xfrm>
        </p:grpSpPr>
        <p:sp>
          <p:nvSpPr>
            <p:cNvPr id="97" name="Rectangle 29">
              <a:extLst>
                <a:ext uri="{FF2B5EF4-FFF2-40B4-BE49-F238E27FC236}">
                  <a16:creationId xmlns:a16="http://schemas.microsoft.com/office/drawing/2014/main" id="{A3657B09-D109-42E0-AC03-583C735245FA}"/>
                </a:ext>
              </a:extLst>
            </p:cNvPr>
            <p:cNvSpPr>
              <a:spLocks noChangeArrowheads="1"/>
            </p:cNvSpPr>
            <p:nvPr/>
          </p:nvSpPr>
          <p:spPr bwMode="auto">
            <a:xfrm>
              <a:off x="6704012" y="1063181"/>
              <a:ext cx="1131720"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H1: Source</a:t>
              </a:r>
            </a:p>
          </p:txBody>
        </p:sp>
        <p:sp>
          <p:nvSpPr>
            <p:cNvPr id="98" name="Rectangle 30">
              <a:extLst>
                <a:ext uri="{FF2B5EF4-FFF2-40B4-BE49-F238E27FC236}">
                  <a16:creationId xmlns:a16="http://schemas.microsoft.com/office/drawing/2014/main" id="{EB13C787-4AB3-480A-84D7-7B6970AB2491}"/>
                </a:ext>
              </a:extLst>
            </p:cNvPr>
            <p:cNvSpPr>
              <a:spLocks noChangeArrowheads="1"/>
            </p:cNvSpPr>
            <p:nvPr/>
          </p:nvSpPr>
          <p:spPr bwMode="auto">
            <a:xfrm>
              <a:off x="9836150" y="5359475"/>
              <a:ext cx="1271182"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H3: Receiver</a:t>
              </a:r>
            </a:p>
          </p:txBody>
        </p:sp>
        <p:sp>
          <p:nvSpPr>
            <p:cNvPr id="99" name="Rectangle 31">
              <a:extLst>
                <a:ext uri="{FF2B5EF4-FFF2-40B4-BE49-F238E27FC236}">
                  <a16:creationId xmlns:a16="http://schemas.microsoft.com/office/drawing/2014/main" id="{631029E9-AE19-4494-9542-F91B0269D917}"/>
                </a:ext>
              </a:extLst>
            </p:cNvPr>
            <p:cNvSpPr>
              <a:spLocks noChangeArrowheads="1"/>
            </p:cNvSpPr>
            <p:nvPr/>
          </p:nvSpPr>
          <p:spPr bwMode="auto">
            <a:xfrm>
              <a:off x="5495924" y="5329990"/>
              <a:ext cx="1271182"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H2: Receiver</a:t>
              </a:r>
            </a:p>
          </p:txBody>
        </p:sp>
        <p:sp>
          <p:nvSpPr>
            <p:cNvPr id="100" name="Rectangle 39">
              <a:extLst>
                <a:ext uri="{FF2B5EF4-FFF2-40B4-BE49-F238E27FC236}">
                  <a16:creationId xmlns:a16="http://schemas.microsoft.com/office/drawing/2014/main" id="{6FB1BED3-FC0C-4E5D-A7F2-31593C4EA240}"/>
                </a:ext>
              </a:extLst>
            </p:cNvPr>
            <p:cNvSpPr>
              <a:spLocks noChangeArrowheads="1"/>
            </p:cNvSpPr>
            <p:nvPr/>
          </p:nvSpPr>
          <p:spPr bwMode="auto">
            <a:xfrm>
              <a:off x="7997823" y="310584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R4</a:t>
              </a:r>
            </a:p>
          </p:txBody>
        </p:sp>
        <p:sp>
          <p:nvSpPr>
            <p:cNvPr id="101" name="Rectangle 40">
              <a:extLst>
                <a:ext uri="{FF2B5EF4-FFF2-40B4-BE49-F238E27FC236}">
                  <a16:creationId xmlns:a16="http://schemas.microsoft.com/office/drawing/2014/main" id="{516C6EEE-5B59-4C06-8363-FAA4D6887B38}"/>
                </a:ext>
              </a:extLst>
            </p:cNvPr>
            <p:cNvSpPr>
              <a:spLocks noChangeArrowheads="1"/>
            </p:cNvSpPr>
            <p:nvPr/>
          </p:nvSpPr>
          <p:spPr bwMode="auto">
            <a:xfrm>
              <a:off x="9556749" y="31788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R5</a:t>
              </a:r>
            </a:p>
          </p:txBody>
        </p:sp>
        <p:sp>
          <p:nvSpPr>
            <p:cNvPr id="102" name="Rectangle 41">
              <a:extLst>
                <a:ext uri="{FF2B5EF4-FFF2-40B4-BE49-F238E27FC236}">
                  <a16:creationId xmlns:a16="http://schemas.microsoft.com/office/drawing/2014/main" id="{A46D65DC-3794-4D92-84B0-292FC31ABE41}"/>
                </a:ext>
              </a:extLst>
            </p:cNvPr>
            <p:cNvSpPr>
              <a:spLocks noChangeArrowheads="1"/>
            </p:cNvSpPr>
            <p:nvPr/>
          </p:nvSpPr>
          <p:spPr bwMode="auto">
            <a:xfrm>
              <a:off x="8753474" y="42456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R8</a:t>
              </a:r>
            </a:p>
          </p:txBody>
        </p:sp>
        <p:sp>
          <p:nvSpPr>
            <p:cNvPr id="103" name="Rectangle 42">
              <a:extLst>
                <a:ext uri="{FF2B5EF4-FFF2-40B4-BE49-F238E27FC236}">
                  <a16:creationId xmlns:a16="http://schemas.microsoft.com/office/drawing/2014/main" id="{50D0AF31-167E-4190-BD71-EAEE5B04A9E2}"/>
                </a:ext>
              </a:extLst>
            </p:cNvPr>
            <p:cNvSpPr>
              <a:spLocks noChangeArrowheads="1"/>
            </p:cNvSpPr>
            <p:nvPr/>
          </p:nvSpPr>
          <p:spPr bwMode="auto">
            <a:xfrm>
              <a:off x="8004173" y="20358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R2</a:t>
              </a:r>
            </a:p>
          </p:txBody>
        </p:sp>
        <p:sp>
          <p:nvSpPr>
            <p:cNvPr id="104" name="Rectangle 43">
              <a:extLst>
                <a:ext uri="{FF2B5EF4-FFF2-40B4-BE49-F238E27FC236}">
                  <a16:creationId xmlns:a16="http://schemas.microsoft.com/office/drawing/2014/main" id="{0D723EF0-8C52-4E3B-AD2E-A92673204C4E}"/>
                </a:ext>
              </a:extLst>
            </p:cNvPr>
            <p:cNvSpPr>
              <a:spLocks noChangeArrowheads="1"/>
            </p:cNvSpPr>
            <p:nvPr/>
          </p:nvSpPr>
          <p:spPr bwMode="auto">
            <a:xfrm>
              <a:off x="6397623" y="310584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R3</a:t>
              </a:r>
            </a:p>
          </p:txBody>
        </p:sp>
        <p:sp>
          <p:nvSpPr>
            <p:cNvPr id="105" name="Rectangle 44">
              <a:extLst>
                <a:ext uri="{FF2B5EF4-FFF2-40B4-BE49-F238E27FC236}">
                  <a16:creationId xmlns:a16="http://schemas.microsoft.com/office/drawing/2014/main" id="{67B2397B-14FE-4F7C-B480-5C9E489A4722}"/>
                </a:ext>
              </a:extLst>
            </p:cNvPr>
            <p:cNvSpPr>
              <a:spLocks noChangeArrowheads="1"/>
            </p:cNvSpPr>
            <p:nvPr/>
          </p:nvSpPr>
          <p:spPr bwMode="auto">
            <a:xfrm>
              <a:off x="6403973" y="20358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R1</a:t>
              </a:r>
            </a:p>
          </p:txBody>
        </p:sp>
        <p:sp>
          <p:nvSpPr>
            <p:cNvPr id="106" name="Rectangle 45">
              <a:extLst>
                <a:ext uri="{FF2B5EF4-FFF2-40B4-BE49-F238E27FC236}">
                  <a16:creationId xmlns:a16="http://schemas.microsoft.com/office/drawing/2014/main" id="{55889CDE-5D75-4F1F-A5C7-121DE3F29FF4}"/>
                </a:ext>
              </a:extLst>
            </p:cNvPr>
            <p:cNvSpPr>
              <a:spLocks noChangeArrowheads="1"/>
            </p:cNvSpPr>
            <p:nvPr/>
          </p:nvSpPr>
          <p:spPr bwMode="auto">
            <a:xfrm>
              <a:off x="7077073" y="42456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R7</a:t>
              </a:r>
            </a:p>
          </p:txBody>
        </p:sp>
        <p:sp>
          <p:nvSpPr>
            <p:cNvPr id="107" name="Rectangle 46">
              <a:extLst>
                <a:ext uri="{FF2B5EF4-FFF2-40B4-BE49-F238E27FC236}">
                  <a16:creationId xmlns:a16="http://schemas.microsoft.com/office/drawing/2014/main" id="{EF13B1C2-2C36-4A22-9CC2-A11D512861AB}"/>
                </a:ext>
              </a:extLst>
            </p:cNvPr>
            <p:cNvSpPr>
              <a:spLocks noChangeArrowheads="1"/>
            </p:cNvSpPr>
            <p:nvPr/>
          </p:nvSpPr>
          <p:spPr bwMode="auto">
            <a:xfrm>
              <a:off x="11088687" y="259149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R6</a:t>
              </a:r>
            </a:p>
          </p:txBody>
        </p:sp>
        <p:sp>
          <p:nvSpPr>
            <p:cNvPr id="108" name="Rectangle 47">
              <a:extLst>
                <a:ext uri="{FF2B5EF4-FFF2-40B4-BE49-F238E27FC236}">
                  <a16:creationId xmlns:a16="http://schemas.microsoft.com/office/drawing/2014/main" id="{72352652-4473-43FB-88AF-A851F06D2246}"/>
                </a:ext>
              </a:extLst>
            </p:cNvPr>
            <p:cNvSpPr>
              <a:spLocks noChangeArrowheads="1"/>
            </p:cNvSpPr>
            <p:nvPr/>
          </p:nvSpPr>
          <p:spPr bwMode="auto">
            <a:xfrm>
              <a:off x="11088687" y="373449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R9</a:t>
              </a:r>
            </a:p>
          </p:txBody>
        </p:sp>
      </p:grpSp>
    </p:spTree>
    <p:extLst>
      <p:ext uri="{BB962C8B-B14F-4D97-AF65-F5344CB8AC3E}">
        <p14:creationId xmlns:p14="http://schemas.microsoft.com/office/powerpoint/2010/main" val="1470861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67"/>
                                        </p:tgtEl>
                                        <p:attrNameLst>
                                          <p:attrName>style.visibility</p:attrName>
                                        </p:attrNameLst>
                                      </p:cBhvr>
                                      <p:to>
                                        <p:strVal val="visible"/>
                                      </p:to>
                                    </p:set>
                                    <p:animEffect transition="in" filter="fade">
                                      <p:cBhvr>
                                        <p:cTn id="13" dur="500"/>
                                        <p:tgtEl>
                                          <p:spTgt spid="67"/>
                                        </p:tgtEl>
                                      </p:cBhvr>
                                    </p:animEffect>
                                  </p:childTnLst>
                                </p:cTn>
                              </p:par>
                              <p:par>
                                <p:cTn id="14" presetID="10" presetClass="entr" presetSubtype="0" fill="hold"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fade">
                                      <p:cBhvr>
                                        <p:cTn id="16" dur="500"/>
                                        <p:tgtEl>
                                          <p:spTgt spid="6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500"/>
                                        <p:tgtEl>
                                          <p:spTgt spid="3">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fade">
                                      <p:cBhvr>
                                        <p:cTn id="27" dur="500"/>
                                        <p:tgtEl>
                                          <p:spTgt spid="72"/>
                                        </p:tgtEl>
                                      </p:cBhvr>
                                    </p:animEffect>
                                  </p:childTnLst>
                                </p:cTn>
                              </p:par>
                              <p:par>
                                <p:cTn id="28" presetID="10" presetClass="entr" presetSubtype="0" fill="hold" nodeType="withEffect">
                                  <p:stCondLst>
                                    <p:cond delay="0"/>
                                  </p:stCondLst>
                                  <p:childTnLst>
                                    <p:set>
                                      <p:cBhvr>
                                        <p:cTn id="29" dur="1" fill="hold">
                                          <p:stCondLst>
                                            <p:cond delay="0"/>
                                          </p:stCondLst>
                                        </p:cTn>
                                        <p:tgtEl>
                                          <p:spTgt spid="75"/>
                                        </p:tgtEl>
                                        <p:attrNameLst>
                                          <p:attrName>style.visibility</p:attrName>
                                        </p:attrNameLst>
                                      </p:cBhvr>
                                      <p:to>
                                        <p:strVal val="visible"/>
                                      </p:to>
                                    </p:set>
                                    <p:animEffect transition="in" filter="fade">
                                      <p:cBhvr>
                                        <p:cTn id="30" dur="500"/>
                                        <p:tgtEl>
                                          <p:spTgt spid="75"/>
                                        </p:tgtEl>
                                      </p:cBhvr>
                                    </p:animEffect>
                                  </p:childTnLst>
                                </p:cTn>
                              </p:par>
                              <p:par>
                                <p:cTn id="31" presetID="10" presetClass="entr" presetSubtype="0" fill="hold" nodeType="withEffect">
                                  <p:stCondLst>
                                    <p:cond delay="0"/>
                                  </p:stCondLst>
                                  <p:childTnLst>
                                    <p:set>
                                      <p:cBhvr>
                                        <p:cTn id="32" dur="1" fill="hold">
                                          <p:stCondLst>
                                            <p:cond delay="0"/>
                                          </p:stCondLst>
                                        </p:cTn>
                                        <p:tgtEl>
                                          <p:spTgt spid="74"/>
                                        </p:tgtEl>
                                        <p:attrNameLst>
                                          <p:attrName>style.visibility</p:attrName>
                                        </p:attrNameLst>
                                      </p:cBhvr>
                                      <p:to>
                                        <p:strVal val="visible"/>
                                      </p:to>
                                    </p:set>
                                    <p:animEffect transition="in" filter="fade">
                                      <p:cBhvr>
                                        <p:cTn id="33" dur="500"/>
                                        <p:tgtEl>
                                          <p:spTgt spid="74"/>
                                        </p:tgtEl>
                                      </p:cBhvr>
                                    </p:animEffect>
                                  </p:childTnLst>
                                </p:cTn>
                              </p:par>
                              <p:par>
                                <p:cTn id="34" presetID="10" presetClass="entr" presetSubtype="0" fill="hold" nodeType="withEffect">
                                  <p:stCondLst>
                                    <p:cond delay="0"/>
                                  </p:stCondLst>
                                  <p:childTnLst>
                                    <p:set>
                                      <p:cBhvr>
                                        <p:cTn id="35" dur="1" fill="hold">
                                          <p:stCondLst>
                                            <p:cond delay="0"/>
                                          </p:stCondLst>
                                        </p:cTn>
                                        <p:tgtEl>
                                          <p:spTgt spid="76"/>
                                        </p:tgtEl>
                                        <p:attrNameLst>
                                          <p:attrName>style.visibility</p:attrName>
                                        </p:attrNameLst>
                                      </p:cBhvr>
                                      <p:to>
                                        <p:strVal val="visible"/>
                                      </p:to>
                                    </p:set>
                                    <p:animEffect transition="in" filter="fade">
                                      <p:cBhvr>
                                        <p:cTn id="36" dur="500"/>
                                        <p:tgtEl>
                                          <p:spTgt spid="76"/>
                                        </p:tgtEl>
                                      </p:cBhvr>
                                    </p:animEffect>
                                  </p:childTnLst>
                                </p:cTn>
                              </p:par>
                              <p:par>
                                <p:cTn id="37" presetID="10" presetClass="entr" presetSubtype="0" fill="hold" nodeType="withEffect">
                                  <p:stCondLst>
                                    <p:cond delay="0"/>
                                  </p:stCondLst>
                                  <p:childTnLst>
                                    <p:set>
                                      <p:cBhvr>
                                        <p:cTn id="38" dur="1" fill="hold">
                                          <p:stCondLst>
                                            <p:cond delay="0"/>
                                          </p:stCondLst>
                                        </p:cTn>
                                        <p:tgtEl>
                                          <p:spTgt spid="79"/>
                                        </p:tgtEl>
                                        <p:attrNameLst>
                                          <p:attrName>style.visibility</p:attrName>
                                        </p:attrNameLst>
                                      </p:cBhvr>
                                      <p:to>
                                        <p:strVal val="visible"/>
                                      </p:to>
                                    </p:set>
                                    <p:animEffect transition="in" filter="fade">
                                      <p:cBhvr>
                                        <p:cTn id="39" dur="500"/>
                                        <p:tgtEl>
                                          <p:spTgt spid="79"/>
                                        </p:tgtEl>
                                      </p:cBhvr>
                                    </p:animEffect>
                                  </p:childTnLst>
                                </p:cTn>
                              </p:par>
                              <p:par>
                                <p:cTn id="40" presetID="10" presetClass="entr" presetSubtype="0" fill="hold" nodeType="withEffect">
                                  <p:stCondLst>
                                    <p:cond delay="0"/>
                                  </p:stCondLst>
                                  <p:childTnLst>
                                    <p:set>
                                      <p:cBhvr>
                                        <p:cTn id="41" dur="1" fill="hold">
                                          <p:stCondLst>
                                            <p:cond delay="0"/>
                                          </p:stCondLst>
                                        </p:cTn>
                                        <p:tgtEl>
                                          <p:spTgt spid="78"/>
                                        </p:tgtEl>
                                        <p:attrNameLst>
                                          <p:attrName>style.visibility</p:attrName>
                                        </p:attrNameLst>
                                      </p:cBhvr>
                                      <p:to>
                                        <p:strVal val="visible"/>
                                      </p:to>
                                    </p:set>
                                    <p:animEffect transition="in" filter="fade">
                                      <p:cBhvr>
                                        <p:cTn id="42" dur="500"/>
                                        <p:tgtEl>
                                          <p:spTgt spid="78"/>
                                        </p:tgtEl>
                                      </p:cBhvr>
                                    </p:animEffect>
                                  </p:childTnLst>
                                </p:cTn>
                              </p:par>
                              <p:par>
                                <p:cTn id="43" presetID="10" presetClass="entr" presetSubtype="0" fill="hold" nodeType="withEffect">
                                  <p:stCondLst>
                                    <p:cond delay="0"/>
                                  </p:stCondLst>
                                  <p:childTnLst>
                                    <p:set>
                                      <p:cBhvr>
                                        <p:cTn id="44" dur="1" fill="hold">
                                          <p:stCondLst>
                                            <p:cond delay="0"/>
                                          </p:stCondLst>
                                        </p:cTn>
                                        <p:tgtEl>
                                          <p:spTgt spid="80"/>
                                        </p:tgtEl>
                                        <p:attrNameLst>
                                          <p:attrName>style.visibility</p:attrName>
                                        </p:attrNameLst>
                                      </p:cBhvr>
                                      <p:to>
                                        <p:strVal val="visible"/>
                                      </p:to>
                                    </p:set>
                                    <p:animEffect transition="in" filter="fade">
                                      <p:cBhvr>
                                        <p:cTn id="45" dur="500"/>
                                        <p:tgtEl>
                                          <p:spTgt spid="80"/>
                                        </p:tgtEl>
                                      </p:cBhvr>
                                    </p:animEffect>
                                  </p:childTnLst>
                                </p:cTn>
                              </p:par>
                              <p:par>
                                <p:cTn id="46" presetID="10" presetClass="entr" presetSubtype="0" fill="hold" nodeType="withEffect">
                                  <p:stCondLst>
                                    <p:cond delay="0"/>
                                  </p:stCondLst>
                                  <p:childTnLst>
                                    <p:set>
                                      <p:cBhvr>
                                        <p:cTn id="47" dur="1" fill="hold">
                                          <p:stCondLst>
                                            <p:cond delay="0"/>
                                          </p:stCondLst>
                                        </p:cTn>
                                        <p:tgtEl>
                                          <p:spTgt spid="77"/>
                                        </p:tgtEl>
                                        <p:attrNameLst>
                                          <p:attrName>style.visibility</p:attrName>
                                        </p:attrNameLst>
                                      </p:cBhvr>
                                      <p:to>
                                        <p:strVal val="visible"/>
                                      </p:to>
                                    </p:set>
                                    <p:animEffect transition="in" filter="fade">
                                      <p:cBhvr>
                                        <p:cTn id="48" dur="500"/>
                                        <p:tgtEl>
                                          <p:spTgt spid="77"/>
                                        </p:tgtEl>
                                      </p:cBhvr>
                                    </p:animEffect>
                                  </p:childTnLst>
                                </p:cTn>
                              </p:par>
                              <p:par>
                                <p:cTn id="49" presetID="10" presetClass="entr" presetSubtype="0" fill="hold" nodeType="withEffect">
                                  <p:stCondLst>
                                    <p:cond delay="0"/>
                                  </p:stCondLst>
                                  <p:childTnLst>
                                    <p:set>
                                      <p:cBhvr>
                                        <p:cTn id="50" dur="1" fill="hold">
                                          <p:stCondLst>
                                            <p:cond delay="0"/>
                                          </p:stCondLst>
                                        </p:cTn>
                                        <p:tgtEl>
                                          <p:spTgt spid="83"/>
                                        </p:tgtEl>
                                        <p:attrNameLst>
                                          <p:attrName>style.visibility</p:attrName>
                                        </p:attrNameLst>
                                      </p:cBhvr>
                                      <p:to>
                                        <p:strVal val="visible"/>
                                      </p:to>
                                    </p:set>
                                    <p:animEffect transition="in" filter="fade">
                                      <p:cBhvr>
                                        <p:cTn id="51" dur="500"/>
                                        <p:tgtEl>
                                          <p:spTgt spid="83"/>
                                        </p:tgtEl>
                                      </p:cBhvr>
                                    </p:animEffect>
                                  </p:childTnLst>
                                </p:cTn>
                              </p:par>
                              <p:par>
                                <p:cTn id="52" presetID="10" presetClass="entr" presetSubtype="0" fill="hold" nodeType="withEffect">
                                  <p:stCondLst>
                                    <p:cond delay="0"/>
                                  </p:stCondLst>
                                  <p:childTnLst>
                                    <p:set>
                                      <p:cBhvr>
                                        <p:cTn id="53" dur="1" fill="hold">
                                          <p:stCondLst>
                                            <p:cond delay="0"/>
                                          </p:stCondLst>
                                        </p:cTn>
                                        <p:tgtEl>
                                          <p:spTgt spid="85"/>
                                        </p:tgtEl>
                                        <p:attrNameLst>
                                          <p:attrName>style.visibility</p:attrName>
                                        </p:attrNameLst>
                                      </p:cBhvr>
                                      <p:to>
                                        <p:strVal val="visible"/>
                                      </p:to>
                                    </p:set>
                                    <p:animEffect transition="in" filter="fade">
                                      <p:cBhvr>
                                        <p:cTn id="54" dur="500"/>
                                        <p:tgtEl>
                                          <p:spTgt spid="85"/>
                                        </p:tgtEl>
                                      </p:cBhvr>
                                    </p:animEffect>
                                  </p:childTnLst>
                                </p:cTn>
                              </p:par>
                              <p:par>
                                <p:cTn id="55" presetID="10" presetClass="entr" presetSubtype="0" fill="hold" nodeType="withEffect">
                                  <p:stCondLst>
                                    <p:cond delay="0"/>
                                  </p:stCondLst>
                                  <p:childTnLst>
                                    <p:set>
                                      <p:cBhvr>
                                        <p:cTn id="56" dur="1" fill="hold">
                                          <p:stCondLst>
                                            <p:cond delay="0"/>
                                          </p:stCondLst>
                                        </p:cTn>
                                        <p:tgtEl>
                                          <p:spTgt spid="87"/>
                                        </p:tgtEl>
                                        <p:attrNameLst>
                                          <p:attrName>style.visibility</p:attrName>
                                        </p:attrNameLst>
                                      </p:cBhvr>
                                      <p:to>
                                        <p:strVal val="visible"/>
                                      </p:to>
                                    </p:set>
                                    <p:animEffect transition="in" filter="fade">
                                      <p:cBhvr>
                                        <p:cTn id="57" dur="500"/>
                                        <p:tgtEl>
                                          <p:spTgt spid="87"/>
                                        </p:tgtEl>
                                      </p:cBhvr>
                                    </p:animEffect>
                                  </p:childTnLst>
                                </p:cTn>
                              </p:par>
                              <p:par>
                                <p:cTn id="58" presetID="10" presetClass="entr" presetSubtype="0" fill="hold" nodeType="withEffect">
                                  <p:stCondLst>
                                    <p:cond delay="0"/>
                                  </p:stCondLst>
                                  <p:childTnLst>
                                    <p:set>
                                      <p:cBhvr>
                                        <p:cTn id="59" dur="1" fill="hold">
                                          <p:stCondLst>
                                            <p:cond delay="0"/>
                                          </p:stCondLst>
                                        </p:cTn>
                                        <p:tgtEl>
                                          <p:spTgt spid="89"/>
                                        </p:tgtEl>
                                        <p:attrNameLst>
                                          <p:attrName>style.visibility</p:attrName>
                                        </p:attrNameLst>
                                      </p:cBhvr>
                                      <p:to>
                                        <p:strVal val="visible"/>
                                      </p:to>
                                    </p:set>
                                    <p:animEffect transition="in" filter="fade">
                                      <p:cBhvr>
                                        <p:cTn id="60" dur="500"/>
                                        <p:tgtEl>
                                          <p:spTgt spid="8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3" end="3"/>
                                            </p:txEl>
                                          </p:spTgt>
                                        </p:tgtEl>
                                        <p:attrNameLst>
                                          <p:attrName>style.visibility</p:attrName>
                                        </p:attrNameLst>
                                      </p:cBhvr>
                                      <p:to>
                                        <p:strVal val="visible"/>
                                      </p:to>
                                    </p:set>
                                    <p:animEffect transition="in" filter="fade">
                                      <p:cBhvr>
                                        <p:cTn id="65" dur="500"/>
                                        <p:tgtEl>
                                          <p:spTgt spid="3">
                                            <p:txEl>
                                              <p:pRg st="3" end="3"/>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90"/>
                                        </p:tgtEl>
                                        <p:attrNameLst>
                                          <p:attrName>style.visibility</p:attrName>
                                        </p:attrNameLst>
                                      </p:cBhvr>
                                      <p:to>
                                        <p:strVal val="visible"/>
                                      </p:to>
                                    </p:set>
                                    <p:animEffect transition="in" filter="fade">
                                      <p:cBhvr>
                                        <p:cTn id="68" dur="500"/>
                                        <p:tgtEl>
                                          <p:spTgt spid="90"/>
                                        </p:tgtEl>
                                      </p:cBhvr>
                                    </p:animEffect>
                                  </p:childTnLst>
                                </p:cTn>
                              </p:par>
                              <p:par>
                                <p:cTn id="69" presetID="10" presetClass="entr" presetSubtype="0" fill="hold" nodeType="withEffect">
                                  <p:stCondLst>
                                    <p:cond delay="0"/>
                                  </p:stCondLst>
                                  <p:childTnLst>
                                    <p:set>
                                      <p:cBhvr>
                                        <p:cTn id="70" dur="1" fill="hold">
                                          <p:stCondLst>
                                            <p:cond delay="0"/>
                                          </p:stCondLst>
                                        </p:cTn>
                                        <p:tgtEl>
                                          <p:spTgt spid="92"/>
                                        </p:tgtEl>
                                        <p:attrNameLst>
                                          <p:attrName>style.visibility</p:attrName>
                                        </p:attrNameLst>
                                      </p:cBhvr>
                                      <p:to>
                                        <p:strVal val="visible"/>
                                      </p:to>
                                    </p:set>
                                    <p:animEffect transition="in" filter="fade">
                                      <p:cBhvr>
                                        <p:cTn id="71"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Địa</a:t>
            </a:r>
            <a:r>
              <a:rPr lang="en-US" dirty="0"/>
              <a:t> </a:t>
            </a:r>
            <a:r>
              <a:rPr lang="en-US" dirty="0" err="1"/>
              <a:t>chỉ</a:t>
            </a:r>
            <a:r>
              <a:rPr lang="en-US" dirty="0"/>
              <a:t> IP Multicast</a:t>
            </a:r>
            <a:endParaRPr lang="en-GB" dirty="0"/>
          </a:p>
        </p:txBody>
      </p:sp>
      <p:sp>
        <p:nvSpPr>
          <p:cNvPr id="3" name="Content Placeholder 2"/>
          <p:cNvSpPr>
            <a:spLocks noGrp="1"/>
          </p:cNvSpPr>
          <p:nvPr>
            <p:ph idx="1"/>
          </p:nvPr>
        </p:nvSpPr>
        <p:spPr>
          <a:xfrm>
            <a:off x="837982" y="1227908"/>
            <a:ext cx="10590430" cy="5249091"/>
          </a:xfrm>
        </p:spPr>
        <p:txBody>
          <a:bodyPr>
            <a:normAutofit fontScale="85000" lnSpcReduction="20000"/>
          </a:bodyPr>
          <a:lstStyle/>
          <a:p>
            <a:r>
              <a:rPr lang="en-US" sz="2400" dirty="0"/>
              <a:t>IP Class:</a:t>
            </a:r>
          </a:p>
          <a:p>
            <a:pPr lvl="1"/>
            <a:r>
              <a:rPr lang="en-US" sz="1900" dirty="0"/>
              <a:t>A: 0xxxxxxx.a.b.c</a:t>
            </a:r>
          </a:p>
          <a:p>
            <a:pPr lvl="1"/>
            <a:r>
              <a:rPr lang="en-US" sz="1900" dirty="0"/>
              <a:t>B: 10xxxxxx.a.b.c</a:t>
            </a:r>
          </a:p>
          <a:p>
            <a:pPr lvl="1"/>
            <a:r>
              <a:rPr lang="en-US" sz="1900" dirty="0"/>
              <a:t>C: 110xxxxx.a.b.c</a:t>
            </a:r>
          </a:p>
          <a:p>
            <a:pPr lvl="1"/>
            <a:r>
              <a:rPr lang="en-US" sz="1900" dirty="0"/>
              <a:t>D: 1110xxxx.a.b.c</a:t>
            </a:r>
          </a:p>
          <a:p>
            <a:pPr marL="457200" lvl="1" indent="0">
              <a:buNone/>
            </a:pPr>
            <a:endParaRPr lang="en-US" sz="800" dirty="0"/>
          </a:p>
          <a:p>
            <a:r>
              <a:rPr lang="en-US" sz="2400" dirty="0" err="1"/>
              <a:t>Các</a:t>
            </a:r>
            <a:r>
              <a:rPr lang="en-US" sz="2400" dirty="0"/>
              <a:t> </a:t>
            </a:r>
            <a:r>
              <a:rPr lang="en-US" sz="2400" dirty="0" err="1"/>
              <a:t>địa</a:t>
            </a:r>
            <a:r>
              <a:rPr lang="en-US" sz="2400" dirty="0"/>
              <a:t> </a:t>
            </a:r>
            <a:r>
              <a:rPr lang="en-US" sz="2400" dirty="0" err="1"/>
              <a:t>chỉ</a:t>
            </a:r>
            <a:r>
              <a:rPr lang="en-US" sz="2400" dirty="0"/>
              <a:t> “224.0.0”:</a:t>
            </a:r>
            <a:r>
              <a:rPr lang="en-US" altLang="en-US" dirty="0"/>
              <a:t> </a:t>
            </a:r>
          </a:p>
          <a:p>
            <a:pPr lvl="1"/>
            <a:r>
              <a:rPr lang="en-US" altLang="en-US" sz="1900" dirty="0"/>
              <a:t>Link Local Addresses. </a:t>
            </a:r>
            <a:r>
              <a:rPr lang="en-GB" sz="1900" dirty="0"/>
              <a:t>IANA </a:t>
            </a:r>
            <a:r>
              <a:rPr lang="en-GB" sz="1900" dirty="0" err="1"/>
              <a:t>giữ</a:t>
            </a:r>
            <a:r>
              <a:rPr lang="en-GB" sz="1900" dirty="0"/>
              <a:t> </a:t>
            </a:r>
            <a:r>
              <a:rPr lang="en-GB" sz="1900" dirty="0" err="1"/>
              <a:t>các</a:t>
            </a:r>
            <a:r>
              <a:rPr lang="en-GB" sz="1900" dirty="0"/>
              <a:t> </a:t>
            </a:r>
            <a:r>
              <a:rPr lang="en-GB" sz="1900" dirty="0" err="1"/>
              <a:t>địa</a:t>
            </a:r>
            <a:r>
              <a:rPr lang="en-GB" sz="1900" dirty="0"/>
              <a:t> </a:t>
            </a:r>
            <a:r>
              <a:rPr lang="en-GB" sz="1900" dirty="0" err="1"/>
              <a:t>chỉ</a:t>
            </a:r>
            <a:r>
              <a:rPr lang="en-GB" sz="1900" dirty="0"/>
              <a:t> “224.0.0” </a:t>
            </a:r>
            <a:r>
              <a:rPr lang="en-GB" sz="1900" dirty="0" err="1"/>
              <a:t>để</a:t>
            </a:r>
            <a:r>
              <a:rPr lang="en-GB" sz="1900" dirty="0"/>
              <a:t> </a:t>
            </a:r>
            <a:r>
              <a:rPr lang="en-GB" sz="1900" dirty="0" err="1"/>
              <a:t>phục</a:t>
            </a:r>
            <a:r>
              <a:rPr lang="en-GB" sz="1900" dirty="0"/>
              <a:t> </a:t>
            </a:r>
            <a:r>
              <a:rPr lang="en-GB" sz="1900" dirty="0" err="1"/>
              <a:t>vụ</a:t>
            </a:r>
            <a:r>
              <a:rPr lang="en-GB" sz="1900" dirty="0"/>
              <a:t> routing </a:t>
            </a:r>
            <a:r>
              <a:rPr lang="en-GB" sz="1900" dirty="0" err="1"/>
              <a:t>cho</a:t>
            </a:r>
            <a:r>
              <a:rPr lang="en-GB" sz="1900" dirty="0"/>
              <a:t> </a:t>
            </a:r>
            <a:r>
              <a:rPr lang="en-GB" sz="1900" dirty="0" err="1"/>
              <a:t>mạng</a:t>
            </a:r>
            <a:r>
              <a:rPr lang="en-GB" sz="1900" dirty="0"/>
              <a:t> local. </a:t>
            </a:r>
            <a:r>
              <a:rPr lang="en-GB" sz="1900" dirty="0" err="1"/>
              <a:t>Các</a:t>
            </a:r>
            <a:r>
              <a:rPr lang="en-GB" sz="1900" dirty="0"/>
              <a:t> </a:t>
            </a:r>
            <a:r>
              <a:rPr lang="en-GB" sz="1900" dirty="0" err="1"/>
              <a:t>địa</a:t>
            </a:r>
            <a:r>
              <a:rPr lang="en-GB" sz="1900" dirty="0"/>
              <a:t> </a:t>
            </a:r>
            <a:r>
              <a:rPr lang="en-GB" sz="1900" dirty="0" err="1"/>
              <a:t>chỉ</a:t>
            </a:r>
            <a:r>
              <a:rPr lang="en-GB" sz="1900" dirty="0"/>
              <a:t> “link local” </a:t>
            </a:r>
            <a:r>
              <a:rPr lang="en-GB" sz="1900" dirty="0" err="1"/>
              <a:t>không</a:t>
            </a:r>
            <a:r>
              <a:rPr lang="en-GB" sz="1900" dirty="0"/>
              <a:t> bao </a:t>
            </a:r>
            <a:r>
              <a:rPr lang="en-GB" sz="1900" dirty="0" err="1"/>
              <a:t>giờ</a:t>
            </a:r>
            <a:r>
              <a:rPr lang="en-GB" sz="1900" dirty="0"/>
              <a:t> </a:t>
            </a:r>
            <a:r>
              <a:rPr lang="en-GB" sz="1900" dirty="0" err="1"/>
              <a:t>được</a:t>
            </a:r>
            <a:r>
              <a:rPr lang="en-GB" sz="1900" dirty="0"/>
              <a:t> route </a:t>
            </a:r>
            <a:r>
              <a:rPr lang="en-GB" sz="1900" dirty="0" err="1"/>
              <a:t>liên</a:t>
            </a:r>
            <a:r>
              <a:rPr lang="en-GB" sz="1900" dirty="0"/>
              <a:t> </a:t>
            </a:r>
            <a:r>
              <a:rPr lang="en-GB" sz="1900" dirty="0" err="1"/>
              <a:t>mạng</a:t>
            </a:r>
            <a:r>
              <a:rPr lang="en-GB" sz="1900" dirty="0"/>
              <a:t>, </a:t>
            </a:r>
            <a:r>
              <a:rPr lang="en-GB" sz="1900" dirty="0" err="1"/>
              <a:t>chỉ</a:t>
            </a:r>
            <a:r>
              <a:rPr lang="en-GB" sz="1900" dirty="0"/>
              <a:t> </a:t>
            </a:r>
            <a:r>
              <a:rPr lang="en-GB" sz="1900" dirty="0" err="1"/>
              <a:t>để</a:t>
            </a:r>
            <a:r>
              <a:rPr lang="en-GB" sz="1900" dirty="0"/>
              <a:t> </a:t>
            </a:r>
            <a:r>
              <a:rPr lang="en-GB" sz="1900" dirty="0" err="1"/>
              <a:t>các</a:t>
            </a:r>
            <a:r>
              <a:rPr lang="en-GB" sz="1900" dirty="0"/>
              <a:t> </a:t>
            </a:r>
            <a:r>
              <a:rPr lang="en-GB" sz="1900" dirty="0" err="1"/>
              <a:t>trạm</a:t>
            </a:r>
            <a:r>
              <a:rPr lang="en-GB" sz="1900" dirty="0"/>
              <a:t> </a:t>
            </a:r>
            <a:r>
              <a:rPr lang="en-GB" sz="1900" dirty="0" err="1"/>
              <a:t>liên</a:t>
            </a:r>
            <a:r>
              <a:rPr lang="en-GB" sz="1900" dirty="0"/>
              <a:t> </a:t>
            </a:r>
            <a:r>
              <a:rPr lang="en-GB" sz="1900" dirty="0" err="1"/>
              <a:t>lạc</a:t>
            </a:r>
            <a:r>
              <a:rPr lang="en-GB" sz="1900" dirty="0"/>
              <a:t> </a:t>
            </a:r>
            <a:r>
              <a:rPr lang="en-GB" sz="1900" dirty="0" err="1"/>
              <a:t>trực</a:t>
            </a:r>
            <a:r>
              <a:rPr lang="en-GB" sz="1900" dirty="0"/>
              <a:t> </a:t>
            </a:r>
            <a:r>
              <a:rPr lang="en-GB" sz="1900" dirty="0" err="1"/>
              <a:t>tiếp</a:t>
            </a:r>
            <a:r>
              <a:rPr lang="en-GB" sz="1900" dirty="0"/>
              <a:t> qua </a:t>
            </a:r>
            <a:r>
              <a:rPr lang="en-GB" sz="1900" dirty="0" err="1"/>
              <a:t>liên</a:t>
            </a:r>
            <a:r>
              <a:rPr lang="en-GB" sz="1900" dirty="0"/>
              <a:t> </a:t>
            </a:r>
            <a:r>
              <a:rPr lang="en-GB" sz="1900" dirty="0" err="1"/>
              <a:t>kết</a:t>
            </a:r>
            <a:r>
              <a:rPr lang="en-GB" sz="1900" dirty="0"/>
              <a:t> </a:t>
            </a:r>
            <a:r>
              <a:rPr lang="en-GB" sz="1900" dirty="0" err="1"/>
              <a:t>vật</a:t>
            </a:r>
            <a:r>
              <a:rPr lang="en-GB" sz="1900" dirty="0"/>
              <a:t> </a:t>
            </a:r>
            <a:r>
              <a:rPr lang="en-GB" sz="1900" dirty="0" err="1"/>
              <a:t>lý</a:t>
            </a:r>
            <a:r>
              <a:rPr lang="en-GB" sz="1900" dirty="0"/>
              <a:t> </a:t>
            </a:r>
            <a:r>
              <a:rPr lang="en-GB" sz="1900" dirty="0" err="1"/>
              <a:t>với</a:t>
            </a:r>
            <a:r>
              <a:rPr lang="en-GB" sz="1900" dirty="0"/>
              <a:t> </a:t>
            </a:r>
            <a:r>
              <a:rPr lang="en-GB" sz="1900" dirty="0" err="1"/>
              <a:t>gói</a:t>
            </a:r>
            <a:r>
              <a:rPr lang="en-GB" sz="1900" dirty="0"/>
              <a:t> tin </a:t>
            </a:r>
            <a:r>
              <a:rPr lang="en-GB" sz="1900" dirty="0" err="1"/>
              <a:t>có</a:t>
            </a:r>
            <a:r>
              <a:rPr lang="en-GB" sz="1900" dirty="0"/>
              <a:t> TTL = 1</a:t>
            </a:r>
          </a:p>
          <a:p>
            <a:pPr lvl="1"/>
            <a:r>
              <a:rPr lang="en-US" sz="1900" dirty="0"/>
              <a:t>Mapping </a:t>
            </a:r>
            <a:r>
              <a:rPr lang="en-US" sz="1900" dirty="0" err="1"/>
              <a:t>đến</a:t>
            </a:r>
            <a:r>
              <a:rPr lang="en-US" sz="1900" dirty="0"/>
              <a:t> </a:t>
            </a:r>
            <a:r>
              <a:rPr lang="en-US" sz="1900" dirty="0" err="1"/>
              <a:t>các</a:t>
            </a:r>
            <a:r>
              <a:rPr lang="en-US" sz="1900" dirty="0"/>
              <a:t> </a:t>
            </a:r>
            <a:r>
              <a:rPr lang="en-US" sz="1900" dirty="0" err="1"/>
              <a:t>địa</a:t>
            </a:r>
            <a:r>
              <a:rPr lang="en-US" sz="1900" dirty="0"/>
              <a:t> </a:t>
            </a:r>
            <a:r>
              <a:rPr lang="en-US" sz="1900" dirty="0" err="1"/>
              <a:t>chỉ</a:t>
            </a:r>
            <a:r>
              <a:rPr lang="en-US" sz="1900" dirty="0"/>
              <a:t> multicast </a:t>
            </a:r>
            <a:r>
              <a:rPr lang="en-US" sz="1900" dirty="0" err="1"/>
              <a:t>của</a:t>
            </a:r>
            <a:r>
              <a:rPr lang="en-US" sz="1900" dirty="0"/>
              <a:t> </a:t>
            </a:r>
            <a:r>
              <a:rPr lang="en-US" sz="1900" dirty="0" err="1"/>
              <a:t>mạng</a:t>
            </a:r>
            <a:r>
              <a:rPr lang="en-US" sz="1900" dirty="0"/>
              <a:t> </a:t>
            </a:r>
            <a:r>
              <a:rPr lang="en-US" sz="1900" dirty="0" err="1"/>
              <a:t>vật</a:t>
            </a:r>
            <a:r>
              <a:rPr lang="en-US" sz="1900" dirty="0"/>
              <a:t> </a:t>
            </a:r>
            <a:r>
              <a:rPr lang="en-US" sz="1900" dirty="0" err="1"/>
              <a:t>lý</a:t>
            </a:r>
            <a:r>
              <a:rPr lang="en-US" sz="1900" dirty="0"/>
              <a:t> (</a:t>
            </a:r>
            <a:r>
              <a:rPr lang="en-US" sz="1900" dirty="0" err="1"/>
              <a:t>ethernet</a:t>
            </a:r>
            <a:r>
              <a:rPr lang="en-US" sz="1900" dirty="0"/>
              <a:t>)</a:t>
            </a:r>
          </a:p>
          <a:p>
            <a:pPr lvl="1"/>
            <a:endParaRPr lang="en-US" sz="1900" dirty="0"/>
          </a:p>
          <a:p>
            <a:r>
              <a:rPr lang="en-US" dirty="0" err="1"/>
              <a:t>Một</a:t>
            </a:r>
            <a:r>
              <a:rPr lang="en-US" dirty="0"/>
              <a:t> </a:t>
            </a:r>
            <a:r>
              <a:rPr lang="en-US" dirty="0" err="1"/>
              <a:t>số</a:t>
            </a:r>
            <a:r>
              <a:rPr lang="en-US" dirty="0"/>
              <a:t> </a:t>
            </a:r>
            <a:r>
              <a:rPr lang="en-US" dirty="0" err="1"/>
              <a:t>địa</a:t>
            </a:r>
            <a:r>
              <a:rPr lang="en-US" dirty="0"/>
              <a:t> </a:t>
            </a:r>
            <a:r>
              <a:rPr lang="en-US" dirty="0" err="1"/>
              <a:t>chỉ</a:t>
            </a:r>
            <a:r>
              <a:rPr lang="en-US" dirty="0"/>
              <a:t> link local:</a:t>
            </a:r>
            <a:endParaRPr lang="en-GB" dirty="0"/>
          </a:p>
          <a:p>
            <a:pPr lvl="1"/>
            <a:r>
              <a:rPr lang="en-US" sz="1900" dirty="0"/>
              <a:t>224.0.0.1: </a:t>
            </a:r>
            <a:r>
              <a:rPr lang="en-US" sz="1900" dirty="0" err="1"/>
              <a:t>các</a:t>
            </a:r>
            <a:r>
              <a:rPr lang="en-US" sz="1900" dirty="0"/>
              <a:t> </a:t>
            </a:r>
            <a:r>
              <a:rPr lang="en-US" sz="1900" dirty="0" err="1"/>
              <a:t>trạm</a:t>
            </a:r>
            <a:r>
              <a:rPr lang="en-US" sz="1900" dirty="0"/>
              <a:t> </a:t>
            </a:r>
            <a:r>
              <a:rPr lang="en-US" sz="1900" dirty="0" err="1"/>
              <a:t>trong</a:t>
            </a:r>
            <a:r>
              <a:rPr lang="en-US" sz="1900" dirty="0"/>
              <a:t> </a:t>
            </a:r>
            <a:r>
              <a:rPr lang="en-US" sz="1900" dirty="0" err="1"/>
              <a:t>mạng</a:t>
            </a:r>
            <a:r>
              <a:rPr lang="en-US" sz="1900" dirty="0"/>
              <a:t> </a:t>
            </a:r>
            <a:r>
              <a:rPr lang="en-US" sz="1900" dirty="0" err="1"/>
              <a:t>mà</a:t>
            </a:r>
            <a:r>
              <a:rPr lang="en-US" sz="1900" dirty="0"/>
              <a:t> </a:t>
            </a:r>
            <a:r>
              <a:rPr lang="en-US" sz="1900" dirty="0" err="1"/>
              <a:t>có</a:t>
            </a:r>
            <a:r>
              <a:rPr lang="en-US" sz="1900" dirty="0"/>
              <a:t> </a:t>
            </a:r>
            <a:r>
              <a:rPr lang="en-US" sz="1900" dirty="0" err="1"/>
              <a:t>hỗ</a:t>
            </a:r>
            <a:r>
              <a:rPr lang="en-US" sz="1900" dirty="0"/>
              <a:t> </a:t>
            </a:r>
            <a:r>
              <a:rPr lang="en-US" sz="1900" dirty="0" err="1"/>
              <a:t>trợ</a:t>
            </a:r>
            <a:r>
              <a:rPr lang="en-US" sz="1900" dirty="0"/>
              <a:t> multicast</a:t>
            </a:r>
          </a:p>
          <a:p>
            <a:pPr lvl="1"/>
            <a:r>
              <a:rPr lang="en-US" sz="1900" dirty="0"/>
              <a:t>224.0.0.2: </a:t>
            </a:r>
            <a:r>
              <a:rPr lang="en-US" sz="1900" dirty="0" err="1"/>
              <a:t>các</a:t>
            </a:r>
            <a:r>
              <a:rPr lang="en-US" sz="1900" dirty="0"/>
              <a:t> router </a:t>
            </a:r>
            <a:r>
              <a:rPr lang="en-US" sz="1900" dirty="0" err="1"/>
              <a:t>trong</a:t>
            </a:r>
            <a:r>
              <a:rPr lang="en-US" sz="1900" dirty="0"/>
              <a:t> </a:t>
            </a:r>
            <a:r>
              <a:rPr lang="en-US" sz="1900" dirty="0" err="1"/>
              <a:t>mạng</a:t>
            </a:r>
            <a:endParaRPr lang="en-US" sz="1900" dirty="0"/>
          </a:p>
          <a:p>
            <a:pPr lvl="1"/>
            <a:r>
              <a:rPr lang="en-GB" sz="1900" dirty="0"/>
              <a:t>224.0.0.5: </a:t>
            </a:r>
            <a:r>
              <a:rPr lang="en-GB" sz="1900" dirty="0" err="1"/>
              <a:t>các</a:t>
            </a:r>
            <a:r>
              <a:rPr lang="en-GB" sz="1900" dirty="0"/>
              <a:t> OSPF routers</a:t>
            </a:r>
          </a:p>
          <a:p>
            <a:pPr lvl="1"/>
            <a:r>
              <a:rPr lang="en-US" sz="1900" dirty="0"/>
              <a:t>224.0.0.12: </a:t>
            </a:r>
            <a:r>
              <a:rPr lang="en-US" sz="1900" dirty="0" err="1"/>
              <a:t>các</a:t>
            </a:r>
            <a:r>
              <a:rPr lang="en-US" sz="1900" dirty="0"/>
              <a:t> DHCP Server </a:t>
            </a:r>
          </a:p>
          <a:p>
            <a:pPr lvl="1"/>
            <a:r>
              <a:rPr lang="en-US" sz="1900" dirty="0"/>
              <a:t>224.0.0.13: </a:t>
            </a:r>
            <a:r>
              <a:rPr lang="en-US" sz="1900" dirty="0" err="1"/>
              <a:t>các</a:t>
            </a:r>
            <a:r>
              <a:rPr lang="en-US" sz="1900" dirty="0"/>
              <a:t> router </a:t>
            </a:r>
            <a:r>
              <a:rPr lang="en-US" sz="1900" dirty="0" err="1"/>
              <a:t>hỗ</a:t>
            </a:r>
            <a:r>
              <a:rPr lang="en-US" sz="1900" dirty="0"/>
              <a:t> </a:t>
            </a:r>
            <a:r>
              <a:rPr lang="en-US" sz="1900" dirty="0" err="1"/>
              <a:t>trợ</a:t>
            </a:r>
            <a:r>
              <a:rPr lang="en-US" sz="1900" dirty="0"/>
              <a:t> PIM </a:t>
            </a:r>
            <a:r>
              <a:rPr lang="en-US" sz="1900" dirty="0" err="1"/>
              <a:t>trong</a:t>
            </a:r>
            <a:r>
              <a:rPr lang="en-US" sz="1900" dirty="0"/>
              <a:t> </a:t>
            </a:r>
            <a:r>
              <a:rPr lang="en-US" sz="1900" dirty="0" err="1"/>
              <a:t>mạng</a:t>
            </a:r>
            <a:r>
              <a:rPr lang="en-US" sz="1900" dirty="0"/>
              <a:t> (PIM: multicast routing)</a:t>
            </a:r>
          </a:p>
          <a:p>
            <a:pPr lvl="1"/>
            <a:r>
              <a:rPr lang="en-US" sz="1900" dirty="0"/>
              <a:t>224.0.0.22: router </a:t>
            </a:r>
            <a:r>
              <a:rPr lang="en-US" sz="1900" dirty="0" err="1"/>
              <a:t>hỗ</a:t>
            </a:r>
            <a:r>
              <a:rPr lang="en-US" sz="1900" dirty="0"/>
              <a:t> </a:t>
            </a:r>
            <a:r>
              <a:rPr lang="en-US" sz="1900" dirty="0" err="1"/>
              <a:t>trợ</a:t>
            </a:r>
            <a:r>
              <a:rPr lang="en-US" sz="1900" dirty="0"/>
              <a:t> IGMP</a:t>
            </a:r>
          </a:p>
          <a:p>
            <a:pPr lvl="1"/>
            <a:r>
              <a:rPr lang="en-US" sz="1900" dirty="0"/>
              <a:t>224.0.0.251: multicast DNS [RFC6762]</a:t>
            </a:r>
          </a:p>
          <a:p>
            <a:pPr lvl="1"/>
            <a:r>
              <a:rPr lang="en-US" sz="1900" dirty="0" err="1"/>
              <a:t>Các</a:t>
            </a:r>
            <a:r>
              <a:rPr lang="en-US" sz="1900" dirty="0"/>
              <a:t> </a:t>
            </a:r>
            <a:r>
              <a:rPr lang="en-US" sz="1900" dirty="0" err="1"/>
              <a:t>địa</a:t>
            </a:r>
            <a:r>
              <a:rPr lang="en-US" sz="1900" dirty="0"/>
              <a:t> </a:t>
            </a:r>
            <a:r>
              <a:rPr lang="en-US" sz="1900" dirty="0" err="1"/>
              <a:t>chỉ</a:t>
            </a:r>
            <a:r>
              <a:rPr lang="en-US" sz="1900" dirty="0"/>
              <a:t> multicast </a:t>
            </a:r>
            <a:r>
              <a:rPr lang="en-US" sz="1900" dirty="0" err="1"/>
              <a:t>khác</a:t>
            </a:r>
            <a:r>
              <a:rPr lang="en-US" sz="1900" dirty="0"/>
              <a:t>: </a:t>
            </a:r>
            <a:r>
              <a:rPr lang="en-US" sz="1400" dirty="0">
                <a:hlinkClick r:id="rId2"/>
              </a:rPr>
              <a:t>https://www.iana.org/assignments/multicast-addresses/multicast-addresses.xhtml</a:t>
            </a:r>
            <a:r>
              <a:rPr lang="en-US" sz="1400" dirty="0"/>
              <a:t> </a:t>
            </a:r>
            <a:endParaRPr lang="en-US" sz="1800"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4</a:t>
            </a:fld>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5644" y="1234521"/>
            <a:ext cx="6720368" cy="1256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3699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18F90-6767-4FC4-BF27-E3F45F98FAD2}"/>
              </a:ext>
            </a:extLst>
          </p:cNvPr>
          <p:cNvSpPr>
            <a:spLocks noGrp="1"/>
          </p:cNvSpPr>
          <p:nvPr>
            <p:ph type="title"/>
          </p:nvPr>
        </p:nvSpPr>
        <p:spPr/>
        <p:txBody>
          <a:bodyPr/>
          <a:lstStyle/>
          <a:p>
            <a:r>
              <a:rPr lang="vi-VN" dirty="0"/>
              <a:t>PIM DM Demo (</a:t>
            </a:r>
            <a:r>
              <a:rPr lang="en-US" dirty="0"/>
              <a:t>2</a:t>
            </a:r>
            <a:r>
              <a:rPr lang="vi-VN" dirty="0"/>
              <a:t>)</a:t>
            </a:r>
            <a:endParaRPr lang="en-US" dirty="0"/>
          </a:p>
        </p:txBody>
      </p:sp>
      <p:sp>
        <p:nvSpPr>
          <p:cNvPr id="3" name="Content Placeholder 2">
            <a:extLst>
              <a:ext uri="{FF2B5EF4-FFF2-40B4-BE49-F238E27FC236}">
                <a16:creationId xmlns:a16="http://schemas.microsoft.com/office/drawing/2014/main" id="{91980359-2AFC-44F7-9B22-75BEA3387C0E}"/>
              </a:ext>
            </a:extLst>
          </p:cNvPr>
          <p:cNvSpPr>
            <a:spLocks noGrp="1"/>
          </p:cNvSpPr>
          <p:nvPr>
            <p:ph idx="1"/>
          </p:nvPr>
        </p:nvSpPr>
        <p:spPr>
          <a:xfrm>
            <a:off x="837981" y="1227909"/>
            <a:ext cx="4420437" cy="4949054"/>
          </a:xfrm>
        </p:spPr>
        <p:txBody>
          <a:bodyPr/>
          <a:lstStyle/>
          <a:p>
            <a:r>
              <a:rPr lang="en-US" dirty="0" err="1"/>
              <a:t>Tỉa</a:t>
            </a:r>
            <a:r>
              <a:rPr lang="en-US" dirty="0"/>
              <a:t> </a:t>
            </a:r>
            <a:r>
              <a:rPr lang="en-US" dirty="0" err="1"/>
              <a:t>cành</a:t>
            </a:r>
            <a:r>
              <a:rPr lang="en-US" dirty="0"/>
              <a:t>. </a:t>
            </a:r>
            <a:r>
              <a:rPr lang="vi-VN" dirty="0"/>
              <a:t>Router </a:t>
            </a:r>
            <a:r>
              <a:rPr lang="en-US" dirty="0"/>
              <a:t>R3 </a:t>
            </a:r>
            <a:r>
              <a:rPr lang="en-US" dirty="0" err="1"/>
              <a:t>nhận</a:t>
            </a:r>
            <a:r>
              <a:rPr lang="en-US" dirty="0"/>
              <a:t> data </a:t>
            </a:r>
            <a:r>
              <a:rPr lang="en-US" dirty="0" err="1"/>
              <a:t>từ</a:t>
            </a:r>
            <a:r>
              <a:rPr lang="en-US" dirty="0"/>
              <a:t> 2 </a:t>
            </a:r>
            <a:r>
              <a:rPr lang="en-US" dirty="0" err="1"/>
              <a:t>nguồn</a:t>
            </a:r>
            <a:r>
              <a:rPr lang="en-US" dirty="0"/>
              <a:t> (R1 &amp; R2) </a:t>
            </a:r>
            <a:r>
              <a:rPr lang="en-US" dirty="0">
                <a:sym typeface="Wingdings" panose="05000000000000000000" pitchFamily="2" charset="2"/>
              </a:rPr>
              <a:t></a:t>
            </a:r>
            <a:r>
              <a:rPr lang="vi-VN" dirty="0"/>
              <a:t> kiểm tra RPF</a:t>
            </a:r>
            <a:r>
              <a:rPr lang="en-US" dirty="0"/>
              <a:t> </a:t>
            </a:r>
            <a:r>
              <a:rPr lang="en-US" dirty="0" err="1"/>
              <a:t>về</a:t>
            </a:r>
            <a:r>
              <a:rPr lang="en-US" dirty="0"/>
              <a:t> source</a:t>
            </a:r>
          </a:p>
          <a:p>
            <a:r>
              <a:rPr lang="en-US" dirty="0"/>
              <a:t>R3</a:t>
            </a:r>
            <a:r>
              <a:rPr lang="vi-VN" dirty="0"/>
              <a:t> </a:t>
            </a:r>
            <a:r>
              <a:rPr lang="en-US" dirty="0" err="1"/>
              <a:t>xác</a:t>
            </a:r>
            <a:r>
              <a:rPr lang="en-US" dirty="0"/>
              <a:t> </a:t>
            </a:r>
            <a:r>
              <a:rPr lang="en-US" dirty="0" err="1"/>
              <a:t>định</a:t>
            </a:r>
            <a:r>
              <a:rPr lang="en-US" dirty="0"/>
              <a:t> R2</a:t>
            </a:r>
            <a:r>
              <a:rPr lang="vi-VN" dirty="0"/>
              <a:t> </a:t>
            </a:r>
            <a:r>
              <a:rPr lang="en-US" dirty="0" err="1"/>
              <a:t>không</a:t>
            </a:r>
            <a:r>
              <a:rPr lang="en-US" dirty="0"/>
              <a:t> </a:t>
            </a:r>
            <a:r>
              <a:rPr lang="en-US" dirty="0" err="1"/>
              <a:t>nằm</a:t>
            </a:r>
            <a:r>
              <a:rPr lang="en-US" dirty="0"/>
              <a:t> </a:t>
            </a:r>
            <a:r>
              <a:rPr lang="en-US" dirty="0" err="1"/>
              <a:t>trong</a:t>
            </a:r>
            <a:r>
              <a:rPr lang="en-US" dirty="0"/>
              <a:t> RPF </a:t>
            </a:r>
            <a:r>
              <a:rPr lang="vi-VN" dirty="0">
                <a:sym typeface="Wingdings" panose="05000000000000000000" pitchFamily="2" charset="2"/>
              </a:rPr>
              <a:t> yêu cầu </a:t>
            </a:r>
            <a:r>
              <a:rPr lang="en-US" dirty="0">
                <a:sym typeface="Wingdings" panose="05000000000000000000" pitchFamily="2" charset="2"/>
              </a:rPr>
              <a:t>R2</a:t>
            </a:r>
            <a:r>
              <a:rPr lang="vi-VN" dirty="0">
                <a:sym typeface="Wingdings" panose="05000000000000000000" pitchFamily="2" charset="2"/>
              </a:rPr>
              <a:t> dừng chuyển tiếp gói tin cho mình (prun)</a:t>
            </a:r>
            <a:endParaRPr lang="en-US" dirty="0">
              <a:sym typeface="Wingdings" panose="05000000000000000000" pitchFamily="2" charset="2"/>
            </a:endParaRPr>
          </a:p>
          <a:p>
            <a:r>
              <a:rPr lang="en-US" dirty="0">
                <a:sym typeface="Wingdings" panose="05000000000000000000" pitchFamily="2" charset="2"/>
              </a:rPr>
              <a:t>R2 </a:t>
            </a:r>
            <a:r>
              <a:rPr lang="en-US" dirty="0" err="1">
                <a:sym typeface="Wingdings" panose="05000000000000000000" pitchFamily="2" charset="2"/>
              </a:rPr>
              <a:t>nhận</a:t>
            </a:r>
            <a:r>
              <a:rPr lang="en-US" dirty="0">
                <a:sym typeface="Wingdings" panose="05000000000000000000" pitchFamily="2" charset="2"/>
              </a:rPr>
              <a:t> </a:t>
            </a:r>
            <a:r>
              <a:rPr lang="en-US" dirty="0" err="1">
                <a:sym typeface="Wingdings" panose="05000000000000000000" pitchFamily="2" charset="2"/>
              </a:rPr>
              <a:t>yêu</a:t>
            </a:r>
            <a:r>
              <a:rPr lang="en-US" dirty="0">
                <a:sym typeface="Wingdings" panose="05000000000000000000" pitchFamily="2" charset="2"/>
              </a:rPr>
              <a:t> </a:t>
            </a:r>
            <a:r>
              <a:rPr lang="en-US" dirty="0" err="1">
                <a:sym typeface="Wingdings" panose="05000000000000000000" pitchFamily="2" charset="2"/>
              </a:rPr>
              <a:t>cầu</a:t>
            </a:r>
            <a:r>
              <a:rPr lang="en-US" dirty="0">
                <a:sym typeface="Wingdings" panose="05000000000000000000" pitchFamily="2" charset="2"/>
              </a:rPr>
              <a:t> </a:t>
            </a:r>
            <a:r>
              <a:rPr lang="en-US" dirty="0" err="1">
                <a:sym typeface="Wingdings" panose="05000000000000000000" pitchFamily="2" charset="2"/>
              </a:rPr>
              <a:t>prun</a:t>
            </a:r>
            <a:r>
              <a:rPr lang="en-US" dirty="0">
                <a:sym typeface="Wingdings" panose="05000000000000000000" pitchFamily="2" charset="2"/>
              </a:rPr>
              <a:t> </a:t>
            </a:r>
            <a:r>
              <a:rPr lang="en-US" dirty="0" err="1">
                <a:sym typeface="Wingdings" panose="05000000000000000000" pitchFamily="2" charset="2"/>
              </a:rPr>
              <a:t>từ</a:t>
            </a:r>
            <a:r>
              <a:rPr lang="en-US" dirty="0">
                <a:sym typeface="Wingdings" panose="05000000000000000000" pitchFamily="2" charset="2"/>
              </a:rPr>
              <a:t> R3 </a:t>
            </a:r>
            <a:r>
              <a:rPr lang="en-US" dirty="0" err="1">
                <a:sym typeface="Wingdings" panose="05000000000000000000" pitchFamily="2" charset="2"/>
              </a:rPr>
              <a:t>và</a:t>
            </a:r>
            <a:r>
              <a:rPr lang="en-US" dirty="0">
                <a:sym typeface="Wingdings" panose="05000000000000000000" pitchFamily="2" charset="2"/>
              </a:rPr>
              <a:t> </a:t>
            </a:r>
            <a:r>
              <a:rPr lang="en-US" dirty="0" err="1">
                <a:sym typeface="Wingdings" panose="05000000000000000000" pitchFamily="2" charset="2"/>
              </a:rPr>
              <a:t>dừng</a:t>
            </a:r>
            <a:r>
              <a:rPr lang="en-US" dirty="0">
                <a:sym typeface="Wingdings" panose="05000000000000000000" pitchFamily="2" charset="2"/>
              </a:rPr>
              <a:t> </a:t>
            </a:r>
            <a:r>
              <a:rPr lang="en-US" dirty="0" err="1">
                <a:sym typeface="Wingdings" panose="05000000000000000000" pitchFamily="2" charset="2"/>
              </a:rPr>
              <a:t>phát</a:t>
            </a:r>
            <a:r>
              <a:rPr lang="en-US" dirty="0">
                <a:sym typeface="Wingdings" panose="05000000000000000000" pitchFamily="2" charset="2"/>
              </a:rPr>
              <a:t> tin </a:t>
            </a:r>
            <a:r>
              <a:rPr lang="en-US" dirty="0" err="1">
                <a:sym typeface="Wingdings" panose="05000000000000000000" pitchFamily="2" charset="2"/>
              </a:rPr>
              <a:t>trên</a:t>
            </a:r>
            <a:r>
              <a:rPr lang="en-US" dirty="0">
                <a:sym typeface="Wingdings" panose="05000000000000000000" pitchFamily="2" charset="2"/>
              </a:rPr>
              <a:t> link </a:t>
            </a:r>
            <a:r>
              <a:rPr lang="en-US" dirty="0" err="1">
                <a:sym typeface="Wingdings" panose="05000000000000000000" pitchFamily="2" charset="2"/>
              </a:rPr>
              <a:t>kết</a:t>
            </a:r>
            <a:r>
              <a:rPr lang="en-US" dirty="0">
                <a:sym typeface="Wingdings" panose="05000000000000000000" pitchFamily="2" charset="2"/>
              </a:rPr>
              <a:t> </a:t>
            </a:r>
            <a:r>
              <a:rPr lang="en-US" dirty="0" err="1">
                <a:sym typeface="Wingdings" panose="05000000000000000000" pitchFamily="2" charset="2"/>
              </a:rPr>
              <a:t>nối</a:t>
            </a:r>
            <a:r>
              <a:rPr lang="en-US" dirty="0">
                <a:sym typeface="Wingdings" panose="05000000000000000000" pitchFamily="2" charset="2"/>
              </a:rPr>
              <a:t> </a:t>
            </a:r>
            <a:r>
              <a:rPr lang="en-US" dirty="0" err="1">
                <a:sym typeface="Wingdings" panose="05000000000000000000" pitchFamily="2" charset="2"/>
              </a:rPr>
              <a:t>với</a:t>
            </a:r>
            <a:r>
              <a:rPr lang="en-US" dirty="0">
                <a:sym typeface="Wingdings" panose="05000000000000000000" pitchFamily="2" charset="2"/>
              </a:rPr>
              <a:t> R3</a:t>
            </a:r>
          </a:p>
          <a:p>
            <a:endParaRPr lang="en-US" dirty="0"/>
          </a:p>
        </p:txBody>
      </p:sp>
      <p:sp>
        <p:nvSpPr>
          <p:cNvPr id="4" name="Slide Number Placeholder 3">
            <a:extLst>
              <a:ext uri="{FF2B5EF4-FFF2-40B4-BE49-F238E27FC236}">
                <a16:creationId xmlns:a16="http://schemas.microsoft.com/office/drawing/2014/main" id="{E20C9BCF-D104-4F4F-BDA8-622364F29E0C}"/>
              </a:ext>
            </a:extLst>
          </p:cNvPr>
          <p:cNvSpPr>
            <a:spLocks noGrp="1"/>
          </p:cNvSpPr>
          <p:nvPr>
            <p:ph type="sldNum" sz="quarter" idx="12"/>
          </p:nvPr>
        </p:nvSpPr>
        <p:spPr/>
        <p:txBody>
          <a:bodyPr/>
          <a:lstStyle/>
          <a:p>
            <a:fld id="{DF28FB93-0A08-4E7D-8E63-9EFA29F1E093}" type="slidenum">
              <a:rPr lang="en-US" smtClean="0"/>
              <a:pPr/>
              <a:t>40</a:t>
            </a:fld>
            <a:endParaRPr lang="en-US"/>
          </a:p>
        </p:txBody>
      </p:sp>
      <p:sp>
        <p:nvSpPr>
          <p:cNvPr id="5" name="Line 2">
            <a:extLst>
              <a:ext uri="{FF2B5EF4-FFF2-40B4-BE49-F238E27FC236}">
                <a16:creationId xmlns:a16="http://schemas.microsoft.com/office/drawing/2014/main" id="{FA67BBF5-C0B6-4331-8D6F-D051168402F3}"/>
              </a:ext>
            </a:extLst>
          </p:cNvPr>
          <p:cNvSpPr>
            <a:spLocks noChangeShapeType="1"/>
          </p:cNvSpPr>
          <p:nvPr/>
        </p:nvSpPr>
        <p:spPr bwMode="auto">
          <a:xfrm flipV="1">
            <a:off x="6608688" y="2474019"/>
            <a:ext cx="1180503" cy="106045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3">
            <a:extLst>
              <a:ext uri="{FF2B5EF4-FFF2-40B4-BE49-F238E27FC236}">
                <a16:creationId xmlns:a16="http://schemas.microsoft.com/office/drawing/2014/main" id="{E01A3584-A845-4883-9A76-024F6F5A5325}"/>
              </a:ext>
            </a:extLst>
          </p:cNvPr>
          <p:cNvSpPr>
            <a:spLocks noChangeShapeType="1"/>
          </p:cNvSpPr>
          <p:nvPr/>
        </p:nvSpPr>
        <p:spPr bwMode="auto">
          <a:xfrm>
            <a:off x="6380162" y="2045395"/>
            <a:ext cx="0" cy="21304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4">
            <a:extLst>
              <a:ext uri="{FF2B5EF4-FFF2-40B4-BE49-F238E27FC236}">
                <a16:creationId xmlns:a16="http://schemas.microsoft.com/office/drawing/2014/main" id="{54548139-50A5-4F45-BE1B-0BC09B04575F}"/>
              </a:ext>
            </a:extLst>
          </p:cNvPr>
          <p:cNvSpPr>
            <a:spLocks noChangeShapeType="1"/>
          </p:cNvSpPr>
          <p:nvPr/>
        </p:nvSpPr>
        <p:spPr bwMode="auto">
          <a:xfrm>
            <a:off x="7980362" y="2045395"/>
            <a:ext cx="0" cy="21304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5">
            <a:extLst>
              <a:ext uri="{FF2B5EF4-FFF2-40B4-BE49-F238E27FC236}">
                <a16:creationId xmlns:a16="http://schemas.microsoft.com/office/drawing/2014/main" id="{4D4DF88E-3325-49F4-91E1-7B143F8E7AF3}"/>
              </a:ext>
            </a:extLst>
          </p:cNvPr>
          <p:cNvSpPr>
            <a:spLocks noChangeShapeType="1"/>
          </p:cNvSpPr>
          <p:nvPr/>
        </p:nvSpPr>
        <p:spPr bwMode="auto">
          <a:xfrm flipV="1">
            <a:off x="8228012" y="3562319"/>
            <a:ext cx="1008858" cy="3901"/>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6">
            <a:extLst>
              <a:ext uri="{FF2B5EF4-FFF2-40B4-BE49-F238E27FC236}">
                <a16:creationId xmlns:a16="http://schemas.microsoft.com/office/drawing/2014/main" id="{7D6994E5-A24E-4019-951F-49D0E39BC940}"/>
              </a:ext>
            </a:extLst>
          </p:cNvPr>
          <p:cNvSpPr>
            <a:spLocks noChangeShapeType="1"/>
          </p:cNvSpPr>
          <p:nvPr/>
        </p:nvSpPr>
        <p:spPr bwMode="auto">
          <a:xfrm flipV="1">
            <a:off x="9675813" y="3562318"/>
            <a:ext cx="671512" cy="1"/>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7">
            <a:extLst>
              <a:ext uri="{FF2B5EF4-FFF2-40B4-BE49-F238E27FC236}">
                <a16:creationId xmlns:a16="http://schemas.microsoft.com/office/drawing/2014/main" id="{CC77B158-CE01-4CB2-AB3E-2185513AA1FF}"/>
              </a:ext>
            </a:extLst>
          </p:cNvPr>
          <p:cNvSpPr>
            <a:spLocks noChangeShapeType="1"/>
          </p:cNvSpPr>
          <p:nvPr/>
        </p:nvSpPr>
        <p:spPr bwMode="auto">
          <a:xfrm flipV="1">
            <a:off x="10361511" y="3040753"/>
            <a:ext cx="1528864" cy="8286"/>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8">
            <a:extLst>
              <a:ext uri="{FF2B5EF4-FFF2-40B4-BE49-F238E27FC236}">
                <a16:creationId xmlns:a16="http://schemas.microsoft.com/office/drawing/2014/main" id="{6E99DBE7-E939-46B8-939E-63F4B39E48EC}"/>
              </a:ext>
            </a:extLst>
          </p:cNvPr>
          <p:cNvSpPr>
            <a:spLocks noChangeShapeType="1"/>
          </p:cNvSpPr>
          <p:nvPr/>
        </p:nvSpPr>
        <p:spPr bwMode="auto">
          <a:xfrm>
            <a:off x="11102971" y="4250431"/>
            <a:ext cx="0" cy="458789"/>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9">
            <a:extLst>
              <a:ext uri="{FF2B5EF4-FFF2-40B4-BE49-F238E27FC236}">
                <a16:creationId xmlns:a16="http://schemas.microsoft.com/office/drawing/2014/main" id="{BC372C96-F532-4298-B394-CC21219755FD}"/>
              </a:ext>
            </a:extLst>
          </p:cNvPr>
          <p:cNvSpPr>
            <a:spLocks noChangeShapeType="1"/>
          </p:cNvSpPr>
          <p:nvPr/>
        </p:nvSpPr>
        <p:spPr bwMode="auto">
          <a:xfrm>
            <a:off x="8685212" y="4709220"/>
            <a:ext cx="0" cy="38100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0">
            <a:extLst>
              <a:ext uri="{FF2B5EF4-FFF2-40B4-BE49-F238E27FC236}">
                <a16:creationId xmlns:a16="http://schemas.microsoft.com/office/drawing/2014/main" id="{C6D9AB94-3BEC-4167-825F-CCB124ED01BA}"/>
              </a:ext>
            </a:extLst>
          </p:cNvPr>
          <p:cNvSpPr>
            <a:spLocks noChangeShapeType="1"/>
          </p:cNvSpPr>
          <p:nvPr/>
        </p:nvSpPr>
        <p:spPr bwMode="auto">
          <a:xfrm>
            <a:off x="7313612" y="4607620"/>
            <a:ext cx="1130399"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1">
            <a:extLst>
              <a:ext uri="{FF2B5EF4-FFF2-40B4-BE49-F238E27FC236}">
                <a16:creationId xmlns:a16="http://schemas.microsoft.com/office/drawing/2014/main" id="{66D21FB6-1AD6-4303-BA75-5BB75BDBAD6A}"/>
              </a:ext>
            </a:extLst>
          </p:cNvPr>
          <p:cNvSpPr>
            <a:spLocks noChangeShapeType="1"/>
          </p:cNvSpPr>
          <p:nvPr/>
        </p:nvSpPr>
        <p:spPr bwMode="auto">
          <a:xfrm>
            <a:off x="7013575" y="4178995"/>
            <a:ext cx="0" cy="3016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2">
            <a:extLst>
              <a:ext uri="{FF2B5EF4-FFF2-40B4-BE49-F238E27FC236}">
                <a16:creationId xmlns:a16="http://schemas.microsoft.com/office/drawing/2014/main" id="{DE0D70AF-AA74-40A2-87C9-59F27042E4BF}"/>
              </a:ext>
            </a:extLst>
          </p:cNvPr>
          <p:cNvSpPr>
            <a:spLocks noChangeShapeType="1"/>
          </p:cNvSpPr>
          <p:nvPr/>
        </p:nvSpPr>
        <p:spPr bwMode="auto">
          <a:xfrm>
            <a:off x="6022975" y="4178995"/>
            <a:ext cx="0" cy="8350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9">
            <a:extLst>
              <a:ext uri="{FF2B5EF4-FFF2-40B4-BE49-F238E27FC236}">
                <a16:creationId xmlns:a16="http://schemas.microsoft.com/office/drawing/2014/main" id="{8A195842-7238-46CB-9E65-F8E99A16A104}"/>
              </a:ext>
            </a:extLst>
          </p:cNvPr>
          <p:cNvSpPr>
            <a:spLocks noChangeShapeType="1"/>
          </p:cNvSpPr>
          <p:nvPr/>
        </p:nvSpPr>
        <p:spPr bwMode="auto">
          <a:xfrm>
            <a:off x="6026150" y="2042220"/>
            <a:ext cx="23590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0">
            <a:extLst>
              <a:ext uri="{FF2B5EF4-FFF2-40B4-BE49-F238E27FC236}">
                <a16:creationId xmlns:a16="http://schemas.microsoft.com/office/drawing/2014/main" id="{53D7350C-1CFB-40AD-B806-D4DB44B2EF1D}"/>
              </a:ext>
            </a:extLst>
          </p:cNvPr>
          <p:cNvSpPr>
            <a:spLocks noChangeShapeType="1"/>
          </p:cNvSpPr>
          <p:nvPr/>
        </p:nvSpPr>
        <p:spPr bwMode="auto">
          <a:xfrm>
            <a:off x="7223125" y="1664395"/>
            <a:ext cx="0" cy="3778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1">
            <a:extLst>
              <a:ext uri="{FF2B5EF4-FFF2-40B4-BE49-F238E27FC236}">
                <a16:creationId xmlns:a16="http://schemas.microsoft.com/office/drawing/2014/main" id="{DE8DDE92-8473-4DE9-9282-29A5D13DB2AE}"/>
              </a:ext>
            </a:extLst>
          </p:cNvPr>
          <p:cNvSpPr>
            <a:spLocks noChangeShapeType="1"/>
          </p:cNvSpPr>
          <p:nvPr/>
        </p:nvSpPr>
        <p:spPr bwMode="auto">
          <a:xfrm>
            <a:off x="5873750" y="4175820"/>
            <a:ext cx="25876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2">
            <a:extLst>
              <a:ext uri="{FF2B5EF4-FFF2-40B4-BE49-F238E27FC236}">
                <a16:creationId xmlns:a16="http://schemas.microsoft.com/office/drawing/2014/main" id="{9DA0886B-1948-4A4C-B3EC-9645EB3195A2}"/>
              </a:ext>
            </a:extLst>
          </p:cNvPr>
          <p:cNvSpPr>
            <a:spLocks noChangeShapeType="1"/>
          </p:cNvSpPr>
          <p:nvPr/>
        </p:nvSpPr>
        <p:spPr bwMode="auto">
          <a:xfrm>
            <a:off x="10366375" y="2578795"/>
            <a:ext cx="0" cy="17494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3">
            <a:extLst>
              <a:ext uri="{FF2B5EF4-FFF2-40B4-BE49-F238E27FC236}">
                <a16:creationId xmlns:a16="http://schemas.microsoft.com/office/drawing/2014/main" id="{E5E506F5-716D-4D7E-B61D-4F3E2F08F40F}"/>
              </a:ext>
            </a:extLst>
          </p:cNvPr>
          <p:cNvSpPr>
            <a:spLocks noChangeShapeType="1"/>
          </p:cNvSpPr>
          <p:nvPr/>
        </p:nvSpPr>
        <p:spPr bwMode="auto">
          <a:xfrm>
            <a:off x="11890375" y="2788345"/>
            <a:ext cx="0" cy="4540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5">
            <a:extLst>
              <a:ext uri="{FF2B5EF4-FFF2-40B4-BE49-F238E27FC236}">
                <a16:creationId xmlns:a16="http://schemas.microsoft.com/office/drawing/2014/main" id="{4328CA2E-DC9F-4CB6-BC4A-08FDFE10BC6B}"/>
              </a:ext>
            </a:extLst>
          </p:cNvPr>
          <p:cNvSpPr>
            <a:spLocks noChangeShapeType="1"/>
          </p:cNvSpPr>
          <p:nvPr/>
        </p:nvSpPr>
        <p:spPr bwMode="auto">
          <a:xfrm>
            <a:off x="10369550" y="4176788"/>
            <a:ext cx="5429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6">
            <a:extLst>
              <a:ext uri="{FF2B5EF4-FFF2-40B4-BE49-F238E27FC236}">
                <a16:creationId xmlns:a16="http://schemas.microsoft.com/office/drawing/2014/main" id="{036FF678-65B0-438D-8891-5271550EA233}"/>
              </a:ext>
            </a:extLst>
          </p:cNvPr>
          <p:cNvSpPr>
            <a:spLocks noChangeShapeType="1"/>
          </p:cNvSpPr>
          <p:nvPr/>
        </p:nvSpPr>
        <p:spPr bwMode="auto">
          <a:xfrm>
            <a:off x="9759950" y="4709220"/>
            <a:ext cx="21304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7">
            <a:extLst>
              <a:ext uri="{FF2B5EF4-FFF2-40B4-BE49-F238E27FC236}">
                <a16:creationId xmlns:a16="http://schemas.microsoft.com/office/drawing/2014/main" id="{018B31AF-D35C-4318-A09C-9980CACA3377}"/>
              </a:ext>
            </a:extLst>
          </p:cNvPr>
          <p:cNvSpPr>
            <a:spLocks noChangeShapeType="1"/>
          </p:cNvSpPr>
          <p:nvPr/>
        </p:nvSpPr>
        <p:spPr bwMode="auto">
          <a:xfrm>
            <a:off x="10347325" y="4712395"/>
            <a:ext cx="0" cy="3016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8">
            <a:extLst>
              <a:ext uri="{FF2B5EF4-FFF2-40B4-BE49-F238E27FC236}">
                <a16:creationId xmlns:a16="http://schemas.microsoft.com/office/drawing/2014/main" id="{090BC5CB-39BD-44BA-B38D-BBAC37014482}"/>
              </a:ext>
            </a:extLst>
          </p:cNvPr>
          <p:cNvSpPr>
            <a:spLocks noChangeShapeType="1"/>
          </p:cNvSpPr>
          <p:nvPr/>
        </p:nvSpPr>
        <p:spPr bwMode="auto">
          <a:xfrm>
            <a:off x="8083550" y="5090220"/>
            <a:ext cx="14446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58" name="Picture 2" descr="C:\Users\HP\AppData\Local\Microsoft\Windows\Temporary Internet Files\Content.IE5\XHC0ZJ3B\router-30140_640[1].png">
            <a:extLst>
              <a:ext uri="{FF2B5EF4-FFF2-40B4-BE49-F238E27FC236}">
                <a16:creationId xmlns:a16="http://schemas.microsoft.com/office/drawing/2014/main" id="{F7473DC3-3D41-47C8-A06B-A799CAD108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1637" y="2329625"/>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C:\Users\HP\AppData\Local\Microsoft\Windows\Temporary Internet Files\Content.IE5\XHC0ZJ3B\router-30140_640[1].png">
            <a:extLst>
              <a:ext uri="{FF2B5EF4-FFF2-40B4-BE49-F238E27FC236}">
                <a16:creationId xmlns:a16="http://schemas.microsoft.com/office/drawing/2014/main" id="{A1A413E6-1B77-411D-886A-53F04FEFB10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5355" y="2329625"/>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C:\Users\HP\AppData\Local\Microsoft\Windows\Temporary Internet Files\Content.IE5\XHC0ZJ3B\router-30140_640[1].png">
            <a:extLst>
              <a:ext uri="{FF2B5EF4-FFF2-40B4-BE49-F238E27FC236}">
                <a16:creationId xmlns:a16="http://schemas.microsoft.com/office/drawing/2014/main" id="{055F2C0B-0BD9-479C-AEE3-A1012C8459B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1637" y="3453576"/>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C:\Users\HP\AppData\Local\Microsoft\Windows\Temporary Internet Files\Content.IE5\XHC0ZJ3B\router-30140_640[1].png">
            <a:extLst>
              <a:ext uri="{FF2B5EF4-FFF2-40B4-BE49-F238E27FC236}">
                <a16:creationId xmlns:a16="http://schemas.microsoft.com/office/drawing/2014/main" id="{1E0C5A5F-80A4-4703-96B6-615E286BBF7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5355" y="3453576"/>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C:\Users\HP\AppData\Local\Microsoft\Windows\Temporary Internet Files\Content.IE5\XHC0ZJ3B\router-30140_640[1].png">
            <a:extLst>
              <a:ext uri="{FF2B5EF4-FFF2-40B4-BE49-F238E27FC236}">
                <a16:creationId xmlns:a16="http://schemas.microsoft.com/office/drawing/2014/main" id="{EE786C0F-CC30-4FCC-9C41-A39C7D9E64F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7189" y="3453575"/>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C:\Users\HP\AppData\Local\Microsoft\Windows\Temporary Internet Files\Content.IE5\XHC0ZJ3B\router-30140_640[1].png">
            <a:extLst>
              <a:ext uri="{FF2B5EF4-FFF2-40B4-BE49-F238E27FC236}">
                <a16:creationId xmlns:a16="http://schemas.microsoft.com/office/drawing/2014/main" id="{80AB3EB8-64E9-4D22-994B-A34BE1030B3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8500" y="2900396"/>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C:\Users\HP\AppData\Local\Microsoft\Windows\Temporary Internet Files\Content.IE5\XHC0ZJ3B\router-30140_640[1].png">
            <a:extLst>
              <a:ext uri="{FF2B5EF4-FFF2-40B4-BE49-F238E27FC236}">
                <a16:creationId xmlns:a16="http://schemas.microsoft.com/office/drawing/2014/main" id="{41B58FB3-65C9-48F8-9DED-D2B01C62CAD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8500" y="4024347"/>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C:\Users\HP\AppData\Local\Microsoft\Windows\Temporary Internet Files\Content.IE5\XHC0ZJ3B\router-30140_640[1].png">
            <a:extLst>
              <a:ext uri="{FF2B5EF4-FFF2-40B4-BE49-F238E27FC236}">
                <a16:creationId xmlns:a16="http://schemas.microsoft.com/office/drawing/2014/main" id="{991A0BFC-A3D9-4224-90AE-AF46FB0E972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0293" y="4492593"/>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C:\Users\HP\AppData\Local\Microsoft\Windows\Temporary Internet Files\Content.IE5\XHC0ZJ3B\router-30140_640[1].png">
            <a:extLst>
              <a:ext uri="{FF2B5EF4-FFF2-40B4-BE49-F238E27FC236}">
                <a16:creationId xmlns:a16="http://schemas.microsoft.com/office/drawing/2014/main" id="{1E2BA587-DEB6-45EC-A9BD-4ED650D4685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44011" y="449259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68" name="computr2">
            <a:extLst>
              <a:ext uri="{FF2B5EF4-FFF2-40B4-BE49-F238E27FC236}">
                <a16:creationId xmlns:a16="http://schemas.microsoft.com/office/drawing/2014/main" id="{9FF62838-9BE9-4A15-98BD-F1C449A0353A}"/>
              </a:ext>
            </a:extLst>
          </p:cNvPr>
          <p:cNvSpPr>
            <a:spLocks noEditPoints="1" noChangeArrowheads="1"/>
          </p:cNvSpPr>
          <p:nvPr/>
        </p:nvSpPr>
        <p:spPr bwMode="auto">
          <a:xfrm>
            <a:off x="5829824" y="5010845"/>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0" name="computr2">
            <a:extLst>
              <a:ext uri="{FF2B5EF4-FFF2-40B4-BE49-F238E27FC236}">
                <a16:creationId xmlns:a16="http://schemas.microsoft.com/office/drawing/2014/main" id="{99414642-CF36-4D0D-A40C-C8CE8C0088B5}"/>
              </a:ext>
            </a:extLst>
          </p:cNvPr>
          <p:cNvSpPr>
            <a:spLocks noEditPoints="1" noChangeArrowheads="1"/>
          </p:cNvSpPr>
          <p:nvPr/>
        </p:nvSpPr>
        <p:spPr bwMode="auto">
          <a:xfrm>
            <a:off x="10195893" y="5000701"/>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1" name="computr2">
            <a:extLst>
              <a:ext uri="{FF2B5EF4-FFF2-40B4-BE49-F238E27FC236}">
                <a16:creationId xmlns:a16="http://schemas.microsoft.com/office/drawing/2014/main" id="{9D360855-8521-4B8B-9FE6-B9AC45819B14}"/>
              </a:ext>
            </a:extLst>
          </p:cNvPr>
          <p:cNvSpPr>
            <a:spLocks noEditPoints="1" noChangeArrowheads="1"/>
          </p:cNvSpPr>
          <p:nvPr/>
        </p:nvSpPr>
        <p:spPr bwMode="auto">
          <a:xfrm>
            <a:off x="7035180" y="1335528"/>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17" name="Straight Arrow Connector 16">
            <a:extLst>
              <a:ext uri="{FF2B5EF4-FFF2-40B4-BE49-F238E27FC236}">
                <a16:creationId xmlns:a16="http://schemas.microsoft.com/office/drawing/2014/main" id="{D67D30DB-E060-4AF3-9385-34CAE586218F}"/>
              </a:ext>
            </a:extLst>
          </p:cNvPr>
          <p:cNvCxnSpPr>
            <a:cxnSpLocks/>
          </p:cNvCxnSpPr>
          <p:nvPr/>
        </p:nvCxnSpPr>
        <p:spPr>
          <a:xfrm>
            <a:off x="7265992" y="1664395"/>
            <a:ext cx="1" cy="37782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7040432-9B87-4556-825D-17F8E694CCDC}"/>
              </a:ext>
            </a:extLst>
          </p:cNvPr>
          <p:cNvCxnSpPr>
            <a:cxnSpLocks/>
          </p:cNvCxnSpPr>
          <p:nvPr/>
        </p:nvCxnSpPr>
        <p:spPr>
          <a:xfrm flipH="1">
            <a:off x="6425243" y="2045395"/>
            <a:ext cx="2539" cy="26449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DA12717C-F278-47C8-826A-DF89D7199419}"/>
              </a:ext>
            </a:extLst>
          </p:cNvPr>
          <p:cNvCxnSpPr>
            <a:cxnSpLocks/>
          </p:cNvCxnSpPr>
          <p:nvPr/>
        </p:nvCxnSpPr>
        <p:spPr>
          <a:xfrm flipH="1">
            <a:off x="8017506" y="2045395"/>
            <a:ext cx="2539" cy="26449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30630EE5-A7EE-4EAA-BD0C-613D56BFDCC5}"/>
              </a:ext>
            </a:extLst>
          </p:cNvPr>
          <p:cNvCxnSpPr>
            <a:cxnSpLocks/>
          </p:cNvCxnSpPr>
          <p:nvPr/>
        </p:nvCxnSpPr>
        <p:spPr>
          <a:xfrm flipH="1">
            <a:off x="6426196" y="2551325"/>
            <a:ext cx="1587" cy="88251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D321300B-06AB-4A59-ABE5-4C8F6D2F9EC8}"/>
              </a:ext>
            </a:extLst>
          </p:cNvPr>
          <p:cNvCxnSpPr>
            <a:cxnSpLocks/>
          </p:cNvCxnSpPr>
          <p:nvPr/>
        </p:nvCxnSpPr>
        <p:spPr>
          <a:xfrm flipH="1">
            <a:off x="8026395" y="2547251"/>
            <a:ext cx="1587" cy="88251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A4E17B6-4C73-4990-9520-A1703995517D}"/>
              </a:ext>
            </a:extLst>
          </p:cNvPr>
          <p:cNvCxnSpPr>
            <a:cxnSpLocks/>
          </p:cNvCxnSpPr>
          <p:nvPr/>
        </p:nvCxnSpPr>
        <p:spPr>
          <a:xfrm flipH="1">
            <a:off x="6691313" y="2579000"/>
            <a:ext cx="1091406" cy="988188"/>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4DC8CA0-893A-44E0-89FA-BF599A586022}"/>
              </a:ext>
            </a:extLst>
          </p:cNvPr>
          <p:cNvCxnSpPr>
            <a:cxnSpLocks/>
          </p:cNvCxnSpPr>
          <p:nvPr/>
        </p:nvCxnSpPr>
        <p:spPr>
          <a:xfrm flipH="1">
            <a:off x="6427783" y="3675275"/>
            <a:ext cx="1" cy="50054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845BABF4-747F-48D7-9254-281D1696734C}"/>
              </a:ext>
            </a:extLst>
          </p:cNvPr>
          <p:cNvCxnSpPr>
            <a:cxnSpLocks/>
          </p:cNvCxnSpPr>
          <p:nvPr/>
        </p:nvCxnSpPr>
        <p:spPr>
          <a:xfrm flipH="1">
            <a:off x="8023853" y="3675275"/>
            <a:ext cx="1" cy="50054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A5D44F05-9B35-4C91-8CB5-86E66CCEE319}"/>
              </a:ext>
            </a:extLst>
          </p:cNvPr>
          <p:cNvCxnSpPr>
            <a:cxnSpLocks/>
          </p:cNvCxnSpPr>
          <p:nvPr/>
        </p:nvCxnSpPr>
        <p:spPr>
          <a:xfrm>
            <a:off x="7073271" y="4175820"/>
            <a:ext cx="1" cy="31694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FD49C25-2918-4AE7-B921-83857F65C12B}"/>
              </a:ext>
            </a:extLst>
          </p:cNvPr>
          <p:cNvCxnSpPr>
            <a:cxnSpLocks/>
          </p:cNvCxnSpPr>
          <p:nvPr/>
        </p:nvCxnSpPr>
        <p:spPr>
          <a:xfrm>
            <a:off x="6079404" y="4183565"/>
            <a:ext cx="0" cy="807611"/>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B459ED50-146E-46BA-9BA2-6EBFA41C91EA}"/>
              </a:ext>
            </a:extLst>
          </p:cNvPr>
          <p:cNvCxnSpPr>
            <a:cxnSpLocks/>
          </p:cNvCxnSpPr>
          <p:nvPr/>
        </p:nvCxnSpPr>
        <p:spPr>
          <a:xfrm>
            <a:off x="7340646" y="4556627"/>
            <a:ext cx="1055642"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310C1D33-7A46-4F4C-B252-BFA019377BFF}"/>
              </a:ext>
            </a:extLst>
          </p:cNvPr>
          <p:cNvCxnSpPr>
            <a:cxnSpLocks/>
          </p:cNvCxnSpPr>
          <p:nvPr/>
        </p:nvCxnSpPr>
        <p:spPr>
          <a:xfrm>
            <a:off x="8228012" y="3519563"/>
            <a:ext cx="977901"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0E0889AE-933A-4E44-ACE5-F7AC6B9EB488}"/>
              </a:ext>
            </a:extLst>
          </p:cNvPr>
          <p:cNvCxnSpPr>
            <a:cxnSpLocks/>
          </p:cNvCxnSpPr>
          <p:nvPr/>
        </p:nvCxnSpPr>
        <p:spPr>
          <a:xfrm>
            <a:off x="9725025" y="3519563"/>
            <a:ext cx="641350"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658EF61-A831-4DE8-9AF8-A23A4130C68A}"/>
              </a:ext>
            </a:extLst>
          </p:cNvPr>
          <p:cNvCxnSpPr>
            <a:cxnSpLocks/>
          </p:cNvCxnSpPr>
          <p:nvPr/>
        </p:nvCxnSpPr>
        <p:spPr>
          <a:xfrm>
            <a:off x="10369550" y="2995692"/>
            <a:ext cx="478054"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BA3519D9-9239-4C94-A486-C34A8A906D65}"/>
              </a:ext>
            </a:extLst>
          </p:cNvPr>
          <p:cNvCxnSpPr>
            <a:cxnSpLocks/>
          </p:cNvCxnSpPr>
          <p:nvPr/>
        </p:nvCxnSpPr>
        <p:spPr>
          <a:xfrm>
            <a:off x="10369550" y="4137716"/>
            <a:ext cx="478054"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5AA68BF0-4371-48FF-8CAC-5FB50F75D3DB}"/>
              </a:ext>
            </a:extLst>
          </p:cNvPr>
          <p:cNvCxnSpPr>
            <a:cxnSpLocks/>
          </p:cNvCxnSpPr>
          <p:nvPr/>
        </p:nvCxnSpPr>
        <p:spPr>
          <a:xfrm flipH="1">
            <a:off x="11171238" y="4267340"/>
            <a:ext cx="1" cy="44188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479E587-A209-42D2-A0EA-D467E7A8D3F5}"/>
              </a:ext>
            </a:extLst>
          </p:cNvPr>
          <p:cNvCxnSpPr>
            <a:cxnSpLocks/>
          </p:cNvCxnSpPr>
          <p:nvPr/>
        </p:nvCxnSpPr>
        <p:spPr>
          <a:xfrm flipH="1">
            <a:off x="10393580" y="4714251"/>
            <a:ext cx="1" cy="28645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8BC5074C-FCE1-4A7B-8341-531CFCEF0739}"/>
              </a:ext>
            </a:extLst>
          </p:cNvPr>
          <p:cNvCxnSpPr>
            <a:cxnSpLocks/>
          </p:cNvCxnSpPr>
          <p:nvPr/>
        </p:nvCxnSpPr>
        <p:spPr>
          <a:xfrm flipV="1">
            <a:off x="6608688" y="2469908"/>
            <a:ext cx="1095132" cy="95985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39">
            <a:extLst>
              <a:ext uri="{FF2B5EF4-FFF2-40B4-BE49-F238E27FC236}">
                <a16:creationId xmlns:a16="http://schemas.microsoft.com/office/drawing/2014/main" id="{A0BC2687-3348-4647-BBDB-74C2E59D4E9C}"/>
              </a:ext>
            </a:extLst>
          </p:cNvPr>
          <p:cNvSpPr>
            <a:spLocks noChangeArrowheads="1"/>
          </p:cNvSpPr>
          <p:nvPr/>
        </p:nvSpPr>
        <p:spPr bwMode="auto">
          <a:xfrm>
            <a:off x="6632474" y="2616828"/>
            <a:ext cx="855662" cy="308419"/>
          </a:xfrm>
          <a:prstGeom prst="rect">
            <a:avLst/>
          </a:prstGeom>
          <a:noFill/>
          <a:ln>
            <a:noFill/>
          </a:ln>
          <a:effectLst/>
        </p:spPr>
        <p:txBody>
          <a:bodyPr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Prune</a:t>
            </a:r>
          </a:p>
        </p:txBody>
      </p:sp>
      <p:grpSp>
        <p:nvGrpSpPr>
          <p:cNvPr id="82" name="Group 55">
            <a:extLst>
              <a:ext uri="{FF2B5EF4-FFF2-40B4-BE49-F238E27FC236}">
                <a16:creationId xmlns:a16="http://schemas.microsoft.com/office/drawing/2014/main" id="{79FB2D7C-34A3-4474-9A0D-8A2531666124}"/>
              </a:ext>
            </a:extLst>
          </p:cNvPr>
          <p:cNvGrpSpPr>
            <a:grpSpLocks/>
          </p:cNvGrpSpPr>
          <p:nvPr/>
        </p:nvGrpSpPr>
        <p:grpSpPr bwMode="auto">
          <a:xfrm>
            <a:off x="10320554" y="533400"/>
            <a:ext cx="1511301" cy="923925"/>
            <a:chOff x="3860" y="720"/>
            <a:chExt cx="952" cy="582"/>
          </a:xfrm>
          <a:noFill/>
        </p:grpSpPr>
        <p:sp>
          <p:nvSpPr>
            <p:cNvPr id="84" name="Rectangle 49">
              <a:extLst>
                <a:ext uri="{FF2B5EF4-FFF2-40B4-BE49-F238E27FC236}">
                  <a16:creationId xmlns:a16="http://schemas.microsoft.com/office/drawing/2014/main" id="{E7BE270E-5595-4288-BC38-AC178134D581}"/>
                </a:ext>
              </a:extLst>
            </p:cNvPr>
            <p:cNvSpPr>
              <a:spLocks noChangeArrowheads="1"/>
            </p:cNvSpPr>
            <p:nvPr/>
          </p:nvSpPr>
          <p:spPr bwMode="auto">
            <a:xfrm>
              <a:off x="3860" y="725"/>
              <a:ext cx="952" cy="568"/>
            </a:xfrm>
            <a:prstGeom prst="rect">
              <a:avLst/>
            </a:prstGeom>
            <a:grpFill/>
            <a:ln w="12700">
              <a:solidFill>
                <a:srgbClr val="000000"/>
              </a:solidFill>
              <a:miter lim="800000"/>
              <a:headEnd/>
              <a:tailEnd/>
            </a:ln>
            <a:effectLst>
              <a:outerShdw dist="35921" dir="2700000" algn="ctr" rotWithShape="0">
                <a:schemeClr val="tx1"/>
              </a:outerShdw>
            </a:effectLst>
          </p:spPr>
          <p:txBody>
            <a:bodyPr wrap="none" anchor="ct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eaLnBrk="1" hangingPunct="1"/>
              <a:endParaRPr lang="en-GB" altLang="en-US"/>
            </a:p>
          </p:txBody>
        </p:sp>
        <p:sp>
          <p:nvSpPr>
            <p:cNvPr id="86" name="Line 50">
              <a:extLst>
                <a:ext uri="{FF2B5EF4-FFF2-40B4-BE49-F238E27FC236}">
                  <a16:creationId xmlns:a16="http://schemas.microsoft.com/office/drawing/2014/main" id="{2CADC319-FA75-43F8-A1BE-3002E03F0AB5}"/>
                </a:ext>
              </a:extLst>
            </p:cNvPr>
            <p:cNvSpPr>
              <a:spLocks noChangeShapeType="1"/>
            </p:cNvSpPr>
            <p:nvPr/>
          </p:nvSpPr>
          <p:spPr bwMode="auto">
            <a:xfrm>
              <a:off x="3906" y="845"/>
              <a:ext cx="286" cy="0"/>
            </a:xfrm>
            <a:prstGeom prst="line">
              <a:avLst/>
            </a:prstGeom>
            <a:grpFill/>
            <a:ln w="63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 name="Line 51">
              <a:extLst>
                <a:ext uri="{FF2B5EF4-FFF2-40B4-BE49-F238E27FC236}">
                  <a16:creationId xmlns:a16="http://schemas.microsoft.com/office/drawing/2014/main" id="{A7962737-9387-445E-8E2C-0704E12F7E8E}"/>
                </a:ext>
              </a:extLst>
            </p:cNvPr>
            <p:cNvSpPr>
              <a:spLocks noChangeShapeType="1"/>
            </p:cNvSpPr>
            <p:nvPr/>
          </p:nvSpPr>
          <p:spPr bwMode="auto">
            <a:xfrm>
              <a:off x="3906" y="1010"/>
              <a:ext cx="286" cy="0"/>
            </a:xfrm>
            <a:prstGeom prst="line">
              <a:avLst/>
            </a:prstGeom>
            <a:grpFill/>
            <a:ln w="25400">
              <a:solidFill>
                <a:srgbClr val="7030A0"/>
              </a:solidFill>
              <a:round/>
              <a:headEnd type="none" w="sm" len="sm"/>
              <a:tailEnd type="none" w="sm" len="sm"/>
            </a:ln>
            <a:effectLst/>
          </p:spPr>
          <p:txBody>
            <a:bodyPr wrap="none" anchor="ctr"/>
            <a:lstStyle/>
            <a:p>
              <a:endParaRPr lang="en-US"/>
            </a:p>
          </p:txBody>
        </p:sp>
        <p:sp>
          <p:nvSpPr>
            <p:cNvPr id="91" name="Line 52">
              <a:extLst>
                <a:ext uri="{FF2B5EF4-FFF2-40B4-BE49-F238E27FC236}">
                  <a16:creationId xmlns:a16="http://schemas.microsoft.com/office/drawing/2014/main" id="{C5B47B75-6542-41B2-B39C-1B2B21D1F7CD}"/>
                </a:ext>
              </a:extLst>
            </p:cNvPr>
            <p:cNvSpPr>
              <a:spLocks noChangeShapeType="1"/>
            </p:cNvSpPr>
            <p:nvPr/>
          </p:nvSpPr>
          <p:spPr bwMode="auto">
            <a:xfrm>
              <a:off x="3906" y="1171"/>
              <a:ext cx="286" cy="0"/>
            </a:xfrm>
            <a:prstGeom prst="line">
              <a:avLst/>
            </a:prstGeom>
            <a:grpFill/>
            <a:ln w="25400">
              <a:solidFill>
                <a:srgbClr val="00B050"/>
              </a:solidFill>
              <a:round/>
              <a:headEnd type="none" w="sm" len="sm"/>
              <a:tailEnd type="none" w="sm" len="sm"/>
            </a:ln>
            <a:effectLst/>
          </p:spPr>
          <p:txBody>
            <a:bodyPr wrap="none" anchor="ctr"/>
            <a:lstStyle/>
            <a:p>
              <a:endParaRPr lang="en-US"/>
            </a:p>
          </p:txBody>
        </p:sp>
        <p:sp>
          <p:nvSpPr>
            <p:cNvPr id="93" name="Line 53">
              <a:extLst>
                <a:ext uri="{FF2B5EF4-FFF2-40B4-BE49-F238E27FC236}">
                  <a16:creationId xmlns:a16="http://schemas.microsoft.com/office/drawing/2014/main" id="{EBA8D531-D0C4-4EE7-A929-F75D3EA35148}"/>
                </a:ext>
              </a:extLst>
            </p:cNvPr>
            <p:cNvSpPr>
              <a:spLocks noChangeShapeType="1"/>
            </p:cNvSpPr>
            <p:nvPr/>
          </p:nvSpPr>
          <p:spPr bwMode="auto">
            <a:xfrm>
              <a:off x="3906" y="1209"/>
              <a:ext cx="286" cy="0"/>
            </a:xfrm>
            <a:prstGeom prst="line">
              <a:avLst/>
            </a:prstGeom>
            <a:grpFill/>
            <a:ln w="25400">
              <a:solidFill>
                <a:srgbClr val="FFC000"/>
              </a:solidFill>
              <a:round/>
              <a:headEnd type="none" w="sm" len="sm"/>
              <a:tailEnd type="none" w="sm" len="sm"/>
            </a:ln>
            <a:effectLst/>
          </p:spPr>
          <p:txBody>
            <a:bodyPr wrap="none" anchor="ctr"/>
            <a:lstStyle/>
            <a:p>
              <a:endParaRPr lang="en-US"/>
            </a:p>
          </p:txBody>
        </p:sp>
        <p:sp>
          <p:nvSpPr>
            <p:cNvPr id="95" name="Rectangle 54">
              <a:extLst>
                <a:ext uri="{FF2B5EF4-FFF2-40B4-BE49-F238E27FC236}">
                  <a16:creationId xmlns:a16="http://schemas.microsoft.com/office/drawing/2014/main" id="{C75FDEB5-C184-4D41-8F6C-33E228E57906}"/>
                </a:ext>
              </a:extLst>
            </p:cNvPr>
            <p:cNvSpPr>
              <a:spLocks noChangeArrowheads="1"/>
            </p:cNvSpPr>
            <p:nvPr/>
          </p:nvSpPr>
          <p:spPr bwMode="auto">
            <a:xfrm>
              <a:off x="4230" y="720"/>
              <a:ext cx="571" cy="58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20000"/>
                </a:spcBef>
              </a:pPr>
              <a:r>
                <a:rPr lang="en-US" altLang="en-US" dirty="0"/>
                <a:t>Link</a:t>
              </a:r>
            </a:p>
            <a:p>
              <a:pPr>
                <a:spcBef>
                  <a:spcPct val="20000"/>
                </a:spcBef>
              </a:pPr>
              <a:r>
                <a:rPr lang="en-US" altLang="en-US" dirty="0"/>
                <a:t>Data</a:t>
              </a:r>
            </a:p>
            <a:p>
              <a:pPr>
                <a:spcBef>
                  <a:spcPct val="20000"/>
                </a:spcBef>
              </a:pPr>
              <a:r>
                <a:rPr lang="en-US" altLang="en-US" dirty="0"/>
                <a:t>Control</a:t>
              </a:r>
            </a:p>
          </p:txBody>
        </p:sp>
      </p:grpSp>
      <p:sp>
        <p:nvSpPr>
          <p:cNvPr id="16" name="Freeform: Shape 15">
            <a:extLst>
              <a:ext uri="{FF2B5EF4-FFF2-40B4-BE49-F238E27FC236}">
                <a16:creationId xmlns:a16="http://schemas.microsoft.com/office/drawing/2014/main" id="{47CF3DA6-5BB2-4B7E-A2FB-659E036907CB}"/>
              </a:ext>
            </a:extLst>
          </p:cNvPr>
          <p:cNvSpPr/>
          <p:nvPr/>
        </p:nvSpPr>
        <p:spPr>
          <a:xfrm>
            <a:off x="6219523" y="1776488"/>
            <a:ext cx="838502" cy="1581150"/>
          </a:xfrm>
          <a:custGeom>
            <a:avLst/>
            <a:gdLst>
              <a:gd name="connsiteX0" fmla="*/ 66977 w 838502"/>
              <a:gd name="connsiteY0" fmla="*/ 1581150 h 1581150"/>
              <a:gd name="connsiteX1" fmla="*/ 76502 w 838502"/>
              <a:gd name="connsiteY1" fmla="*/ 533400 h 1581150"/>
              <a:gd name="connsiteX2" fmla="*/ 838502 w 838502"/>
              <a:gd name="connsiteY2" fmla="*/ 0 h 1581150"/>
            </a:gdLst>
            <a:ahLst/>
            <a:cxnLst>
              <a:cxn ang="0">
                <a:pos x="connsiteX0" y="connsiteY0"/>
              </a:cxn>
              <a:cxn ang="0">
                <a:pos x="connsiteX1" y="connsiteY1"/>
              </a:cxn>
              <a:cxn ang="0">
                <a:pos x="connsiteX2" y="connsiteY2"/>
              </a:cxn>
            </a:cxnLst>
            <a:rect l="l" t="t" r="r" b="b"/>
            <a:pathLst>
              <a:path w="838502" h="1581150">
                <a:moveTo>
                  <a:pt x="66977" y="1581150"/>
                </a:moveTo>
                <a:cubicBezTo>
                  <a:pt x="7446" y="1189037"/>
                  <a:pt x="-52085" y="796925"/>
                  <a:pt x="76502" y="533400"/>
                </a:cubicBezTo>
                <a:cubicBezTo>
                  <a:pt x="205089" y="269875"/>
                  <a:pt x="521795" y="134937"/>
                  <a:pt x="838502" y="0"/>
                </a:cubicBezTo>
              </a:path>
            </a:pathLst>
          </a:custGeom>
          <a:noFill/>
          <a:ln>
            <a:solidFill>
              <a:srgbClr val="FF000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30">
            <a:extLst>
              <a:ext uri="{FF2B5EF4-FFF2-40B4-BE49-F238E27FC236}">
                <a16:creationId xmlns:a16="http://schemas.microsoft.com/office/drawing/2014/main" id="{BC291165-A407-4C8C-855C-EC9AA63E9A7F}"/>
              </a:ext>
            </a:extLst>
          </p:cNvPr>
          <p:cNvSpPr>
            <a:spLocks noChangeArrowheads="1"/>
          </p:cNvSpPr>
          <p:nvPr/>
        </p:nvSpPr>
        <p:spPr bwMode="auto">
          <a:xfrm>
            <a:off x="5743143" y="3029422"/>
            <a:ext cx="545021"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RPF</a:t>
            </a:r>
          </a:p>
        </p:txBody>
      </p:sp>
      <p:grpSp>
        <p:nvGrpSpPr>
          <p:cNvPr id="97" name="Group 96">
            <a:extLst>
              <a:ext uri="{FF2B5EF4-FFF2-40B4-BE49-F238E27FC236}">
                <a16:creationId xmlns:a16="http://schemas.microsoft.com/office/drawing/2014/main" id="{F7059DC1-D78A-42B8-8F38-35DC17036AF3}"/>
              </a:ext>
            </a:extLst>
          </p:cNvPr>
          <p:cNvGrpSpPr/>
          <p:nvPr/>
        </p:nvGrpSpPr>
        <p:grpSpPr>
          <a:xfrm>
            <a:off x="5495924" y="1063181"/>
            <a:ext cx="6008688" cy="4604713"/>
            <a:chOff x="5495924" y="1063181"/>
            <a:chExt cx="6008688" cy="4604713"/>
          </a:xfrm>
        </p:grpSpPr>
        <p:sp>
          <p:nvSpPr>
            <p:cNvPr id="98" name="Rectangle 29">
              <a:extLst>
                <a:ext uri="{FF2B5EF4-FFF2-40B4-BE49-F238E27FC236}">
                  <a16:creationId xmlns:a16="http://schemas.microsoft.com/office/drawing/2014/main" id="{AB4D0D33-7CE2-4306-B011-A2D7CC86D8D9}"/>
                </a:ext>
              </a:extLst>
            </p:cNvPr>
            <p:cNvSpPr>
              <a:spLocks noChangeArrowheads="1"/>
            </p:cNvSpPr>
            <p:nvPr/>
          </p:nvSpPr>
          <p:spPr bwMode="auto">
            <a:xfrm>
              <a:off x="6704012" y="1063181"/>
              <a:ext cx="1131720"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H1: Source</a:t>
              </a:r>
            </a:p>
          </p:txBody>
        </p:sp>
        <p:sp>
          <p:nvSpPr>
            <p:cNvPr id="99" name="Rectangle 30">
              <a:extLst>
                <a:ext uri="{FF2B5EF4-FFF2-40B4-BE49-F238E27FC236}">
                  <a16:creationId xmlns:a16="http://schemas.microsoft.com/office/drawing/2014/main" id="{3EEA8AE0-97D3-48E3-8193-FCB2C7A80E1D}"/>
                </a:ext>
              </a:extLst>
            </p:cNvPr>
            <p:cNvSpPr>
              <a:spLocks noChangeArrowheads="1"/>
            </p:cNvSpPr>
            <p:nvPr/>
          </p:nvSpPr>
          <p:spPr bwMode="auto">
            <a:xfrm>
              <a:off x="9836150" y="5359475"/>
              <a:ext cx="1271182"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H3: Receiver</a:t>
              </a:r>
            </a:p>
          </p:txBody>
        </p:sp>
        <p:sp>
          <p:nvSpPr>
            <p:cNvPr id="100" name="Rectangle 31">
              <a:extLst>
                <a:ext uri="{FF2B5EF4-FFF2-40B4-BE49-F238E27FC236}">
                  <a16:creationId xmlns:a16="http://schemas.microsoft.com/office/drawing/2014/main" id="{59824672-72E0-423B-890D-3EC579CA2685}"/>
                </a:ext>
              </a:extLst>
            </p:cNvPr>
            <p:cNvSpPr>
              <a:spLocks noChangeArrowheads="1"/>
            </p:cNvSpPr>
            <p:nvPr/>
          </p:nvSpPr>
          <p:spPr bwMode="auto">
            <a:xfrm>
              <a:off x="5495924" y="5329990"/>
              <a:ext cx="1271182"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H2: Receiver</a:t>
              </a:r>
            </a:p>
          </p:txBody>
        </p:sp>
        <p:sp>
          <p:nvSpPr>
            <p:cNvPr id="101" name="Rectangle 39">
              <a:extLst>
                <a:ext uri="{FF2B5EF4-FFF2-40B4-BE49-F238E27FC236}">
                  <a16:creationId xmlns:a16="http://schemas.microsoft.com/office/drawing/2014/main" id="{54F97F0B-640C-411B-A254-7FEB494CEA58}"/>
                </a:ext>
              </a:extLst>
            </p:cNvPr>
            <p:cNvSpPr>
              <a:spLocks noChangeArrowheads="1"/>
            </p:cNvSpPr>
            <p:nvPr/>
          </p:nvSpPr>
          <p:spPr bwMode="auto">
            <a:xfrm>
              <a:off x="7997823" y="310584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R4</a:t>
              </a:r>
            </a:p>
          </p:txBody>
        </p:sp>
        <p:sp>
          <p:nvSpPr>
            <p:cNvPr id="102" name="Rectangle 40">
              <a:extLst>
                <a:ext uri="{FF2B5EF4-FFF2-40B4-BE49-F238E27FC236}">
                  <a16:creationId xmlns:a16="http://schemas.microsoft.com/office/drawing/2014/main" id="{D64657F8-FBAD-47AE-9D06-969FDAAC5462}"/>
                </a:ext>
              </a:extLst>
            </p:cNvPr>
            <p:cNvSpPr>
              <a:spLocks noChangeArrowheads="1"/>
            </p:cNvSpPr>
            <p:nvPr/>
          </p:nvSpPr>
          <p:spPr bwMode="auto">
            <a:xfrm>
              <a:off x="9556749" y="31788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R5</a:t>
              </a:r>
            </a:p>
          </p:txBody>
        </p:sp>
        <p:sp>
          <p:nvSpPr>
            <p:cNvPr id="103" name="Rectangle 41">
              <a:extLst>
                <a:ext uri="{FF2B5EF4-FFF2-40B4-BE49-F238E27FC236}">
                  <a16:creationId xmlns:a16="http://schemas.microsoft.com/office/drawing/2014/main" id="{7486C04A-8647-453B-AFE0-C28AF6563664}"/>
                </a:ext>
              </a:extLst>
            </p:cNvPr>
            <p:cNvSpPr>
              <a:spLocks noChangeArrowheads="1"/>
            </p:cNvSpPr>
            <p:nvPr/>
          </p:nvSpPr>
          <p:spPr bwMode="auto">
            <a:xfrm>
              <a:off x="8753474" y="42456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R8</a:t>
              </a:r>
            </a:p>
          </p:txBody>
        </p:sp>
        <p:sp>
          <p:nvSpPr>
            <p:cNvPr id="104" name="Rectangle 42">
              <a:extLst>
                <a:ext uri="{FF2B5EF4-FFF2-40B4-BE49-F238E27FC236}">
                  <a16:creationId xmlns:a16="http://schemas.microsoft.com/office/drawing/2014/main" id="{75B62309-73EF-4816-90D0-134C9E3848F3}"/>
                </a:ext>
              </a:extLst>
            </p:cNvPr>
            <p:cNvSpPr>
              <a:spLocks noChangeArrowheads="1"/>
            </p:cNvSpPr>
            <p:nvPr/>
          </p:nvSpPr>
          <p:spPr bwMode="auto">
            <a:xfrm>
              <a:off x="8004173" y="20358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R2</a:t>
              </a:r>
            </a:p>
          </p:txBody>
        </p:sp>
        <p:sp>
          <p:nvSpPr>
            <p:cNvPr id="105" name="Rectangle 43">
              <a:extLst>
                <a:ext uri="{FF2B5EF4-FFF2-40B4-BE49-F238E27FC236}">
                  <a16:creationId xmlns:a16="http://schemas.microsoft.com/office/drawing/2014/main" id="{BC1EE961-8872-41AA-A5A4-BCDE3DD149A8}"/>
                </a:ext>
              </a:extLst>
            </p:cNvPr>
            <p:cNvSpPr>
              <a:spLocks noChangeArrowheads="1"/>
            </p:cNvSpPr>
            <p:nvPr/>
          </p:nvSpPr>
          <p:spPr bwMode="auto">
            <a:xfrm>
              <a:off x="6397623" y="310584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R3</a:t>
              </a:r>
            </a:p>
          </p:txBody>
        </p:sp>
        <p:sp>
          <p:nvSpPr>
            <p:cNvPr id="106" name="Rectangle 44">
              <a:extLst>
                <a:ext uri="{FF2B5EF4-FFF2-40B4-BE49-F238E27FC236}">
                  <a16:creationId xmlns:a16="http://schemas.microsoft.com/office/drawing/2014/main" id="{F0777EB8-DD1B-46E5-9C72-B09D4127B724}"/>
                </a:ext>
              </a:extLst>
            </p:cNvPr>
            <p:cNvSpPr>
              <a:spLocks noChangeArrowheads="1"/>
            </p:cNvSpPr>
            <p:nvPr/>
          </p:nvSpPr>
          <p:spPr bwMode="auto">
            <a:xfrm>
              <a:off x="6403973" y="20358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R1</a:t>
              </a:r>
            </a:p>
          </p:txBody>
        </p:sp>
        <p:sp>
          <p:nvSpPr>
            <p:cNvPr id="107" name="Rectangle 45">
              <a:extLst>
                <a:ext uri="{FF2B5EF4-FFF2-40B4-BE49-F238E27FC236}">
                  <a16:creationId xmlns:a16="http://schemas.microsoft.com/office/drawing/2014/main" id="{0D5E84EE-51F0-4C78-8965-D90B3BBADFB7}"/>
                </a:ext>
              </a:extLst>
            </p:cNvPr>
            <p:cNvSpPr>
              <a:spLocks noChangeArrowheads="1"/>
            </p:cNvSpPr>
            <p:nvPr/>
          </p:nvSpPr>
          <p:spPr bwMode="auto">
            <a:xfrm>
              <a:off x="7077073" y="42456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R7</a:t>
              </a:r>
            </a:p>
          </p:txBody>
        </p:sp>
        <p:sp>
          <p:nvSpPr>
            <p:cNvPr id="108" name="Rectangle 46">
              <a:extLst>
                <a:ext uri="{FF2B5EF4-FFF2-40B4-BE49-F238E27FC236}">
                  <a16:creationId xmlns:a16="http://schemas.microsoft.com/office/drawing/2014/main" id="{075F2F55-3DFD-4B42-8D4E-202460A33419}"/>
                </a:ext>
              </a:extLst>
            </p:cNvPr>
            <p:cNvSpPr>
              <a:spLocks noChangeArrowheads="1"/>
            </p:cNvSpPr>
            <p:nvPr/>
          </p:nvSpPr>
          <p:spPr bwMode="auto">
            <a:xfrm>
              <a:off x="11088687" y="259149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R6</a:t>
              </a:r>
            </a:p>
          </p:txBody>
        </p:sp>
        <p:sp>
          <p:nvSpPr>
            <p:cNvPr id="109" name="Rectangle 47">
              <a:extLst>
                <a:ext uri="{FF2B5EF4-FFF2-40B4-BE49-F238E27FC236}">
                  <a16:creationId xmlns:a16="http://schemas.microsoft.com/office/drawing/2014/main" id="{610B78A8-2387-4D25-8A67-CC29EF0D8293}"/>
                </a:ext>
              </a:extLst>
            </p:cNvPr>
            <p:cNvSpPr>
              <a:spLocks noChangeArrowheads="1"/>
            </p:cNvSpPr>
            <p:nvPr/>
          </p:nvSpPr>
          <p:spPr bwMode="auto">
            <a:xfrm>
              <a:off x="11088687" y="373449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R9</a:t>
              </a:r>
            </a:p>
          </p:txBody>
        </p:sp>
      </p:grpSp>
    </p:spTree>
    <p:extLst>
      <p:ext uri="{BB962C8B-B14F-4D97-AF65-F5344CB8AC3E}">
        <p14:creationId xmlns:p14="http://schemas.microsoft.com/office/powerpoint/2010/main" val="3445354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4"/>
                                        </p:tgtEl>
                                        <p:attrNameLst>
                                          <p:attrName>style.visibility</p:attrName>
                                        </p:attrNameLst>
                                      </p:cBhvr>
                                      <p:to>
                                        <p:strVal val="visible"/>
                                      </p:to>
                                    </p:set>
                                    <p:animEffect transition="in" filter="fade">
                                      <p:cBhvr>
                                        <p:cTn id="21" dur="500"/>
                                        <p:tgtEl>
                                          <p:spTgt spid="9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1"/>
                                        </p:tgtEl>
                                        <p:attrNameLst>
                                          <p:attrName>style.visibility</p:attrName>
                                        </p:attrNameLst>
                                      </p:cBhvr>
                                      <p:to>
                                        <p:strVal val="visible"/>
                                      </p:to>
                                    </p:set>
                                    <p:animEffect transition="in" filter="fade">
                                      <p:cBhvr>
                                        <p:cTn id="24" dur="500"/>
                                        <p:tgtEl>
                                          <p:spTgt spid="8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par>
                                <p:cTn id="30" presetID="1" presetClass="exit" presetSubtype="0" fill="hold" nodeType="withEffect">
                                  <p:stCondLst>
                                    <p:cond delay="0"/>
                                  </p:stCondLst>
                                  <p:childTnLst>
                                    <p:set>
                                      <p:cBhvr>
                                        <p:cTn id="31" dur="1" fill="hold">
                                          <p:stCondLst>
                                            <p:cond delay="0"/>
                                          </p:stCondLst>
                                        </p:cTn>
                                        <p:tgtEl>
                                          <p:spTgt spid="75"/>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94"/>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16" grpId="0" animBg="1"/>
      <p:bldP spid="9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18F90-6767-4FC4-BF27-E3F45F98FAD2}"/>
              </a:ext>
            </a:extLst>
          </p:cNvPr>
          <p:cNvSpPr>
            <a:spLocks noGrp="1"/>
          </p:cNvSpPr>
          <p:nvPr>
            <p:ph type="title"/>
          </p:nvPr>
        </p:nvSpPr>
        <p:spPr/>
        <p:txBody>
          <a:bodyPr/>
          <a:lstStyle/>
          <a:p>
            <a:r>
              <a:rPr lang="vi-VN" dirty="0"/>
              <a:t>PIM DM Demo (</a:t>
            </a:r>
            <a:r>
              <a:rPr lang="en-US" dirty="0"/>
              <a:t>3</a:t>
            </a:r>
            <a:r>
              <a:rPr lang="vi-VN" dirty="0"/>
              <a:t>)</a:t>
            </a:r>
            <a:endParaRPr lang="en-US" dirty="0"/>
          </a:p>
        </p:txBody>
      </p:sp>
      <p:sp>
        <p:nvSpPr>
          <p:cNvPr id="3" name="Content Placeholder 2">
            <a:extLst>
              <a:ext uri="{FF2B5EF4-FFF2-40B4-BE49-F238E27FC236}">
                <a16:creationId xmlns:a16="http://schemas.microsoft.com/office/drawing/2014/main" id="{91980359-2AFC-44F7-9B22-75BEA3387C0E}"/>
              </a:ext>
            </a:extLst>
          </p:cNvPr>
          <p:cNvSpPr>
            <a:spLocks noGrp="1"/>
          </p:cNvSpPr>
          <p:nvPr>
            <p:ph idx="1"/>
          </p:nvPr>
        </p:nvSpPr>
        <p:spPr>
          <a:xfrm>
            <a:off x="837982" y="1227909"/>
            <a:ext cx="4211234" cy="4949054"/>
          </a:xfrm>
        </p:spPr>
        <p:txBody>
          <a:bodyPr/>
          <a:lstStyle/>
          <a:p>
            <a:r>
              <a:rPr lang="en-US" dirty="0" err="1"/>
              <a:t>Tỉa</a:t>
            </a:r>
            <a:r>
              <a:rPr lang="en-US" dirty="0"/>
              <a:t> </a:t>
            </a:r>
            <a:r>
              <a:rPr lang="en-US" dirty="0" err="1"/>
              <a:t>cành</a:t>
            </a:r>
            <a:r>
              <a:rPr lang="en-US" dirty="0"/>
              <a:t> </a:t>
            </a:r>
            <a:r>
              <a:rPr lang="en-US" dirty="0" err="1"/>
              <a:t>bằng</a:t>
            </a:r>
            <a:r>
              <a:rPr lang="en-US" dirty="0"/>
              <a:t> Assert. </a:t>
            </a:r>
            <a:r>
              <a:rPr lang="vi-VN" dirty="0"/>
              <a:t>Cả router </a:t>
            </a:r>
            <a:r>
              <a:rPr lang="en-US" dirty="0"/>
              <a:t>R3</a:t>
            </a:r>
            <a:r>
              <a:rPr lang="vi-VN" dirty="0"/>
              <a:t> và </a:t>
            </a:r>
            <a:r>
              <a:rPr lang="en-US" dirty="0"/>
              <a:t>R4</a:t>
            </a:r>
            <a:r>
              <a:rPr lang="vi-VN" dirty="0"/>
              <a:t> đều chuyển tiếp gói tin vào local link (LAN) </a:t>
            </a:r>
            <a:r>
              <a:rPr lang="vi-VN" dirty="0">
                <a:sym typeface="Wingdings" panose="05000000000000000000" pitchFamily="2" charset="2"/>
              </a:rPr>
              <a:t> cần chọn một.</a:t>
            </a:r>
            <a:endParaRPr lang="en-US" dirty="0">
              <a:sym typeface="Wingdings" panose="05000000000000000000" pitchFamily="2" charset="2"/>
            </a:endParaRPr>
          </a:p>
          <a:p>
            <a:r>
              <a:rPr lang="vi-VN" dirty="0">
                <a:sym typeface="Wingdings" panose="05000000000000000000" pitchFamily="2" charset="2"/>
              </a:rPr>
              <a:t>Sử dụng Assert </a:t>
            </a:r>
            <a:r>
              <a:rPr lang="en-US" dirty="0" err="1">
                <a:sym typeface="Wingdings" panose="05000000000000000000" pitchFamily="2" charset="2"/>
              </a:rPr>
              <a:t>để</a:t>
            </a:r>
            <a:r>
              <a:rPr lang="en-US" dirty="0">
                <a:sym typeface="Wingdings" panose="05000000000000000000" pitchFamily="2" charset="2"/>
              </a:rPr>
              <a:t> so </a:t>
            </a:r>
            <a:r>
              <a:rPr lang="en-US" dirty="0" err="1">
                <a:sym typeface="Wingdings" panose="05000000000000000000" pitchFamily="2" charset="2"/>
              </a:rPr>
              <a:t>sánh</a:t>
            </a:r>
            <a:r>
              <a:rPr lang="en-US" dirty="0">
                <a:sym typeface="Wingdings" panose="05000000000000000000" pitchFamily="2" charset="2"/>
              </a:rPr>
              <a:t> </a:t>
            </a:r>
            <a:r>
              <a:rPr lang="vi-VN" dirty="0">
                <a:sym typeface="Wingdings" panose="05000000000000000000" pitchFamily="2" charset="2"/>
              </a:rPr>
              <a:t> </a:t>
            </a:r>
            <a:r>
              <a:rPr lang="en-US" dirty="0">
                <a:sym typeface="Wingdings" panose="05000000000000000000" pitchFamily="2" charset="2"/>
              </a:rPr>
              <a:t>R3</a:t>
            </a:r>
            <a:r>
              <a:rPr lang="vi-VN" dirty="0">
                <a:sym typeface="Wingdings" panose="05000000000000000000" pitchFamily="2" charset="2"/>
              </a:rPr>
              <a:t> được chọn</a:t>
            </a:r>
            <a:endParaRPr lang="en-US" dirty="0">
              <a:sym typeface="Wingdings" panose="05000000000000000000" pitchFamily="2" charset="2"/>
            </a:endParaRPr>
          </a:p>
          <a:p>
            <a:r>
              <a:rPr lang="en-US" dirty="0">
                <a:sym typeface="Wingdings" panose="05000000000000000000" pitchFamily="2" charset="2"/>
              </a:rPr>
              <a:t>R4 </a:t>
            </a:r>
            <a:r>
              <a:rPr lang="en-US" dirty="0" err="1">
                <a:sym typeface="Wingdings" panose="05000000000000000000" pitchFamily="2" charset="2"/>
              </a:rPr>
              <a:t>ngừng</a:t>
            </a:r>
            <a:r>
              <a:rPr lang="en-US" dirty="0">
                <a:sym typeface="Wingdings" panose="05000000000000000000" pitchFamily="2" charset="2"/>
              </a:rPr>
              <a:t> </a:t>
            </a:r>
            <a:r>
              <a:rPr lang="en-US" dirty="0" err="1">
                <a:sym typeface="Wingdings" panose="05000000000000000000" pitchFamily="2" charset="2"/>
              </a:rPr>
              <a:t>chuyển</a:t>
            </a:r>
            <a:r>
              <a:rPr lang="en-US" dirty="0">
                <a:sym typeface="Wingdings" panose="05000000000000000000" pitchFamily="2" charset="2"/>
              </a:rPr>
              <a:t> multicast data </a:t>
            </a:r>
            <a:r>
              <a:rPr lang="en-US" dirty="0" err="1">
                <a:sym typeface="Wingdings" panose="05000000000000000000" pitchFamily="2" charset="2"/>
              </a:rPr>
              <a:t>trên</a:t>
            </a:r>
            <a:r>
              <a:rPr lang="en-US" dirty="0">
                <a:sym typeface="Wingdings" panose="05000000000000000000" pitchFamily="2" charset="2"/>
              </a:rPr>
              <a:t> link </a:t>
            </a:r>
            <a:r>
              <a:rPr lang="en-US" dirty="0" err="1">
                <a:sym typeface="Wingdings" panose="05000000000000000000" pitchFamily="2" charset="2"/>
              </a:rPr>
              <a:t>đã</a:t>
            </a:r>
            <a:r>
              <a:rPr lang="en-US" dirty="0">
                <a:sym typeface="Wingdings" panose="05000000000000000000" pitchFamily="2" charset="2"/>
              </a:rPr>
              <a:t> </a:t>
            </a:r>
            <a:r>
              <a:rPr lang="en-US" dirty="0" err="1">
                <a:sym typeface="Wingdings" panose="05000000000000000000" pitchFamily="2" charset="2"/>
              </a:rPr>
              <a:t>được</a:t>
            </a:r>
            <a:r>
              <a:rPr lang="en-US" dirty="0">
                <a:sym typeface="Wingdings" panose="05000000000000000000" pitchFamily="2" charset="2"/>
              </a:rPr>
              <a:t> </a:t>
            </a:r>
            <a:r>
              <a:rPr lang="en-US" dirty="0" err="1">
                <a:sym typeface="Wingdings" panose="05000000000000000000" pitchFamily="2" charset="2"/>
              </a:rPr>
              <a:t>ủy</a:t>
            </a:r>
            <a:r>
              <a:rPr lang="en-US" dirty="0">
                <a:sym typeface="Wingdings" panose="05000000000000000000" pitchFamily="2" charset="2"/>
              </a:rPr>
              <a:t> </a:t>
            </a:r>
            <a:r>
              <a:rPr lang="en-US" dirty="0" err="1">
                <a:sym typeface="Wingdings" panose="05000000000000000000" pitchFamily="2" charset="2"/>
              </a:rPr>
              <a:t>quyền</a:t>
            </a:r>
            <a:r>
              <a:rPr lang="en-US" dirty="0">
                <a:sym typeface="Wingdings" panose="05000000000000000000" pitchFamily="2" charset="2"/>
              </a:rPr>
              <a:t> </a:t>
            </a:r>
            <a:r>
              <a:rPr lang="en-US" dirty="0" err="1">
                <a:sym typeface="Wingdings" panose="05000000000000000000" pitchFamily="2" charset="2"/>
              </a:rPr>
              <a:t>cho</a:t>
            </a:r>
            <a:r>
              <a:rPr lang="en-US" dirty="0">
                <a:sym typeface="Wingdings" panose="05000000000000000000" pitchFamily="2" charset="2"/>
              </a:rPr>
              <a:t> R3</a:t>
            </a:r>
            <a:endParaRPr lang="en-US" dirty="0"/>
          </a:p>
        </p:txBody>
      </p:sp>
      <p:sp>
        <p:nvSpPr>
          <p:cNvPr id="4" name="Slide Number Placeholder 3">
            <a:extLst>
              <a:ext uri="{FF2B5EF4-FFF2-40B4-BE49-F238E27FC236}">
                <a16:creationId xmlns:a16="http://schemas.microsoft.com/office/drawing/2014/main" id="{E20C9BCF-D104-4F4F-BDA8-622364F29E0C}"/>
              </a:ext>
            </a:extLst>
          </p:cNvPr>
          <p:cNvSpPr>
            <a:spLocks noGrp="1"/>
          </p:cNvSpPr>
          <p:nvPr>
            <p:ph type="sldNum" sz="quarter" idx="12"/>
          </p:nvPr>
        </p:nvSpPr>
        <p:spPr/>
        <p:txBody>
          <a:bodyPr/>
          <a:lstStyle/>
          <a:p>
            <a:fld id="{DF28FB93-0A08-4E7D-8E63-9EFA29F1E093}" type="slidenum">
              <a:rPr lang="en-US" smtClean="0"/>
              <a:pPr/>
              <a:t>41</a:t>
            </a:fld>
            <a:endParaRPr lang="en-US"/>
          </a:p>
        </p:txBody>
      </p:sp>
      <p:sp>
        <p:nvSpPr>
          <p:cNvPr id="5" name="Line 2">
            <a:extLst>
              <a:ext uri="{FF2B5EF4-FFF2-40B4-BE49-F238E27FC236}">
                <a16:creationId xmlns:a16="http://schemas.microsoft.com/office/drawing/2014/main" id="{FA67BBF5-C0B6-4331-8D6F-D051168402F3}"/>
              </a:ext>
            </a:extLst>
          </p:cNvPr>
          <p:cNvSpPr>
            <a:spLocks noChangeShapeType="1"/>
          </p:cNvSpPr>
          <p:nvPr/>
        </p:nvSpPr>
        <p:spPr bwMode="auto">
          <a:xfrm flipV="1">
            <a:off x="6608688" y="2474019"/>
            <a:ext cx="1180503" cy="106045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3">
            <a:extLst>
              <a:ext uri="{FF2B5EF4-FFF2-40B4-BE49-F238E27FC236}">
                <a16:creationId xmlns:a16="http://schemas.microsoft.com/office/drawing/2014/main" id="{E01A3584-A845-4883-9A76-024F6F5A5325}"/>
              </a:ext>
            </a:extLst>
          </p:cNvPr>
          <p:cNvSpPr>
            <a:spLocks noChangeShapeType="1"/>
          </p:cNvSpPr>
          <p:nvPr/>
        </p:nvSpPr>
        <p:spPr bwMode="auto">
          <a:xfrm>
            <a:off x="6380162" y="2045395"/>
            <a:ext cx="0" cy="21304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4">
            <a:extLst>
              <a:ext uri="{FF2B5EF4-FFF2-40B4-BE49-F238E27FC236}">
                <a16:creationId xmlns:a16="http://schemas.microsoft.com/office/drawing/2014/main" id="{54548139-50A5-4F45-BE1B-0BC09B04575F}"/>
              </a:ext>
            </a:extLst>
          </p:cNvPr>
          <p:cNvSpPr>
            <a:spLocks noChangeShapeType="1"/>
          </p:cNvSpPr>
          <p:nvPr/>
        </p:nvSpPr>
        <p:spPr bwMode="auto">
          <a:xfrm>
            <a:off x="7980362" y="2045395"/>
            <a:ext cx="0" cy="21304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5">
            <a:extLst>
              <a:ext uri="{FF2B5EF4-FFF2-40B4-BE49-F238E27FC236}">
                <a16:creationId xmlns:a16="http://schemas.microsoft.com/office/drawing/2014/main" id="{4D4DF88E-3325-49F4-91E1-7B143F8E7AF3}"/>
              </a:ext>
            </a:extLst>
          </p:cNvPr>
          <p:cNvSpPr>
            <a:spLocks noChangeShapeType="1"/>
          </p:cNvSpPr>
          <p:nvPr/>
        </p:nvSpPr>
        <p:spPr bwMode="auto">
          <a:xfrm flipV="1">
            <a:off x="8228012" y="3562319"/>
            <a:ext cx="1008858" cy="3901"/>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6">
            <a:extLst>
              <a:ext uri="{FF2B5EF4-FFF2-40B4-BE49-F238E27FC236}">
                <a16:creationId xmlns:a16="http://schemas.microsoft.com/office/drawing/2014/main" id="{7D6994E5-A24E-4019-951F-49D0E39BC940}"/>
              </a:ext>
            </a:extLst>
          </p:cNvPr>
          <p:cNvSpPr>
            <a:spLocks noChangeShapeType="1"/>
          </p:cNvSpPr>
          <p:nvPr/>
        </p:nvSpPr>
        <p:spPr bwMode="auto">
          <a:xfrm flipV="1">
            <a:off x="9675813" y="3562318"/>
            <a:ext cx="671512" cy="1"/>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7">
            <a:extLst>
              <a:ext uri="{FF2B5EF4-FFF2-40B4-BE49-F238E27FC236}">
                <a16:creationId xmlns:a16="http://schemas.microsoft.com/office/drawing/2014/main" id="{CC77B158-CE01-4CB2-AB3E-2185513AA1FF}"/>
              </a:ext>
            </a:extLst>
          </p:cNvPr>
          <p:cNvSpPr>
            <a:spLocks noChangeShapeType="1"/>
          </p:cNvSpPr>
          <p:nvPr/>
        </p:nvSpPr>
        <p:spPr bwMode="auto">
          <a:xfrm flipV="1">
            <a:off x="10361511" y="3040753"/>
            <a:ext cx="1528864" cy="8286"/>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8">
            <a:extLst>
              <a:ext uri="{FF2B5EF4-FFF2-40B4-BE49-F238E27FC236}">
                <a16:creationId xmlns:a16="http://schemas.microsoft.com/office/drawing/2014/main" id="{6E99DBE7-E939-46B8-939E-63F4B39E48EC}"/>
              </a:ext>
            </a:extLst>
          </p:cNvPr>
          <p:cNvSpPr>
            <a:spLocks noChangeShapeType="1"/>
          </p:cNvSpPr>
          <p:nvPr/>
        </p:nvSpPr>
        <p:spPr bwMode="auto">
          <a:xfrm>
            <a:off x="11102971" y="4250431"/>
            <a:ext cx="0" cy="458789"/>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9">
            <a:extLst>
              <a:ext uri="{FF2B5EF4-FFF2-40B4-BE49-F238E27FC236}">
                <a16:creationId xmlns:a16="http://schemas.microsoft.com/office/drawing/2014/main" id="{BC372C96-F532-4298-B394-CC21219755FD}"/>
              </a:ext>
            </a:extLst>
          </p:cNvPr>
          <p:cNvSpPr>
            <a:spLocks noChangeShapeType="1"/>
          </p:cNvSpPr>
          <p:nvPr/>
        </p:nvSpPr>
        <p:spPr bwMode="auto">
          <a:xfrm>
            <a:off x="8685212" y="4709220"/>
            <a:ext cx="0" cy="38100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0">
            <a:extLst>
              <a:ext uri="{FF2B5EF4-FFF2-40B4-BE49-F238E27FC236}">
                <a16:creationId xmlns:a16="http://schemas.microsoft.com/office/drawing/2014/main" id="{C6D9AB94-3BEC-4167-825F-CCB124ED01BA}"/>
              </a:ext>
            </a:extLst>
          </p:cNvPr>
          <p:cNvSpPr>
            <a:spLocks noChangeShapeType="1"/>
          </p:cNvSpPr>
          <p:nvPr/>
        </p:nvSpPr>
        <p:spPr bwMode="auto">
          <a:xfrm>
            <a:off x="7313612" y="4607620"/>
            <a:ext cx="1130399"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1">
            <a:extLst>
              <a:ext uri="{FF2B5EF4-FFF2-40B4-BE49-F238E27FC236}">
                <a16:creationId xmlns:a16="http://schemas.microsoft.com/office/drawing/2014/main" id="{66D21FB6-1AD6-4303-BA75-5BB75BDBAD6A}"/>
              </a:ext>
            </a:extLst>
          </p:cNvPr>
          <p:cNvSpPr>
            <a:spLocks noChangeShapeType="1"/>
          </p:cNvSpPr>
          <p:nvPr/>
        </p:nvSpPr>
        <p:spPr bwMode="auto">
          <a:xfrm>
            <a:off x="7013575" y="4178995"/>
            <a:ext cx="0" cy="3016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2">
            <a:extLst>
              <a:ext uri="{FF2B5EF4-FFF2-40B4-BE49-F238E27FC236}">
                <a16:creationId xmlns:a16="http://schemas.microsoft.com/office/drawing/2014/main" id="{DE0D70AF-AA74-40A2-87C9-59F27042E4BF}"/>
              </a:ext>
            </a:extLst>
          </p:cNvPr>
          <p:cNvSpPr>
            <a:spLocks noChangeShapeType="1"/>
          </p:cNvSpPr>
          <p:nvPr/>
        </p:nvSpPr>
        <p:spPr bwMode="auto">
          <a:xfrm>
            <a:off x="6022975" y="4178995"/>
            <a:ext cx="0" cy="8350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9">
            <a:extLst>
              <a:ext uri="{FF2B5EF4-FFF2-40B4-BE49-F238E27FC236}">
                <a16:creationId xmlns:a16="http://schemas.microsoft.com/office/drawing/2014/main" id="{8A195842-7238-46CB-9E65-F8E99A16A104}"/>
              </a:ext>
            </a:extLst>
          </p:cNvPr>
          <p:cNvSpPr>
            <a:spLocks noChangeShapeType="1"/>
          </p:cNvSpPr>
          <p:nvPr/>
        </p:nvSpPr>
        <p:spPr bwMode="auto">
          <a:xfrm>
            <a:off x="6026150" y="2042220"/>
            <a:ext cx="23590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0">
            <a:extLst>
              <a:ext uri="{FF2B5EF4-FFF2-40B4-BE49-F238E27FC236}">
                <a16:creationId xmlns:a16="http://schemas.microsoft.com/office/drawing/2014/main" id="{53D7350C-1CFB-40AD-B806-D4DB44B2EF1D}"/>
              </a:ext>
            </a:extLst>
          </p:cNvPr>
          <p:cNvSpPr>
            <a:spLocks noChangeShapeType="1"/>
          </p:cNvSpPr>
          <p:nvPr/>
        </p:nvSpPr>
        <p:spPr bwMode="auto">
          <a:xfrm>
            <a:off x="7223125" y="1664395"/>
            <a:ext cx="0" cy="3778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1">
            <a:extLst>
              <a:ext uri="{FF2B5EF4-FFF2-40B4-BE49-F238E27FC236}">
                <a16:creationId xmlns:a16="http://schemas.microsoft.com/office/drawing/2014/main" id="{DE8DDE92-8473-4DE9-9282-29A5D13DB2AE}"/>
              </a:ext>
            </a:extLst>
          </p:cNvPr>
          <p:cNvSpPr>
            <a:spLocks noChangeShapeType="1"/>
          </p:cNvSpPr>
          <p:nvPr/>
        </p:nvSpPr>
        <p:spPr bwMode="auto">
          <a:xfrm>
            <a:off x="5873750" y="4175820"/>
            <a:ext cx="25876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2">
            <a:extLst>
              <a:ext uri="{FF2B5EF4-FFF2-40B4-BE49-F238E27FC236}">
                <a16:creationId xmlns:a16="http://schemas.microsoft.com/office/drawing/2014/main" id="{9DA0886B-1948-4A4C-B3EC-9645EB3195A2}"/>
              </a:ext>
            </a:extLst>
          </p:cNvPr>
          <p:cNvSpPr>
            <a:spLocks noChangeShapeType="1"/>
          </p:cNvSpPr>
          <p:nvPr/>
        </p:nvSpPr>
        <p:spPr bwMode="auto">
          <a:xfrm>
            <a:off x="10366375" y="2578795"/>
            <a:ext cx="0" cy="17494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3">
            <a:extLst>
              <a:ext uri="{FF2B5EF4-FFF2-40B4-BE49-F238E27FC236}">
                <a16:creationId xmlns:a16="http://schemas.microsoft.com/office/drawing/2014/main" id="{E5E506F5-716D-4D7E-B61D-4F3E2F08F40F}"/>
              </a:ext>
            </a:extLst>
          </p:cNvPr>
          <p:cNvSpPr>
            <a:spLocks noChangeShapeType="1"/>
          </p:cNvSpPr>
          <p:nvPr/>
        </p:nvSpPr>
        <p:spPr bwMode="auto">
          <a:xfrm>
            <a:off x="11890375" y="2788345"/>
            <a:ext cx="0" cy="4540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5">
            <a:extLst>
              <a:ext uri="{FF2B5EF4-FFF2-40B4-BE49-F238E27FC236}">
                <a16:creationId xmlns:a16="http://schemas.microsoft.com/office/drawing/2014/main" id="{4328CA2E-DC9F-4CB6-BC4A-08FDFE10BC6B}"/>
              </a:ext>
            </a:extLst>
          </p:cNvPr>
          <p:cNvSpPr>
            <a:spLocks noChangeShapeType="1"/>
          </p:cNvSpPr>
          <p:nvPr/>
        </p:nvSpPr>
        <p:spPr bwMode="auto">
          <a:xfrm>
            <a:off x="10369550" y="4176788"/>
            <a:ext cx="5429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6">
            <a:extLst>
              <a:ext uri="{FF2B5EF4-FFF2-40B4-BE49-F238E27FC236}">
                <a16:creationId xmlns:a16="http://schemas.microsoft.com/office/drawing/2014/main" id="{036FF678-65B0-438D-8891-5271550EA233}"/>
              </a:ext>
            </a:extLst>
          </p:cNvPr>
          <p:cNvSpPr>
            <a:spLocks noChangeShapeType="1"/>
          </p:cNvSpPr>
          <p:nvPr/>
        </p:nvSpPr>
        <p:spPr bwMode="auto">
          <a:xfrm>
            <a:off x="9759950" y="4709220"/>
            <a:ext cx="21304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7">
            <a:extLst>
              <a:ext uri="{FF2B5EF4-FFF2-40B4-BE49-F238E27FC236}">
                <a16:creationId xmlns:a16="http://schemas.microsoft.com/office/drawing/2014/main" id="{018B31AF-D35C-4318-A09C-9980CACA3377}"/>
              </a:ext>
            </a:extLst>
          </p:cNvPr>
          <p:cNvSpPr>
            <a:spLocks noChangeShapeType="1"/>
          </p:cNvSpPr>
          <p:nvPr/>
        </p:nvSpPr>
        <p:spPr bwMode="auto">
          <a:xfrm>
            <a:off x="10347325" y="4712395"/>
            <a:ext cx="0" cy="3016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8">
            <a:extLst>
              <a:ext uri="{FF2B5EF4-FFF2-40B4-BE49-F238E27FC236}">
                <a16:creationId xmlns:a16="http://schemas.microsoft.com/office/drawing/2014/main" id="{090BC5CB-39BD-44BA-B38D-BBAC37014482}"/>
              </a:ext>
            </a:extLst>
          </p:cNvPr>
          <p:cNvSpPr>
            <a:spLocks noChangeShapeType="1"/>
          </p:cNvSpPr>
          <p:nvPr/>
        </p:nvSpPr>
        <p:spPr bwMode="auto">
          <a:xfrm>
            <a:off x="8083550" y="5090220"/>
            <a:ext cx="14446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58" name="Picture 2" descr="C:\Users\HP\AppData\Local\Microsoft\Windows\Temporary Internet Files\Content.IE5\XHC0ZJ3B\router-30140_640[1].png">
            <a:extLst>
              <a:ext uri="{FF2B5EF4-FFF2-40B4-BE49-F238E27FC236}">
                <a16:creationId xmlns:a16="http://schemas.microsoft.com/office/drawing/2014/main" id="{F7473DC3-3D41-47C8-A06B-A799CAD108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1637" y="2329625"/>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C:\Users\HP\AppData\Local\Microsoft\Windows\Temporary Internet Files\Content.IE5\XHC0ZJ3B\router-30140_640[1].png">
            <a:extLst>
              <a:ext uri="{FF2B5EF4-FFF2-40B4-BE49-F238E27FC236}">
                <a16:creationId xmlns:a16="http://schemas.microsoft.com/office/drawing/2014/main" id="{A1A413E6-1B77-411D-886A-53F04FEFB10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5355" y="2329625"/>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C:\Users\HP\AppData\Local\Microsoft\Windows\Temporary Internet Files\Content.IE5\XHC0ZJ3B\router-30140_640[1].png">
            <a:extLst>
              <a:ext uri="{FF2B5EF4-FFF2-40B4-BE49-F238E27FC236}">
                <a16:creationId xmlns:a16="http://schemas.microsoft.com/office/drawing/2014/main" id="{055F2C0B-0BD9-479C-AEE3-A1012C8459B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1637" y="3453576"/>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C:\Users\HP\AppData\Local\Microsoft\Windows\Temporary Internet Files\Content.IE5\XHC0ZJ3B\router-30140_640[1].png">
            <a:extLst>
              <a:ext uri="{FF2B5EF4-FFF2-40B4-BE49-F238E27FC236}">
                <a16:creationId xmlns:a16="http://schemas.microsoft.com/office/drawing/2014/main" id="{1E0C5A5F-80A4-4703-96B6-615E286BBF7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5355" y="3453576"/>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C:\Users\HP\AppData\Local\Microsoft\Windows\Temporary Internet Files\Content.IE5\XHC0ZJ3B\router-30140_640[1].png">
            <a:extLst>
              <a:ext uri="{FF2B5EF4-FFF2-40B4-BE49-F238E27FC236}">
                <a16:creationId xmlns:a16="http://schemas.microsoft.com/office/drawing/2014/main" id="{EE786C0F-CC30-4FCC-9C41-A39C7D9E64F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7189" y="3453575"/>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C:\Users\HP\AppData\Local\Microsoft\Windows\Temporary Internet Files\Content.IE5\XHC0ZJ3B\router-30140_640[1].png">
            <a:extLst>
              <a:ext uri="{FF2B5EF4-FFF2-40B4-BE49-F238E27FC236}">
                <a16:creationId xmlns:a16="http://schemas.microsoft.com/office/drawing/2014/main" id="{80AB3EB8-64E9-4D22-994B-A34BE1030B3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8500" y="2900396"/>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C:\Users\HP\AppData\Local\Microsoft\Windows\Temporary Internet Files\Content.IE5\XHC0ZJ3B\router-30140_640[1].png">
            <a:extLst>
              <a:ext uri="{FF2B5EF4-FFF2-40B4-BE49-F238E27FC236}">
                <a16:creationId xmlns:a16="http://schemas.microsoft.com/office/drawing/2014/main" id="{41B58FB3-65C9-48F8-9DED-D2B01C62CAD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8500" y="4024347"/>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C:\Users\HP\AppData\Local\Microsoft\Windows\Temporary Internet Files\Content.IE5\XHC0ZJ3B\router-30140_640[1].png">
            <a:extLst>
              <a:ext uri="{FF2B5EF4-FFF2-40B4-BE49-F238E27FC236}">
                <a16:creationId xmlns:a16="http://schemas.microsoft.com/office/drawing/2014/main" id="{991A0BFC-A3D9-4224-90AE-AF46FB0E972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0293" y="4492593"/>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C:\Users\HP\AppData\Local\Microsoft\Windows\Temporary Internet Files\Content.IE5\XHC0ZJ3B\router-30140_640[1].png">
            <a:extLst>
              <a:ext uri="{FF2B5EF4-FFF2-40B4-BE49-F238E27FC236}">
                <a16:creationId xmlns:a16="http://schemas.microsoft.com/office/drawing/2014/main" id="{1E2BA587-DEB6-45EC-A9BD-4ED650D4685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44011" y="449259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68" name="computr2">
            <a:extLst>
              <a:ext uri="{FF2B5EF4-FFF2-40B4-BE49-F238E27FC236}">
                <a16:creationId xmlns:a16="http://schemas.microsoft.com/office/drawing/2014/main" id="{9FF62838-9BE9-4A15-98BD-F1C449A0353A}"/>
              </a:ext>
            </a:extLst>
          </p:cNvPr>
          <p:cNvSpPr>
            <a:spLocks noEditPoints="1" noChangeArrowheads="1"/>
          </p:cNvSpPr>
          <p:nvPr/>
        </p:nvSpPr>
        <p:spPr bwMode="auto">
          <a:xfrm>
            <a:off x="5829824" y="5010845"/>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0" name="computr2">
            <a:extLst>
              <a:ext uri="{FF2B5EF4-FFF2-40B4-BE49-F238E27FC236}">
                <a16:creationId xmlns:a16="http://schemas.microsoft.com/office/drawing/2014/main" id="{99414642-CF36-4D0D-A40C-C8CE8C0088B5}"/>
              </a:ext>
            </a:extLst>
          </p:cNvPr>
          <p:cNvSpPr>
            <a:spLocks noEditPoints="1" noChangeArrowheads="1"/>
          </p:cNvSpPr>
          <p:nvPr/>
        </p:nvSpPr>
        <p:spPr bwMode="auto">
          <a:xfrm>
            <a:off x="10195893" y="5000701"/>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1" name="computr2">
            <a:extLst>
              <a:ext uri="{FF2B5EF4-FFF2-40B4-BE49-F238E27FC236}">
                <a16:creationId xmlns:a16="http://schemas.microsoft.com/office/drawing/2014/main" id="{9D360855-8521-4B8B-9FE6-B9AC45819B14}"/>
              </a:ext>
            </a:extLst>
          </p:cNvPr>
          <p:cNvSpPr>
            <a:spLocks noEditPoints="1" noChangeArrowheads="1"/>
          </p:cNvSpPr>
          <p:nvPr/>
        </p:nvSpPr>
        <p:spPr bwMode="auto">
          <a:xfrm>
            <a:off x="7035180" y="1335528"/>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17" name="Straight Arrow Connector 16">
            <a:extLst>
              <a:ext uri="{FF2B5EF4-FFF2-40B4-BE49-F238E27FC236}">
                <a16:creationId xmlns:a16="http://schemas.microsoft.com/office/drawing/2014/main" id="{D67D30DB-E060-4AF3-9385-34CAE586218F}"/>
              </a:ext>
            </a:extLst>
          </p:cNvPr>
          <p:cNvCxnSpPr>
            <a:cxnSpLocks/>
          </p:cNvCxnSpPr>
          <p:nvPr/>
        </p:nvCxnSpPr>
        <p:spPr>
          <a:xfrm>
            <a:off x="7265992" y="1664395"/>
            <a:ext cx="1" cy="37782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7040432-9B87-4556-825D-17F8E694CCDC}"/>
              </a:ext>
            </a:extLst>
          </p:cNvPr>
          <p:cNvCxnSpPr>
            <a:cxnSpLocks/>
          </p:cNvCxnSpPr>
          <p:nvPr/>
        </p:nvCxnSpPr>
        <p:spPr>
          <a:xfrm flipH="1">
            <a:off x="6425243" y="2045395"/>
            <a:ext cx="2539" cy="26449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DA12717C-F278-47C8-826A-DF89D7199419}"/>
              </a:ext>
            </a:extLst>
          </p:cNvPr>
          <p:cNvCxnSpPr>
            <a:cxnSpLocks/>
          </p:cNvCxnSpPr>
          <p:nvPr/>
        </p:nvCxnSpPr>
        <p:spPr>
          <a:xfrm flipH="1">
            <a:off x="8017506" y="2045395"/>
            <a:ext cx="2539" cy="26449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30630EE5-A7EE-4EAA-BD0C-613D56BFDCC5}"/>
              </a:ext>
            </a:extLst>
          </p:cNvPr>
          <p:cNvCxnSpPr>
            <a:cxnSpLocks/>
          </p:cNvCxnSpPr>
          <p:nvPr/>
        </p:nvCxnSpPr>
        <p:spPr>
          <a:xfrm flipH="1">
            <a:off x="6426196" y="2551325"/>
            <a:ext cx="1587" cy="88251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D321300B-06AB-4A59-ABE5-4C8F6D2F9EC8}"/>
              </a:ext>
            </a:extLst>
          </p:cNvPr>
          <p:cNvCxnSpPr>
            <a:cxnSpLocks/>
          </p:cNvCxnSpPr>
          <p:nvPr/>
        </p:nvCxnSpPr>
        <p:spPr>
          <a:xfrm flipH="1">
            <a:off x="8026395" y="2547251"/>
            <a:ext cx="1587" cy="88251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4DC8CA0-893A-44E0-89FA-BF599A586022}"/>
              </a:ext>
            </a:extLst>
          </p:cNvPr>
          <p:cNvCxnSpPr>
            <a:cxnSpLocks/>
          </p:cNvCxnSpPr>
          <p:nvPr/>
        </p:nvCxnSpPr>
        <p:spPr>
          <a:xfrm flipH="1">
            <a:off x="6427783" y="3675275"/>
            <a:ext cx="1" cy="50054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845BABF4-747F-48D7-9254-281D1696734C}"/>
              </a:ext>
            </a:extLst>
          </p:cNvPr>
          <p:cNvCxnSpPr>
            <a:cxnSpLocks/>
          </p:cNvCxnSpPr>
          <p:nvPr/>
        </p:nvCxnSpPr>
        <p:spPr>
          <a:xfrm flipH="1">
            <a:off x="8023853" y="3675275"/>
            <a:ext cx="1" cy="50054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A5D44F05-9B35-4C91-8CB5-86E66CCEE319}"/>
              </a:ext>
            </a:extLst>
          </p:cNvPr>
          <p:cNvCxnSpPr>
            <a:cxnSpLocks/>
          </p:cNvCxnSpPr>
          <p:nvPr/>
        </p:nvCxnSpPr>
        <p:spPr>
          <a:xfrm>
            <a:off x="7073271" y="4175820"/>
            <a:ext cx="1" cy="31694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FD49C25-2918-4AE7-B921-83857F65C12B}"/>
              </a:ext>
            </a:extLst>
          </p:cNvPr>
          <p:cNvCxnSpPr>
            <a:cxnSpLocks/>
          </p:cNvCxnSpPr>
          <p:nvPr/>
        </p:nvCxnSpPr>
        <p:spPr>
          <a:xfrm>
            <a:off x="6079404" y="4183565"/>
            <a:ext cx="0" cy="807611"/>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B459ED50-146E-46BA-9BA2-6EBFA41C91EA}"/>
              </a:ext>
            </a:extLst>
          </p:cNvPr>
          <p:cNvCxnSpPr>
            <a:cxnSpLocks/>
          </p:cNvCxnSpPr>
          <p:nvPr/>
        </p:nvCxnSpPr>
        <p:spPr>
          <a:xfrm>
            <a:off x="7340646" y="4556627"/>
            <a:ext cx="1055642"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310C1D33-7A46-4F4C-B252-BFA019377BFF}"/>
              </a:ext>
            </a:extLst>
          </p:cNvPr>
          <p:cNvCxnSpPr>
            <a:cxnSpLocks/>
          </p:cNvCxnSpPr>
          <p:nvPr/>
        </p:nvCxnSpPr>
        <p:spPr>
          <a:xfrm>
            <a:off x="8228012" y="3519563"/>
            <a:ext cx="977901"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0E0889AE-933A-4E44-ACE5-F7AC6B9EB488}"/>
              </a:ext>
            </a:extLst>
          </p:cNvPr>
          <p:cNvCxnSpPr>
            <a:cxnSpLocks/>
          </p:cNvCxnSpPr>
          <p:nvPr/>
        </p:nvCxnSpPr>
        <p:spPr>
          <a:xfrm>
            <a:off x="9725025" y="3519563"/>
            <a:ext cx="641350"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658EF61-A831-4DE8-9AF8-A23A4130C68A}"/>
              </a:ext>
            </a:extLst>
          </p:cNvPr>
          <p:cNvCxnSpPr>
            <a:cxnSpLocks/>
          </p:cNvCxnSpPr>
          <p:nvPr/>
        </p:nvCxnSpPr>
        <p:spPr>
          <a:xfrm>
            <a:off x="10369550" y="2995692"/>
            <a:ext cx="478054"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BA3519D9-9239-4C94-A486-C34A8A906D65}"/>
              </a:ext>
            </a:extLst>
          </p:cNvPr>
          <p:cNvCxnSpPr>
            <a:cxnSpLocks/>
          </p:cNvCxnSpPr>
          <p:nvPr/>
        </p:nvCxnSpPr>
        <p:spPr>
          <a:xfrm>
            <a:off x="10369550" y="4137716"/>
            <a:ext cx="478054"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5AA68BF0-4371-48FF-8CAC-5FB50F75D3DB}"/>
              </a:ext>
            </a:extLst>
          </p:cNvPr>
          <p:cNvCxnSpPr>
            <a:cxnSpLocks/>
          </p:cNvCxnSpPr>
          <p:nvPr/>
        </p:nvCxnSpPr>
        <p:spPr>
          <a:xfrm flipH="1">
            <a:off x="11171238" y="4267340"/>
            <a:ext cx="1" cy="44188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479E587-A209-42D2-A0EA-D467E7A8D3F5}"/>
              </a:ext>
            </a:extLst>
          </p:cNvPr>
          <p:cNvCxnSpPr>
            <a:cxnSpLocks/>
          </p:cNvCxnSpPr>
          <p:nvPr/>
        </p:nvCxnSpPr>
        <p:spPr>
          <a:xfrm flipH="1">
            <a:off x="10393580" y="4714251"/>
            <a:ext cx="1" cy="28645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37">
            <a:extLst>
              <a:ext uri="{FF2B5EF4-FFF2-40B4-BE49-F238E27FC236}">
                <a16:creationId xmlns:a16="http://schemas.microsoft.com/office/drawing/2014/main" id="{0113D0CB-FD50-428D-87C1-5BC92C9831C5}"/>
              </a:ext>
            </a:extLst>
          </p:cNvPr>
          <p:cNvSpPr>
            <a:spLocks noChangeArrowheads="1"/>
          </p:cNvSpPr>
          <p:nvPr/>
        </p:nvSpPr>
        <p:spPr bwMode="auto">
          <a:xfrm>
            <a:off x="6857432" y="3910797"/>
            <a:ext cx="74699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200" dirty="0"/>
              <a:t>Asserts</a:t>
            </a:r>
          </a:p>
        </p:txBody>
      </p:sp>
      <p:cxnSp>
        <p:nvCxnSpPr>
          <p:cNvPr id="82" name="Straight Arrow Connector 81">
            <a:extLst>
              <a:ext uri="{FF2B5EF4-FFF2-40B4-BE49-F238E27FC236}">
                <a16:creationId xmlns:a16="http://schemas.microsoft.com/office/drawing/2014/main" id="{3AC5D87E-B6D8-43AD-91CB-9D9B023E7DB7}"/>
              </a:ext>
            </a:extLst>
          </p:cNvPr>
          <p:cNvCxnSpPr>
            <a:cxnSpLocks/>
          </p:cNvCxnSpPr>
          <p:nvPr/>
        </p:nvCxnSpPr>
        <p:spPr>
          <a:xfrm>
            <a:off x="6310313" y="3695776"/>
            <a:ext cx="0" cy="48577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8DD73CA-102B-4C75-8806-49850CB9328C}"/>
              </a:ext>
            </a:extLst>
          </p:cNvPr>
          <p:cNvCxnSpPr>
            <a:cxnSpLocks/>
          </p:cNvCxnSpPr>
          <p:nvPr/>
        </p:nvCxnSpPr>
        <p:spPr>
          <a:xfrm>
            <a:off x="7923212" y="3695776"/>
            <a:ext cx="0" cy="48577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86" name="Group 55">
            <a:extLst>
              <a:ext uri="{FF2B5EF4-FFF2-40B4-BE49-F238E27FC236}">
                <a16:creationId xmlns:a16="http://schemas.microsoft.com/office/drawing/2014/main" id="{5FD84913-F32D-4238-814A-41585B993132}"/>
              </a:ext>
            </a:extLst>
          </p:cNvPr>
          <p:cNvGrpSpPr>
            <a:grpSpLocks/>
          </p:cNvGrpSpPr>
          <p:nvPr/>
        </p:nvGrpSpPr>
        <p:grpSpPr bwMode="auto">
          <a:xfrm>
            <a:off x="10320554" y="533400"/>
            <a:ext cx="1511301" cy="923925"/>
            <a:chOff x="3860" y="720"/>
            <a:chExt cx="952" cy="582"/>
          </a:xfrm>
          <a:noFill/>
        </p:grpSpPr>
        <p:sp>
          <p:nvSpPr>
            <p:cNvPr id="88" name="Rectangle 49">
              <a:extLst>
                <a:ext uri="{FF2B5EF4-FFF2-40B4-BE49-F238E27FC236}">
                  <a16:creationId xmlns:a16="http://schemas.microsoft.com/office/drawing/2014/main" id="{0B3E722E-BDA8-4E15-A4B5-91C112161BA0}"/>
                </a:ext>
              </a:extLst>
            </p:cNvPr>
            <p:cNvSpPr>
              <a:spLocks noChangeArrowheads="1"/>
            </p:cNvSpPr>
            <p:nvPr/>
          </p:nvSpPr>
          <p:spPr bwMode="auto">
            <a:xfrm>
              <a:off x="3860" y="725"/>
              <a:ext cx="952" cy="568"/>
            </a:xfrm>
            <a:prstGeom prst="rect">
              <a:avLst/>
            </a:prstGeom>
            <a:grpFill/>
            <a:ln w="12700">
              <a:solidFill>
                <a:srgbClr val="000000"/>
              </a:solidFill>
              <a:miter lim="800000"/>
              <a:headEnd/>
              <a:tailEnd/>
            </a:ln>
            <a:effectLst>
              <a:outerShdw dist="35921" dir="2700000" algn="ctr" rotWithShape="0">
                <a:schemeClr val="tx1"/>
              </a:outerShdw>
            </a:effectLst>
          </p:spPr>
          <p:txBody>
            <a:bodyPr wrap="none" anchor="ct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eaLnBrk="1" hangingPunct="1"/>
              <a:endParaRPr lang="en-GB" altLang="en-US"/>
            </a:p>
          </p:txBody>
        </p:sp>
        <p:sp>
          <p:nvSpPr>
            <p:cNvPr id="91" name="Line 50">
              <a:extLst>
                <a:ext uri="{FF2B5EF4-FFF2-40B4-BE49-F238E27FC236}">
                  <a16:creationId xmlns:a16="http://schemas.microsoft.com/office/drawing/2014/main" id="{853470BB-6E21-40E8-B868-5D34F38937BA}"/>
                </a:ext>
              </a:extLst>
            </p:cNvPr>
            <p:cNvSpPr>
              <a:spLocks noChangeShapeType="1"/>
            </p:cNvSpPr>
            <p:nvPr/>
          </p:nvSpPr>
          <p:spPr bwMode="auto">
            <a:xfrm>
              <a:off x="3906" y="845"/>
              <a:ext cx="286" cy="0"/>
            </a:xfrm>
            <a:prstGeom prst="line">
              <a:avLst/>
            </a:prstGeom>
            <a:grpFill/>
            <a:ln w="63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Line 51">
              <a:extLst>
                <a:ext uri="{FF2B5EF4-FFF2-40B4-BE49-F238E27FC236}">
                  <a16:creationId xmlns:a16="http://schemas.microsoft.com/office/drawing/2014/main" id="{7F3BB986-7EAC-446C-8AE0-810139667736}"/>
                </a:ext>
              </a:extLst>
            </p:cNvPr>
            <p:cNvSpPr>
              <a:spLocks noChangeShapeType="1"/>
            </p:cNvSpPr>
            <p:nvPr/>
          </p:nvSpPr>
          <p:spPr bwMode="auto">
            <a:xfrm>
              <a:off x="3906" y="1010"/>
              <a:ext cx="286" cy="0"/>
            </a:xfrm>
            <a:prstGeom prst="line">
              <a:avLst/>
            </a:prstGeom>
            <a:grpFill/>
            <a:ln w="25400">
              <a:solidFill>
                <a:srgbClr val="7030A0"/>
              </a:solidFill>
              <a:round/>
              <a:headEnd type="none" w="sm" len="sm"/>
              <a:tailEnd type="none" w="sm" len="sm"/>
            </a:ln>
            <a:effectLst/>
          </p:spPr>
          <p:txBody>
            <a:bodyPr wrap="none" anchor="ctr"/>
            <a:lstStyle/>
            <a:p>
              <a:endParaRPr lang="en-US"/>
            </a:p>
          </p:txBody>
        </p:sp>
        <p:sp>
          <p:nvSpPr>
            <p:cNvPr id="95" name="Line 52">
              <a:extLst>
                <a:ext uri="{FF2B5EF4-FFF2-40B4-BE49-F238E27FC236}">
                  <a16:creationId xmlns:a16="http://schemas.microsoft.com/office/drawing/2014/main" id="{BBCFB925-472F-4A56-B399-944C597E9ED7}"/>
                </a:ext>
              </a:extLst>
            </p:cNvPr>
            <p:cNvSpPr>
              <a:spLocks noChangeShapeType="1"/>
            </p:cNvSpPr>
            <p:nvPr/>
          </p:nvSpPr>
          <p:spPr bwMode="auto">
            <a:xfrm>
              <a:off x="3906" y="1171"/>
              <a:ext cx="286" cy="0"/>
            </a:xfrm>
            <a:prstGeom prst="line">
              <a:avLst/>
            </a:prstGeom>
            <a:grpFill/>
            <a:ln w="25400">
              <a:solidFill>
                <a:srgbClr val="00B050"/>
              </a:solidFill>
              <a:round/>
              <a:headEnd type="none" w="sm" len="sm"/>
              <a:tailEnd type="none" w="sm" len="sm"/>
            </a:ln>
            <a:effectLst/>
          </p:spPr>
          <p:txBody>
            <a:bodyPr wrap="none" anchor="ctr"/>
            <a:lstStyle/>
            <a:p>
              <a:endParaRPr lang="en-US"/>
            </a:p>
          </p:txBody>
        </p:sp>
        <p:sp>
          <p:nvSpPr>
            <p:cNvPr id="96" name="Line 53">
              <a:extLst>
                <a:ext uri="{FF2B5EF4-FFF2-40B4-BE49-F238E27FC236}">
                  <a16:creationId xmlns:a16="http://schemas.microsoft.com/office/drawing/2014/main" id="{11DF7A34-87CF-4B6C-BE89-E9703436F518}"/>
                </a:ext>
              </a:extLst>
            </p:cNvPr>
            <p:cNvSpPr>
              <a:spLocks noChangeShapeType="1"/>
            </p:cNvSpPr>
            <p:nvPr/>
          </p:nvSpPr>
          <p:spPr bwMode="auto">
            <a:xfrm>
              <a:off x="3906" y="1209"/>
              <a:ext cx="286" cy="0"/>
            </a:xfrm>
            <a:prstGeom prst="line">
              <a:avLst/>
            </a:prstGeom>
            <a:grpFill/>
            <a:ln w="25400">
              <a:solidFill>
                <a:srgbClr val="FFC000"/>
              </a:solidFill>
              <a:round/>
              <a:headEnd type="none" w="sm" len="sm"/>
              <a:tailEnd type="none" w="sm" len="sm"/>
            </a:ln>
            <a:effectLst/>
          </p:spPr>
          <p:txBody>
            <a:bodyPr wrap="none" anchor="ctr"/>
            <a:lstStyle/>
            <a:p>
              <a:endParaRPr lang="en-US"/>
            </a:p>
          </p:txBody>
        </p:sp>
        <p:sp>
          <p:nvSpPr>
            <p:cNvPr id="97" name="Rectangle 54">
              <a:extLst>
                <a:ext uri="{FF2B5EF4-FFF2-40B4-BE49-F238E27FC236}">
                  <a16:creationId xmlns:a16="http://schemas.microsoft.com/office/drawing/2014/main" id="{32CC7379-917C-4642-8E66-8D61DE44F6E1}"/>
                </a:ext>
              </a:extLst>
            </p:cNvPr>
            <p:cNvSpPr>
              <a:spLocks noChangeArrowheads="1"/>
            </p:cNvSpPr>
            <p:nvPr/>
          </p:nvSpPr>
          <p:spPr bwMode="auto">
            <a:xfrm>
              <a:off x="4230" y="720"/>
              <a:ext cx="571" cy="58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20000"/>
                </a:spcBef>
              </a:pPr>
              <a:r>
                <a:rPr lang="en-US" altLang="en-US" dirty="0"/>
                <a:t>Link</a:t>
              </a:r>
            </a:p>
            <a:p>
              <a:pPr>
                <a:spcBef>
                  <a:spcPct val="20000"/>
                </a:spcBef>
              </a:pPr>
              <a:r>
                <a:rPr lang="en-US" altLang="en-US" dirty="0"/>
                <a:t>Data</a:t>
              </a:r>
            </a:p>
            <a:p>
              <a:pPr>
                <a:spcBef>
                  <a:spcPct val="20000"/>
                </a:spcBef>
              </a:pPr>
              <a:r>
                <a:rPr lang="en-US" altLang="en-US" dirty="0"/>
                <a:t>Control</a:t>
              </a:r>
            </a:p>
          </p:txBody>
        </p:sp>
      </p:grpSp>
      <p:grpSp>
        <p:nvGrpSpPr>
          <p:cNvPr id="98" name="Group 97">
            <a:extLst>
              <a:ext uri="{FF2B5EF4-FFF2-40B4-BE49-F238E27FC236}">
                <a16:creationId xmlns:a16="http://schemas.microsoft.com/office/drawing/2014/main" id="{FD220E9D-63C1-4608-A4CA-77A335F06D93}"/>
              </a:ext>
            </a:extLst>
          </p:cNvPr>
          <p:cNvGrpSpPr/>
          <p:nvPr/>
        </p:nvGrpSpPr>
        <p:grpSpPr>
          <a:xfrm>
            <a:off x="5495924" y="1063181"/>
            <a:ext cx="6008688" cy="4604713"/>
            <a:chOff x="5495924" y="1063181"/>
            <a:chExt cx="6008688" cy="4604713"/>
          </a:xfrm>
        </p:grpSpPr>
        <p:sp>
          <p:nvSpPr>
            <p:cNvPr id="99" name="Rectangle 29">
              <a:extLst>
                <a:ext uri="{FF2B5EF4-FFF2-40B4-BE49-F238E27FC236}">
                  <a16:creationId xmlns:a16="http://schemas.microsoft.com/office/drawing/2014/main" id="{8BE48F5A-3ADA-4E0C-B58D-FC7C4BA19753}"/>
                </a:ext>
              </a:extLst>
            </p:cNvPr>
            <p:cNvSpPr>
              <a:spLocks noChangeArrowheads="1"/>
            </p:cNvSpPr>
            <p:nvPr/>
          </p:nvSpPr>
          <p:spPr bwMode="auto">
            <a:xfrm>
              <a:off x="6704012" y="1063181"/>
              <a:ext cx="1131720"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H1: Source</a:t>
              </a:r>
            </a:p>
          </p:txBody>
        </p:sp>
        <p:sp>
          <p:nvSpPr>
            <p:cNvPr id="100" name="Rectangle 30">
              <a:extLst>
                <a:ext uri="{FF2B5EF4-FFF2-40B4-BE49-F238E27FC236}">
                  <a16:creationId xmlns:a16="http://schemas.microsoft.com/office/drawing/2014/main" id="{7C2D726C-E665-484C-8069-54B7534FFDEF}"/>
                </a:ext>
              </a:extLst>
            </p:cNvPr>
            <p:cNvSpPr>
              <a:spLocks noChangeArrowheads="1"/>
            </p:cNvSpPr>
            <p:nvPr/>
          </p:nvSpPr>
          <p:spPr bwMode="auto">
            <a:xfrm>
              <a:off x="9836150" y="5359475"/>
              <a:ext cx="1271182"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H3: Receiver</a:t>
              </a:r>
            </a:p>
          </p:txBody>
        </p:sp>
        <p:sp>
          <p:nvSpPr>
            <p:cNvPr id="101" name="Rectangle 31">
              <a:extLst>
                <a:ext uri="{FF2B5EF4-FFF2-40B4-BE49-F238E27FC236}">
                  <a16:creationId xmlns:a16="http://schemas.microsoft.com/office/drawing/2014/main" id="{9402F853-9DF2-4FB7-82C3-551A3F597378}"/>
                </a:ext>
              </a:extLst>
            </p:cNvPr>
            <p:cNvSpPr>
              <a:spLocks noChangeArrowheads="1"/>
            </p:cNvSpPr>
            <p:nvPr/>
          </p:nvSpPr>
          <p:spPr bwMode="auto">
            <a:xfrm>
              <a:off x="5495924" y="5329990"/>
              <a:ext cx="1271182"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H2: Receiver</a:t>
              </a:r>
            </a:p>
          </p:txBody>
        </p:sp>
        <p:sp>
          <p:nvSpPr>
            <p:cNvPr id="102" name="Rectangle 39">
              <a:extLst>
                <a:ext uri="{FF2B5EF4-FFF2-40B4-BE49-F238E27FC236}">
                  <a16:creationId xmlns:a16="http://schemas.microsoft.com/office/drawing/2014/main" id="{0AA93D89-BC84-4F5A-968C-467402A8758A}"/>
                </a:ext>
              </a:extLst>
            </p:cNvPr>
            <p:cNvSpPr>
              <a:spLocks noChangeArrowheads="1"/>
            </p:cNvSpPr>
            <p:nvPr/>
          </p:nvSpPr>
          <p:spPr bwMode="auto">
            <a:xfrm>
              <a:off x="7997823" y="310584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R4</a:t>
              </a:r>
            </a:p>
          </p:txBody>
        </p:sp>
        <p:sp>
          <p:nvSpPr>
            <p:cNvPr id="103" name="Rectangle 40">
              <a:extLst>
                <a:ext uri="{FF2B5EF4-FFF2-40B4-BE49-F238E27FC236}">
                  <a16:creationId xmlns:a16="http://schemas.microsoft.com/office/drawing/2014/main" id="{3DACFCAA-CA2E-4C3F-9ED0-61B423E40743}"/>
                </a:ext>
              </a:extLst>
            </p:cNvPr>
            <p:cNvSpPr>
              <a:spLocks noChangeArrowheads="1"/>
            </p:cNvSpPr>
            <p:nvPr/>
          </p:nvSpPr>
          <p:spPr bwMode="auto">
            <a:xfrm>
              <a:off x="9556749" y="31788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R5</a:t>
              </a:r>
            </a:p>
          </p:txBody>
        </p:sp>
        <p:sp>
          <p:nvSpPr>
            <p:cNvPr id="104" name="Rectangle 41">
              <a:extLst>
                <a:ext uri="{FF2B5EF4-FFF2-40B4-BE49-F238E27FC236}">
                  <a16:creationId xmlns:a16="http://schemas.microsoft.com/office/drawing/2014/main" id="{35F215AD-B2FB-4632-B9F0-9C7E7F3C90A4}"/>
                </a:ext>
              </a:extLst>
            </p:cNvPr>
            <p:cNvSpPr>
              <a:spLocks noChangeArrowheads="1"/>
            </p:cNvSpPr>
            <p:nvPr/>
          </p:nvSpPr>
          <p:spPr bwMode="auto">
            <a:xfrm>
              <a:off x="8753474" y="42456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R8</a:t>
              </a:r>
            </a:p>
          </p:txBody>
        </p:sp>
        <p:sp>
          <p:nvSpPr>
            <p:cNvPr id="105" name="Rectangle 42">
              <a:extLst>
                <a:ext uri="{FF2B5EF4-FFF2-40B4-BE49-F238E27FC236}">
                  <a16:creationId xmlns:a16="http://schemas.microsoft.com/office/drawing/2014/main" id="{ACBA653C-02D7-46E9-AB23-08C2D5F24D00}"/>
                </a:ext>
              </a:extLst>
            </p:cNvPr>
            <p:cNvSpPr>
              <a:spLocks noChangeArrowheads="1"/>
            </p:cNvSpPr>
            <p:nvPr/>
          </p:nvSpPr>
          <p:spPr bwMode="auto">
            <a:xfrm>
              <a:off x="8004173" y="20358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R2</a:t>
              </a:r>
            </a:p>
          </p:txBody>
        </p:sp>
        <p:sp>
          <p:nvSpPr>
            <p:cNvPr id="106" name="Rectangle 43">
              <a:extLst>
                <a:ext uri="{FF2B5EF4-FFF2-40B4-BE49-F238E27FC236}">
                  <a16:creationId xmlns:a16="http://schemas.microsoft.com/office/drawing/2014/main" id="{11D750FF-DCF0-4AA4-B81C-0D902D63216F}"/>
                </a:ext>
              </a:extLst>
            </p:cNvPr>
            <p:cNvSpPr>
              <a:spLocks noChangeArrowheads="1"/>
            </p:cNvSpPr>
            <p:nvPr/>
          </p:nvSpPr>
          <p:spPr bwMode="auto">
            <a:xfrm>
              <a:off x="6397623" y="310584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R3</a:t>
              </a:r>
            </a:p>
          </p:txBody>
        </p:sp>
        <p:sp>
          <p:nvSpPr>
            <p:cNvPr id="107" name="Rectangle 44">
              <a:extLst>
                <a:ext uri="{FF2B5EF4-FFF2-40B4-BE49-F238E27FC236}">
                  <a16:creationId xmlns:a16="http://schemas.microsoft.com/office/drawing/2014/main" id="{DBCDDCFD-B29F-40D5-9295-13166A1B5FF4}"/>
                </a:ext>
              </a:extLst>
            </p:cNvPr>
            <p:cNvSpPr>
              <a:spLocks noChangeArrowheads="1"/>
            </p:cNvSpPr>
            <p:nvPr/>
          </p:nvSpPr>
          <p:spPr bwMode="auto">
            <a:xfrm>
              <a:off x="6403973" y="20358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R1</a:t>
              </a:r>
            </a:p>
          </p:txBody>
        </p:sp>
        <p:sp>
          <p:nvSpPr>
            <p:cNvPr id="108" name="Rectangle 45">
              <a:extLst>
                <a:ext uri="{FF2B5EF4-FFF2-40B4-BE49-F238E27FC236}">
                  <a16:creationId xmlns:a16="http://schemas.microsoft.com/office/drawing/2014/main" id="{BA9AAA77-CE26-4FF1-89DC-553658375BB7}"/>
                </a:ext>
              </a:extLst>
            </p:cNvPr>
            <p:cNvSpPr>
              <a:spLocks noChangeArrowheads="1"/>
            </p:cNvSpPr>
            <p:nvPr/>
          </p:nvSpPr>
          <p:spPr bwMode="auto">
            <a:xfrm>
              <a:off x="7077073" y="42456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R7</a:t>
              </a:r>
            </a:p>
          </p:txBody>
        </p:sp>
        <p:sp>
          <p:nvSpPr>
            <p:cNvPr id="109" name="Rectangle 46">
              <a:extLst>
                <a:ext uri="{FF2B5EF4-FFF2-40B4-BE49-F238E27FC236}">
                  <a16:creationId xmlns:a16="http://schemas.microsoft.com/office/drawing/2014/main" id="{E88707D8-4822-49A1-8096-8A59AD144992}"/>
                </a:ext>
              </a:extLst>
            </p:cNvPr>
            <p:cNvSpPr>
              <a:spLocks noChangeArrowheads="1"/>
            </p:cNvSpPr>
            <p:nvPr/>
          </p:nvSpPr>
          <p:spPr bwMode="auto">
            <a:xfrm>
              <a:off x="11088687" y="259149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R6</a:t>
              </a:r>
            </a:p>
          </p:txBody>
        </p:sp>
        <p:sp>
          <p:nvSpPr>
            <p:cNvPr id="110" name="Rectangle 47">
              <a:extLst>
                <a:ext uri="{FF2B5EF4-FFF2-40B4-BE49-F238E27FC236}">
                  <a16:creationId xmlns:a16="http://schemas.microsoft.com/office/drawing/2014/main" id="{562B438A-785C-428E-B901-8FB965B1F192}"/>
                </a:ext>
              </a:extLst>
            </p:cNvPr>
            <p:cNvSpPr>
              <a:spLocks noChangeArrowheads="1"/>
            </p:cNvSpPr>
            <p:nvPr/>
          </p:nvSpPr>
          <p:spPr bwMode="auto">
            <a:xfrm>
              <a:off x="11088687" y="373449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R9</a:t>
              </a:r>
            </a:p>
          </p:txBody>
        </p:sp>
      </p:grpSp>
    </p:spTree>
    <p:extLst>
      <p:ext uri="{BB962C8B-B14F-4D97-AF65-F5344CB8AC3E}">
        <p14:creationId xmlns:p14="http://schemas.microsoft.com/office/powerpoint/2010/main" val="3587652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fade">
                                      <p:cBhvr>
                                        <p:cTn id="15" dur="500"/>
                                        <p:tgtEl>
                                          <p:spTgt spid="81"/>
                                        </p:tgtEl>
                                      </p:cBhvr>
                                    </p:animEffect>
                                  </p:childTnLst>
                                </p:cTn>
                              </p:par>
                              <p:par>
                                <p:cTn id="16" presetID="10" presetClass="entr" presetSubtype="0" fill="hold" nodeType="withEffect">
                                  <p:stCondLst>
                                    <p:cond delay="0"/>
                                  </p:stCondLst>
                                  <p:childTnLst>
                                    <p:set>
                                      <p:cBhvr>
                                        <p:cTn id="17" dur="1" fill="hold">
                                          <p:stCondLst>
                                            <p:cond delay="0"/>
                                          </p:stCondLst>
                                        </p:cTn>
                                        <p:tgtEl>
                                          <p:spTgt spid="82"/>
                                        </p:tgtEl>
                                        <p:attrNameLst>
                                          <p:attrName>style.visibility</p:attrName>
                                        </p:attrNameLst>
                                      </p:cBhvr>
                                      <p:to>
                                        <p:strVal val="visible"/>
                                      </p:to>
                                    </p:set>
                                    <p:animEffect transition="in" filter="fade">
                                      <p:cBhvr>
                                        <p:cTn id="18" dur="500"/>
                                        <p:tgtEl>
                                          <p:spTgt spid="82"/>
                                        </p:tgtEl>
                                      </p:cBhvr>
                                    </p:animEffect>
                                  </p:childTnLst>
                                </p:cTn>
                              </p:par>
                              <p:par>
                                <p:cTn id="19" presetID="10" presetClass="entr" presetSubtype="0" fill="hold" nodeType="withEffect">
                                  <p:stCondLst>
                                    <p:cond delay="0"/>
                                  </p:stCondLst>
                                  <p:childTnLst>
                                    <p:set>
                                      <p:cBhvr>
                                        <p:cTn id="20" dur="1" fill="hold">
                                          <p:stCondLst>
                                            <p:cond delay="0"/>
                                          </p:stCondLst>
                                        </p:cTn>
                                        <p:tgtEl>
                                          <p:spTgt spid="84"/>
                                        </p:tgtEl>
                                        <p:attrNameLst>
                                          <p:attrName>style.visibility</p:attrName>
                                        </p:attrNameLst>
                                      </p:cBhvr>
                                      <p:to>
                                        <p:strVal val="visible"/>
                                      </p:to>
                                    </p:set>
                                    <p:animEffect transition="in" filter="fade">
                                      <p:cBhvr>
                                        <p:cTn id="21" dur="500"/>
                                        <p:tgtEl>
                                          <p:spTgt spid="8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childTnLst>
                                </p:cTn>
                              </p:par>
                              <p:par>
                                <p:cTn id="27" presetID="1" presetClass="exit" presetSubtype="0" fill="hold" grpId="1" nodeType="withEffect">
                                  <p:stCondLst>
                                    <p:cond delay="0"/>
                                  </p:stCondLst>
                                  <p:childTnLst>
                                    <p:set>
                                      <p:cBhvr>
                                        <p:cTn id="28" dur="1" fill="hold">
                                          <p:stCondLst>
                                            <p:cond delay="0"/>
                                          </p:stCondLst>
                                        </p:cTn>
                                        <p:tgtEl>
                                          <p:spTgt spid="81"/>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82"/>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84"/>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18F90-6767-4FC4-BF27-E3F45F98FAD2}"/>
              </a:ext>
            </a:extLst>
          </p:cNvPr>
          <p:cNvSpPr>
            <a:spLocks noGrp="1"/>
          </p:cNvSpPr>
          <p:nvPr>
            <p:ph type="title"/>
          </p:nvPr>
        </p:nvSpPr>
        <p:spPr/>
        <p:txBody>
          <a:bodyPr/>
          <a:lstStyle/>
          <a:p>
            <a:r>
              <a:rPr lang="vi-VN" dirty="0"/>
              <a:t>PIM DM Demo (</a:t>
            </a:r>
            <a:r>
              <a:rPr lang="en-GB" dirty="0"/>
              <a:t>4</a:t>
            </a:r>
            <a:r>
              <a:rPr lang="vi-VN" dirty="0"/>
              <a:t>)</a:t>
            </a:r>
            <a:endParaRPr lang="en-US" dirty="0"/>
          </a:p>
        </p:txBody>
      </p:sp>
      <p:sp>
        <p:nvSpPr>
          <p:cNvPr id="3" name="Content Placeholder 2">
            <a:extLst>
              <a:ext uri="{FF2B5EF4-FFF2-40B4-BE49-F238E27FC236}">
                <a16:creationId xmlns:a16="http://schemas.microsoft.com/office/drawing/2014/main" id="{91980359-2AFC-44F7-9B22-75BEA3387C0E}"/>
              </a:ext>
            </a:extLst>
          </p:cNvPr>
          <p:cNvSpPr>
            <a:spLocks noGrp="1"/>
          </p:cNvSpPr>
          <p:nvPr>
            <p:ph idx="1"/>
          </p:nvPr>
        </p:nvSpPr>
        <p:spPr>
          <a:xfrm>
            <a:off x="837981" y="1227909"/>
            <a:ext cx="4356393" cy="4949054"/>
          </a:xfrm>
        </p:spPr>
        <p:txBody>
          <a:bodyPr>
            <a:normAutofit lnSpcReduction="10000"/>
          </a:bodyPr>
          <a:lstStyle/>
          <a:p>
            <a:r>
              <a:rPr lang="vi-VN" dirty="0"/>
              <a:t>Router </a:t>
            </a:r>
            <a:r>
              <a:rPr lang="en-US" dirty="0"/>
              <a:t>R6</a:t>
            </a:r>
            <a:r>
              <a:rPr lang="vi-VN" dirty="0"/>
              <a:t> &amp; </a:t>
            </a:r>
            <a:r>
              <a:rPr lang="en-US" dirty="0"/>
              <a:t>R8</a:t>
            </a:r>
            <a:r>
              <a:rPr lang="vi-VN" dirty="0"/>
              <a:t> xác định không có trạm nhận </a:t>
            </a:r>
            <a:r>
              <a:rPr lang="en-US" dirty="0"/>
              <a:t>(downstream) </a:t>
            </a:r>
            <a:r>
              <a:rPr lang="vi-VN" dirty="0"/>
              <a:t>để forward gói tin </a:t>
            </a:r>
            <a:r>
              <a:rPr lang="vi-VN" dirty="0">
                <a:sym typeface="Wingdings" panose="05000000000000000000" pitchFamily="2" charset="2"/>
              </a:rPr>
              <a:t> yêu cầu dừng chuyển tiếp gói tin cho mình</a:t>
            </a:r>
          </a:p>
          <a:p>
            <a:r>
              <a:rPr lang="en-US" dirty="0">
                <a:sym typeface="Wingdings" panose="05000000000000000000" pitchFamily="2" charset="2"/>
              </a:rPr>
              <a:t>R7</a:t>
            </a:r>
            <a:r>
              <a:rPr lang="vi-VN" dirty="0">
                <a:sym typeface="Wingdings" panose="05000000000000000000" pitchFamily="2" charset="2"/>
              </a:rPr>
              <a:t> nhận được yêu cầu prun từ </a:t>
            </a:r>
            <a:r>
              <a:rPr lang="en-US" dirty="0">
                <a:sym typeface="Wingdings" panose="05000000000000000000" pitchFamily="2" charset="2"/>
              </a:rPr>
              <a:t>R8</a:t>
            </a:r>
            <a:r>
              <a:rPr lang="vi-VN" dirty="0">
                <a:sym typeface="Wingdings" panose="05000000000000000000" pitchFamily="2" charset="2"/>
              </a:rPr>
              <a:t>, </a:t>
            </a:r>
            <a:r>
              <a:rPr lang="en-US" dirty="0" err="1">
                <a:sym typeface="Wingdings" panose="05000000000000000000" pitchFamily="2" charset="2"/>
              </a:rPr>
              <a:t>nhưng</a:t>
            </a:r>
            <a:r>
              <a:rPr lang="en-US" dirty="0">
                <a:sym typeface="Wingdings" panose="05000000000000000000" pitchFamily="2" charset="2"/>
              </a:rPr>
              <a:t> </a:t>
            </a:r>
            <a:r>
              <a:rPr lang="en-US" dirty="0" err="1">
                <a:sym typeface="Wingdings" panose="05000000000000000000" pitchFamily="2" charset="2"/>
              </a:rPr>
              <a:t>xác</a:t>
            </a:r>
            <a:r>
              <a:rPr lang="en-US" dirty="0">
                <a:sym typeface="Wingdings" panose="05000000000000000000" pitchFamily="2" charset="2"/>
              </a:rPr>
              <a:t> </a:t>
            </a:r>
            <a:r>
              <a:rPr lang="en-US" dirty="0" err="1">
                <a:sym typeface="Wingdings" panose="05000000000000000000" pitchFamily="2" charset="2"/>
              </a:rPr>
              <a:t>định</a:t>
            </a:r>
            <a:r>
              <a:rPr lang="en-US" dirty="0">
                <a:sym typeface="Wingdings" panose="05000000000000000000" pitchFamily="2" charset="2"/>
              </a:rPr>
              <a:t> </a:t>
            </a:r>
            <a:r>
              <a:rPr lang="en-US" dirty="0" err="1">
                <a:sym typeface="Wingdings" panose="05000000000000000000" pitchFamily="2" charset="2"/>
              </a:rPr>
              <a:t>có</a:t>
            </a:r>
            <a:r>
              <a:rPr lang="en-US" dirty="0">
                <a:sym typeface="Wingdings" panose="05000000000000000000" pitchFamily="2" charset="2"/>
              </a:rPr>
              <a:t> </a:t>
            </a:r>
            <a:r>
              <a:rPr lang="en-US" dirty="0" err="1">
                <a:sym typeface="Wingdings" panose="05000000000000000000" pitchFamily="2" charset="2"/>
              </a:rPr>
              <a:t>trạm</a:t>
            </a:r>
            <a:r>
              <a:rPr lang="en-US" dirty="0">
                <a:sym typeface="Wingdings" panose="05000000000000000000" pitchFamily="2" charset="2"/>
              </a:rPr>
              <a:t> </a:t>
            </a:r>
            <a:r>
              <a:rPr lang="en-US" dirty="0" err="1">
                <a:sym typeface="Wingdings" panose="05000000000000000000" pitchFamily="2" charset="2"/>
              </a:rPr>
              <a:t>nghe</a:t>
            </a:r>
            <a:r>
              <a:rPr lang="en-US" dirty="0">
                <a:sym typeface="Wingdings" panose="05000000000000000000" pitchFamily="2" charset="2"/>
              </a:rPr>
              <a:t> (H2) </a:t>
            </a:r>
            <a:r>
              <a:rPr lang="en-US" dirty="0" err="1">
                <a:sym typeface="Wingdings" panose="05000000000000000000" pitchFamily="2" charset="2"/>
              </a:rPr>
              <a:t>đang</a:t>
            </a:r>
            <a:r>
              <a:rPr lang="en-US" dirty="0">
                <a:sym typeface="Wingdings" panose="05000000000000000000" pitchFamily="2" charset="2"/>
              </a:rPr>
              <a:t> </a:t>
            </a:r>
            <a:r>
              <a:rPr lang="en-US" dirty="0" err="1">
                <a:sym typeface="Wingdings" panose="05000000000000000000" pitchFamily="2" charset="2"/>
              </a:rPr>
              <a:t>nghe</a:t>
            </a:r>
            <a:r>
              <a:rPr lang="en-US" dirty="0">
                <a:sym typeface="Wingdings" panose="05000000000000000000" pitchFamily="2" charset="2"/>
              </a:rPr>
              <a:t> </a:t>
            </a:r>
            <a:r>
              <a:rPr lang="en-US" dirty="0" err="1">
                <a:sym typeface="Wingdings" panose="05000000000000000000" pitchFamily="2" charset="2"/>
              </a:rPr>
              <a:t>trên</a:t>
            </a:r>
            <a:r>
              <a:rPr lang="en-US" dirty="0">
                <a:sym typeface="Wingdings" panose="05000000000000000000" pitchFamily="2" charset="2"/>
              </a:rPr>
              <a:t> </a:t>
            </a:r>
            <a:r>
              <a:rPr lang="en-US" dirty="0" err="1">
                <a:sym typeface="Wingdings" panose="05000000000000000000" pitchFamily="2" charset="2"/>
              </a:rPr>
              <a:t>cùng</a:t>
            </a:r>
            <a:r>
              <a:rPr lang="en-US" dirty="0">
                <a:sym typeface="Wingdings" panose="05000000000000000000" pitchFamily="2" charset="2"/>
              </a:rPr>
              <a:t> local link </a:t>
            </a:r>
            <a:r>
              <a:rPr lang="en-US" dirty="0" err="1">
                <a:sym typeface="Wingdings" panose="05000000000000000000" pitchFamily="2" charset="2"/>
              </a:rPr>
              <a:t>với</a:t>
            </a:r>
            <a:r>
              <a:rPr lang="en-US" dirty="0">
                <a:sym typeface="Wingdings" panose="05000000000000000000" pitchFamily="2" charset="2"/>
              </a:rPr>
              <a:t> </a:t>
            </a:r>
            <a:r>
              <a:rPr lang="en-US" dirty="0" err="1">
                <a:sym typeface="Wingdings" panose="05000000000000000000" pitchFamily="2" charset="2"/>
              </a:rPr>
              <a:t>mình</a:t>
            </a:r>
            <a:r>
              <a:rPr lang="en-US" dirty="0">
                <a:sym typeface="Wingdings" panose="05000000000000000000" pitchFamily="2" charset="2"/>
              </a:rPr>
              <a:t> (do R3 </a:t>
            </a:r>
            <a:r>
              <a:rPr lang="en-US" dirty="0" err="1">
                <a:sym typeface="Wingdings" panose="05000000000000000000" pitchFamily="2" charset="2"/>
              </a:rPr>
              <a:t>phát</a:t>
            </a:r>
            <a:r>
              <a:rPr lang="en-US" dirty="0">
                <a:sym typeface="Wingdings" panose="05000000000000000000" pitchFamily="2" charset="2"/>
              </a:rPr>
              <a:t>)  </a:t>
            </a:r>
            <a:r>
              <a:rPr lang="en-US" dirty="0" err="1">
                <a:sym typeface="Wingdings" panose="05000000000000000000" pitchFamily="2" charset="2"/>
              </a:rPr>
              <a:t>tiếp</a:t>
            </a:r>
            <a:r>
              <a:rPr lang="en-US" dirty="0">
                <a:sym typeface="Wingdings" panose="05000000000000000000" pitchFamily="2" charset="2"/>
              </a:rPr>
              <a:t> </a:t>
            </a:r>
            <a:r>
              <a:rPr lang="en-US" dirty="0" err="1">
                <a:sym typeface="Wingdings" panose="05000000000000000000" pitchFamily="2" charset="2"/>
              </a:rPr>
              <a:t>tục</a:t>
            </a:r>
            <a:r>
              <a:rPr lang="en-US" dirty="0">
                <a:sym typeface="Wingdings" panose="05000000000000000000" pitchFamily="2" charset="2"/>
              </a:rPr>
              <a:t> </a:t>
            </a:r>
            <a:r>
              <a:rPr lang="en-US" dirty="0" err="1">
                <a:sym typeface="Wingdings" panose="05000000000000000000" pitchFamily="2" charset="2"/>
              </a:rPr>
              <a:t>giữ</a:t>
            </a:r>
            <a:r>
              <a:rPr lang="en-US" dirty="0">
                <a:sym typeface="Wingdings" panose="05000000000000000000" pitchFamily="2" charset="2"/>
              </a:rPr>
              <a:t> link </a:t>
            </a:r>
            <a:r>
              <a:rPr lang="en-US" dirty="0" err="1">
                <a:sym typeface="Wingdings" panose="05000000000000000000" pitchFamily="2" charset="2"/>
              </a:rPr>
              <a:t>nhận</a:t>
            </a:r>
            <a:r>
              <a:rPr lang="en-US" dirty="0">
                <a:sym typeface="Wingdings" panose="05000000000000000000" pitchFamily="2" charset="2"/>
              </a:rPr>
              <a:t> data </a:t>
            </a:r>
            <a:r>
              <a:rPr lang="en-US" dirty="0" err="1">
                <a:sym typeface="Wingdings" panose="05000000000000000000" pitchFamily="2" charset="2"/>
              </a:rPr>
              <a:t>từ</a:t>
            </a:r>
            <a:r>
              <a:rPr lang="en-US" dirty="0">
                <a:sym typeface="Wingdings" panose="05000000000000000000" pitchFamily="2" charset="2"/>
              </a:rPr>
              <a:t> R3</a:t>
            </a:r>
          </a:p>
          <a:p>
            <a:r>
              <a:rPr lang="en-US" dirty="0">
                <a:sym typeface="Wingdings" panose="05000000000000000000" pitchFamily="2" charset="2"/>
              </a:rPr>
              <a:t>R5 </a:t>
            </a:r>
            <a:r>
              <a:rPr lang="en-US" dirty="0" err="1">
                <a:sym typeface="Wingdings" panose="05000000000000000000" pitchFamily="2" charset="2"/>
              </a:rPr>
              <a:t>nhận</a:t>
            </a:r>
            <a:r>
              <a:rPr lang="en-US" dirty="0">
                <a:sym typeface="Wingdings" panose="05000000000000000000" pitchFamily="2" charset="2"/>
              </a:rPr>
              <a:t> </a:t>
            </a:r>
            <a:r>
              <a:rPr lang="en-US" dirty="0" err="1">
                <a:sym typeface="Wingdings" panose="05000000000000000000" pitchFamily="2" charset="2"/>
              </a:rPr>
              <a:t>yêu</a:t>
            </a:r>
            <a:r>
              <a:rPr lang="en-US" dirty="0">
                <a:sym typeface="Wingdings" panose="05000000000000000000" pitchFamily="2" charset="2"/>
              </a:rPr>
              <a:t> </a:t>
            </a:r>
            <a:r>
              <a:rPr lang="en-US" dirty="0" err="1">
                <a:sym typeface="Wingdings" panose="05000000000000000000" pitchFamily="2" charset="2"/>
              </a:rPr>
              <a:t>cầu</a:t>
            </a:r>
            <a:r>
              <a:rPr lang="en-US" dirty="0">
                <a:sym typeface="Wingdings" panose="05000000000000000000" pitchFamily="2" charset="2"/>
              </a:rPr>
              <a:t> </a:t>
            </a:r>
            <a:r>
              <a:rPr lang="en-US" dirty="0" err="1">
                <a:sym typeface="Wingdings" panose="05000000000000000000" pitchFamily="2" charset="2"/>
              </a:rPr>
              <a:t>prun</a:t>
            </a:r>
            <a:r>
              <a:rPr lang="en-US" dirty="0">
                <a:sym typeface="Wingdings" panose="05000000000000000000" pitchFamily="2" charset="2"/>
              </a:rPr>
              <a:t> </a:t>
            </a:r>
            <a:r>
              <a:rPr lang="en-US" dirty="0" err="1">
                <a:sym typeface="Wingdings" panose="05000000000000000000" pitchFamily="2" charset="2"/>
              </a:rPr>
              <a:t>từ</a:t>
            </a:r>
            <a:r>
              <a:rPr lang="en-US" dirty="0">
                <a:sym typeface="Wingdings" panose="05000000000000000000" pitchFamily="2" charset="2"/>
              </a:rPr>
              <a:t> R6 </a:t>
            </a:r>
            <a:r>
              <a:rPr lang="en-US" dirty="0" err="1">
                <a:sym typeface="Wingdings" panose="05000000000000000000" pitchFamily="2" charset="2"/>
              </a:rPr>
              <a:t>nhưng</a:t>
            </a:r>
            <a:r>
              <a:rPr lang="en-US" dirty="0">
                <a:sym typeface="Wingdings" panose="05000000000000000000" pitchFamily="2" charset="2"/>
              </a:rPr>
              <a:t> </a:t>
            </a:r>
            <a:r>
              <a:rPr lang="en-US" dirty="0" err="1">
                <a:sym typeface="Wingdings" panose="05000000000000000000" pitchFamily="2" charset="2"/>
              </a:rPr>
              <a:t>cũng</a:t>
            </a:r>
            <a:r>
              <a:rPr lang="en-US" dirty="0">
                <a:sym typeface="Wingdings" panose="05000000000000000000" pitchFamily="2" charset="2"/>
              </a:rPr>
              <a:t> </a:t>
            </a:r>
            <a:r>
              <a:rPr lang="en-US" dirty="0" err="1">
                <a:sym typeface="Wingdings" panose="05000000000000000000" pitchFamily="2" charset="2"/>
              </a:rPr>
              <a:t>nhận</a:t>
            </a:r>
            <a:r>
              <a:rPr lang="en-US" dirty="0">
                <a:sym typeface="Wingdings" panose="05000000000000000000" pitchFamily="2" charset="2"/>
              </a:rPr>
              <a:t> </a:t>
            </a:r>
            <a:r>
              <a:rPr lang="en-US" dirty="0" err="1">
                <a:sym typeface="Wingdings" panose="05000000000000000000" pitchFamily="2" charset="2"/>
              </a:rPr>
              <a:t>yêu</a:t>
            </a:r>
            <a:r>
              <a:rPr lang="en-US" dirty="0">
                <a:sym typeface="Wingdings" panose="05000000000000000000" pitchFamily="2" charset="2"/>
              </a:rPr>
              <a:t> </a:t>
            </a:r>
            <a:r>
              <a:rPr lang="en-US" dirty="0" err="1">
                <a:sym typeface="Wingdings" panose="05000000000000000000" pitchFamily="2" charset="2"/>
              </a:rPr>
              <a:t>cầu</a:t>
            </a:r>
            <a:r>
              <a:rPr lang="en-US" dirty="0">
                <a:sym typeface="Wingdings" panose="05000000000000000000" pitchFamily="2" charset="2"/>
              </a:rPr>
              <a:t> join </a:t>
            </a:r>
            <a:r>
              <a:rPr lang="en-US" dirty="0" err="1">
                <a:sym typeface="Wingdings" panose="05000000000000000000" pitchFamily="2" charset="2"/>
              </a:rPr>
              <a:t>từ</a:t>
            </a:r>
            <a:r>
              <a:rPr lang="en-US" dirty="0">
                <a:sym typeface="Wingdings" panose="05000000000000000000" pitchFamily="2" charset="2"/>
              </a:rPr>
              <a:t> H3  </a:t>
            </a:r>
            <a:r>
              <a:rPr lang="en-US" dirty="0" err="1">
                <a:sym typeface="Wingdings" panose="05000000000000000000" pitchFamily="2" charset="2"/>
              </a:rPr>
              <a:t>bỏ</a:t>
            </a:r>
            <a:r>
              <a:rPr lang="en-US" dirty="0">
                <a:sym typeface="Wingdings" panose="05000000000000000000" pitchFamily="2" charset="2"/>
              </a:rPr>
              <a:t> qua</a:t>
            </a:r>
            <a:endParaRPr lang="en-US" dirty="0"/>
          </a:p>
        </p:txBody>
      </p:sp>
      <p:sp>
        <p:nvSpPr>
          <p:cNvPr id="4" name="Slide Number Placeholder 3">
            <a:extLst>
              <a:ext uri="{FF2B5EF4-FFF2-40B4-BE49-F238E27FC236}">
                <a16:creationId xmlns:a16="http://schemas.microsoft.com/office/drawing/2014/main" id="{E20C9BCF-D104-4F4F-BDA8-622364F29E0C}"/>
              </a:ext>
            </a:extLst>
          </p:cNvPr>
          <p:cNvSpPr>
            <a:spLocks noGrp="1"/>
          </p:cNvSpPr>
          <p:nvPr>
            <p:ph type="sldNum" sz="quarter" idx="12"/>
          </p:nvPr>
        </p:nvSpPr>
        <p:spPr/>
        <p:txBody>
          <a:bodyPr/>
          <a:lstStyle/>
          <a:p>
            <a:fld id="{DF28FB93-0A08-4E7D-8E63-9EFA29F1E093}" type="slidenum">
              <a:rPr lang="en-US" smtClean="0"/>
              <a:pPr/>
              <a:t>42</a:t>
            </a:fld>
            <a:endParaRPr lang="en-US"/>
          </a:p>
        </p:txBody>
      </p:sp>
      <p:sp>
        <p:nvSpPr>
          <p:cNvPr id="5" name="Line 2">
            <a:extLst>
              <a:ext uri="{FF2B5EF4-FFF2-40B4-BE49-F238E27FC236}">
                <a16:creationId xmlns:a16="http://schemas.microsoft.com/office/drawing/2014/main" id="{FA67BBF5-C0B6-4331-8D6F-D051168402F3}"/>
              </a:ext>
            </a:extLst>
          </p:cNvPr>
          <p:cNvSpPr>
            <a:spLocks noChangeShapeType="1"/>
          </p:cNvSpPr>
          <p:nvPr/>
        </p:nvSpPr>
        <p:spPr bwMode="auto">
          <a:xfrm flipV="1">
            <a:off x="6608688" y="2474019"/>
            <a:ext cx="1180503" cy="106045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3">
            <a:extLst>
              <a:ext uri="{FF2B5EF4-FFF2-40B4-BE49-F238E27FC236}">
                <a16:creationId xmlns:a16="http://schemas.microsoft.com/office/drawing/2014/main" id="{E01A3584-A845-4883-9A76-024F6F5A5325}"/>
              </a:ext>
            </a:extLst>
          </p:cNvPr>
          <p:cNvSpPr>
            <a:spLocks noChangeShapeType="1"/>
          </p:cNvSpPr>
          <p:nvPr/>
        </p:nvSpPr>
        <p:spPr bwMode="auto">
          <a:xfrm>
            <a:off x="6380162" y="2045395"/>
            <a:ext cx="0" cy="21304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4">
            <a:extLst>
              <a:ext uri="{FF2B5EF4-FFF2-40B4-BE49-F238E27FC236}">
                <a16:creationId xmlns:a16="http://schemas.microsoft.com/office/drawing/2014/main" id="{54548139-50A5-4F45-BE1B-0BC09B04575F}"/>
              </a:ext>
            </a:extLst>
          </p:cNvPr>
          <p:cNvSpPr>
            <a:spLocks noChangeShapeType="1"/>
          </p:cNvSpPr>
          <p:nvPr/>
        </p:nvSpPr>
        <p:spPr bwMode="auto">
          <a:xfrm>
            <a:off x="7980362" y="2045395"/>
            <a:ext cx="0" cy="21304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5">
            <a:extLst>
              <a:ext uri="{FF2B5EF4-FFF2-40B4-BE49-F238E27FC236}">
                <a16:creationId xmlns:a16="http://schemas.microsoft.com/office/drawing/2014/main" id="{4D4DF88E-3325-49F4-91E1-7B143F8E7AF3}"/>
              </a:ext>
            </a:extLst>
          </p:cNvPr>
          <p:cNvSpPr>
            <a:spLocks noChangeShapeType="1"/>
          </p:cNvSpPr>
          <p:nvPr/>
        </p:nvSpPr>
        <p:spPr bwMode="auto">
          <a:xfrm flipV="1">
            <a:off x="8228012" y="3562319"/>
            <a:ext cx="1008858" cy="3901"/>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6">
            <a:extLst>
              <a:ext uri="{FF2B5EF4-FFF2-40B4-BE49-F238E27FC236}">
                <a16:creationId xmlns:a16="http://schemas.microsoft.com/office/drawing/2014/main" id="{7D6994E5-A24E-4019-951F-49D0E39BC940}"/>
              </a:ext>
            </a:extLst>
          </p:cNvPr>
          <p:cNvSpPr>
            <a:spLocks noChangeShapeType="1"/>
          </p:cNvSpPr>
          <p:nvPr/>
        </p:nvSpPr>
        <p:spPr bwMode="auto">
          <a:xfrm flipV="1">
            <a:off x="9675813" y="3562318"/>
            <a:ext cx="671512" cy="1"/>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7">
            <a:extLst>
              <a:ext uri="{FF2B5EF4-FFF2-40B4-BE49-F238E27FC236}">
                <a16:creationId xmlns:a16="http://schemas.microsoft.com/office/drawing/2014/main" id="{CC77B158-CE01-4CB2-AB3E-2185513AA1FF}"/>
              </a:ext>
            </a:extLst>
          </p:cNvPr>
          <p:cNvSpPr>
            <a:spLocks noChangeShapeType="1"/>
          </p:cNvSpPr>
          <p:nvPr/>
        </p:nvSpPr>
        <p:spPr bwMode="auto">
          <a:xfrm flipV="1">
            <a:off x="10361511" y="3040753"/>
            <a:ext cx="1528864" cy="8286"/>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8">
            <a:extLst>
              <a:ext uri="{FF2B5EF4-FFF2-40B4-BE49-F238E27FC236}">
                <a16:creationId xmlns:a16="http://schemas.microsoft.com/office/drawing/2014/main" id="{6E99DBE7-E939-46B8-939E-63F4B39E48EC}"/>
              </a:ext>
            </a:extLst>
          </p:cNvPr>
          <p:cNvSpPr>
            <a:spLocks noChangeShapeType="1"/>
          </p:cNvSpPr>
          <p:nvPr/>
        </p:nvSpPr>
        <p:spPr bwMode="auto">
          <a:xfrm>
            <a:off x="11102971" y="4250431"/>
            <a:ext cx="0" cy="458789"/>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9">
            <a:extLst>
              <a:ext uri="{FF2B5EF4-FFF2-40B4-BE49-F238E27FC236}">
                <a16:creationId xmlns:a16="http://schemas.microsoft.com/office/drawing/2014/main" id="{BC372C96-F532-4298-B394-CC21219755FD}"/>
              </a:ext>
            </a:extLst>
          </p:cNvPr>
          <p:cNvSpPr>
            <a:spLocks noChangeShapeType="1"/>
          </p:cNvSpPr>
          <p:nvPr/>
        </p:nvSpPr>
        <p:spPr bwMode="auto">
          <a:xfrm>
            <a:off x="8685212" y="4709220"/>
            <a:ext cx="0" cy="38100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0">
            <a:extLst>
              <a:ext uri="{FF2B5EF4-FFF2-40B4-BE49-F238E27FC236}">
                <a16:creationId xmlns:a16="http://schemas.microsoft.com/office/drawing/2014/main" id="{C6D9AB94-3BEC-4167-825F-CCB124ED01BA}"/>
              </a:ext>
            </a:extLst>
          </p:cNvPr>
          <p:cNvSpPr>
            <a:spLocks noChangeShapeType="1"/>
          </p:cNvSpPr>
          <p:nvPr/>
        </p:nvSpPr>
        <p:spPr bwMode="auto">
          <a:xfrm>
            <a:off x="7313612" y="4607620"/>
            <a:ext cx="1130399"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1">
            <a:extLst>
              <a:ext uri="{FF2B5EF4-FFF2-40B4-BE49-F238E27FC236}">
                <a16:creationId xmlns:a16="http://schemas.microsoft.com/office/drawing/2014/main" id="{66D21FB6-1AD6-4303-BA75-5BB75BDBAD6A}"/>
              </a:ext>
            </a:extLst>
          </p:cNvPr>
          <p:cNvSpPr>
            <a:spLocks noChangeShapeType="1"/>
          </p:cNvSpPr>
          <p:nvPr/>
        </p:nvSpPr>
        <p:spPr bwMode="auto">
          <a:xfrm>
            <a:off x="7013575" y="4178995"/>
            <a:ext cx="0" cy="3016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2">
            <a:extLst>
              <a:ext uri="{FF2B5EF4-FFF2-40B4-BE49-F238E27FC236}">
                <a16:creationId xmlns:a16="http://schemas.microsoft.com/office/drawing/2014/main" id="{DE0D70AF-AA74-40A2-87C9-59F27042E4BF}"/>
              </a:ext>
            </a:extLst>
          </p:cNvPr>
          <p:cNvSpPr>
            <a:spLocks noChangeShapeType="1"/>
          </p:cNvSpPr>
          <p:nvPr/>
        </p:nvSpPr>
        <p:spPr bwMode="auto">
          <a:xfrm>
            <a:off x="6022975" y="4178995"/>
            <a:ext cx="0" cy="8350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9">
            <a:extLst>
              <a:ext uri="{FF2B5EF4-FFF2-40B4-BE49-F238E27FC236}">
                <a16:creationId xmlns:a16="http://schemas.microsoft.com/office/drawing/2014/main" id="{8A195842-7238-46CB-9E65-F8E99A16A104}"/>
              </a:ext>
            </a:extLst>
          </p:cNvPr>
          <p:cNvSpPr>
            <a:spLocks noChangeShapeType="1"/>
          </p:cNvSpPr>
          <p:nvPr/>
        </p:nvSpPr>
        <p:spPr bwMode="auto">
          <a:xfrm>
            <a:off x="6026150" y="2042220"/>
            <a:ext cx="23590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0">
            <a:extLst>
              <a:ext uri="{FF2B5EF4-FFF2-40B4-BE49-F238E27FC236}">
                <a16:creationId xmlns:a16="http://schemas.microsoft.com/office/drawing/2014/main" id="{53D7350C-1CFB-40AD-B806-D4DB44B2EF1D}"/>
              </a:ext>
            </a:extLst>
          </p:cNvPr>
          <p:cNvSpPr>
            <a:spLocks noChangeShapeType="1"/>
          </p:cNvSpPr>
          <p:nvPr/>
        </p:nvSpPr>
        <p:spPr bwMode="auto">
          <a:xfrm>
            <a:off x="7223125" y="1664395"/>
            <a:ext cx="0" cy="3778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1">
            <a:extLst>
              <a:ext uri="{FF2B5EF4-FFF2-40B4-BE49-F238E27FC236}">
                <a16:creationId xmlns:a16="http://schemas.microsoft.com/office/drawing/2014/main" id="{DE8DDE92-8473-4DE9-9282-29A5D13DB2AE}"/>
              </a:ext>
            </a:extLst>
          </p:cNvPr>
          <p:cNvSpPr>
            <a:spLocks noChangeShapeType="1"/>
          </p:cNvSpPr>
          <p:nvPr/>
        </p:nvSpPr>
        <p:spPr bwMode="auto">
          <a:xfrm>
            <a:off x="5873750" y="4175820"/>
            <a:ext cx="25876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2">
            <a:extLst>
              <a:ext uri="{FF2B5EF4-FFF2-40B4-BE49-F238E27FC236}">
                <a16:creationId xmlns:a16="http://schemas.microsoft.com/office/drawing/2014/main" id="{9DA0886B-1948-4A4C-B3EC-9645EB3195A2}"/>
              </a:ext>
            </a:extLst>
          </p:cNvPr>
          <p:cNvSpPr>
            <a:spLocks noChangeShapeType="1"/>
          </p:cNvSpPr>
          <p:nvPr/>
        </p:nvSpPr>
        <p:spPr bwMode="auto">
          <a:xfrm>
            <a:off x="10366375" y="2578795"/>
            <a:ext cx="0" cy="17494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3">
            <a:extLst>
              <a:ext uri="{FF2B5EF4-FFF2-40B4-BE49-F238E27FC236}">
                <a16:creationId xmlns:a16="http://schemas.microsoft.com/office/drawing/2014/main" id="{E5E506F5-716D-4D7E-B61D-4F3E2F08F40F}"/>
              </a:ext>
            </a:extLst>
          </p:cNvPr>
          <p:cNvSpPr>
            <a:spLocks noChangeShapeType="1"/>
          </p:cNvSpPr>
          <p:nvPr/>
        </p:nvSpPr>
        <p:spPr bwMode="auto">
          <a:xfrm>
            <a:off x="11890375" y="2788345"/>
            <a:ext cx="0" cy="4540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5">
            <a:extLst>
              <a:ext uri="{FF2B5EF4-FFF2-40B4-BE49-F238E27FC236}">
                <a16:creationId xmlns:a16="http://schemas.microsoft.com/office/drawing/2014/main" id="{4328CA2E-DC9F-4CB6-BC4A-08FDFE10BC6B}"/>
              </a:ext>
            </a:extLst>
          </p:cNvPr>
          <p:cNvSpPr>
            <a:spLocks noChangeShapeType="1"/>
          </p:cNvSpPr>
          <p:nvPr/>
        </p:nvSpPr>
        <p:spPr bwMode="auto">
          <a:xfrm>
            <a:off x="10369550" y="4176788"/>
            <a:ext cx="5429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6">
            <a:extLst>
              <a:ext uri="{FF2B5EF4-FFF2-40B4-BE49-F238E27FC236}">
                <a16:creationId xmlns:a16="http://schemas.microsoft.com/office/drawing/2014/main" id="{036FF678-65B0-438D-8891-5271550EA233}"/>
              </a:ext>
            </a:extLst>
          </p:cNvPr>
          <p:cNvSpPr>
            <a:spLocks noChangeShapeType="1"/>
          </p:cNvSpPr>
          <p:nvPr/>
        </p:nvSpPr>
        <p:spPr bwMode="auto">
          <a:xfrm>
            <a:off x="9759950" y="4709220"/>
            <a:ext cx="21304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7">
            <a:extLst>
              <a:ext uri="{FF2B5EF4-FFF2-40B4-BE49-F238E27FC236}">
                <a16:creationId xmlns:a16="http://schemas.microsoft.com/office/drawing/2014/main" id="{018B31AF-D35C-4318-A09C-9980CACA3377}"/>
              </a:ext>
            </a:extLst>
          </p:cNvPr>
          <p:cNvSpPr>
            <a:spLocks noChangeShapeType="1"/>
          </p:cNvSpPr>
          <p:nvPr/>
        </p:nvSpPr>
        <p:spPr bwMode="auto">
          <a:xfrm>
            <a:off x="10347325" y="4712395"/>
            <a:ext cx="0" cy="3016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8">
            <a:extLst>
              <a:ext uri="{FF2B5EF4-FFF2-40B4-BE49-F238E27FC236}">
                <a16:creationId xmlns:a16="http://schemas.microsoft.com/office/drawing/2014/main" id="{090BC5CB-39BD-44BA-B38D-BBAC37014482}"/>
              </a:ext>
            </a:extLst>
          </p:cNvPr>
          <p:cNvSpPr>
            <a:spLocks noChangeShapeType="1"/>
          </p:cNvSpPr>
          <p:nvPr/>
        </p:nvSpPr>
        <p:spPr bwMode="auto">
          <a:xfrm>
            <a:off x="8083550" y="5090220"/>
            <a:ext cx="14446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58" name="Picture 2" descr="C:\Users\HP\AppData\Local\Microsoft\Windows\Temporary Internet Files\Content.IE5\XHC0ZJ3B\router-30140_640[1].png">
            <a:extLst>
              <a:ext uri="{FF2B5EF4-FFF2-40B4-BE49-F238E27FC236}">
                <a16:creationId xmlns:a16="http://schemas.microsoft.com/office/drawing/2014/main" id="{F7473DC3-3D41-47C8-A06B-A799CAD108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1637" y="2329625"/>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C:\Users\HP\AppData\Local\Microsoft\Windows\Temporary Internet Files\Content.IE5\XHC0ZJ3B\router-30140_640[1].png">
            <a:extLst>
              <a:ext uri="{FF2B5EF4-FFF2-40B4-BE49-F238E27FC236}">
                <a16:creationId xmlns:a16="http://schemas.microsoft.com/office/drawing/2014/main" id="{A1A413E6-1B77-411D-886A-53F04FEFB10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5355" y="2329625"/>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C:\Users\HP\AppData\Local\Microsoft\Windows\Temporary Internet Files\Content.IE5\XHC0ZJ3B\router-30140_640[1].png">
            <a:extLst>
              <a:ext uri="{FF2B5EF4-FFF2-40B4-BE49-F238E27FC236}">
                <a16:creationId xmlns:a16="http://schemas.microsoft.com/office/drawing/2014/main" id="{055F2C0B-0BD9-479C-AEE3-A1012C8459B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1637" y="3453576"/>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C:\Users\HP\AppData\Local\Microsoft\Windows\Temporary Internet Files\Content.IE5\XHC0ZJ3B\router-30140_640[1].png">
            <a:extLst>
              <a:ext uri="{FF2B5EF4-FFF2-40B4-BE49-F238E27FC236}">
                <a16:creationId xmlns:a16="http://schemas.microsoft.com/office/drawing/2014/main" id="{1E0C5A5F-80A4-4703-96B6-615E286BBF7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5355" y="3453576"/>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C:\Users\HP\AppData\Local\Microsoft\Windows\Temporary Internet Files\Content.IE5\XHC0ZJ3B\router-30140_640[1].png">
            <a:extLst>
              <a:ext uri="{FF2B5EF4-FFF2-40B4-BE49-F238E27FC236}">
                <a16:creationId xmlns:a16="http://schemas.microsoft.com/office/drawing/2014/main" id="{EE786C0F-CC30-4FCC-9C41-A39C7D9E64F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7189" y="3453575"/>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C:\Users\HP\AppData\Local\Microsoft\Windows\Temporary Internet Files\Content.IE5\XHC0ZJ3B\router-30140_640[1].png">
            <a:extLst>
              <a:ext uri="{FF2B5EF4-FFF2-40B4-BE49-F238E27FC236}">
                <a16:creationId xmlns:a16="http://schemas.microsoft.com/office/drawing/2014/main" id="{80AB3EB8-64E9-4D22-994B-A34BE1030B3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8500" y="2900396"/>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C:\Users\HP\AppData\Local\Microsoft\Windows\Temporary Internet Files\Content.IE5\XHC0ZJ3B\router-30140_640[1].png">
            <a:extLst>
              <a:ext uri="{FF2B5EF4-FFF2-40B4-BE49-F238E27FC236}">
                <a16:creationId xmlns:a16="http://schemas.microsoft.com/office/drawing/2014/main" id="{41B58FB3-65C9-48F8-9DED-D2B01C62CAD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8500" y="4024347"/>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C:\Users\HP\AppData\Local\Microsoft\Windows\Temporary Internet Files\Content.IE5\XHC0ZJ3B\router-30140_640[1].png">
            <a:extLst>
              <a:ext uri="{FF2B5EF4-FFF2-40B4-BE49-F238E27FC236}">
                <a16:creationId xmlns:a16="http://schemas.microsoft.com/office/drawing/2014/main" id="{991A0BFC-A3D9-4224-90AE-AF46FB0E972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0293" y="4492593"/>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C:\Users\HP\AppData\Local\Microsoft\Windows\Temporary Internet Files\Content.IE5\XHC0ZJ3B\router-30140_640[1].png">
            <a:extLst>
              <a:ext uri="{FF2B5EF4-FFF2-40B4-BE49-F238E27FC236}">
                <a16:creationId xmlns:a16="http://schemas.microsoft.com/office/drawing/2014/main" id="{1E2BA587-DEB6-45EC-A9BD-4ED650D4685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44011" y="449259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68" name="computr2">
            <a:extLst>
              <a:ext uri="{FF2B5EF4-FFF2-40B4-BE49-F238E27FC236}">
                <a16:creationId xmlns:a16="http://schemas.microsoft.com/office/drawing/2014/main" id="{9FF62838-9BE9-4A15-98BD-F1C449A0353A}"/>
              </a:ext>
            </a:extLst>
          </p:cNvPr>
          <p:cNvSpPr>
            <a:spLocks noEditPoints="1" noChangeArrowheads="1"/>
          </p:cNvSpPr>
          <p:nvPr/>
        </p:nvSpPr>
        <p:spPr bwMode="auto">
          <a:xfrm>
            <a:off x="5829824" y="5010845"/>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0" name="computr2">
            <a:extLst>
              <a:ext uri="{FF2B5EF4-FFF2-40B4-BE49-F238E27FC236}">
                <a16:creationId xmlns:a16="http://schemas.microsoft.com/office/drawing/2014/main" id="{99414642-CF36-4D0D-A40C-C8CE8C0088B5}"/>
              </a:ext>
            </a:extLst>
          </p:cNvPr>
          <p:cNvSpPr>
            <a:spLocks noEditPoints="1" noChangeArrowheads="1"/>
          </p:cNvSpPr>
          <p:nvPr/>
        </p:nvSpPr>
        <p:spPr bwMode="auto">
          <a:xfrm>
            <a:off x="10195893" y="5000701"/>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1" name="computr2">
            <a:extLst>
              <a:ext uri="{FF2B5EF4-FFF2-40B4-BE49-F238E27FC236}">
                <a16:creationId xmlns:a16="http://schemas.microsoft.com/office/drawing/2014/main" id="{9D360855-8521-4B8B-9FE6-B9AC45819B14}"/>
              </a:ext>
            </a:extLst>
          </p:cNvPr>
          <p:cNvSpPr>
            <a:spLocks noEditPoints="1" noChangeArrowheads="1"/>
          </p:cNvSpPr>
          <p:nvPr/>
        </p:nvSpPr>
        <p:spPr bwMode="auto">
          <a:xfrm>
            <a:off x="7035180" y="1335528"/>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17" name="Straight Arrow Connector 16">
            <a:extLst>
              <a:ext uri="{FF2B5EF4-FFF2-40B4-BE49-F238E27FC236}">
                <a16:creationId xmlns:a16="http://schemas.microsoft.com/office/drawing/2014/main" id="{D67D30DB-E060-4AF3-9385-34CAE586218F}"/>
              </a:ext>
            </a:extLst>
          </p:cNvPr>
          <p:cNvCxnSpPr>
            <a:cxnSpLocks/>
          </p:cNvCxnSpPr>
          <p:nvPr/>
        </p:nvCxnSpPr>
        <p:spPr>
          <a:xfrm>
            <a:off x="7265992" y="1664395"/>
            <a:ext cx="1" cy="37782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7040432-9B87-4556-825D-17F8E694CCDC}"/>
              </a:ext>
            </a:extLst>
          </p:cNvPr>
          <p:cNvCxnSpPr>
            <a:cxnSpLocks/>
          </p:cNvCxnSpPr>
          <p:nvPr/>
        </p:nvCxnSpPr>
        <p:spPr>
          <a:xfrm flipH="1">
            <a:off x="6425243" y="2045395"/>
            <a:ext cx="2539" cy="26449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DA12717C-F278-47C8-826A-DF89D7199419}"/>
              </a:ext>
            </a:extLst>
          </p:cNvPr>
          <p:cNvCxnSpPr>
            <a:cxnSpLocks/>
          </p:cNvCxnSpPr>
          <p:nvPr/>
        </p:nvCxnSpPr>
        <p:spPr>
          <a:xfrm flipH="1">
            <a:off x="8017506" y="2045395"/>
            <a:ext cx="2539" cy="26449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30630EE5-A7EE-4EAA-BD0C-613D56BFDCC5}"/>
              </a:ext>
            </a:extLst>
          </p:cNvPr>
          <p:cNvCxnSpPr>
            <a:cxnSpLocks/>
          </p:cNvCxnSpPr>
          <p:nvPr/>
        </p:nvCxnSpPr>
        <p:spPr>
          <a:xfrm flipH="1">
            <a:off x="6426196" y="2551325"/>
            <a:ext cx="1587" cy="88251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D321300B-06AB-4A59-ABE5-4C8F6D2F9EC8}"/>
              </a:ext>
            </a:extLst>
          </p:cNvPr>
          <p:cNvCxnSpPr>
            <a:cxnSpLocks/>
          </p:cNvCxnSpPr>
          <p:nvPr/>
        </p:nvCxnSpPr>
        <p:spPr>
          <a:xfrm flipH="1">
            <a:off x="8026395" y="2547251"/>
            <a:ext cx="1587" cy="88251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4DC8CA0-893A-44E0-89FA-BF599A586022}"/>
              </a:ext>
            </a:extLst>
          </p:cNvPr>
          <p:cNvCxnSpPr>
            <a:cxnSpLocks/>
          </p:cNvCxnSpPr>
          <p:nvPr/>
        </p:nvCxnSpPr>
        <p:spPr>
          <a:xfrm flipH="1">
            <a:off x="6427783" y="3675275"/>
            <a:ext cx="1" cy="50054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A5D44F05-9B35-4C91-8CB5-86E66CCEE319}"/>
              </a:ext>
            </a:extLst>
          </p:cNvPr>
          <p:cNvCxnSpPr>
            <a:cxnSpLocks/>
          </p:cNvCxnSpPr>
          <p:nvPr/>
        </p:nvCxnSpPr>
        <p:spPr>
          <a:xfrm>
            <a:off x="7073271" y="4175820"/>
            <a:ext cx="1" cy="31694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FD49C25-2918-4AE7-B921-83857F65C12B}"/>
              </a:ext>
            </a:extLst>
          </p:cNvPr>
          <p:cNvCxnSpPr>
            <a:cxnSpLocks/>
          </p:cNvCxnSpPr>
          <p:nvPr/>
        </p:nvCxnSpPr>
        <p:spPr>
          <a:xfrm>
            <a:off x="6079404" y="4183565"/>
            <a:ext cx="0" cy="807611"/>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B459ED50-146E-46BA-9BA2-6EBFA41C91EA}"/>
              </a:ext>
            </a:extLst>
          </p:cNvPr>
          <p:cNvCxnSpPr>
            <a:cxnSpLocks/>
          </p:cNvCxnSpPr>
          <p:nvPr/>
        </p:nvCxnSpPr>
        <p:spPr>
          <a:xfrm>
            <a:off x="7340646" y="4556627"/>
            <a:ext cx="1055642"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310C1D33-7A46-4F4C-B252-BFA019377BFF}"/>
              </a:ext>
            </a:extLst>
          </p:cNvPr>
          <p:cNvCxnSpPr>
            <a:cxnSpLocks/>
          </p:cNvCxnSpPr>
          <p:nvPr/>
        </p:nvCxnSpPr>
        <p:spPr>
          <a:xfrm>
            <a:off x="8228012" y="3519563"/>
            <a:ext cx="977901"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0E0889AE-933A-4E44-ACE5-F7AC6B9EB488}"/>
              </a:ext>
            </a:extLst>
          </p:cNvPr>
          <p:cNvCxnSpPr>
            <a:cxnSpLocks/>
          </p:cNvCxnSpPr>
          <p:nvPr/>
        </p:nvCxnSpPr>
        <p:spPr>
          <a:xfrm>
            <a:off x="9725025" y="3519563"/>
            <a:ext cx="641350"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658EF61-A831-4DE8-9AF8-A23A4130C68A}"/>
              </a:ext>
            </a:extLst>
          </p:cNvPr>
          <p:cNvCxnSpPr>
            <a:cxnSpLocks/>
          </p:cNvCxnSpPr>
          <p:nvPr/>
        </p:nvCxnSpPr>
        <p:spPr>
          <a:xfrm>
            <a:off x="10369550" y="2995692"/>
            <a:ext cx="478054"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BA3519D9-9239-4C94-A486-C34A8A906D65}"/>
              </a:ext>
            </a:extLst>
          </p:cNvPr>
          <p:cNvCxnSpPr>
            <a:cxnSpLocks/>
          </p:cNvCxnSpPr>
          <p:nvPr/>
        </p:nvCxnSpPr>
        <p:spPr>
          <a:xfrm>
            <a:off x="10369550" y="4137716"/>
            <a:ext cx="478054"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5AA68BF0-4371-48FF-8CAC-5FB50F75D3DB}"/>
              </a:ext>
            </a:extLst>
          </p:cNvPr>
          <p:cNvCxnSpPr>
            <a:cxnSpLocks/>
          </p:cNvCxnSpPr>
          <p:nvPr/>
        </p:nvCxnSpPr>
        <p:spPr>
          <a:xfrm flipH="1">
            <a:off x="11171238" y="4267340"/>
            <a:ext cx="1" cy="44188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479E587-A209-42D2-A0EA-D467E7A8D3F5}"/>
              </a:ext>
            </a:extLst>
          </p:cNvPr>
          <p:cNvCxnSpPr>
            <a:cxnSpLocks/>
          </p:cNvCxnSpPr>
          <p:nvPr/>
        </p:nvCxnSpPr>
        <p:spPr>
          <a:xfrm flipH="1">
            <a:off x="10393580" y="4714251"/>
            <a:ext cx="1" cy="28645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79F9A365-8ADA-4FF0-B8B0-7E3927BF8A3E}"/>
              </a:ext>
            </a:extLst>
          </p:cNvPr>
          <p:cNvCxnSpPr>
            <a:cxnSpLocks/>
          </p:cNvCxnSpPr>
          <p:nvPr/>
        </p:nvCxnSpPr>
        <p:spPr>
          <a:xfrm flipH="1">
            <a:off x="7376143" y="4661595"/>
            <a:ext cx="1020145"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1" name="Rectangle 39">
            <a:extLst>
              <a:ext uri="{FF2B5EF4-FFF2-40B4-BE49-F238E27FC236}">
                <a16:creationId xmlns:a16="http://schemas.microsoft.com/office/drawing/2014/main" id="{12E295E8-42C2-4D99-9534-1F48317F1C05}"/>
              </a:ext>
            </a:extLst>
          </p:cNvPr>
          <p:cNvSpPr>
            <a:spLocks noChangeArrowheads="1"/>
          </p:cNvSpPr>
          <p:nvPr/>
        </p:nvSpPr>
        <p:spPr bwMode="auto">
          <a:xfrm>
            <a:off x="7540626" y="4617214"/>
            <a:ext cx="855662" cy="308419"/>
          </a:xfrm>
          <a:prstGeom prst="rect">
            <a:avLst/>
          </a:prstGeom>
          <a:noFill/>
          <a:ln>
            <a:noFill/>
          </a:ln>
          <a:effectLst/>
        </p:spPr>
        <p:txBody>
          <a:bodyPr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Prune</a:t>
            </a:r>
          </a:p>
        </p:txBody>
      </p:sp>
      <p:cxnSp>
        <p:nvCxnSpPr>
          <p:cNvPr id="93" name="Straight Arrow Connector 92">
            <a:extLst>
              <a:ext uri="{FF2B5EF4-FFF2-40B4-BE49-F238E27FC236}">
                <a16:creationId xmlns:a16="http://schemas.microsoft.com/office/drawing/2014/main" id="{F980DA4B-B055-44B8-B8D9-C79C6AEF6D75}"/>
              </a:ext>
            </a:extLst>
          </p:cNvPr>
          <p:cNvCxnSpPr>
            <a:cxnSpLocks/>
          </p:cNvCxnSpPr>
          <p:nvPr/>
        </p:nvCxnSpPr>
        <p:spPr>
          <a:xfrm flipH="1">
            <a:off x="10369552" y="3112814"/>
            <a:ext cx="457198"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4" name="Rectangle 39">
            <a:extLst>
              <a:ext uri="{FF2B5EF4-FFF2-40B4-BE49-F238E27FC236}">
                <a16:creationId xmlns:a16="http://schemas.microsoft.com/office/drawing/2014/main" id="{7571A675-763A-4933-939C-F3EEDACB6411}"/>
              </a:ext>
            </a:extLst>
          </p:cNvPr>
          <p:cNvSpPr>
            <a:spLocks noChangeArrowheads="1"/>
          </p:cNvSpPr>
          <p:nvPr/>
        </p:nvSpPr>
        <p:spPr bwMode="auto">
          <a:xfrm>
            <a:off x="10479389" y="3105264"/>
            <a:ext cx="855662" cy="308419"/>
          </a:xfrm>
          <a:prstGeom prst="rect">
            <a:avLst/>
          </a:prstGeom>
          <a:noFill/>
          <a:ln>
            <a:noFill/>
          </a:ln>
          <a:effectLst/>
        </p:spPr>
        <p:txBody>
          <a:bodyPr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Prune</a:t>
            </a:r>
          </a:p>
        </p:txBody>
      </p:sp>
      <p:cxnSp>
        <p:nvCxnSpPr>
          <p:cNvPr id="95" name="Straight Arrow Connector 94">
            <a:extLst>
              <a:ext uri="{FF2B5EF4-FFF2-40B4-BE49-F238E27FC236}">
                <a16:creationId xmlns:a16="http://schemas.microsoft.com/office/drawing/2014/main" id="{D252A27C-CA66-4988-845E-97D86089C821}"/>
              </a:ext>
            </a:extLst>
          </p:cNvPr>
          <p:cNvCxnSpPr>
            <a:cxnSpLocks/>
          </p:cNvCxnSpPr>
          <p:nvPr/>
        </p:nvCxnSpPr>
        <p:spPr>
          <a:xfrm flipH="1">
            <a:off x="10385344" y="4251091"/>
            <a:ext cx="457198" cy="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6" name="Rectangle 39">
            <a:extLst>
              <a:ext uri="{FF2B5EF4-FFF2-40B4-BE49-F238E27FC236}">
                <a16:creationId xmlns:a16="http://schemas.microsoft.com/office/drawing/2014/main" id="{915EEB2A-59C7-496C-864A-C5CFFF38DB1C}"/>
              </a:ext>
            </a:extLst>
          </p:cNvPr>
          <p:cNvSpPr>
            <a:spLocks noChangeArrowheads="1"/>
          </p:cNvSpPr>
          <p:nvPr/>
        </p:nvSpPr>
        <p:spPr bwMode="auto">
          <a:xfrm>
            <a:off x="10185731" y="4243541"/>
            <a:ext cx="1165112" cy="523862"/>
          </a:xfrm>
          <a:prstGeom prst="rect">
            <a:avLst/>
          </a:prstGeom>
          <a:noFill/>
          <a:ln>
            <a:noFill/>
          </a:ln>
          <a:effectLst/>
        </p:spPr>
        <p:txBody>
          <a:bodyPr wrap="squar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vi-VN" altLang="en-US" sz="1400" dirty="0"/>
              <a:t>Join</a:t>
            </a:r>
            <a:br>
              <a:rPr lang="vi-VN" altLang="en-US" sz="1400" dirty="0"/>
            </a:br>
            <a:r>
              <a:rPr lang="vi-VN" altLang="en-US" sz="1400" dirty="0"/>
              <a:t>(override)</a:t>
            </a:r>
            <a:endParaRPr lang="en-US" altLang="en-US" sz="1400" dirty="0"/>
          </a:p>
        </p:txBody>
      </p:sp>
      <p:grpSp>
        <p:nvGrpSpPr>
          <p:cNvPr id="97" name="Group 55">
            <a:extLst>
              <a:ext uri="{FF2B5EF4-FFF2-40B4-BE49-F238E27FC236}">
                <a16:creationId xmlns:a16="http://schemas.microsoft.com/office/drawing/2014/main" id="{7F96C247-1A09-4B3C-99EC-1065752F0434}"/>
              </a:ext>
            </a:extLst>
          </p:cNvPr>
          <p:cNvGrpSpPr>
            <a:grpSpLocks/>
          </p:cNvGrpSpPr>
          <p:nvPr/>
        </p:nvGrpSpPr>
        <p:grpSpPr bwMode="auto">
          <a:xfrm>
            <a:off x="10320554" y="533400"/>
            <a:ext cx="1511301" cy="923925"/>
            <a:chOff x="3860" y="720"/>
            <a:chExt cx="952" cy="582"/>
          </a:xfrm>
          <a:noFill/>
        </p:grpSpPr>
        <p:sp>
          <p:nvSpPr>
            <p:cNvPr id="98" name="Rectangle 49">
              <a:extLst>
                <a:ext uri="{FF2B5EF4-FFF2-40B4-BE49-F238E27FC236}">
                  <a16:creationId xmlns:a16="http://schemas.microsoft.com/office/drawing/2014/main" id="{5A1E7F60-55D8-4D66-987A-756C44AC96EB}"/>
                </a:ext>
              </a:extLst>
            </p:cNvPr>
            <p:cNvSpPr>
              <a:spLocks noChangeArrowheads="1"/>
            </p:cNvSpPr>
            <p:nvPr/>
          </p:nvSpPr>
          <p:spPr bwMode="auto">
            <a:xfrm>
              <a:off x="3860" y="725"/>
              <a:ext cx="952" cy="568"/>
            </a:xfrm>
            <a:prstGeom prst="rect">
              <a:avLst/>
            </a:prstGeom>
            <a:grpFill/>
            <a:ln w="12700">
              <a:solidFill>
                <a:srgbClr val="000000"/>
              </a:solidFill>
              <a:miter lim="800000"/>
              <a:headEnd/>
              <a:tailEnd/>
            </a:ln>
            <a:effectLst>
              <a:outerShdw dist="35921" dir="2700000" algn="ctr" rotWithShape="0">
                <a:schemeClr val="tx1"/>
              </a:outerShdw>
            </a:effectLst>
          </p:spPr>
          <p:txBody>
            <a:bodyPr wrap="none" anchor="ct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eaLnBrk="1" hangingPunct="1"/>
              <a:endParaRPr lang="en-GB" altLang="en-US"/>
            </a:p>
          </p:txBody>
        </p:sp>
        <p:sp>
          <p:nvSpPr>
            <p:cNvPr id="99" name="Line 50">
              <a:extLst>
                <a:ext uri="{FF2B5EF4-FFF2-40B4-BE49-F238E27FC236}">
                  <a16:creationId xmlns:a16="http://schemas.microsoft.com/office/drawing/2014/main" id="{8D8873B4-481B-4C7F-B422-790CA2D39D4C}"/>
                </a:ext>
              </a:extLst>
            </p:cNvPr>
            <p:cNvSpPr>
              <a:spLocks noChangeShapeType="1"/>
            </p:cNvSpPr>
            <p:nvPr/>
          </p:nvSpPr>
          <p:spPr bwMode="auto">
            <a:xfrm>
              <a:off x="3906" y="845"/>
              <a:ext cx="286" cy="0"/>
            </a:xfrm>
            <a:prstGeom prst="line">
              <a:avLst/>
            </a:prstGeom>
            <a:grpFill/>
            <a:ln w="63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 name="Line 51">
              <a:extLst>
                <a:ext uri="{FF2B5EF4-FFF2-40B4-BE49-F238E27FC236}">
                  <a16:creationId xmlns:a16="http://schemas.microsoft.com/office/drawing/2014/main" id="{BC1C6FAF-87A0-45BA-AB8D-E18EBF71382E}"/>
                </a:ext>
              </a:extLst>
            </p:cNvPr>
            <p:cNvSpPr>
              <a:spLocks noChangeShapeType="1"/>
            </p:cNvSpPr>
            <p:nvPr/>
          </p:nvSpPr>
          <p:spPr bwMode="auto">
            <a:xfrm>
              <a:off x="3906" y="1010"/>
              <a:ext cx="286" cy="0"/>
            </a:xfrm>
            <a:prstGeom prst="line">
              <a:avLst/>
            </a:prstGeom>
            <a:grpFill/>
            <a:ln w="25400">
              <a:solidFill>
                <a:srgbClr val="7030A0"/>
              </a:solidFill>
              <a:round/>
              <a:headEnd type="none" w="sm" len="sm"/>
              <a:tailEnd type="none" w="sm" len="sm"/>
            </a:ln>
            <a:effectLst/>
          </p:spPr>
          <p:txBody>
            <a:bodyPr wrap="none" anchor="ctr"/>
            <a:lstStyle/>
            <a:p>
              <a:endParaRPr lang="en-US"/>
            </a:p>
          </p:txBody>
        </p:sp>
        <p:sp>
          <p:nvSpPr>
            <p:cNvPr id="101" name="Line 52">
              <a:extLst>
                <a:ext uri="{FF2B5EF4-FFF2-40B4-BE49-F238E27FC236}">
                  <a16:creationId xmlns:a16="http://schemas.microsoft.com/office/drawing/2014/main" id="{95AD898A-3F2F-4498-9BAA-EBE63BFB9530}"/>
                </a:ext>
              </a:extLst>
            </p:cNvPr>
            <p:cNvSpPr>
              <a:spLocks noChangeShapeType="1"/>
            </p:cNvSpPr>
            <p:nvPr/>
          </p:nvSpPr>
          <p:spPr bwMode="auto">
            <a:xfrm>
              <a:off x="3906" y="1171"/>
              <a:ext cx="286" cy="0"/>
            </a:xfrm>
            <a:prstGeom prst="line">
              <a:avLst/>
            </a:prstGeom>
            <a:grpFill/>
            <a:ln w="25400">
              <a:solidFill>
                <a:srgbClr val="00B050"/>
              </a:solidFill>
              <a:round/>
              <a:headEnd type="none" w="sm" len="sm"/>
              <a:tailEnd type="none" w="sm" len="sm"/>
            </a:ln>
            <a:effectLst/>
          </p:spPr>
          <p:txBody>
            <a:bodyPr wrap="none" anchor="ctr"/>
            <a:lstStyle/>
            <a:p>
              <a:endParaRPr lang="en-US"/>
            </a:p>
          </p:txBody>
        </p:sp>
        <p:sp>
          <p:nvSpPr>
            <p:cNvPr id="102" name="Line 53">
              <a:extLst>
                <a:ext uri="{FF2B5EF4-FFF2-40B4-BE49-F238E27FC236}">
                  <a16:creationId xmlns:a16="http://schemas.microsoft.com/office/drawing/2014/main" id="{B2CD9A0F-A6AD-4BBF-8A2F-F778B301E09B}"/>
                </a:ext>
              </a:extLst>
            </p:cNvPr>
            <p:cNvSpPr>
              <a:spLocks noChangeShapeType="1"/>
            </p:cNvSpPr>
            <p:nvPr/>
          </p:nvSpPr>
          <p:spPr bwMode="auto">
            <a:xfrm>
              <a:off x="3906" y="1209"/>
              <a:ext cx="286" cy="0"/>
            </a:xfrm>
            <a:prstGeom prst="line">
              <a:avLst/>
            </a:prstGeom>
            <a:grpFill/>
            <a:ln w="25400">
              <a:solidFill>
                <a:srgbClr val="FFC000"/>
              </a:solidFill>
              <a:round/>
              <a:headEnd type="none" w="sm" len="sm"/>
              <a:tailEnd type="none" w="sm" len="sm"/>
            </a:ln>
            <a:effectLst/>
          </p:spPr>
          <p:txBody>
            <a:bodyPr wrap="none" anchor="ctr"/>
            <a:lstStyle/>
            <a:p>
              <a:endParaRPr lang="en-US"/>
            </a:p>
          </p:txBody>
        </p:sp>
        <p:sp>
          <p:nvSpPr>
            <p:cNvPr id="103" name="Rectangle 54">
              <a:extLst>
                <a:ext uri="{FF2B5EF4-FFF2-40B4-BE49-F238E27FC236}">
                  <a16:creationId xmlns:a16="http://schemas.microsoft.com/office/drawing/2014/main" id="{FF61B15E-9B57-4470-81CA-465C84A09825}"/>
                </a:ext>
              </a:extLst>
            </p:cNvPr>
            <p:cNvSpPr>
              <a:spLocks noChangeArrowheads="1"/>
            </p:cNvSpPr>
            <p:nvPr/>
          </p:nvSpPr>
          <p:spPr bwMode="auto">
            <a:xfrm>
              <a:off x="4230" y="720"/>
              <a:ext cx="571" cy="58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20000"/>
                </a:spcBef>
              </a:pPr>
              <a:r>
                <a:rPr lang="en-US" altLang="en-US" dirty="0"/>
                <a:t>Link</a:t>
              </a:r>
            </a:p>
            <a:p>
              <a:pPr>
                <a:spcBef>
                  <a:spcPct val="20000"/>
                </a:spcBef>
              </a:pPr>
              <a:r>
                <a:rPr lang="en-US" altLang="en-US" dirty="0"/>
                <a:t>Data</a:t>
              </a:r>
            </a:p>
            <a:p>
              <a:pPr>
                <a:spcBef>
                  <a:spcPct val="20000"/>
                </a:spcBef>
              </a:pPr>
              <a:r>
                <a:rPr lang="en-US" altLang="en-US" dirty="0"/>
                <a:t>Control</a:t>
              </a:r>
            </a:p>
          </p:txBody>
        </p:sp>
      </p:grpSp>
      <p:grpSp>
        <p:nvGrpSpPr>
          <p:cNvPr id="104" name="Group 103">
            <a:extLst>
              <a:ext uri="{FF2B5EF4-FFF2-40B4-BE49-F238E27FC236}">
                <a16:creationId xmlns:a16="http://schemas.microsoft.com/office/drawing/2014/main" id="{FF69A4A1-05AA-4CE9-B47C-1E5400D539A0}"/>
              </a:ext>
            </a:extLst>
          </p:cNvPr>
          <p:cNvGrpSpPr/>
          <p:nvPr/>
        </p:nvGrpSpPr>
        <p:grpSpPr>
          <a:xfrm>
            <a:off x="5495924" y="1063181"/>
            <a:ext cx="6008688" cy="4604713"/>
            <a:chOff x="5495924" y="1063181"/>
            <a:chExt cx="6008688" cy="4604713"/>
          </a:xfrm>
        </p:grpSpPr>
        <p:sp>
          <p:nvSpPr>
            <p:cNvPr id="105" name="Rectangle 29">
              <a:extLst>
                <a:ext uri="{FF2B5EF4-FFF2-40B4-BE49-F238E27FC236}">
                  <a16:creationId xmlns:a16="http://schemas.microsoft.com/office/drawing/2014/main" id="{951DB523-021C-49C3-BDAB-3DABB5C1590C}"/>
                </a:ext>
              </a:extLst>
            </p:cNvPr>
            <p:cNvSpPr>
              <a:spLocks noChangeArrowheads="1"/>
            </p:cNvSpPr>
            <p:nvPr/>
          </p:nvSpPr>
          <p:spPr bwMode="auto">
            <a:xfrm>
              <a:off x="6704012" y="1063181"/>
              <a:ext cx="1131720"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H1: Source</a:t>
              </a:r>
            </a:p>
          </p:txBody>
        </p:sp>
        <p:sp>
          <p:nvSpPr>
            <p:cNvPr id="106" name="Rectangle 30">
              <a:extLst>
                <a:ext uri="{FF2B5EF4-FFF2-40B4-BE49-F238E27FC236}">
                  <a16:creationId xmlns:a16="http://schemas.microsoft.com/office/drawing/2014/main" id="{8BA58875-E568-40D0-BF20-9A4182C1F815}"/>
                </a:ext>
              </a:extLst>
            </p:cNvPr>
            <p:cNvSpPr>
              <a:spLocks noChangeArrowheads="1"/>
            </p:cNvSpPr>
            <p:nvPr/>
          </p:nvSpPr>
          <p:spPr bwMode="auto">
            <a:xfrm>
              <a:off x="9836150" y="5359475"/>
              <a:ext cx="1271182"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H3: Receiver</a:t>
              </a:r>
            </a:p>
          </p:txBody>
        </p:sp>
        <p:sp>
          <p:nvSpPr>
            <p:cNvPr id="107" name="Rectangle 31">
              <a:extLst>
                <a:ext uri="{FF2B5EF4-FFF2-40B4-BE49-F238E27FC236}">
                  <a16:creationId xmlns:a16="http://schemas.microsoft.com/office/drawing/2014/main" id="{87772E14-E6CE-43F4-99AA-6220DFBBD055}"/>
                </a:ext>
              </a:extLst>
            </p:cNvPr>
            <p:cNvSpPr>
              <a:spLocks noChangeArrowheads="1"/>
            </p:cNvSpPr>
            <p:nvPr/>
          </p:nvSpPr>
          <p:spPr bwMode="auto">
            <a:xfrm>
              <a:off x="5495924" y="5329990"/>
              <a:ext cx="1271182"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H2: Receiver</a:t>
              </a:r>
            </a:p>
          </p:txBody>
        </p:sp>
        <p:sp>
          <p:nvSpPr>
            <p:cNvPr id="108" name="Rectangle 39">
              <a:extLst>
                <a:ext uri="{FF2B5EF4-FFF2-40B4-BE49-F238E27FC236}">
                  <a16:creationId xmlns:a16="http://schemas.microsoft.com/office/drawing/2014/main" id="{3967177F-DF2B-4DE8-8AE8-D3A1C9FBE7CD}"/>
                </a:ext>
              </a:extLst>
            </p:cNvPr>
            <p:cNvSpPr>
              <a:spLocks noChangeArrowheads="1"/>
            </p:cNvSpPr>
            <p:nvPr/>
          </p:nvSpPr>
          <p:spPr bwMode="auto">
            <a:xfrm>
              <a:off x="7997823" y="310584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R4</a:t>
              </a:r>
            </a:p>
          </p:txBody>
        </p:sp>
        <p:sp>
          <p:nvSpPr>
            <p:cNvPr id="109" name="Rectangle 40">
              <a:extLst>
                <a:ext uri="{FF2B5EF4-FFF2-40B4-BE49-F238E27FC236}">
                  <a16:creationId xmlns:a16="http://schemas.microsoft.com/office/drawing/2014/main" id="{B1652346-1427-405C-BBE7-9B640C98F151}"/>
                </a:ext>
              </a:extLst>
            </p:cNvPr>
            <p:cNvSpPr>
              <a:spLocks noChangeArrowheads="1"/>
            </p:cNvSpPr>
            <p:nvPr/>
          </p:nvSpPr>
          <p:spPr bwMode="auto">
            <a:xfrm>
              <a:off x="9556749" y="31788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R5</a:t>
              </a:r>
            </a:p>
          </p:txBody>
        </p:sp>
        <p:sp>
          <p:nvSpPr>
            <p:cNvPr id="110" name="Rectangle 41">
              <a:extLst>
                <a:ext uri="{FF2B5EF4-FFF2-40B4-BE49-F238E27FC236}">
                  <a16:creationId xmlns:a16="http://schemas.microsoft.com/office/drawing/2014/main" id="{A7A340B6-565C-46C5-9043-4613E442512D}"/>
                </a:ext>
              </a:extLst>
            </p:cNvPr>
            <p:cNvSpPr>
              <a:spLocks noChangeArrowheads="1"/>
            </p:cNvSpPr>
            <p:nvPr/>
          </p:nvSpPr>
          <p:spPr bwMode="auto">
            <a:xfrm>
              <a:off x="8753474" y="42456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R8</a:t>
              </a:r>
            </a:p>
          </p:txBody>
        </p:sp>
        <p:sp>
          <p:nvSpPr>
            <p:cNvPr id="111" name="Rectangle 42">
              <a:extLst>
                <a:ext uri="{FF2B5EF4-FFF2-40B4-BE49-F238E27FC236}">
                  <a16:creationId xmlns:a16="http://schemas.microsoft.com/office/drawing/2014/main" id="{4A6E8EFA-A5C8-4E2B-80CB-D41A70616448}"/>
                </a:ext>
              </a:extLst>
            </p:cNvPr>
            <p:cNvSpPr>
              <a:spLocks noChangeArrowheads="1"/>
            </p:cNvSpPr>
            <p:nvPr/>
          </p:nvSpPr>
          <p:spPr bwMode="auto">
            <a:xfrm>
              <a:off x="8004173" y="20358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R2</a:t>
              </a:r>
            </a:p>
          </p:txBody>
        </p:sp>
        <p:sp>
          <p:nvSpPr>
            <p:cNvPr id="112" name="Rectangle 43">
              <a:extLst>
                <a:ext uri="{FF2B5EF4-FFF2-40B4-BE49-F238E27FC236}">
                  <a16:creationId xmlns:a16="http://schemas.microsoft.com/office/drawing/2014/main" id="{1DDA9BF6-01E7-45E0-82E8-1DEE28136532}"/>
                </a:ext>
              </a:extLst>
            </p:cNvPr>
            <p:cNvSpPr>
              <a:spLocks noChangeArrowheads="1"/>
            </p:cNvSpPr>
            <p:nvPr/>
          </p:nvSpPr>
          <p:spPr bwMode="auto">
            <a:xfrm>
              <a:off x="6397623" y="310584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R3</a:t>
              </a:r>
            </a:p>
          </p:txBody>
        </p:sp>
        <p:sp>
          <p:nvSpPr>
            <p:cNvPr id="113" name="Rectangle 44">
              <a:extLst>
                <a:ext uri="{FF2B5EF4-FFF2-40B4-BE49-F238E27FC236}">
                  <a16:creationId xmlns:a16="http://schemas.microsoft.com/office/drawing/2014/main" id="{E608D651-6B6D-43BD-A1E2-FF0D982617DB}"/>
                </a:ext>
              </a:extLst>
            </p:cNvPr>
            <p:cNvSpPr>
              <a:spLocks noChangeArrowheads="1"/>
            </p:cNvSpPr>
            <p:nvPr/>
          </p:nvSpPr>
          <p:spPr bwMode="auto">
            <a:xfrm>
              <a:off x="6403973" y="20358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R1</a:t>
              </a:r>
            </a:p>
          </p:txBody>
        </p:sp>
        <p:sp>
          <p:nvSpPr>
            <p:cNvPr id="114" name="Rectangle 45">
              <a:extLst>
                <a:ext uri="{FF2B5EF4-FFF2-40B4-BE49-F238E27FC236}">
                  <a16:creationId xmlns:a16="http://schemas.microsoft.com/office/drawing/2014/main" id="{A7E5B72A-0E8F-49D9-92E9-9D73F5A2C618}"/>
                </a:ext>
              </a:extLst>
            </p:cNvPr>
            <p:cNvSpPr>
              <a:spLocks noChangeArrowheads="1"/>
            </p:cNvSpPr>
            <p:nvPr/>
          </p:nvSpPr>
          <p:spPr bwMode="auto">
            <a:xfrm>
              <a:off x="7077073" y="42456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R7</a:t>
              </a:r>
            </a:p>
          </p:txBody>
        </p:sp>
        <p:sp>
          <p:nvSpPr>
            <p:cNvPr id="115" name="Rectangle 46">
              <a:extLst>
                <a:ext uri="{FF2B5EF4-FFF2-40B4-BE49-F238E27FC236}">
                  <a16:creationId xmlns:a16="http://schemas.microsoft.com/office/drawing/2014/main" id="{D87D1346-21D2-4389-9140-91378B53CC36}"/>
                </a:ext>
              </a:extLst>
            </p:cNvPr>
            <p:cNvSpPr>
              <a:spLocks noChangeArrowheads="1"/>
            </p:cNvSpPr>
            <p:nvPr/>
          </p:nvSpPr>
          <p:spPr bwMode="auto">
            <a:xfrm>
              <a:off x="11088687" y="259149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R6</a:t>
              </a:r>
            </a:p>
          </p:txBody>
        </p:sp>
        <p:sp>
          <p:nvSpPr>
            <p:cNvPr id="116" name="Rectangle 47">
              <a:extLst>
                <a:ext uri="{FF2B5EF4-FFF2-40B4-BE49-F238E27FC236}">
                  <a16:creationId xmlns:a16="http://schemas.microsoft.com/office/drawing/2014/main" id="{43D7AEA8-BE4E-4329-805E-1BB8DFA42344}"/>
                </a:ext>
              </a:extLst>
            </p:cNvPr>
            <p:cNvSpPr>
              <a:spLocks noChangeArrowheads="1"/>
            </p:cNvSpPr>
            <p:nvPr/>
          </p:nvSpPr>
          <p:spPr bwMode="auto">
            <a:xfrm>
              <a:off x="11088687" y="373449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R9</a:t>
              </a:r>
            </a:p>
          </p:txBody>
        </p:sp>
      </p:grpSp>
    </p:spTree>
    <p:extLst>
      <p:ext uri="{BB962C8B-B14F-4D97-AF65-F5344CB8AC3E}">
        <p14:creationId xmlns:p14="http://schemas.microsoft.com/office/powerpoint/2010/main" val="3036681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3"/>
                                        </p:tgtEl>
                                        <p:attrNameLst>
                                          <p:attrName>style.visibility</p:attrName>
                                        </p:attrNameLst>
                                      </p:cBhvr>
                                      <p:to>
                                        <p:strVal val="visible"/>
                                      </p:to>
                                    </p:set>
                                    <p:animEffect transition="in" filter="fade">
                                      <p:cBhvr>
                                        <p:cTn id="10" dur="500"/>
                                        <p:tgtEl>
                                          <p:spTgt spid="9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4"/>
                                        </p:tgtEl>
                                        <p:attrNameLst>
                                          <p:attrName>style.visibility</p:attrName>
                                        </p:attrNameLst>
                                      </p:cBhvr>
                                      <p:to>
                                        <p:strVal val="visible"/>
                                      </p:to>
                                    </p:set>
                                    <p:animEffect transition="in" filter="fade">
                                      <p:cBhvr>
                                        <p:cTn id="13" dur="500"/>
                                        <p:tgtEl>
                                          <p:spTgt spid="94"/>
                                        </p:tgtEl>
                                      </p:cBhvr>
                                    </p:animEffect>
                                  </p:childTnLst>
                                </p:cTn>
                              </p:par>
                              <p:par>
                                <p:cTn id="14" presetID="10" presetClass="entr" presetSubtype="0" fill="hold" nodeType="withEffect">
                                  <p:stCondLst>
                                    <p:cond delay="0"/>
                                  </p:stCondLst>
                                  <p:childTnLst>
                                    <p:set>
                                      <p:cBhvr>
                                        <p:cTn id="15" dur="1" fill="hold">
                                          <p:stCondLst>
                                            <p:cond delay="0"/>
                                          </p:stCondLst>
                                        </p:cTn>
                                        <p:tgtEl>
                                          <p:spTgt spid="86"/>
                                        </p:tgtEl>
                                        <p:attrNameLst>
                                          <p:attrName>style.visibility</p:attrName>
                                        </p:attrNameLst>
                                      </p:cBhvr>
                                      <p:to>
                                        <p:strVal val="visible"/>
                                      </p:to>
                                    </p:set>
                                    <p:animEffect transition="in" filter="fade">
                                      <p:cBhvr>
                                        <p:cTn id="16" dur="500"/>
                                        <p:tgtEl>
                                          <p:spTgt spid="8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1"/>
                                        </p:tgtEl>
                                        <p:attrNameLst>
                                          <p:attrName>style.visibility</p:attrName>
                                        </p:attrNameLst>
                                      </p:cBhvr>
                                      <p:to>
                                        <p:strVal val="visible"/>
                                      </p:to>
                                    </p:set>
                                    <p:animEffect transition="in" filter="fade">
                                      <p:cBhvr>
                                        <p:cTn id="19" dur="500"/>
                                        <p:tgtEl>
                                          <p:spTgt spid="9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500"/>
                                        <p:tgtEl>
                                          <p:spTgt spid="3">
                                            <p:txEl>
                                              <p:pRg st="1" end="1"/>
                                            </p:txEl>
                                          </p:spTgt>
                                        </p:tgtEl>
                                      </p:cBhvr>
                                    </p:animEffect>
                                  </p:childTnLst>
                                </p:cTn>
                              </p:par>
                              <p:par>
                                <p:cTn id="25" presetID="1" presetClass="exit" presetSubtype="0" fill="hold" nodeType="withEffect">
                                  <p:stCondLst>
                                    <p:cond delay="0"/>
                                  </p:stCondLst>
                                  <p:childTnLst>
                                    <p:set>
                                      <p:cBhvr>
                                        <p:cTn id="26" dur="1" fill="hold">
                                          <p:stCondLst>
                                            <p:cond delay="0"/>
                                          </p:stCondLst>
                                        </p:cTn>
                                        <p:tgtEl>
                                          <p:spTgt spid="8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86"/>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9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500"/>
                                        <p:tgtEl>
                                          <p:spTgt spid="3">
                                            <p:txEl>
                                              <p:pRg st="2" end="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95"/>
                                        </p:tgtEl>
                                        <p:attrNameLst>
                                          <p:attrName>style.visibility</p:attrName>
                                        </p:attrNameLst>
                                      </p:cBhvr>
                                      <p:to>
                                        <p:strVal val="visible"/>
                                      </p:to>
                                    </p:set>
                                    <p:animEffect transition="in" filter="fade">
                                      <p:cBhvr>
                                        <p:cTn id="38" dur="500"/>
                                        <p:tgtEl>
                                          <p:spTgt spid="9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96"/>
                                        </p:tgtEl>
                                        <p:attrNameLst>
                                          <p:attrName>style.visibility</p:attrName>
                                        </p:attrNameLst>
                                      </p:cBhvr>
                                      <p:to>
                                        <p:strVal val="visible"/>
                                      </p:to>
                                    </p:set>
                                    <p:animEffect transition="in" filter="fade">
                                      <p:cBhvr>
                                        <p:cTn id="41" dur="500"/>
                                        <p:tgtEl>
                                          <p:spTgt spid="96"/>
                                        </p:tgtEl>
                                      </p:cBhvr>
                                    </p:animEffect>
                                  </p:childTnLst>
                                </p:cTn>
                              </p:par>
                              <p:par>
                                <p:cTn id="42" presetID="1" presetClass="exit" presetSubtype="0" fill="hold" nodeType="withEffect">
                                  <p:stCondLst>
                                    <p:cond delay="0"/>
                                  </p:stCondLst>
                                  <p:childTnLst>
                                    <p:set>
                                      <p:cBhvr>
                                        <p:cTn id="43" dur="1" fill="hold">
                                          <p:stCondLst>
                                            <p:cond delay="0"/>
                                          </p:stCondLst>
                                        </p:cTn>
                                        <p:tgtEl>
                                          <p:spTgt spid="93"/>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1" grpId="1"/>
      <p:bldP spid="94" grpId="0"/>
      <p:bldP spid="94" grpId="1"/>
      <p:bldP spid="9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18F90-6767-4FC4-BF27-E3F45F98FAD2}"/>
              </a:ext>
            </a:extLst>
          </p:cNvPr>
          <p:cNvSpPr>
            <a:spLocks noGrp="1"/>
          </p:cNvSpPr>
          <p:nvPr>
            <p:ph type="title"/>
          </p:nvPr>
        </p:nvSpPr>
        <p:spPr/>
        <p:txBody>
          <a:bodyPr/>
          <a:lstStyle/>
          <a:p>
            <a:r>
              <a:rPr lang="vi-VN" dirty="0"/>
              <a:t>PIM DM Demo (</a:t>
            </a:r>
            <a:r>
              <a:rPr lang="en-US" dirty="0"/>
              <a:t>5</a:t>
            </a:r>
            <a:r>
              <a:rPr lang="vi-VN" dirty="0"/>
              <a:t>)</a:t>
            </a:r>
            <a:endParaRPr lang="en-US" dirty="0"/>
          </a:p>
        </p:txBody>
      </p:sp>
      <p:sp>
        <p:nvSpPr>
          <p:cNvPr id="3" name="Content Placeholder 2">
            <a:extLst>
              <a:ext uri="{FF2B5EF4-FFF2-40B4-BE49-F238E27FC236}">
                <a16:creationId xmlns:a16="http://schemas.microsoft.com/office/drawing/2014/main" id="{91980359-2AFC-44F7-9B22-75BEA3387C0E}"/>
              </a:ext>
            </a:extLst>
          </p:cNvPr>
          <p:cNvSpPr>
            <a:spLocks noGrp="1"/>
          </p:cNvSpPr>
          <p:nvPr>
            <p:ph idx="1"/>
          </p:nvPr>
        </p:nvSpPr>
        <p:spPr>
          <a:xfrm>
            <a:off x="837981" y="1227909"/>
            <a:ext cx="4356393" cy="4949054"/>
          </a:xfrm>
        </p:spPr>
        <p:txBody>
          <a:bodyPr/>
          <a:lstStyle/>
          <a:p>
            <a:r>
              <a:rPr lang="en-US" dirty="0" err="1"/>
              <a:t>Xuất</a:t>
            </a:r>
            <a:r>
              <a:rPr lang="en-US" dirty="0"/>
              <a:t> </a:t>
            </a:r>
            <a:r>
              <a:rPr lang="en-US" dirty="0" err="1"/>
              <a:t>hiện</a:t>
            </a:r>
            <a:r>
              <a:rPr lang="en-US" dirty="0"/>
              <a:t> </a:t>
            </a:r>
            <a:r>
              <a:rPr lang="en-US" dirty="0" err="1"/>
              <a:t>trạm</a:t>
            </a:r>
            <a:r>
              <a:rPr lang="en-US" dirty="0"/>
              <a:t> </a:t>
            </a:r>
            <a:r>
              <a:rPr lang="en-US" dirty="0" err="1"/>
              <a:t>nghe</a:t>
            </a:r>
            <a:r>
              <a:rPr lang="en-US" dirty="0"/>
              <a:t> </a:t>
            </a:r>
            <a:r>
              <a:rPr lang="en-US" dirty="0" err="1"/>
              <a:t>mới</a:t>
            </a:r>
            <a:r>
              <a:rPr lang="en-US" dirty="0"/>
              <a:t> (H4).</a:t>
            </a:r>
          </a:p>
          <a:p>
            <a:r>
              <a:rPr lang="en-US" dirty="0"/>
              <a:t>IGMP Join </a:t>
            </a:r>
            <a:r>
              <a:rPr lang="en-US" dirty="0" err="1"/>
              <a:t>được</a:t>
            </a:r>
            <a:r>
              <a:rPr lang="en-US" dirty="0"/>
              <a:t> </a:t>
            </a:r>
            <a:r>
              <a:rPr lang="en-US" dirty="0" err="1"/>
              <a:t>gửi</a:t>
            </a:r>
            <a:r>
              <a:rPr lang="en-US" dirty="0"/>
              <a:t> </a:t>
            </a:r>
            <a:r>
              <a:rPr lang="en-US" dirty="0" err="1"/>
              <a:t>từ</a:t>
            </a:r>
            <a:r>
              <a:rPr lang="en-US" dirty="0"/>
              <a:t> </a:t>
            </a:r>
            <a:r>
              <a:rPr lang="en-US" dirty="0" err="1"/>
              <a:t>trạm</a:t>
            </a:r>
            <a:r>
              <a:rPr lang="en-US" dirty="0"/>
              <a:t> </a:t>
            </a:r>
            <a:r>
              <a:rPr lang="en-US" dirty="0" err="1"/>
              <a:t>nghe</a:t>
            </a:r>
            <a:r>
              <a:rPr lang="en-US" dirty="0"/>
              <a:t> </a:t>
            </a:r>
            <a:r>
              <a:rPr lang="en-US" dirty="0" err="1"/>
              <a:t>mới</a:t>
            </a:r>
            <a:r>
              <a:rPr lang="en-US" dirty="0"/>
              <a:t> </a:t>
            </a:r>
            <a:r>
              <a:rPr lang="en-US" dirty="0" err="1"/>
              <a:t>đến</a:t>
            </a:r>
            <a:r>
              <a:rPr lang="en-US" dirty="0"/>
              <a:t> R8, R8 </a:t>
            </a:r>
            <a:r>
              <a:rPr lang="en-US" dirty="0" err="1"/>
              <a:t>yêu</a:t>
            </a:r>
            <a:r>
              <a:rPr lang="en-US" dirty="0"/>
              <a:t> </a:t>
            </a:r>
            <a:r>
              <a:rPr lang="en-US" dirty="0" err="1"/>
              <a:t>cầu</a:t>
            </a:r>
            <a:r>
              <a:rPr lang="en-US" dirty="0"/>
              <a:t> join </a:t>
            </a:r>
            <a:r>
              <a:rPr lang="en-US" dirty="0" err="1"/>
              <a:t>vào</a:t>
            </a:r>
            <a:r>
              <a:rPr lang="en-US" dirty="0"/>
              <a:t> </a:t>
            </a:r>
            <a:r>
              <a:rPr lang="en-US" dirty="0" err="1"/>
              <a:t>cây</a:t>
            </a:r>
            <a:r>
              <a:rPr lang="en-US" dirty="0"/>
              <a:t> </a:t>
            </a:r>
            <a:r>
              <a:rPr lang="en-US" dirty="0" err="1"/>
              <a:t>bằng</a:t>
            </a:r>
            <a:r>
              <a:rPr lang="en-US" dirty="0"/>
              <a:t> </a:t>
            </a:r>
            <a:r>
              <a:rPr lang="en-US" dirty="0" err="1"/>
              <a:t>thông</a:t>
            </a:r>
            <a:r>
              <a:rPr lang="en-US" dirty="0"/>
              <a:t> </a:t>
            </a:r>
            <a:r>
              <a:rPr lang="en-US" dirty="0" err="1"/>
              <a:t>điệp</a:t>
            </a:r>
            <a:r>
              <a:rPr lang="en-US" dirty="0"/>
              <a:t> Graft </a:t>
            </a:r>
            <a:r>
              <a:rPr lang="en-US" dirty="0" err="1"/>
              <a:t>đến</a:t>
            </a:r>
            <a:r>
              <a:rPr lang="en-US" dirty="0"/>
              <a:t> R7</a:t>
            </a:r>
          </a:p>
          <a:p>
            <a:r>
              <a:rPr lang="en-US" dirty="0"/>
              <a:t>R7 </a:t>
            </a:r>
            <a:r>
              <a:rPr lang="en-US" dirty="0" err="1"/>
              <a:t>xác</a:t>
            </a:r>
            <a:r>
              <a:rPr lang="en-US" dirty="0"/>
              <a:t> </a:t>
            </a:r>
            <a:r>
              <a:rPr lang="en-US" dirty="0" err="1"/>
              <a:t>định</a:t>
            </a:r>
            <a:r>
              <a:rPr lang="en-US" dirty="0"/>
              <a:t> </a:t>
            </a:r>
            <a:r>
              <a:rPr lang="en-US" dirty="0" err="1"/>
              <a:t>vẫn</a:t>
            </a:r>
            <a:r>
              <a:rPr lang="en-US" dirty="0"/>
              <a:t> </a:t>
            </a:r>
            <a:r>
              <a:rPr lang="en-US" dirty="0" err="1"/>
              <a:t>đang</a:t>
            </a:r>
            <a:r>
              <a:rPr lang="en-US" dirty="0"/>
              <a:t> </a:t>
            </a:r>
            <a:r>
              <a:rPr lang="en-US" dirty="0" err="1"/>
              <a:t>nhận</a:t>
            </a:r>
            <a:r>
              <a:rPr lang="en-US" dirty="0"/>
              <a:t> </a:t>
            </a:r>
            <a:r>
              <a:rPr lang="en-US" dirty="0" err="1"/>
              <a:t>được</a:t>
            </a:r>
            <a:r>
              <a:rPr lang="en-US" dirty="0"/>
              <a:t> multicast data </a:t>
            </a:r>
            <a:r>
              <a:rPr lang="en-US" dirty="0" err="1"/>
              <a:t>từ</a:t>
            </a:r>
            <a:r>
              <a:rPr lang="en-US" dirty="0"/>
              <a:t> R3 </a:t>
            </a:r>
            <a:r>
              <a:rPr lang="en-US" dirty="0">
                <a:sym typeface="Wingdings" panose="05000000000000000000" pitchFamily="2" charset="2"/>
              </a:rPr>
              <a:t> </a:t>
            </a:r>
            <a:r>
              <a:rPr lang="en-US" dirty="0" err="1">
                <a:sym typeface="Wingdings" panose="05000000000000000000" pitchFamily="2" charset="2"/>
              </a:rPr>
              <a:t>xử</a:t>
            </a:r>
            <a:r>
              <a:rPr lang="en-US" dirty="0">
                <a:sym typeface="Wingdings" panose="05000000000000000000" pitchFamily="2" charset="2"/>
              </a:rPr>
              <a:t> </a:t>
            </a:r>
            <a:r>
              <a:rPr lang="en-US" dirty="0" err="1">
                <a:sym typeface="Wingdings" panose="05000000000000000000" pitchFamily="2" charset="2"/>
              </a:rPr>
              <a:t>lý</a:t>
            </a:r>
            <a:r>
              <a:rPr lang="en-US" dirty="0">
                <a:sym typeface="Wingdings" panose="05000000000000000000" pitchFamily="2" charset="2"/>
              </a:rPr>
              <a:t> Graft </a:t>
            </a:r>
            <a:r>
              <a:rPr lang="en-US" dirty="0" err="1">
                <a:sym typeface="Wingdings" panose="05000000000000000000" pitchFamily="2" charset="2"/>
              </a:rPr>
              <a:t>từ</a:t>
            </a:r>
            <a:r>
              <a:rPr lang="en-US" dirty="0">
                <a:sym typeface="Wingdings" panose="05000000000000000000" pitchFamily="2" charset="2"/>
              </a:rPr>
              <a:t> R8 </a:t>
            </a:r>
            <a:r>
              <a:rPr lang="en-US" dirty="0" err="1">
                <a:sym typeface="Wingdings" panose="05000000000000000000" pitchFamily="2" charset="2"/>
              </a:rPr>
              <a:t>và</a:t>
            </a:r>
            <a:r>
              <a:rPr lang="en-US" dirty="0">
                <a:sym typeface="Wingdings" panose="05000000000000000000" pitchFamily="2" charset="2"/>
              </a:rPr>
              <a:t> hoàn </a:t>
            </a:r>
            <a:r>
              <a:rPr lang="en-US" dirty="0" err="1">
                <a:sym typeface="Wingdings" panose="05000000000000000000" pitchFamily="2" charset="2"/>
              </a:rPr>
              <a:t>thành</a:t>
            </a:r>
            <a:endParaRPr lang="en-US" dirty="0">
              <a:sym typeface="Wingdings" panose="05000000000000000000" pitchFamily="2" charset="2"/>
            </a:endParaRPr>
          </a:p>
          <a:p>
            <a:r>
              <a:rPr lang="en-US" dirty="0">
                <a:sym typeface="Wingdings" panose="05000000000000000000" pitchFamily="2" charset="2"/>
              </a:rPr>
              <a:t>R8 </a:t>
            </a:r>
            <a:r>
              <a:rPr lang="en-US" dirty="0" err="1">
                <a:sym typeface="Wingdings" panose="05000000000000000000" pitchFamily="2" charset="2"/>
              </a:rPr>
              <a:t>nhận</a:t>
            </a:r>
            <a:r>
              <a:rPr lang="en-US" dirty="0">
                <a:sym typeface="Wingdings" panose="05000000000000000000" pitchFamily="2" charset="2"/>
              </a:rPr>
              <a:t> multicast data </a:t>
            </a:r>
            <a:r>
              <a:rPr lang="en-US" dirty="0" err="1">
                <a:sym typeface="Wingdings" panose="05000000000000000000" pitchFamily="2" charset="2"/>
              </a:rPr>
              <a:t>từ</a:t>
            </a:r>
            <a:r>
              <a:rPr lang="en-US" dirty="0">
                <a:sym typeface="Wingdings" panose="05000000000000000000" pitchFamily="2" charset="2"/>
              </a:rPr>
              <a:t> R7 </a:t>
            </a:r>
            <a:r>
              <a:rPr lang="en-US" dirty="0" err="1">
                <a:sym typeface="Wingdings" panose="05000000000000000000" pitchFamily="2" charset="2"/>
              </a:rPr>
              <a:t>và</a:t>
            </a:r>
            <a:r>
              <a:rPr lang="en-US" dirty="0">
                <a:sym typeface="Wingdings" panose="05000000000000000000" pitchFamily="2" charset="2"/>
              </a:rPr>
              <a:t> </a:t>
            </a:r>
            <a:r>
              <a:rPr lang="en-US" dirty="0" err="1">
                <a:sym typeface="Wingdings" panose="05000000000000000000" pitchFamily="2" charset="2"/>
              </a:rPr>
              <a:t>chuyển</a:t>
            </a:r>
            <a:r>
              <a:rPr lang="en-US" dirty="0">
                <a:sym typeface="Wingdings" panose="05000000000000000000" pitchFamily="2" charset="2"/>
              </a:rPr>
              <a:t> </a:t>
            </a:r>
            <a:r>
              <a:rPr lang="en-US" dirty="0" err="1">
                <a:sym typeface="Wingdings" panose="05000000000000000000" pitchFamily="2" charset="2"/>
              </a:rPr>
              <a:t>tiếp</a:t>
            </a:r>
            <a:r>
              <a:rPr lang="en-US" dirty="0">
                <a:sym typeface="Wingdings" panose="05000000000000000000" pitchFamily="2" charset="2"/>
              </a:rPr>
              <a:t> sang link </a:t>
            </a:r>
            <a:r>
              <a:rPr lang="en-US" dirty="0" err="1">
                <a:sym typeface="Wingdings" panose="05000000000000000000" pitchFamily="2" charset="2"/>
              </a:rPr>
              <a:t>kết</a:t>
            </a:r>
            <a:r>
              <a:rPr lang="en-US" dirty="0">
                <a:sym typeface="Wingdings" panose="05000000000000000000" pitchFamily="2" charset="2"/>
              </a:rPr>
              <a:t> </a:t>
            </a:r>
            <a:r>
              <a:rPr lang="en-US" dirty="0" err="1">
                <a:sym typeface="Wingdings" panose="05000000000000000000" pitchFamily="2" charset="2"/>
              </a:rPr>
              <a:t>nối</a:t>
            </a:r>
            <a:r>
              <a:rPr lang="en-US" dirty="0">
                <a:sym typeface="Wingdings" panose="05000000000000000000" pitchFamily="2" charset="2"/>
              </a:rPr>
              <a:t> </a:t>
            </a:r>
            <a:r>
              <a:rPr lang="en-US" dirty="0" err="1">
                <a:sym typeface="Wingdings" panose="05000000000000000000" pitchFamily="2" charset="2"/>
              </a:rPr>
              <a:t>với</a:t>
            </a:r>
            <a:r>
              <a:rPr lang="en-US" dirty="0">
                <a:sym typeface="Wingdings" panose="05000000000000000000" pitchFamily="2" charset="2"/>
              </a:rPr>
              <a:t> </a:t>
            </a:r>
            <a:r>
              <a:rPr lang="en-US" dirty="0" err="1">
                <a:sym typeface="Wingdings" panose="05000000000000000000" pitchFamily="2" charset="2"/>
              </a:rPr>
              <a:t>trạm</a:t>
            </a:r>
            <a:r>
              <a:rPr lang="en-US" dirty="0">
                <a:sym typeface="Wingdings" panose="05000000000000000000" pitchFamily="2" charset="2"/>
              </a:rPr>
              <a:t> </a:t>
            </a:r>
            <a:r>
              <a:rPr lang="en-US" dirty="0" err="1">
                <a:sym typeface="Wingdings" panose="05000000000000000000" pitchFamily="2" charset="2"/>
              </a:rPr>
              <a:t>nghe</a:t>
            </a:r>
            <a:r>
              <a:rPr lang="en-US" dirty="0">
                <a:sym typeface="Wingdings" panose="05000000000000000000" pitchFamily="2" charset="2"/>
              </a:rPr>
              <a:t> </a:t>
            </a:r>
            <a:r>
              <a:rPr lang="en-US" dirty="0" err="1">
                <a:sym typeface="Wingdings" panose="05000000000000000000" pitchFamily="2" charset="2"/>
              </a:rPr>
              <a:t>mới</a:t>
            </a:r>
            <a:r>
              <a:rPr lang="en-US" dirty="0">
                <a:sym typeface="Wingdings" panose="05000000000000000000" pitchFamily="2" charset="2"/>
              </a:rPr>
              <a:t> H4</a:t>
            </a:r>
            <a:endParaRPr lang="en-US" dirty="0"/>
          </a:p>
        </p:txBody>
      </p:sp>
      <p:sp>
        <p:nvSpPr>
          <p:cNvPr id="4" name="Slide Number Placeholder 3">
            <a:extLst>
              <a:ext uri="{FF2B5EF4-FFF2-40B4-BE49-F238E27FC236}">
                <a16:creationId xmlns:a16="http://schemas.microsoft.com/office/drawing/2014/main" id="{E20C9BCF-D104-4F4F-BDA8-622364F29E0C}"/>
              </a:ext>
            </a:extLst>
          </p:cNvPr>
          <p:cNvSpPr>
            <a:spLocks noGrp="1"/>
          </p:cNvSpPr>
          <p:nvPr>
            <p:ph type="sldNum" sz="quarter" idx="12"/>
          </p:nvPr>
        </p:nvSpPr>
        <p:spPr/>
        <p:txBody>
          <a:bodyPr/>
          <a:lstStyle/>
          <a:p>
            <a:fld id="{DF28FB93-0A08-4E7D-8E63-9EFA29F1E093}" type="slidenum">
              <a:rPr lang="en-US" smtClean="0"/>
              <a:pPr/>
              <a:t>43</a:t>
            </a:fld>
            <a:endParaRPr lang="en-US"/>
          </a:p>
        </p:txBody>
      </p:sp>
      <p:sp>
        <p:nvSpPr>
          <p:cNvPr id="5" name="Line 2">
            <a:extLst>
              <a:ext uri="{FF2B5EF4-FFF2-40B4-BE49-F238E27FC236}">
                <a16:creationId xmlns:a16="http://schemas.microsoft.com/office/drawing/2014/main" id="{FA67BBF5-C0B6-4331-8D6F-D051168402F3}"/>
              </a:ext>
            </a:extLst>
          </p:cNvPr>
          <p:cNvSpPr>
            <a:spLocks noChangeShapeType="1"/>
          </p:cNvSpPr>
          <p:nvPr/>
        </p:nvSpPr>
        <p:spPr bwMode="auto">
          <a:xfrm flipV="1">
            <a:off x="6608688" y="2474019"/>
            <a:ext cx="1180503" cy="106045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3">
            <a:extLst>
              <a:ext uri="{FF2B5EF4-FFF2-40B4-BE49-F238E27FC236}">
                <a16:creationId xmlns:a16="http://schemas.microsoft.com/office/drawing/2014/main" id="{E01A3584-A845-4883-9A76-024F6F5A5325}"/>
              </a:ext>
            </a:extLst>
          </p:cNvPr>
          <p:cNvSpPr>
            <a:spLocks noChangeShapeType="1"/>
          </p:cNvSpPr>
          <p:nvPr/>
        </p:nvSpPr>
        <p:spPr bwMode="auto">
          <a:xfrm>
            <a:off x="6380162" y="2045395"/>
            <a:ext cx="0" cy="21304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4">
            <a:extLst>
              <a:ext uri="{FF2B5EF4-FFF2-40B4-BE49-F238E27FC236}">
                <a16:creationId xmlns:a16="http://schemas.microsoft.com/office/drawing/2014/main" id="{54548139-50A5-4F45-BE1B-0BC09B04575F}"/>
              </a:ext>
            </a:extLst>
          </p:cNvPr>
          <p:cNvSpPr>
            <a:spLocks noChangeShapeType="1"/>
          </p:cNvSpPr>
          <p:nvPr/>
        </p:nvSpPr>
        <p:spPr bwMode="auto">
          <a:xfrm>
            <a:off x="7980362" y="2045395"/>
            <a:ext cx="0" cy="21304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5">
            <a:extLst>
              <a:ext uri="{FF2B5EF4-FFF2-40B4-BE49-F238E27FC236}">
                <a16:creationId xmlns:a16="http://schemas.microsoft.com/office/drawing/2014/main" id="{4D4DF88E-3325-49F4-91E1-7B143F8E7AF3}"/>
              </a:ext>
            </a:extLst>
          </p:cNvPr>
          <p:cNvSpPr>
            <a:spLocks noChangeShapeType="1"/>
          </p:cNvSpPr>
          <p:nvPr/>
        </p:nvSpPr>
        <p:spPr bwMode="auto">
          <a:xfrm flipV="1">
            <a:off x="8228012" y="3562319"/>
            <a:ext cx="1008858" cy="3901"/>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6">
            <a:extLst>
              <a:ext uri="{FF2B5EF4-FFF2-40B4-BE49-F238E27FC236}">
                <a16:creationId xmlns:a16="http://schemas.microsoft.com/office/drawing/2014/main" id="{7D6994E5-A24E-4019-951F-49D0E39BC940}"/>
              </a:ext>
            </a:extLst>
          </p:cNvPr>
          <p:cNvSpPr>
            <a:spLocks noChangeShapeType="1"/>
          </p:cNvSpPr>
          <p:nvPr/>
        </p:nvSpPr>
        <p:spPr bwMode="auto">
          <a:xfrm flipV="1">
            <a:off x="9675813" y="3562318"/>
            <a:ext cx="671512" cy="1"/>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7">
            <a:extLst>
              <a:ext uri="{FF2B5EF4-FFF2-40B4-BE49-F238E27FC236}">
                <a16:creationId xmlns:a16="http://schemas.microsoft.com/office/drawing/2014/main" id="{CC77B158-CE01-4CB2-AB3E-2185513AA1FF}"/>
              </a:ext>
            </a:extLst>
          </p:cNvPr>
          <p:cNvSpPr>
            <a:spLocks noChangeShapeType="1"/>
          </p:cNvSpPr>
          <p:nvPr/>
        </p:nvSpPr>
        <p:spPr bwMode="auto">
          <a:xfrm flipV="1">
            <a:off x="10361511" y="3040753"/>
            <a:ext cx="1528864" cy="8286"/>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8">
            <a:extLst>
              <a:ext uri="{FF2B5EF4-FFF2-40B4-BE49-F238E27FC236}">
                <a16:creationId xmlns:a16="http://schemas.microsoft.com/office/drawing/2014/main" id="{6E99DBE7-E939-46B8-939E-63F4B39E48EC}"/>
              </a:ext>
            </a:extLst>
          </p:cNvPr>
          <p:cNvSpPr>
            <a:spLocks noChangeShapeType="1"/>
          </p:cNvSpPr>
          <p:nvPr/>
        </p:nvSpPr>
        <p:spPr bwMode="auto">
          <a:xfrm>
            <a:off x="11102971" y="4250431"/>
            <a:ext cx="0" cy="458789"/>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9">
            <a:extLst>
              <a:ext uri="{FF2B5EF4-FFF2-40B4-BE49-F238E27FC236}">
                <a16:creationId xmlns:a16="http://schemas.microsoft.com/office/drawing/2014/main" id="{BC372C96-F532-4298-B394-CC21219755FD}"/>
              </a:ext>
            </a:extLst>
          </p:cNvPr>
          <p:cNvSpPr>
            <a:spLocks noChangeShapeType="1"/>
          </p:cNvSpPr>
          <p:nvPr/>
        </p:nvSpPr>
        <p:spPr bwMode="auto">
          <a:xfrm>
            <a:off x="8685212" y="4709220"/>
            <a:ext cx="0" cy="38100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0">
            <a:extLst>
              <a:ext uri="{FF2B5EF4-FFF2-40B4-BE49-F238E27FC236}">
                <a16:creationId xmlns:a16="http://schemas.microsoft.com/office/drawing/2014/main" id="{C6D9AB94-3BEC-4167-825F-CCB124ED01BA}"/>
              </a:ext>
            </a:extLst>
          </p:cNvPr>
          <p:cNvSpPr>
            <a:spLocks noChangeShapeType="1"/>
          </p:cNvSpPr>
          <p:nvPr/>
        </p:nvSpPr>
        <p:spPr bwMode="auto">
          <a:xfrm>
            <a:off x="7313612" y="4607620"/>
            <a:ext cx="1130399"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1">
            <a:extLst>
              <a:ext uri="{FF2B5EF4-FFF2-40B4-BE49-F238E27FC236}">
                <a16:creationId xmlns:a16="http://schemas.microsoft.com/office/drawing/2014/main" id="{66D21FB6-1AD6-4303-BA75-5BB75BDBAD6A}"/>
              </a:ext>
            </a:extLst>
          </p:cNvPr>
          <p:cNvSpPr>
            <a:spLocks noChangeShapeType="1"/>
          </p:cNvSpPr>
          <p:nvPr/>
        </p:nvSpPr>
        <p:spPr bwMode="auto">
          <a:xfrm>
            <a:off x="7013575" y="4178995"/>
            <a:ext cx="0" cy="3016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2">
            <a:extLst>
              <a:ext uri="{FF2B5EF4-FFF2-40B4-BE49-F238E27FC236}">
                <a16:creationId xmlns:a16="http://schemas.microsoft.com/office/drawing/2014/main" id="{DE0D70AF-AA74-40A2-87C9-59F27042E4BF}"/>
              </a:ext>
            </a:extLst>
          </p:cNvPr>
          <p:cNvSpPr>
            <a:spLocks noChangeShapeType="1"/>
          </p:cNvSpPr>
          <p:nvPr/>
        </p:nvSpPr>
        <p:spPr bwMode="auto">
          <a:xfrm>
            <a:off x="6022975" y="4178995"/>
            <a:ext cx="0" cy="8350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9">
            <a:extLst>
              <a:ext uri="{FF2B5EF4-FFF2-40B4-BE49-F238E27FC236}">
                <a16:creationId xmlns:a16="http://schemas.microsoft.com/office/drawing/2014/main" id="{8A195842-7238-46CB-9E65-F8E99A16A104}"/>
              </a:ext>
            </a:extLst>
          </p:cNvPr>
          <p:cNvSpPr>
            <a:spLocks noChangeShapeType="1"/>
          </p:cNvSpPr>
          <p:nvPr/>
        </p:nvSpPr>
        <p:spPr bwMode="auto">
          <a:xfrm>
            <a:off x="6026150" y="2042220"/>
            <a:ext cx="23590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0">
            <a:extLst>
              <a:ext uri="{FF2B5EF4-FFF2-40B4-BE49-F238E27FC236}">
                <a16:creationId xmlns:a16="http://schemas.microsoft.com/office/drawing/2014/main" id="{53D7350C-1CFB-40AD-B806-D4DB44B2EF1D}"/>
              </a:ext>
            </a:extLst>
          </p:cNvPr>
          <p:cNvSpPr>
            <a:spLocks noChangeShapeType="1"/>
          </p:cNvSpPr>
          <p:nvPr/>
        </p:nvSpPr>
        <p:spPr bwMode="auto">
          <a:xfrm>
            <a:off x="7223125" y="1664395"/>
            <a:ext cx="0" cy="3778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1">
            <a:extLst>
              <a:ext uri="{FF2B5EF4-FFF2-40B4-BE49-F238E27FC236}">
                <a16:creationId xmlns:a16="http://schemas.microsoft.com/office/drawing/2014/main" id="{DE8DDE92-8473-4DE9-9282-29A5D13DB2AE}"/>
              </a:ext>
            </a:extLst>
          </p:cNvPr>
          <p:cNvSpPr>
            <a:spLocks noChangeShapeType="1"/>
          </p:cNvSpPr>
          <p:nvPr/>
        </p:nvSpPr>
        <p:spPr bwMode="auto">
          <a:xfrm>
            <a:off x="5873750" y="4175820"/>
            <a:ext cx="25876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2">
            <a:extLst>
              <a:ext uri="{FF2B5EF4-FFF2-40B4-BE49-F238E27FC236}">
                <a16:creationId xmlns:a16="http://schemas.microsoft.com/office/drawing/2014/main" id="{9DA0886B-1948-4A4C-B3EC-9645EB3195A2}"/>
              </a:ext>
            </a:extLst>
          </p:cNvPr>
          <p:cNvSpPr>
            <a:spLocks noChangeShapeType="1"/>
          </p:cNvSpPr>
          <p:nvPr/>
        </p:nvSpPr>
        <p:spPr bwMode="auto">
          <a:xfrm>
            <a:off x="10366375" y="2578795"/>
            <a:ext cx="0" cy="17494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3">
            <a:extLst>
              <a:ext uri="{FF2B5EF4-FFF2-40B4-BE49-F238E27FC236}">
                <a16:creationId xmlns:a16="http://schemas.microsoft.com/office/drawing/2014/main" id="{E5E506F5-716D-4D7E-B61D-4F3E2F08F40F}"/>
              </a:ext>
            </a:extLst>
          </p:cNvPr>
          <p:cNvSpPr>
            <a:spLocks noChangeShapeType="1"/>
          </p:cNvSpPr>
          <p:nvPr/>
        </p:nvSpPr>
        <p:spPr bwMode="auto">
          <a:xfrm>
            <a:off x="11890375" y="2788345"/>
            <a:ext cx="0" cy="4540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5">
            <a:extLst>
              <a:ext uri="{FF2B5EF4-FFF2-40B4-BE49-F238E27FC236}">
                <a16:creationId xmlns:a16="http://schemas.microsoft.com/office/drawing/2014/main" id="{4328CA2E-DC9F-4CB6-BC4A-08FDFE10BC6B}"/>
              </a:ext>
            </a:extLst>
          </p:cNvPr>
          <p:cNvSpPr>
            <a:spLocks noChangeShapeType="1"/>
          </p:cNvSpPr>
          <p:nvPr/>
        </p:nvSpPr>
        <p:spPr bwMode="auto">
          <a:xfrm>
            <a:off x="10369550" y="4176788"/>
            <a:ext cx="5429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6">
            <a:extLst>
              <a:ext uri="{FF2B5EF4-FFF2-40B4-BE49-F238E27FC236}">
                <a16:creationId xmlns:a16="http://schemas.microsoft.com/office/drawing/2014/main" id="{036FF678-65B0-438D-8891-5271550EA233}"/>
              </a:ext>
            </a:extLst>
          </p:cNvPr>
          <p:cNvSpPr>
            <a:spLocks noChangeShapeType="1"/>
          </p:cNvSpPr>
          <p:nvPr/>
        </p:nvSpPr>
        <p:spPr bwMode="auto">
          <a:xfrm>
            <a:off x="9759950" y="4709220"/>
            <a:ext cx="21304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7">
            <a:extLst>
              <a:ext uri="{FF2B5EF4-FFF2-40B4-BE49-F238E27FC236}">
                <a16:creationId xmlns:a16="http://schemas.microsoft.com/office/drawing/2014/main" id="{018B31AF-D35C-4318-A09C-9980CACA3377}"/>
              </a:ext>
            </a:extLst>
          </p:cNvPr>
          <p:cNvSpPr>
            <a:spLocks noChangeShapeType="1"/>
          </p:cNvSpPr>
          <p:nvPr/>
        </p:nvSpPr>
        <p:spPr bwMode="auto">
          <a:xfrm>
            <a:off x="10347325" y="4712395"/>
            <a:ext cx="0" cy="3016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8">
            <a:extLst>
              <a:ext uri="{FF2B5EF4-FFF2-40B4-BE49-F238E27FC236}">
                <a16:creationId xmlns:a16="http://schemas.microsoft.com/office/drawing/2014/main" id="{090BC5CB-39BD-44BA-B38D-BBAC37014482}"/>
              </a:ext>
            </a:extLst>
          </p:cNvPr>
          <p:cNvSpPr>
            <a:spLocks noChangeShapeType="1"/>
          </p:cNvSpPr>
          <p:nvPr/>
        </p:nvSpPr>
        <p:spPr bwMode="auto">
          <a:xfrm>
            <a:off x="8083550" y="5090220"/>
            <a:ext cx="14446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58" name="Picture 2" descr="C:\Users\HP\AppData\Local\Microsoft\Windows\Temporary Internet Files\Content.IE5\XHC0ZJ3B\router-30140_640[1].png">
            <a:extLst>
              <a:ext uri="{FF2B5EF4-FFF2-40B4-BE49-F238E27FC236}">
                <a16:creationId xmlns:a16="http://schemas.microsoft.com/office/drawing/2014/main" id="{F7473DC3-3D41-47C8-A06B-A799CAD108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1637" y="2329625"/>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C:\Users\HP\AppData\Local\Microsoft\Windows\Temporary Internet Files\Content.IE5\XHC0ZJ3B\router-30140_640[1].png">
            <a:extLst>
              <a:ext uri="{FF2B5EF4-FFF2-40B4-BE49-F238E27FC236}">
                <a16:creationId xmlns:a16="http://schemas.microsoft.com/office/drawing/2014/main" id="{A1A413E6-1B77-411D-886A-53F04FEFB10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5355" y="2329625"/>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C:\Users\HP\AppData\Local\Microsoft\Windows\Temporary Internet Files\Content.IE5\XHC0ZJ3B\router-30140_640[1].png">
            <a:extLst>
              <a:ext uri="{FF2B5EF4-FFF2-40B4-BE49-F238E27FC236}">
                <a16:creationId xmlns:a16="http://schemas.microsoft.com/office/drawing/2014/main" id="{055F2C0B-0BD9-479C-AEE3-A1012C8459B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1637" y="3453576"/>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C:\Users\HP\AppData\Local\Microsoft\Windows\Temporary Internet Files\Content.IE5\XHC0ZJ3B\router-30140_640[1].png">
            <a:extLst>
              <a:ext uri="{FF2B5EF4-FFF2-40B4-BE49-F238E27FC236}">
                <a16:creationId xmlns:a16="http://schemas.microsoft.com/office/drawing/2014/main" id="{1E0C5A5F-80A4-4703-96B6-615E286BBF7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5355" y="3453576"/>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C:\Users\HP\AppData\Local\Microsoft\Windows\Temporary Internet Files\Content.IE5\XHC0ZJ3B\router-30140_640[1].png">
            <a:extLst>
              <a:ext uri="{FF2B5EF4-FFF2-40B4-BE49-F238E27FC236}">
                <a16:creationId xmlns:a16="http://schemas.microsoft.com/office/drawing/2014/main" id="{EE786C0F-CC30-4FCC-9C41-A39C7D9E64F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7189" y="3453575"/>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C:\Users\HP\AppData\Local\Microsoft\Windows\Temporary Internet Files\Content.IE5\XHC0ZJ3B\router-30140_640[1].png">
            <a:extLst>
              <a:ext uri="{FF2B5EF4-FFF2-40B4-BE49-F238E27FC236}">
                <a16:creationId xmlns:a16="http://schemas.microsoft.com/office/drawing/2014/main" id="{80AB3EB8-64E9-4D22-994B-A34BE1030B3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8500" y="2900396"/>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C:\Users\HP\AppData\Local\Microsoft\Windows\Temporary Internet Files\Content.IE5\XHC0ZJ3B\router-30140_640[1].png">
            <a:extLst>
              <a:ext uri="{FF2B5EF4-FFF2-40B4-BE49-F238E27FC236}">
                <a16:creationId xmlns:a16="http://schemas.microsoft.com/office/drawing/2014/main" id="{41B58FB3-65C9-48F8-9DED-D2B01C62CAD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8500" y="4024347"/>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C:\Users\HP\AppData\Local\Microsoft\Windows\Temporary Internet Files\Content.IE5\XHC0ZJ3B\router-30140_640[1].png">
            <a:extLst>
              <a:ext uri="{FF2B5EF4-FFF2-40B4-BE49-F238E27FC236}">
                <a16:creationId xmlns:a16="http://schemas.microsoft.com/office/drawing/2014/main" id="{991A0BFC-A3D9-4224-90AE-AF46FB0E972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0293" y="4492593"/>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C:\Users\HP\AppData\Local\Microsoft\Windows\Temporary Internet Files\Content.IE5\XHC0ZJ3B\router-30140_640[1].png">
            <a:extLst>
              <a:ext uri="{FF2B5EF4-FFF2-40B4-BE49-F238E27FC236}">
                <a16:creationId xmlns:a16="http://schemas.microsoft.com/office/drawing/2014/main" id="{1E2BA587-DEB6-45EC-A9BD-4ED650D4685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44011" y="449259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68" name="computr2">
            <a:extLst>
              <a:ext uri="{FF2B5EF4-FFF2-40B4-BE49-F238E27FC236}">
                <a16:creationId xmlns:a16="http://schemas.microsoft.com/office/drawing/2014/main" id="{9FF62838-9BE9-4A15-98BD-F1C449A0353A}"/>
              </a:ext>
            </a:extLst>
          </p:cNvPr>
          <p:cNvSpPr>
            <a:spLocks noEditPoints="1" noChangeArrowheads="1"/>
          </p:cNvSpPr>
          <p:nvPr/>
        </p:nvSpPr>
        <p:spPr bwMode="auto">
          <a:xfrm>
            <a:off x="5829824" y="5010845"/>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0" name="computr2">
            <a:extLst>
              <a:ext uri="{FF2B5EF4-FFF2-40B4-BE49-F238E27FC236}">
                <a16:creationId xmlns:a16="http://schemas.microsoft.com/office/drawing/2014/main" id="{99414642-CF36-4D0D-A40C-C8CE8C0088B5}"/>
              </a:ext>
            </a:extLst>
          </p:cNvPr>
          <p:cNvSpPr>
            <a:spLocks noEditPoints="1" noChangeArrowheads="1"/>
          </p:cNvSpPr>
          <p:nvPr/>
        </p:nvSpPr>
        <p:spPr bwMode="auto">
          <a:xfrm>
            <a:off x="10195893" y="5000701"/>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1" name="computr2">
            <a:extLst>
              <a:ext uri="{FF2B5EF4-FFF2-40B4-BE49-F238E27FC236}">
                <a16:creationId xmlns:a16="http://schemas.microsoft.com/office/drawing/2014/main" id="{9D360855-8521-4B8B-9FE6-B9AC45819B14}"/>
              </a:ext>
            </a:extLst>
          </p:cNvPr>
          <p:cNvSpPr>
            <a:spLocks noEditPoints="1" noChangeArrowheads="1"/>
          </p:cNvSpPr>
          <p:nvPr/>
        </p:nvSpPr>
        <p:spPr bwMode="auto">
          <a:xfrm>
            <a:off x="7035180" y="1335528"/>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17" name="Straight Arrow Connector 16">
            <a:extLst>
              <a:ext uri="{FF2B5EF4-FFF2-40B4-BE49-F238E27FC236}">
                <a16:creationId xmlns:a16="http://schemas.microsoft.com/office/drawing/2014/main" id="{D67D30DB-E060-4AF3-9385-34CAE586218F}"/>
              </a:ext>
            </a:extLst>
          </p:cNvPr>
          <p:cNvCxnSpPr>
            <a:cxnSpLocks/>
          </p:cNvCxnSpPr>
          <p:nvPr/>
        </p:nvCxnSpPr>
        <p:spPr>
          <a:xfrm>
            <a:off x="7265992" y="1664395"/>
            <a:ext cx="1" cy="37782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7040432-9B87-4556-825D-17F8E694CCDC}"/>
              </a:ext>
            </a:extLst>
          </p:cNvPr>
          <p:cNvCxnSpPr>
            <a:cxnSpLocks/>
          </p:cNvCxnSpPr>
          <p:nvPr/>
        </p:nvCxnSpPr>
        <p:spPr>
          <a:xfrm flipH="1">
            <a:off x="6425243" y="2045395"/>
            <a:ext cx="2539" cy="26449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DA12717C-F278-47C8-826A-DF89D7199419}"/>
              </a:ext>
            </a:extLst>
          </p:cNvPr>
          <p:cNvCxnSpPr>
            <a:cxnSpLocks/>
          </p:cNvCxnSpPr>
          <p:nvPr/>
        </p:nvCxnSpPr>
        <p:spPr>
          <a:xfrm flipH="1">
            <a:off x="8017506" y="2045395"/>
            <a:ext cx="2539" cy="26449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30630EE5-A7EE-4EAA-BD0C-613D56BFDCC5}"/>
              </a:ext>
            </a:extLst>
          </p:cNvPr>
          <p:cNvCxnSpPr>
            <a:cxnSpLocks/>
          </p:cNvCxnSpPr>
          <p:nvPr/>
        </p:nvCxnSpPr>
        <p:spPr>
          <a:xfrm flipH="1">
            <a:off x="6426196" y="2551325"/>
            <a:ext cx="1587" cy="88251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D321300B-06AB-4A59-ABE5-4C8F6D2F9EC8}"/>
              </a:ext>
            </a:extLst>
          </p:cNvPr>
          <p:cNvCxnSpPr>
            <a:cxnSpLocks/>
          </p:cNvCxnSpPr>
          <p:nvPr/>
        </p:nvCxnSpPr>
        <p:spPr>
          <a:xfrm flipH="1">
            <a:off x="8026395" y="2547251"/>
            <a:ext cx="1587" cy="88251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4DC8CA0-893A-44E0-89FA-BF599A586022}"/>
              </a:ext>
            </a:extLst>
          </p:cNvPr>
          <p:cNvCxnSpPr>
            <a:cxnSpLocks/>
          </p:cNvCxnSpPr>
          <p:nvPr/>
        </p:nvCxnSpPr>
        <p:spPr>
          <a:xfrm flipH="1">
            <a:off x="6427783" y="3675275"/>
            <a:ext cx="1" cy="50054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FD49C25-2918-4AE7-B921-83857F65C12B}"/>
              </a:ext>
            </a:extLst>
          </p:cNvPr>
          <p:cNvCxnSpPr>
            <a:cxnSpLocks/>
          </p:cNvCxnSpPr>
          <p:nvPr/>
        </p:nvCxnSpPr>
        <p:spPr>
          <a:xfrm>
            <a:off x="6079404" y="4183565"/>
            <a:ext cx="0" cy="807611"/>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310C1D33-7A46-4F4C-B252-BFA019377BFF}"/>
              </a:ext>
            </a:extLst>
          </p:cNvPr>
          <p:cNvCxnSpPr>
            <a:cxnSpLocks/>
          </p:cNvCxnSpPr>
          <p:nvPr/>
        </p:nvCxnSpPr>
        <p:spPr>
          <a:xfrm>
            <a:off x="8228012" y="3519563"/>
            <a:ext cx="977901"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0E0889AE-933A-4E44-ACE5-F7AC6B9EB488}"/>
              </a:ext>
            </a:extLst>
          </p:cNvPr>
          <p:cNvCxnSpPr>
            <a:cxnSpLocks/>
          </p:cNvCxnSpPr>
          <p:nvPr/>
        </p:nvCxnSpPr>
        <p:spPr>
          <a:xfrm>
            <a:off x="9725025" y="3519563"/>
            <a:ext cx="641350"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BA3519D9-9239-4C94-A486-C34A8A906D65}"/>
              </a:ext>
            </a:extLst>
          </p:cNvPr>
          <p:cNvCxnSpPr>
            <a:cxnSpLocks/>
          </p:cNvCxnSpPr>
          <p:nvPr/>
        </p:nvCxnSpPr>
        <p:spPr>
          <a:xfrm>
            <a:off x="10369550" y="4137716"/>
            <a:ext cx="478054"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5AA68BF0-4371-48FF-8CAC-5FB50F75D3DB}"/>
              </a:ext>
            </a:extLst>
          </p:cNvPr>
          <p:cNvCxnSpPr>
            <a:cxnSpLocks/>
          </p:cNvCxnSpPr>
          <p:nvPr/>
        </p:nvCxnSpPr>
        <p:spPr>
          <a:xfrm flipH="1">
            <a:off x="11171238" y="4267340"/>
            <a:ext cx="1" cy="44188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479E587-A209-42D2-A0EA-D467E7A8D3F5}"/>
              </a:ext>
            </a:extLst>
          </p:cNvPr>
          <p:cNvCxnSpPr>
            <a:cxnSpLocks/>
          </p:cNvCxnSpPr>
          <p:nvPr/>
        </p:nvCxnSpPr>
        <p:spPr>
          <a:xfrm flipH="1">
            <a:off x="10393580" y="4714251"/>
            <a:ext cx="1" cy="28645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57F55867-DE58-4941-BF4F-AF37522E9FD0}"/>
              </a:ext>
            </a:extLst>
          </p:cNvPr>
          <p:cNvCxnSpPr>
            <a:cxnSpLocks/>
          </p:cNvCxnSpPr>
          <p:nvPr/>
        </p:nvCxnSpPr>
        <p:spPr>
          <a:xfrm>
            <a:off x="7073271" y="4175820"/>
            <a:ext cx="1" cy="31694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3C8831CD-38E7-4552-9885-E213C5CF53F5}"/>
              </a:ext>
            </a:extLst>
          </p:cNvPr>
          <p:cNvCxnSpPr>
            <a:cxnSpLocks/>
          </p:cNvCxnSpPr>
          <p:nvPr/>
        </p:nvCxnSpPr>
        <p:spPr>
          <a:xfrm>
            <a:off x="10369550" y="2995692"/>
            <a:ext cx="478054"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4" name="Line 27">
            <a:extLst>
              <a:ext uri="{FF2B5EF4-FFF2-40B4-BE49-F238E27FC236}">
                <a16:creationId xmlns:a16="http://schemas.microsoft.com/office/drawing/2014/main" id="{5EF58957-1E19-4F6A-8455-1D6DC72B145B}"/>
              </a:ext>
            </a:extLst>
          </p:cNvPr>
          <p:cNvSpPr>
            <a:spLocks noChangeShapeType="1"/>
          </p:cNvSpPr>
          <p:nvPr/>
        </p:nvSpPr>
        <p:spPr bwMode="auto">
          <a:xfrm>
            <a:off x="8379444" y="5087905"/>
            <a:ext cx="0" cy="3016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computr2">
            <a:extLst>
              <a:ext uri="{FF2B5EF4-FFF2-40B4-BE49-F238E27FC236}">
                <a16:creationId xmlns:a16="http://schemas.microsoft.com/office/drawing/2014/main" id="{E7139738-66D2-4581-821A-EEB9EA4CB797}"/>
              </a:ext>
            </a:extLst>
          </p:cNvPr>
          <p:cNvSpPr>
            <a:spLocks noEditPoints="1" noChangeArrowheads="1"/>
          </p:cNvSpPr>
          <p:nvPr/>
        </p:nvSpPr>
        <p:spPr bwMode="auto">
          <a:xfrm>
            <a:off x="8228012" y="5376211"/>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98" name="Straight Arrow Connector 97">
            <a:extLst>
              <a:ext uri="{FF2B5EF4-FFF2-40B4-BE49-F238E27FC236}">
                <a16:creationId xmlns:a16="http://schemas.microsoft.com/office/drawing/2014/main" id="{D665DB09-7C04-4D33-B011-63AD36D6AB87}"/>
              </a:ext>
            </a:extLst>
          </p:cNvPr>
          <p:cNvCxnSpPr>
            <a:cxnSpLocks/>
          </p:cNvCxnSpPr>
          <p:nvPr/>
        </p:nvCxnSpPr>
        <p:spPr>
          <a:xfrm flipH="1" flipV="1">
            <a:off x="8444011" y="5091289"/>
            <a:ext cx="2872" cy="269994"/>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9" name="Rectangle 37">
            <a:extLst>
              <a:ext uri="{FF2B5EF4-FFF2-40B4-BE49-F238E27FC236}">
                <a16:creationId xmlns:a16="http://schemas.microsoft.com/office/drawing/2014/main" id="{FBDEA734-A7E5-4AC3-9F0E-2AD80F3B2793}"/>
              </a:ext>
            </a:extLst>
          </p:cNvPr>
          <p:cNvSpPr>
            <a:spLocks noChangeArrowheads="1"/>
          </p:cNvSpPr>
          <p:nvPr/>
        </p:nvSpPr>
        <p:spPr bwMode="auto">
          <a:xfrm>
            <a:off x="8453485" y="5072076"/>
            <a:ext cx="1057918"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vi-VN" altLang="en-US" sz="1400" dirty="0"/>
              <a:t>IGMP Join</a:t>
            </a:r>
            <a:endParaRPr lang="en-US" altLang="en-US" sz="1400" dirty="0"/>
          </a:p>
        </p:txBody>
      </p:sp>
      <p:cxnSp>
        <p:nvCxnSpPr>
          <p:cNvPr id="100" name="Straight Arrow Connector 99">
            <a:extLst>
              <a:ext uri="{FF2B5EF4-FFF2-40B4-BE49-F238E27FC236}">
                <a16:creationId xmlns:a16="http://schemas.microsoft.com/office/drawing/2014/main" id="{0D510679-69C0-4F53-BB52-66332056C0A9}"/>
              </a:ext>
            </a:extLst>
          </p:cNvPr>
          <p:cNvCxnSpPr>
            <a:cxnSpLocks/>
          </p:cNvCxnSpPr>
          <p:nvPr/>
        </p:nvCxnSpPr>
        <p:spPr>
          <a:xfrm flipV="1">
            <a:off x="8760461" y="4722479"/>
            <a:ext cx="0" cy="340134"/>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3754BAF4-67DE-43A3-A7CA-6DC6118A2C4F}"/>
              </a:ext>
            </a:extLst>
          </p:cNvPr>
          <p:cNvCxnSpPr>
            <a:cxnSpLocks/>
          </p:cNvCxnSpPr>
          <p:nvPr/>
        </p:nvCxnSpPr>
        <p:spPr>
          <a:xfrm flipH="1">
            <a:off x="7352480" y="4651042"/>
            <a:ext cx="1026964"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2" name="Rectangle 37">
            <a:extLst>
              <a:ext uri="{FF2B5EF4-FFF2-40B4-BE49-F238E27FC236}">
                <a16:creationId xmlns:a16="http://schemas.microsoft.com/office/drawing/2014/main" id="{EECD3878-4591-4A90-AAA9-67BEF667B4FA}"/>
              </a:ext>
            </a:extLst>
          </p:cNvPr>
          <p:cNvSpPr>
            <a:spLocks noChangeArrowheads="1"/>
          </p:cNvSpPr>
          <p:nvPr/>
        </p:nvSpPr>
        <p:spPr bwMode="auto">
          <a:xfrm>
            <a:off x="7566384" y="4630195"/>
            <a:ext cx="613951"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Graft</a:t>
            </a:r>
          </a:p>
        </p:txBody>
      </p:sp>
      <p:grpSp>
        <p:nvGrpSpPr>
          <p:cNvPr id="103" name="Group 55">
            <a:extLst>
              <a:ext uri="{FF2B5EF4-FFF2-40B4-BE49-F238E27FC236}">
                <a16:creationId xmlns:a16="http://schemas.microsoft.com/office/drawing/2014/main" id="{700629CC-58E2-45B7-B18C-CDC8648B3AA7}"/>
              </a:ext>
            </a:extLst>
          </p:cNvPr>
          <p:cNvGrpSpPr>
            <a:grpSpLocks/>
          </p:cNvGrpSpPr>
          <p:nvPr/>
        </p:nvGrpSpPr>
        <p:grpSpPr bwMode="auto">
          <a:xfrm>
            <a:off x="10320554" y="533400"/>
            <a:ext cx="1511301" cy="923925"/>
            <a:chOff x="3860" y="720"/>
            <a:chExt cx="952" cy="582"/>
          </a:xfrm>
          <a:noFill/>
        </p:grpSpPr>
        <p:sp>
          <p:nvSpPr>
            <p:cNvPr id="104" name="Rectangle 49">
              <a:extLst>
                <a:ext uri="{FF2B5EF4-FFF2-40B4-BE49-F238E27FC236}">
                  <a16:creationId xmlns:a16="http://schemas.microsoft.com/office/drawing/2014/main" id="{27B60C5B-CC84-434B-9BDA-B9E3DAEAE823}"/>
                </a:ext>
              </a:extLst>
            </p:cNvPr>
            <p:cNvSpPr>
              <a:spLocks noChangeArrowheads="1"/>
            </p:cNvSpPr>
            <p:nvPr/>
          </p:nvSpPr>
          <p:spPr bwMode="auto">
            <a:xfrm>
              <a:off x="3860" y="725"/>
              <a:ext cx="952" cy="568"/>
            </a:xfrm>
            <a:prstGeom prst="rect">
              <a:avLst/>
            </a:prstGeom>
            <a:grpFill/>
            <a:ln w="12700">
              <a:solidFill>
                <a:srgbClr val="000000"/>
              </a:solidFill>
              <a:miter lim="800000"/>
              <a:headEnd/>
              <a:tailEnd/>
            </a:ln>
            <a:effectLst>
              <a:outerShdw dist="35921" dir="2700000" algn="ctr" rotWithShape="0">
                <a:schemeClr val="tx1"/>
              </a:outerShdw>
            </a:effectLst>
          </p:spPr>
          <p:txBody>
            <a:bodyPr wrap="none" anchor="ct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eaLnBrk="1" hangingPunct="1"/>
              <a:endParaRPr lang="en-GB" altLang="en-US"/>
            </a:p>
          </p:txBody>
        </p:sp>
        <p:sp>
          <p:nvSpPr>
            <p:cNvPr id="105" name="Line 50">
              <a:extLst>
                <a:ext uri="{FF2B5EF4-FFF2-40B4-BE49-F238E27FC236}">
                  <a16:creationId xmlns:a16="http://schemas.microsoft.com/office/drawing/2014/main" id="{C65E1B4F-9B48-4E1F-807B-BA4CDF1257E2}"/>
                </a:ext>
              </a:extLst>
            </p:cNvPr>
            <p:cNvSpPr>
              <a:spLocks noChangeShapeType="1"/>
            </p:cNvSpPr>
            <p:nvPr/>
          </p:nvSpPr>
          <p:spPr bwMode="auto">
            <a:xfrm>
              <a:off x="3906" y="845"/>
              <a:ext cx="286" cy="0"/>
            </a:xfrm>
            <a:prstGeom prst="line">
              <a:avLst/>
            </a:prstGeom>
            <a:grpFill/>
            <a:ln w="63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Line 51">
              <a:extLst>
                <a:ext uri="{FF2B5EF4-FFF2-40B4-BE49-F238E27FC236}">
                  <a16:creationId xmlns:a16="http://schemas.microsoft.com/office/drawing/2014/main" id="{B3DD80B5-6760-4102-B1D1-C827EF16675D}"/>
                </a:ext>
              </a:extLst>
            </p:cNvPr>
            <p:cNvSpPr>
              <a:spLocks noChangeShapeType="1"/>
            </p:cNvSpPr>
            <p:nvPr/>
          </p:nvSpPr>
          <p:spPr bwMode="auto">
            <a:xfrm>
              <a:off x="3906" y="1010"/>
              <a:ext cx="286" cy="0"/>
            </a:xfrm>
            <a:prstGeom prst="line">
              <a:avLst/>
            </a:prstGeom>
            <a:grpFill/>
            <a:ln w="25400">
              <a:solidFill>
                <a:srgbClr val="7030A0"/>
              </a:solidFill>
              <a:round/>
              <a:headEnd type="none" w="sm" len="sm"/>
              <a:tailEnd type="none" w="sm" len="sm"/>
            </a:ln>
            <a:effectLst/>
          </p:spPr>
          <p:txBody>
            <a:bodyPr wrap="none" anchor="ctr"/>
            <a:lstStyle/>
            <a:p>
              <a:endParaRPr lang="en-US"/>
            </a:p>
          </p:txBody>
        </p:sp>
        <p:sp>
          <p:nvSpPr>
            <p:cNvPr id="107" name="Line 52">
              <a:extLst>
                <a:ext uri="{FF2B5EF4-FFF2-40B4-BE49-F238E27FC236}">
                  <a16:creationId xmlns:a16="http://schemas.microsoft.com/office/drawing/2014/main" id="{B0122712-19E9-4910-88ED-69C16B799B61}"/>
                </a:ext>
              </a:extLst>
            </p:cNvPr>
            <p:cNvSpPr>
              <a:spLocks noChangeShapeType="1"/>
            </p:cNvSpPr>
            <p:nvPr/>
          </p:nvSpPr>
          <p:spPr bwMode="auto">
            <a:xfrm>
              <a:off x="3906" y="1171"/>
              <a:ext cx="286" cy="0"/>
            </a:xfrm>
            <a:prstGeom prst="line">
              <a:avLst/>
            </a:prstGeom>
            <a:grpFill/>
            <a:ln w="25400">
              <a:solidFill>
                <a:srgbClr val="00B050"/>
              </a:solidFill>
              <a:round/>
              <a:headEnd type="none" w="sm" len="sm"/>
              <a:tailEnd type="none" w="sm" len="sm"/>
            </a:ln>
            <a:effectLst/>
          </p:spPr>
          <p:txBody>
            <a:bodyPr wrap="none" anchor="ctr"/>
            <a:lstStyle/>
            <a:p>
              <a:endParaRPr lang="en-US"/>
            </a:p>
          </p:txBody>
        </p:sp>
        <p:sp>
          <p:nvSpPr>
            <p:cNvPr id="108" name="Line 53">
              <a:extLst>
                <a:ext uri="{FF2B5EF4-FFF2-40B4-BE49-F238E27FC236}">
                  <a16:creationId xmlns:a16="http://schemas.microsoft.com/office/drawing/2014/main" id="{00044830-EA68-457D-A4E9-531DCC325B4F}"/>
                </a:ext>
              </a:extLst>
            </p:cNvPr>
            <p:cNvSpPr>
              <a:spLocks noChangeShapeType="1"/>
            </p:cNvSpPr>
            <p:nvPr/>
          </p:nvSpPr>
          <p:spPr bwMode="auto">
            <a:xfrm>
              <a:off x="3906" y="1209"/>
              <a:ext cx="286" cy="0"/>
            </a:xfrm>
            <a:prstGeom prst="line">
              <a:avLst/>
            </a:prstGeom>
            <a:grpFill/>
            <a:ln w="25400">
              <a:solidFill>
                <a:srgbClr val="FFC000"/>
              </a:solidFill>
              <a:round/>
              <a:headEnd type="none" w="sm" len="sm"/>
              <a:tailEnd type="none" w="sm" len="sm"/>
            </a:ln>
            <a:effectLst/>
          </p:spPr>
          <p:txBody>
            <a:bodyPr wrap="none" anchor="ctr"/>
            <a:lstStyle/>
            <a:p>
              <a:endParaRPr lang="en-US"/>
            </a:p>
          </p:txBody>
        </p:sp>
        <p:sp>
          <p:nvSpPr>
            <p:cNvPr id="109" name="Rectangle 54">
              <a:extLst>
                <a:ext uri="{FF2B5EF4-FFF2-40B4-BE49-F238E27FC236}">
                  <a16:creationId xmlns:a16="http://schemas.microsoft.com/office/drawing/2014/main" id="{D301A81E-88F3-4DEA-87C7-C1DA82097F32}"/>
                </a:ext>
              </a:extLst>
            </p:cNvPr>
            <p:cNvSpPr>
              <a:spLocks noChangeArrowheads="1"/>
            </p:cNvSpPr>
            <p:nvPr/>
          </p:nvSpPr>
          <p:spPr bwMode="auto">
            <a:xfrm>
              <a:off x="4230" y="720"/>
              <a:ext cx="571" cy="58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20000"/>
                </a:spcBef>
              </a:pPr>
              <a:r>
                <a:rPr lang="en-US" altLang="en-US" dirty="0"/>
                <a:t>Link</a:t>
              </a:r>
            </a:p>
            <a:p>
              <a:pPr>
                <a:spcBef>
                  <a:spcPct val="20000"/>
                </a:spcBef>
              </a:pPr>
              <a:r>
                <a:rPr lang="en-US" altLang="en-US" dirty="0"/>
                <a:t>Data</a:t>
              </a:r>
            </a:p>
            <a:p>
              <a:pPr>
                <a:spcBef>
                  <a:spcPct val="20000"/>
                </a:spcBef>
              </a:pPr>
              <a:r>
                <a:rPr lang="en-US" altLang="en-US" dirty="0"/>
                <a:t>Control</a:t>
              </a:r>
            </a:p>
          </p:txBody>
        </p:sp>
      </p:grpSp>
      <p:cxnSp>
        <p:nvCxnSpPr>
          <p:cNvPr id="110" name="Straight Arrow Connector 109">
            <a:extLst>
              <a:ext uri="{FF2B5EF4-FFF2-40B4-BE49-F238E27FC236}">
                <a16:creationId xmlns:a16="http://schemas.microsoft.com/office/drawing/2014/main" id="{E1AABA18-1B72-43A4-B6EF-51093A5C61D7}"/>
              </a:ext>
            </a:extLst>
          </p:cNvPr>
          <p:cNvCxnSpPr>
            <a:cxnSpLocks/>
          </p:cNvCxnSpPr>
          <p:nvPr/>
        </p:nvCxnSpPr>
        <p:spPr>
          <a:xfrm>
            <a:off x="7340646" y="4556627"/>
            <a:ext cx="1055642"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C96DED1E-E7B2-4F23-B596-31BBF5B5AE29}"/>
              </a:ext>
            </a:extLst>
          </p:cNvPr>
          <p:cNvCxnSpPr>
            <a:cxnSpLocks/>
          </p:cNvCxnSpPr>
          <p:nvPr/>
        </p:nvCxnSpPr>
        <p:spPr>
          <a:xfrm>
            <a:off x="8609495" y="4745666"/>
            <a:ext cx="1" cy="31694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DCC3BA24-0B34-4B05-89BD-4FB410CBEBDD}"/>
              </a:ext>
            </a:extLst>
          </p:cNvPr>
          <p:cNvCxnSpPr>
            <a:cxnSpLocks/>
          </p:cNvCxnSpPr>
          <p:nvPr/>
        </p:nvCxnSpPr>
        <p:spPr>
          <a:xfrm>
            <a:off x="8303728" y="5104975"/>
            <a:ext cx="1" cy="31694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114" name="Group 113">
            <a:extLst>
              <a:ext uri="{FF2B5EF4-FFF2-40B4-BE49-F238E27FC236}">
                <a16:creationId xmlns:a16="http://schemas.microsoft.com/office/drawing/2014/main" id="{10876B76-3D2D-49E9-89CA-CC791B241784}"/>
              </a:ext>
            </a:extLst>
          </p:cNvPr>
          <p:cNvGrpSpPr/>
          <p:nvPr/>
        </p:nvGrpSpPr>
        <p:grpSpPr>
          <a:xfrm>
            <a:off x="5495924" y="1063181"/>
            <a:ext cx="6008688" cy="4956619"/>
            <a:chOff x="5495924" y="1063181"/>
            <a:chExt cx="6008688" cy="4956619"/>
          </a:xfrm>
        </p:grpSpPr>
        <p:sp>
          <p:nvSpPr>
            <p:cNvPr id="115" name="Rectangle 29">
              <a:extLst>
                <a:ext uri="{FF2B5EF4-FFF2-40B4-BE49-F238E27FC236}">
                  <a16:creationId xmlns:a16="http://schemas.microsoft.com/office/drawing/2014/main" id="{B1733ACE-A709-493E-97F9-23E057EF52D7}"/>
                </a:ext>
              </a:extLst>
            </p:cNvPr>
            <p:cNvSpPr>
              <a:spLocks noChangeArrowheads="1"/>
            </p:cNvSpPr>
            <p:nvPr/>
          </p:nvSpPr>
          <p:spPr bwMode="auto">
            <a:xfrm>
              <a:off x="6704012" y="1063181"/>
              <a:ext cx="1131720"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H1: Source</a:t>
              </a:r>
            </a:p>
          </p:txBody>
        </p:sp>
        <p:sp>
          <p:nvSpPr>
            <p:cNvPr id="116" name="Rectangle 30">
              <a:extLst>
                <a:ext uri="{FF2B5EF4-FFF2-40B4-BE49-F238E27FC236}">
                  <a16:creationId xmlns:a16="http://schemas.microsoft.com/office/drawing/2014/main" id="{864AFAAD-431A-4AD8-8D99-FE825F4C4244}"/>
                </a:ext>
              </a:extLst>
            </p:cNvPr>
            <p:cNvSpPr>
              <a:spLocks noChangeArrowheads="1"/>
            </p:cNvSpPr>
            <p:nvPr/>
          </p:nvSpPr>
          <p:spPr bwMode="auto">
            <a:xfrm>
              <a:off x="9836150" y="5359475"/>
              <a:ext cx="1271182"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H3: Receiver</a:t>
              </a:r>
            </a:p>
          </p:txBody>
        </p:sp>
        <p:sp>
          <p:nvSpPr>
            <p:cNvPr id="117" name="Rectangle 31">
              <a:extLst>
                <a:ext uri="{FF2B5EF4-FFF2-40B4-BE49-F238E27FC236}">
                  <a16:creationId xmlns:a16="http://schemas.microsoft.com/office/drawing/2014/main" id="{92F57444-5AEC-42DE-AF1F-6B0A531AA9EB}"/>
                </a:ext>
              </a:extLst>
            </p:cNvPr>
            <p:cNvSpPr>
              <a:spLocks noChangeArrowheads="1"/>
            </p:cNvSpPr>
            <p:nvPr/>
          </p:nvSpPr>
          <p:spPr bwMode="auto">
            <a:xfrm>
              <a:off x="5495924" y="5329990"/>
              <a:ext cx="1271182"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H2: Receiver</a:t>
              </a:r>
            </a:p>
          </p:txBody>
        </p:sp>
        <p:sp>
          <p:nvSpPr>
            <p:cNvPr id="118" name="Rectangle 39">
              <a:extLst>
                <a:ext uri="{FF2B5EF4-FFF2-40B4-BE49-F238E27FC236}">
                  <a16:creationId xmlns:a16="http://schemas.microsoft.com/office/drawing/2014/main" id="{59644120-2730-4DD8-B794-72403AFC4E1A}"/>
                </a:ext>
              </a:extLst>
            </p:cNvPr>
            <p:cNvSpPr>
              <a:spLocks noChangeArrowheads="1"/>
            </p:cNvSpPr>
            <p:nvPr/>
          </p:nvSpPr>
          <p:spPr bwMode="auto">
            <a:xfrm>
              <a:off x="7997823" y="310584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R4</a:t>
              </a:r>
            </a:p>
          </p:txBody>
        </p:sp>
        <p:sp>
          <p:nvSpPr>
            <p:cNvPr id="119" name="Rectangle 40">
              <a:extLst>
                <a:ext uri="{FF2B5EF4-FFF2-40B4-BE49-F238E27FC236}">
                  <a16:creationId xmlns:a16="http://schemas.microsoft.com/office/drawing/2014/main" id="{76AE5F5F-A860-4D33-ADCE-C0652C9B5CA1}"/>
                </a:ext>
              </a:extLst>
            </p:cNvPr>
            <p:cNvSpPr>
              <a:spLocks noChangeArrowheads="1"/>
            </p:cNvSpPr>
            <p:nvPr/>
          </p:nvSpPr>
          <p:spPr bwMode="auto">
            <a:xfrm>
              <a:off x="9556749" y="31788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R5</a:t>
              </a:r>
            </a:p>
          </p:txBody>
        </p:sp>
        <p:sp>
          <p:nvSpPr>
            <p:cNvPr id="120" name="Rectangle 41">
              <a:extLst>
                <a:ext uri="{FF2B5EF4-FFF2-40B4-BE49-F238E27FC236}">
                  <a16:creationId xmlns:a16="http://schemas.microsoft.com/office/drawing/2014/main" id="{1F76F849-0F26-48DA-BBF9-05A8DAEA5960}"/>
                </a:ext>
              </a:extLst>
            </p:cNvPr>
            <p:cNvSpPr>
              <a:spLocks noChangeArrowheads="1"/>
            </p:cNvSpPr>
            <p:nvPr/>
          </p:nvSpPr>
          <p:spPr bwMode="auto">
            <a:xfrm>
              <a:off x="8753474" y="42456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R8</a:t>
              </a:r>
            </a:p>
          </p:txBody>
        </p:sp>
        <p:sp>
          <p:nvSpPr>
            <p:cNvPr id="121" name="Rectangle 42">
              <a:extLst>
                <a:ext uri="{FF2B5EF4-FFF2-40B4-BE49-F238E27FC236}">
                  <a16:creationId xmlns:a16="http://schemas.microsoft.com/office/drawing/2014/main" id="{A829EAAF-7F17-43AB-8170-C99E79365166}"/>
                </a:ext>
              </a:extLst>
            </p:cNvPr>
            <p:cNvSpPr>
              <a:spLocks noChangeArrowheads="1"/>
            </p:cNvSpPr>
            <p:nvPr/>
          </p:nvSpPr>
          <p:spPr bwMode="auto">
            <a:xfrm>
              <a:off x="8004173" y="20358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R2</a:t>
              </a:r>
            </a:p>
          </p:txBody>
        </p:sp>
        <p:sp>
          <p:nvSpPr>
            <p:cNvPr id="122" name="Rectangle 43">
              <a:extLst>
                <a:ext uri="{FF2B5EF4-FFF2-40B4-BE49-F238E27FC236}">
                  <a16:creationId xmlns:a16="http://schemas.microsoft.com/office/drawing/2014/main" id="{88C3F051-DC23-4F72-A2FF-0BCFA771A968}"/>
                </a:ext>
              </a:extLst>
            </p:cNvPr>
            <p:cNvSpPr>
              <a:spLocks noChangeArrowheads="1"/>
            </p:cNvSpPr>
            <p:nvPr/>
          </p:nvSpPr>
          <p:spPr bwMode="auto">
            <a:xfrm>
              <a:off x="6397623" y="310584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R3</a:t>
              </a:r>
            </a:p>
          </p:txBody>
        </p:sp>
        <p:sp>
          <p:nvSpPr>
            <p:cNvPr id="123" name="Rectangle 44">
              <a:extLst>
                <a:ext uri="{FF2B5EF4-FFF2-40B4-BE49-F238E27FC236}">
                  <a16:creationId xmlns:a16="http://schemas.microsoft.com/office/drawing/2014/main" id="{DBA52155-FAE1-4987-BACB-C80B09D854D3}"/>
                </a:ext>
              </a:extLst>
            </p:cNvPr>
            <p:cNvSpPr>
              <a:spLocks noChangeArrowheads="1"/>
            </p:cNvSpPr>
            <p:nvPr/>
          </p:nvSpPr>
          <p:spPr bwMode="auto">
            <a:xfrm>
              <a:off x="6403973" y="20358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R1</a:t>
              </a:r>
            </a:p>
          </p:txBody>
        </p:sp>
        <p:sp>
          <p:nvSpPr>
            <p:cNvPr id="124" name="Rectangle 45">
              <a:extLst>
                <a:ext uri="{FF2B5EF4-FFF2-40B4-BE49-F238E27FC236}">
                  <a16:creationId xmlns:a16="http://schemas.microsoft.com/office/drawing/2014/main" id="{6B42845F-A139-4E61-A2E3-126EA7C02630}"/>
                </a:ext>
              </a:extLst>
            </p:cNvPr>
            <p:cNvSpPr>
              <a:spLocks noChangeArrowheads="1"/>
            </p:cNvSpPr>
            <p:nvPr/>
          </p:nvSpPr>
          <p:spPr bwMode="auto">
            <a:xfrm>
              <a:off x="7077073" y="4245669"/>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R7</a:t>
              </a:r>
            </a:p>
          </p:txBody>
        </p:sp>
        <p:sp>
          <p:nvSpPr>
            <p:cNvPr id="125" name="Rectangle 46">
              <a:extLst>
                <a:ext uri="{FF2B5EF4-FFF2-40B4-BE49-F238E27FC236}">
                  <a16:creationId xmlns:a16="http://schemas.microsoft.com/office/drawing/2014/main" id="{5D78EA98-4B82-4AD0-B6AB-AE76D15C7CE1}"/>
                </a:ext>
              </a:extLst>
            </p:cNvPr>
            <p:cNvSpPr>
              <a:spLocks noChangeArrowheads="1"/>
            </p:cNvSpPr>
            <p:nvPr/>
          </p:nvSpPr>
          <p:spPr bwMode="auto">
            <a:xfrm>
              <a:off x="11088687" y="259149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R6</a:t>
              </a:r>
            </a:p>
          </p:txBody>
        </p:sp>
        <p:sp>
          <p:nvSpPr>
            <p:cNvPr id="126" name="Rectangle 47">
              <a:extLst>
                <a:ext uri="{FF2B5EF4-FFF2-40B4-BE49-F238E27FC236}">
                  <a16:creationId xmlns:a16="http://schemas.microsoft.com/office/drawing/2014/main" id="{DE4B14CF-888A-4D50-8FA0-F4A7EA9F133A}"/>
                </a:ext>
              </a:extLst>
            </p:cNvPr>
            <p:cNvSpPr>
              <a:spLocks noChangeArrowheads="1"/>
            </p:cNvSpPr>
            <p:nvPr/>
          </p:nvSpPr>
          <p:spPr bwMode="auto">
            <a:xfrm>
              <a:off x="11088687" y="3734494"/>
              <a:ext cx="4159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en-US" altLang="en-US" sz="1400" dirty="0">
                  <a:effectLst>
                    <a:outerShdw blurRad="38100" dist="38100" dir="2700000" algn="tl">
                      <a:srgbClr val="C0C0C0"/>
                    </a:outerShdw>
                  </a:effectLst>
                  <a:latin typeface="Arial" charset="0"/>
                </a:rPr>
                <a:t>R9</a:t>
              </a:r>
            </a:p>
          </p:txBody>
        </p:sp>
        <p:sp>
          <p:nvSpPr>
            <p:cNvPr id="127" name="Rectangle 30">
              <a:extLst>
                <a:ext uri="{FF2B5EF4-FFF2-40B4-BE49-F238E27FC236}">
                  <a16:creationId xmlns:a16="http://schemas.microsoft.com/office/drawing/2014/main" id="{49053B47-7CE2-42B0-BC58-1C8C1A11E402}"/>
                </a:ext>
              </a:extLst>
            </p:cNvPr>
            <p:cNvSpPr>
              <a:spLocks noChangeArrowheads="1"/>
            </p:cNvSpPr>
            <p:nvPr/>
          </p:nvSpPr>
          <p:spPr bwMode="auto">
            <a:xfrm>
              <a:off x="7806870" y="5711381"/>
              <a:ext cx="1271182"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H4: Receiver</a:t>
              </a:r>
            </a:p>
          </p:txBody>
        </p:sp>
      </p:grpSp>
    </p:spTree>
    <p:extLst>
      <p:ext uri="{BB962C8B-B14F-4D97-AF65-F5344CB8AC3E}">
        <p14:creationId xmlns:p14="http://schemas.microsoft.com/office/powerpoint/2010/main" val="290421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4"/>
                                        </p:tgtEl>
                                        <p:attrNameLst>
                                          <p:attrName>style.visibility</p:attrName>
                                        </p:attrNameLst>
                                      </p:cBhvr>
                                      <p:to>
                                        <p:strVal val="visible"/>
                                      </p:to>
                                    </p:set>
                                    <p:animEffect transition="in" filter="fade">
                                      <p:cBhvr>
                                        <p:cTn id="16" dur="500"/>
                                        <p:tgtEl>
                                          <p:spTgt spid="8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7"/>
                                        </p:tgtEl>
                                        <p:attrNameLst>
                                          <p:attrName>style.visibility</p:attrName>
                                        </p:attrNameLst>
                                      </p:cBhvr>
                                      <p:to>
                                        <p:strVal val="visible"/>
                                      </p:to>
                                    </p:set>
                                    <p:animEffect transition="in" filter="fade">
                                      <p:cBhvr>
                                        <p:cTn id="19" dur="500"/>
                                        <p:tgtEl>
                                          <p:spTgt spid="9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500"/>
                                        <p:tgtEl>
                                          <p:spTgt spid="3">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8"/>
                                        </p:tgtEl>
                                        <p:attrNameLst>
                                          <p:attrName>style.visibility</p:attrName>
                                        </p:attrNameLst>
                                      </p:cBhvr>
                                      <p:to>
                                        <p:strVal val="visible"/>
                                      </p:to>
                                    </p:set>
                                    <p:animEffect transition="in" filter="fade">
                                      <p:cBhvr>
                                        <p:cTn id="27" dur="500"/>
                                        <p:tgtEl>
                                          <p:spTgt spid="9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9"/>
                                        </p:tgtEl>
                                        <p:attrNameLst>
                                          <p:attrName>style.visibility</p:attrName>
                                        </p:attrNameLst>
                                      </p:cBhvr>
                                      <p:to>
                                        <p:strVal val="visible"/>
                                      </p:to>
                                    </p:set>
                                    <p:animEffect transition="in" filter="fade">
                                      <p:cBhvr>
                                        <p:cTn id="30" dur="500"/>
                                        <p:tgtEl>
                                          <p:spTgt spid="99"/>
                                        </p:tgtEl>
                                      </p:cBhvr>
                                    </p:animEffect>
                                  </p:childTnLst>
                                </p:cTn>
                              </p:par>
                              <p:par>
                                <p:cTn id="31" presetID="10" presetClass="entr" presetSubtype="0" fill="hold" nodeType="withEffect">
                                  <p:stCondLst>
                                    <p:cond delay="0"/>
                                  </p:stCondLst>
                                  <p:childTnLst>
                                    <p:set>
                                      <p:cBhvr>
                                        <p:cTn id="32" dur="1" fill="hold">
                                          <p:stCondLst>
                                            <p:cond delay="0"/>
                                          </p:stCondLst>
                                        </p:cTn>
                                        <p:tgtEl>
                                          <p:spTgt spid="100"/>
                                        </p:tgtEl>
                                        <p:attrNameLst>
                                          <p:attrName>style.visibility</p:attrName>
                                        </p:attrNameLst>
                                      </p:cBhvr>
                                      <p:to>
                                        <p:strVal val="visible"/>
                                      </p:to>
                                    </p:set>
                                    <p:animEffect transition="in" filter="fade">
                                      <p:cBhvr>
                                        <p:cTn id="33" dur="500"/>
                                        <p:tgtEl>
                                          <p:spTgt spid="100"/>
                                        </p:tgtEl>
                                      </p:cBhvr>
                                    </p:animEffect>
                                  </p:childTnLst>
                                </p:cTn>
                              </p:par>
                              <p:par>
                                <p:cTn id="34" presetID="10" presetClass="entr" presetSubtype="0" fill="hold" nodeType="withEffect">
                                  <p:stCondLst>
                                    <p:cond delay="0"/>
                                  </p:stCondLst>
                                  <p:childTnLst>
                                    <p:set>
                                      <p:cBhvr>
                                        <p:cTn id="35" dur="1" fill="hold">
                                          <p:stCondLst>
                                            <p:cond delay="0"/>
                                          </p:stCondLst>
                                        </p:cTn>
                                        <p:tgtEl>
                                          <p:spTgt spid="101"/>
                                        </p:tgtEl>
                                        <p:attrNameLst>
                                          <p:attrName>style.visibility</p:attrName>
                                        </p:attrNameLst>
                                      </p:cBhvr>
                                      <p:to>
                                        <p:strVal val="visible"/>
                                      </p:to>
                                    </p:set>
                                    <p:animEffect transition="in" filter="fade">
                                      <p:cBhvr>
                                        <p:cTn id="36" dur="500"/>
                                        <p:tgtEl>
                                          <p:spTgt spid="10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2"/>
                                        </p:tgtEl>
                                        <p:attrNameLst>
                                          <p:attrName>style.visibility</p:attrName>
                                        </p:attrNameLst>
                                      </p:cBhvr>
                                      <p:to>
                                        <p:strVal val="visible"/>
                                      </p:to>
                                    </p:set>
                                    <p:animEffect transition="in" filter="fade">
                                      <p:cBhvr>
                                        <p:cTn id="39" dur="500"/>
                                        <p:tgtEl>
                                          <p:spTgt spid="10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Effect transition="in" filter="fade">
                                      <p:cBhvr>
                                        <p:cTn id="44" dur="500"/>
                                        <p:tgtEl>
                                          <p:spTgt spid="3">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animEffect transition="in" filter="fade">
                                      <p:cBhvr>
                                        <p:cTn id="49" dur="500"/>
                                        <p:tgtEl>
                                          <p:spTgt spid="3">
                                            <p:txEl>
                                              <p:pRg st="3" end="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110"/>
                                        </p:tgtEl>
                                        <p:attrNameLst>
                                          <p:attrName>style.visibility</p:attrName>
                                        </p:attrNameLst>
                                      </p:cBhvr>
                                      <p:to>
                                        <p:strVal val="visible"/>
                                      </p:to>
                                    </p:set>
                                    <p:animEffect transition="in" filter="fade">
                                      <p:cBhvr>
                                        <p:cTn id="52" dur="500"/>
                                        <p:tgtEl>
                                          <p:spTgt spid="110"/>
                                        </p:tgtEl>
                                      </p:cBhvr>
                                    </p:animEffect>
                                  </p:childTnLst>
                                </p:cTn>
                              </p:par>
                              <p:par>
                                <p:cTn id="53" presetID="10" presetClass="entr" presetSubtype="0" fill="hold" nodeType="withEffect">
                                  <p:stCondLst>
                                    <p:cond delay="0"/>
                                  </p:stCondLst>
                                  <p:childTnLst>
                                    <p:set>
                                      <p:cBhvr>
                                        <p:cTn id="54" dur="1" fill="hold">
                                          <p:stCondLst>
                                            <p:cond delay="0"/>
                                          </p:stCondLst>
                                        </p:cTn>
                                        <p:tgtEl>
                                          <p:spTgt spid="112"/>
                                        </p:tgtEl>
                                        <p:attrNameLst>
                                          <p:attrName>style.visibility</p:attrName>
                                        </p:attrNameLst>
                                      </p:cBhvr>
                                      <p:to>
                                        <p:strVal val="visible"/>
                                      </p:to>
                                    </p:set>
                                    <p:animEffect transition="in" filter="fade">
                                      <p:cBhvr>
                                        <p:cTn id="55" dur="500"/>
                                        <p:tgtEl>
                                          <p:spTgt spid="112"/>
                                        </p:tgtEl>
                                      </p:cBhvr>
                                    </p:animEffect>
                                  </p:childTnLst>
                                </p:cTn>
                              </p:par>
                              <p:par>
                                <p:cTn id="56" presetID="10" presetClass="entr" presetSubtype="0" fill="hold" nodeType="withEffect">
                                  <p:stCondLst>
                                    <p:cond delay="0"/>
                                  </p:stCondLst>
                                  <p:childTnLst>
                                    <p:set>
                                      <p:cBhvr>
                                        <p:cTn id="57" dur="1" fill="hold">
                                          <p:stCondLst>
                                            <p:cond delay="0"/>
                                          </p:stCondLst>
                                        </p:cTn>
                                        <p:tgtEl>
                                          <p:spTgt spid="113"/>
                                        </p:tgtEl>
                                        <p:attrNameLst>
                                          <p:attrName>style.visibility</p:attrName>
                                        </p:attrNameLst>
                                      </p:cBhvr>
                                      <p:to>
                                        <p:strVal val="visible"/>
                                      </p:to>
                                    </p:set>
                                    <p:animEffect transition="in" filter="fade">
                                      <p:cBhvr>
                                        <p:cTn id="58" dur="500"/>
                                        <p:tgtEl>
                                          <p:spTgt spid="113"/>
                                        </p:tgtEl>
                                      </p:cBhvr>
                                    </p:animEffect>
                                  </p:childTnLst>
                                </p:cTn>
                              </p:par>
                              <p:par>
                                <p:cTn id="59" presetID="1" presetClass="exit" presetSubtype="0" fill="hold" nodeType="withEffect">
                                  <p:stCondLst>
                                    <p:cond delay="0"/>
                                  </p:stCondLst>
                                  <p:childTnLst>
                                    <p:set>
                                      <p:cBhvr>
                                        <p:cTn id="60" dur="1" fill="hold">
                                          <p:stCondLst>
                                            <p:cond delay="0"/>
                                          </p:stCondLst>
                                        </p:cTn>
                                        <p:tgtEl>
                                          <p:spTgt spid="98"/>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99"/>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100"/>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101"/>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10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0" grpId="0" animBg="1"/>
      <p:bldP spid="84" grpId="0" animBg="1"/>
      <p:bldP spid="97" grpId="0" animBg="1"/>
      <p:bldP spid="99" grpId="0"/>
      <p:bldP spid="99" grpId="1"/>
      <p:bldP spid="102" grpId="0"/>
      <p:bldP spid="102"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7C93-69C5-4DA6-A1A0-0D1D65C96A72}"/>
              </a:ext>
            </a:extLst>
          </p:cNvPr>
          <p:cNvSpPr>
            <a:spLocks noGrp="1"/>
          </p:cNvSpPr>
          <p:nvPr>
            <p:ph type="title"/>
          </p:nvPr>
        </p:nvSpPr>
        <p:spPr/>
        <p:txBody>
          <a:bodyPr/>
          <a:lstStyle/>
          <a:p>
            <a:r>
              <a:rPr lang="en-US" dirty="0"/>
              <a:t>PIM Sparse Mode </a:t>
            </a:r>
          </a:p>
        </p:txBody>
      </p:sp>
      <p:sp>
        <p:nvSpPr>
          <p:cNvPr id="3" name="Content Placeholder 2">
            <a:extLst>
              <a:ext uri="{FF2B5EF4-FFF2-40B4-BE49-F238E27FC236}">
                <a16:creationId xmlns:a16="http://schemas.microsoft.com/office/drawing/2014/main" id="{1BF43BA9-B216-4786-90CF-47A4E5069F1E}"/>
              </a:ext>
            </a:extLst>
          </p:cNvPr>
          <p:cNvSpPr>
            <a:spLocks noGrp="1"/>
          </p:cNvSpPr>
          <p:nvPr>
            <p:ph idx="1"/>
          </p:nvPr>
        </p:nvSpPr>
        <p:spPr>
          <a:xfrm>
            <a:off x="837982" y="1227909"/>
            <a:ext cx="5866030" cy="4949054"/>
          </a:xfrm>
        </p:spPr>
        <p:txBody>
          <a:bodyPr>
            <a:normAutofit fontScale="92500"/>
          </a:bodyPr>
          <a:lstStyle/>
          <a:p>
            <a:r>
              <a:rPr lang="en-GB" sz="2200"/>
              <a:t>Hoạt động theo giải thuật CBT (RP)</a:t>
            </a:r>
          </a:p>
          <a:p>
            <a:r>
              <a:rPr lang="en-GB" sz="2200"/>
              <a:t>Hỗ trợ source specific như một trường hợp đặc biệt của RP</a:t>
            </a:r>
          </a:p>
          <a:p>
            <a:r>
              <a:rPr lang="en-GB" sz="2200"/>
              <a:t>Phù hợp với multicast trên diện rộng (multi AS), với các trạm nhận bố trí thưa thớt</a:t>
            </a:r>
            <a:endParaRPr lang="en-GB" sz="2200" dirty="0"/>
          </a:p>
          <a:p>
            <a:r>
              <a:rPr lang="en-GB" sz="2200"/>
              <a:t>Phương pháp sử dụng Rendezvous </a:t>
            </a:r>
            <a:r>
              <a:rPr lang="en-GB" sz="2200" dirty="0"/>
              <a:t>Point (RP)</a:t>
            </a:r>
          </a:p>
          <a:p>
            <a:pPr lvl="1"/>
            <a:r>
              <a:rPr lang="en-GB" sz="1900"/>
              <a:t>Trạm truyền và các trạm nhận sử dụng “</a:t>
            </a:r>
            <a:r>
              <a:rPr lang="en-GB" sz="1900" dirty="0"/>
              <a:t>rendezvous</a:t>
            </a:r>
            <a:r>
              <a:rPr lang="en-GB" sz="1900"/>
              <a:t>” như một điểm hẹn để tìm thấy nhau</a:t>
            </a:r>
          </a:p>
          <a:p>
            <a:pPr lvl="1"/>
            <a:r>
              <a:rPr lang="en-GB" sz="1900"/>
              <a:t>Cây multicast được xây dựng bằng cách nối 2 cây: shared tree (gốc là RP) và source tree (gốc là nguồn phát)</a:t>
            </a:r>
          </a:p>
          <a:p>
            <a:r>
              <a:rPr lang="en-GB" sz="2200"/>
              <a:t>Bổ sung khâu tối ưu cây</a:t>
            </a:r>
          </a:p>
          <a:p>
            <a:pPr lvl="1"/>
            <a:r>
              <a:rPr lang="en-GB" sz="1700"/>
              <a:t>Nối 2 cây (shared tree và source tree) tạo được cây multicast (hoạt động được) nhưng không hiệu quả</a:t>
            </a:r>
          </a:p>
          <a:p>
            <a:pPr lvl="1"/>
            <a:r>
              <a:rPr lang="en-GB" sz="1700"/>
              <a:t>Tối ưu cây dựa vào vai trò các router FHR và LHR</a:t>
            </a:r>
          </a:p>
        </p:txBody>
      </p:sp>
      <p:sp>
        <p:nvSpPr>
          <p:cNvPr id="4" name="Slide Number Placeholder 3">
            <a:extLst>
              <a:ext uri="{FF2B5EF4-FFF2-40B4-BE49-F238E27FC236}">
                <a16:creationId xmlns:a16="http://schemas.microsoft.com/office/drawing/2014/main" id="{A13A243E-CE33-402C-8364-929FABB3CD9E}"/>
              </a:ext>
            </a:extLst>
          </p:cNvPr>
          <p:cNvSpPr>
            <a:spLocks noGrp="1"/>
          </p:cNvSpPr>
          <p:nvPr>
            <p:ph type="sldNum" sz="quarter" idx="12"/>
          </p:nvPr>
        </p:nvSpPr>
        <p:spPr/>
        <p:txBody>
          <a:bodyPr/>
          <a:lstStyle/>
          <a:p>
            <a:fld id="{DF28FB93-0A08-4E7D-8E63-9EFA29F1E093}" type="slidenum">
              <a:rPr lang="en-US" smtClean="0"/>
              <a:pPr/>
              <a:t>44</a:t>
            </a:fld>
            <a:endParaRPr lang="en-US"/>
          </a:p>
        </p:txBody>
      </p:sp>
      <p:sp>
        <p:nvSpPr>
          <p:cNvPr id="5" name="Line 21">
            <a:extLst>
              <a:ext uri="{FF2B5EF4-FFF2-40B4-BE49-F238E27FC236}">
                <a16:creationId xmlns:a16="http://schemas.microsoft.com/office/drawing/2014/main" id="{915DBB7E-4352-40BE-BFCD-C316F19E707D}"/>
              </a:ext>
            </a:extLst>
          </p:cNvPr>
          <p:cNvSpPr>
            <a:spLocks noChangeShapeType="1"/>
          </p:cNvSpPr>
          <p:nvPr/>
        </p:nvSpPr>
        <p:spPr bwMode="auto">
          <a:xfrm>
            <a:off x="8721699" y="3981563"/>
            <a:ext cx="1292361"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21">
            <a:extLst>
              <a:ext uri="{FF2B5EF4-FFF2-40B4-BE49-F238E27FC236}">
                <a16:creationId xmlns:a16="http://schemas.microsoft.com/office/drawing/2014/main" id="{8A95B5FF-2999-4165-B035-F5B00B2D7D47}"/>
              </a:ext>
            </a:extLst>
          </p:cNvPr>
          <p:cNvSpPr>
            <a:spLocks noChangeShapeType="1"/>
          </p:cNvSpPr>
          <p:nvPr/>
        </p:nvSpPr>
        <p:spPr bwMode="auto">
          <a:xfrm>
            <a:off x="8018462" y="3014131"/>
            <a:ext cx="3867150"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6">
            <a:extLst>
              <a:ext uri="{FF2B5EF4-FFF2-40B4-BE49-F238E27FC236}">
                <a16:creationId xmlns:a16="http://schemas.microsoft.com/office/drawing/2014/main" id="{94AADC92-25B4-45A9-B4E0-34A2E03BD7DE}"/>
              </a:ext>
            </a:extLst>
          </p:cNvPr>
          <p:cNvSpPr>
            <a:spLocks noChangeArrowheads="1"/>
          </p:cNvSpPr>
          <p:nvPr/>
        </p:nvSpPr>
        <p:spPr bwMode="auto">
          <a:xfrm>
            <a:off x="7670774" y="5629273"/>
            <a:ext cx="91050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Receiver</a:t>
            </a:r>
          </a:p>
        </p:txBody>
      </p:sp>
      <p:sp>
        <p:nvSpPr>
          <p:cNvPr id="8" name="Rectangle 7">
            <a:extLst>
              <a:ext uri="{FF2B5EF4-FFF2-40B4-BE49-F238E27FC236}">
                <a16:creationId xmlns:a16="http://schemas.microsoft.com/office/drawing/2014/main" id="{C7DB0644-9CDA-46CB-91D6-9D1F3742FF98}"/>
              </a:ext>
            </a:extLst>
          </p:cNvPr>
          <p:cNvSpPr>
            <a:spLocks noChangeArrowheads="1"/>
          </p:cNvSpPr>
          <p:nvPr/>
        </p:nvSpPr>
        <p:spPr bwMode="auto">
          <a:xfrm>
            <a:off x="8934450"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R2</a:t>
            </a:r>
          </a:p>
        </p:txBody>
      </p:sp>
      <p:sp>
        <p:nvSpPr>
          <p:cNvPr id="9" name="Rectangle 8">
            <a:extLst>
              <a:ext uri="{FF2B5EF4-FFF2-40B4-BE49-F238E27FC236}">
                <a16:creationId xmlns:a16="http://schemas.microsoft.com/office/drawing/2014/main" id="{F0D4417B-3F8E-4887-B8A6-107A12C4D223}"/>
              </a:ext>
            </a:extLst>
          </p:cNvPr>
          <p:cNvSpPr>
            <a:spLocks noChangeArrowheads="1"/>
          </p:cNvSpPr>
          <p:nvPr/>
        </p:nvSpPr>
        <p:spPr bwMode="auto">
          <a:xfrm>
            <a:off x="10215562" y="4019552"/>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R5</a:t>
            </a:r>
          </a:p>
        </p:txBody>
      </p:sp>
      <p:sp>
        <p:nvSpPr>
          <p:cNvPr id="10" name="Rectangle 10">
            <a:extLst>
              <a:ext uri="{FF2B5EF4-FFF2-40B4-BE49-F238E27FC236}">
                <a16:creationId xmlns:a16="http://schemas.microsoft.com/office/drawing/2014/main" id="{C332DD05-4AE4-407D-8528-CE7E4B143FD2}"/>
              </a:ext>
            </a:extLst>
          </p:cNvPr>
          <p:cNvSpPr>
            <a:spLocks noChangeArrowheads="1"/>
          </p:cNvSpPr>
          <p:nvPr/>
        </p:nvSpPr>
        <p:spPr bwMode="auto">
          <a:xfrm>
            <a:off x="7857331"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R1</a:t>
            </a:r>
          </a:p>
        </p:txBody>
      </p:sp>
      <p:sp>
        <p:nvSpPr>
          <p:cNvPr id="11" name="Rectangle 11">
            <a:extLst>
              <a:ext uri="{FF2B5EF4-FFF2-40B4-BE49-F238E27FC236}">
                <a16:creationId xmlns:a16="http://schemas.microsoft.com/office/drawing/2014/main" id="{CA584B56-4BCE-4634-812C-F8DAA54E8F47}"/>
              </a:ext>
            </a:extLst>
          </p:cNvPr>
          <p:cNvSpPr>
            <a:spLocks noChangeArrowheads="1"/>
          </p:cNvSpPr>
          <p:nvPr/>
        </p:nvSpPr>
        <p:spPr bwMode="auto">
          <a:xfrm>
            <a:off x="11220450"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R3</a:t>
            </a:r>
          </a:p>
        </p:txBody>
      </p:sp>
      <p:sp>
        <p:nvSpPr>
          <p:cNvPr id="12" name="Rectangle 12">
            <a:extLst>
              <a:ext uri="{FF2B5EF4-FFF2-40B4-BE49-F238E27FC236}">
                <a16:creationId xmlns:a16="http://schemas.microsoft.com/office/drawing/2014/main" id="{0B1827BB-3D5B-4B31-909D-7E4D68875FEE}"/>
              </a:ext>
            </a:extLst>
          </p:cNvPr>
          <p:cNvSpPr>
            <a:spLocks noChangeArrowheads="1"/>
          </p:cNvSpPr>
          <p:nvPr/>
        </p:nvSpPr>
        <p:spPr bwMode="auto">
          <a:xfrm>
            <a:off x="7654556" y="1420812"/>
            <a:ext cx="771044"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Source</a:t>
            </a:r>
          </a:p>
        </p:txBody>
      </p:sp>
      <p:sp>
        <p:nvSpPr>
          <p:cNvPr id="13" name="Rectangle 23">
            <a:extLst>
              <a:ext uri="{FF2B5EF4-FFF2-40B4-BE49-F238E27FC236}">
                <a16:creationId xmlns:a16="http://schemas.microsoft.com/office/drawing/2014/main" id="{4924AA82-292E-4F61-BEA3-226B26BDB800}"/>
              </a:ext>
            </a:extLst>
          </p:cNvPr>
          <p:cNvSpPr>
            <a:spLocks noChangeArrowheads="1"/>
          </p:cNvSpPr>
          <p:nvPr/>
        </p:nvSpPr>
        <p:spPr bwMode="auto">
          <a:xfrm>
            <a:off x="8586711" y="4019552"/>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R4</a:t>
            </a:r>
          </a:p>
        </p:txBody>
      </p:sp>
      <p:sp>
        <p:nvSpPr>
          <p:cNvPr id="14" name="Rectangle 25">
            <a:extLst>
              <a:ext uri="{FF2B5EF4-FFF2-40B4-BE49-F238E27FC236}">
                <a16:creationId xmlns:a16="http://schemas.microsoft.com/office/drawing/2014/main" id="{0EEBA981-9F94-4122-B5AE-7FAF93A16B54}"/>
              </a:ext>
            </a:extLst>
          </p:cNvPr>
          <p:cNvSpPr>
            <a:spLocks noChangeArrowheads="1"/>
          </p:cNvSpPr>
          <p:nvPr/>
        </p:nvSpPr>
        <p:spPr bwMode="auto">
          <a:xfrm>
            <a:off x="9820274" y="5636860"/>
            <a:ext cx="91050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Receiver</a:t>
            </a:r>
          </a:p>
        </p:txBody>
      </p:sp>
      <p:sp>
        <p:nvSpPr>
          <p:cNvPr id="15" name="Rectangle 34">
            <a:extLst>
              <a:ext uri="{FF2B5EF4-FFF2-40B4-BE49-F238E27FC236}">
                <a16:creationId xmlns:a16="http://schemas.microsoft.com/office/drawing/2014/main" id="{019E7D6F-52AB-4CF3-A982-C98814563782}"/>
              </a:ext>
            </a:extLst>
          </p:cNvPr>
          <p:cNvSpPr>
            <a:spLocks noChangeArrowheads="1"/>
          </p:cNvSpPr>
          <p:nvPr/>
        </p:nvSpPr>
        <p:spPr bwMode="auto">
          <a:xfrm>
            <a:off x="10081007" y="2659132"/>
            <a:ext cx="413574"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solidFill>
                  <a:srgbClr val="FF0000"/>
                </a:solidFill>
              </a:rPr>
              <a:t>RP</a:t>
            </a:r>
          </a:p>
        </p:txBody>
      </p:sp>
      <p:sp>
        <p:nvSpPr>
          <p:cNvPr id="16" name="Line 12">
            <a:extLst>
              <a:ext uri="{FF2B5EF4-FFF2-40B4-BE49-F238E27FC236}">
                <a16:creationId xmlns:a16="http://schemas.microsoft.com/office/drawing/2014/main" id="{AAB26CFB-0A22-43E3-ACB0-C85376A55724}"/>
              </a:ext>
            </a:extLst>
          </p:cNvPr>
          <p:cNvSpPr>
            <a:spLocks noChangeShapeType="1"/>
          </p:cNvSpPr>
          <p:nvPr/>
        </p:nvSpPr>
        <p:spPr bwMode="auto">
          <a:xfrm>
            <a:off x="7899600" y="3022101"/>
            <a:ext cx="625277" cy="95946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2">
            <a:extLst>
              <a:ext uri="{FF2B5EF4-FFF2-40B4-BE49-F238E27FC236}">
                <a16:creationId xmlns:a16="http://schemas.microsoft.com/office/drawing/2014/main" id="{BA222393-B265-409C-BA7A-E7503B3E9B1C}"/>
              </a:ext>
            </a:extLst>
          </p:cNvPr>
          <p:cNvSpPr>
            <a:spLocks noChangeShapeType="1"/>
          </p:cNvSpPr>
          <p:nvPr/>
        </p:nvSpPr>
        <p:spPr bwMode="auto">
          <a:xfrm>
            <a:off x="7548562" y="1781175"/>
            <a:ext cx="0" cy="535918"/>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2">
            <a:extLst>
              <a:ext uri="{FF2B5EF4-FFF2-40B4-BE49-F238E27FC236}">
                <a16:creationId xmlns:a16="http://schemas.microsoft.com/office/drawing/2014/main" id="{C1116047-685C-423D-9DEC-B977FEECDBDA}"/>
              </a:ext>
            </a:extLst>
          </p:cNvPr>
          <p:cNvSpPr>
            <a:spLocks noChangeShapeType="1"/>
          </p:cNvSpPr>
          <p:nvPr/>
        </p:nvSpPr>
        <p:spPr bwMode="auto">
          <a:xfrm>
            <a:off x="7853362" y="2317093"/>
            <a:ext cx="0" cy="611881"/>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21">
            <a:extLst>
              <a:ext uri="{FF2B5EF4-FFF2-40B4-BE49-F238E27FC236}">
                <a16:creationId xmlns:a16="http://schemas.microsoft.com/office/drawing/2014/main" id="{C6337C81-A679-47CC-B8DE-170EAEC305D6}"/>
              </a:ext>
            </a:extLst>
          </p:cNvPr>
          <p:cNvSpPr>
            <a:spLocks noChangeShapeType="1"/>
          </p:cNvSpPr>
          <p:nvPr/>
        </p:nvSpPr>
        <p:spPr bwMode="auto">
          <a:xfrm flipV="1">
            <a:off x="7834474" y="4757737"/>
            <a:ext cx="10347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21">
            <a:extLst>
              <a:ext uri="{FF2B5EF4-FFF2-40B4-BE49-F238E27FC236}">
                <a16:creationId xmlns:a16="http://schemas.microsoft.com/office/drawing/2014/main" id="{0C5EE6DA-0E49-4940-9183-2E3BD3243DC6}"/>
              </a:ext>
            </a:extLst>
          </p:cNvPr>
          <p:cNvSpPr>
            <a:spLocks noChangeShapeType="1"/>
          </p:cNvSpPr>
          <p:nvPr/>
        </p:nvSpPr>
        <p:spPr bwMode="auto">
          <a:xfrm flipV="1">
            <a:off x="9784379" y="4757737"/>
            <a:ext cx="10347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2">
            <a:extLst>
              <a:ext uri="{FF2B5EF4-FFF2-40B4-BE49-F238E27FC236}">
                <a16:creationId xmlns:a16="http://schemas.microsoft.com/office/drawing/2014/main" id="{0A3762BD-EB22-4D59-8D48-B91E4F22185E}"/>
              </a:ext>
            </a:extLst>
          </p:cNvPr>
          <p:cNvSpPr>
            <a:spLocks noChangeShapeType="1"/>
          </p:cNvSpPr>
          <p:nvPr/>
        </p:nvSpPr>
        <p:spPr bwMode="auto">
          <a:xfrm>
            <a:off x="8524877" y="4038599"/>
            <a:ext cx="0" cy="719137"/>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2">
            <a:extLst>
              <a:ext uri="{FF2B5EF4-FFF2-40B4-BE49-F238E27FC236}">
                <a16:creationId xmlns:a16="http://schemas.microsoft.com/office/drawing/2014/main" id="{C5D30362-36A0-4DA9-9B53-CAF492C563DD}"/>
              </a:ext>
            </a:extLst>
          </p:cNvPr>
          <p:cNvSpPr>
            <a:spLocks noChangeShapeType="1"/>
          </p:cNvSpPr>
          <p:nvPr/>
        </p:nvSpPr>
        <p:spPr bwMode="auto">
          <a:xfrm>
            <a:off x="10117137" y="4038600"/>
            <a:ext cx="0" cy="719138"/>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2">
            <a:extLst>
              <a:ext uri="{FF2B5EF4-FFF2-40B4-BE49-F238E27FC236}">
                <a16:creationId xmlns:a16="http://schemas.microsoft.com/office/drawing/2014/main" id="{3613DBDB-E1B1-47ED-8431-587E728B3495}"/>
              </a:ext>
            </a:extLst>
          </p:cNvPr>
          <p:cNvSpPr>
            <a:spLocks noChangeShapeType="1"/>
          </p:cNvSpPr>
          <p:nvPr/>
        </p:nvSpPr>
        <p:spPr bwMode="auto">
          <a:xfrm flipH="1">
            <a:off x="8524877" y="3033180"/>
            <a:ext cx="1535846" cy="910393"/>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2">
            <a:extLst>
              <a:ext uri="{FF2B5EF4-FFF2-40B4-BE49-F238E27FC236}">
                <a16:creationId xmlns:a16="http://schemas.microsoft.com/office/drawing/2014/main" id="{EC1523EF-B143-45FA-A0BB-99B8F33BB51B}"/>
              </a:ext>
            </a:extLst>
          </p:cNvPr>
          <p:cNvSpPr>
            <a:spLocks noChangeShapeType="1"/>
          </p:cNvSpPr>
          <p:nvPr/>
        </p:nvSpPr>
        <p:spPr bwMode="auto">
          <a:xfrm>
            <a:off x="8112026" y="4770437"/>
            <a:ext cx="0" cy="50641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12">
            <a:extLst>
              <a:ext uri="{FF2B5EF4-FFF2-40B4-BE49-F238E27FC236}">
                <a16:creationId xmlns:a16="http://schemas.microsoft.com/office/drawing/2014/main" id="{1B7019EC-4F91-4710-9E4D-4940983A0951}"/>
              </a:ext>
            </a:extLst>
          </p:cNvPr>
          <p:cNvSpPr>
            <a:spLocks noChangeShapeType="1"/>
          </p:cNvSpPr>
          <p:nvPr/>
        </p:nvSpPr>
        <p:spPr bwMode="auto">
          <a:xfrm>
            <a:off x="10352187" y="4770437"/>
            <a:ext cx="0" cy="50641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6" name="Picture 2" descr="C:\Users\HP\AppData\Local\Microsoft\Windows\Temporary Internet Files\Content.IE5\XHC0ZJ3B\router-30140_640[1].png">
            <a:extLst>
              <a:ext uri="{FF2B5EF4-FFF2-40B4-BE49-F238E27FC236}">
                <a16:creationId xmlns:a16="http://schemas.microsoft.com/office/drawing/2014/main" id="{EAB288AC-6755-4232-ADA9-25D2E57B52D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9362" y="2928974"/>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27" name="computr2">
            <a:extLst>
              <a:ext uri="{FF2B5EF4-FFF2-40B4-BE49-F238E27FC236}">
                <a16:creationId xmlns:a16="http://schemas.microsoft.com/office/drawing/2014/main" id="{520616C2-C433-4AFD-98E0-84905018A15B}"/>
              </a:ext>
            </a:extLst>
          </p:cNvPr>
          <p:cNvSpPr>
            <a:spLocks noEditPoints="1" noChangeArrowheads="1"/>
          </p:cNvSpPr>
          <p:nvPr/>
        </p:nvSpPr>
        <p:spPr bwMode="auto">
          <a:xfrm>
            <a:off x="7329811" y="1440211"/>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28" name="Picture 2" descr="C:\Users\HP\AppData\Local\Microsoft\Windows\Temporary Internet Files\Content.IE5\XHC0ZJ3B\router-30140_640[1].png">
            <a:extLst>
              <a:ext uri="{FF2B5EF4-FFF2-40B4-BE49-F238E27FC236}">
                <a16:creationId xmlns:a16="http://schemas.microsoft.com/office/drawing/2014/main" id="{FD063836-536B-46DB-B7FE-76D9389E5F3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91562"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C:\Users\HP\AppData\Local\Microsoft\Windows\Temporary Internet Files\Content.IE5\XHC0ZJ3B\router-30140_640[1].png">
            <a:extLst>
              <a:ext uri="{FF2B5EF4-FFF2-40B4-BE49-F238E27FC236}">
                <a16:creationId xmlns:a16="http://schemas.microsoft.com/office/drawing/2014/main" id="{E8FC5EC4-4D6C-4176-A115-BEEDEDECAC0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30000"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C:\Users\HP\AppData\Local\Microsoft\Windows\Temporary Internet Files\Content.IE5\XHC0ZJ3B\router-30140_640[1].png">
            <a:extLst>
              <a:ext uri="{FF2B5EF4-FFF2-40B4-BE49-F238E27FC236}">
                <a16:creationId xmlns:a16="http://schemas.microsoft.com/office/drawing/2014/main" id="{6FBF41A0-946A-4FBE-9EA7-D615638E9AA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86343"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C:\Users\HP\AppData\Local\Microsoft\Windows\Temporary Internet Files\Content.IE5\XHC0ZJ3B\router-30140_640[1].png">
            <a:extLst>
              <a:ext uri="{FF2B5EF4-FFF2-40B4-BE49-F238E27FC236}">
                <a16:creationId xmlns:a16="http://schemas.microsoft.com/office/drawing/2014/main" id="{57BBED87-BF8D-4DB2-B924-07E07159CB9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7594" y="3853857"/>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C:\Users\HP\AppData\Local\Microsoft\Windows\Temporary Internet Files\Content.IE5\XHC0ZJ3B\router-30140_640[1].png">
            <a:extLst>
              <a:ext uri="{FF2B5EF4-FFF2-40B4-BE49-F238E27FC236}">
                <a16:creationId xmlns:a16="http://schemas.microsoft.com/office/drawing/2014/main" id="{2FFE81A5-0B2A-46B6-B0C5-786E576B209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84568" y="3853857"/>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33" name="computr2">
            <a:extLst>
              <a:ext uri="{FF2B5EF4-FFF2-40B4-BE49-F238E27FC236}">
                <a16:creationId xmlns:a16="http://schemas.microsoft.com/office/drawing/2014/main" id="{C5884D41-5688-45D0-B45E-27147DDFFC75}"/>
              </a:ext>
            </a:extLst>
          </p:cNvPr>
          <p:cNvSpPr>
            <a:spLocks noEditPoints="1" noChangeArrowheads="1"/>
          </p:cNvSpPr>
          <p:nvPr/>
        </p:nvSpPr>
        <p:spPr bwMode="auto">
          <a:xfrm>
            <a:off x="7951067" y="5276849"/>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4" name="computr2">
            <a:extLst>
              <a:ext uri="{FF2B5EF4-FFF2-40B4-BE49-F238E27FC236}">
                <a16:creationId xmlns:a16="http://schemas.microsoft.com/office/drawing/2014/main" id="{31735A80-622C-42A8-A271-1E302C1BE342}"/>
              </a:ext>
            </a:extLst>
          </p:cNvPr>
          <p:cNvSpPr>
            <a:spLocks noEditPoints="1" noChangeArrowheads="1"/>
          </p:cNvSpPr>
          <p:nvPr/>
        </p:nvSpPr>
        <p:spPr bwMode="auto">
          <a:xfrm>
            <a:off x="10181705" y="5276849"/>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5" name="Line 21">
            <a:extLst>
              <a:ext uri="{FF2B5EF4-FFF2-40B4-BE49-F238E27FC236}">
                <a16:creationId xmlns:a16="http://schemas.microsoft.com/office/drawing/2014/main" id="{CE762714-A9E3-42D3-ACC2-88FD78A171A0}"/>
              </a:ext>
            </a:extLst>
          </p:cNvPr>
          <p:cNvSpPr>
            <a:spLocks noChangeShapeType="1"/>
          </p:cNvSpPr>
          <p:nvPr/>
        </p:nvSpPr>
        <p:spPr bwMode="auto">
          <a:xfrm flipV="1">
            <a:off x="7329812" y="2320266"/>
            <a:ext cx="868872"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Freeform: Shape 35">
            <a:extLst>
              <a:ext uri="{FF2B5EF4-FFF2-40B4-BE49-F238E27FC236}">
                <a16:creationId xmlns:a16="http://schemas.microsoft.com/office/drawing/2014/main" id="{20A8F7F4-74ED-40FD-9333-41CFA699F6E2}"/>
              </a:ext>
            </a:extLst>
          </p:cNvPr>
          <p:cNvSpPr/>
          <p:nvPr/>
        </p:nvSpPr>
        <p:spPr>
          <a:xfrm>
            <a:off x="8192922" y="3216358"/>
            <a:ext cx="1713085" cy="1979502"/>
          </a:xfrm>
          <a:custGeom>
            <a:avLst/>
            <a:gdLst>
              <a:gd name="connsiteX0" fmla="*/ 66977 w 838502"/>
              <a:gd name="connsiteY0" fmla="*/ 1581150 h 1581150"/>
              <a:gd name="connsiteX1" fmla="*/ 76502 w 838502"/>
              <a:gd name="connsiteY1" fmla="*/ 533400 h 1581150"/>
              <a:gd name="connsiteX2" fmla="*/ 838502 w 838502"/>
              <a:gd name="connsiteY2" fmla="*/ 0 h 1581150"/>
              <a:gd name="connsiteX0" fmla="*/ 1609047 w 1609047"/>
              <a:gd name="connsiteY0" fmla="*/ 1952342 h 1952342"/>
              <a:gd name="connsiteX1" fmla="*/ 7055 w 1609047"/>
              <a:gd name="connsiteY1" fmla="*/ 533400 h 1952342"/>
              <a:gd name="connsiteX2" fmla="*/ 769055 w 1609047"/>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14402 w 914402"/>
              <a:gd name="connsiteY0" fmla="*/ 1952342 h 1952342"/>
              <a:gd name="connsiteX1" fmla="*/ 552735 w 914402"/>
              <a:gd name="connsiteY1" fmla="*/ 1230516 h 1952342"/>
              <a:gd name="connsiteX2" fmla="*/ 74410 w 914402"/>
              <a:gd name="connsiteY2" fmla="*/ 0 h 1952342"/>
              <a:gd name="connsiteX0" fmla="*/ 839992 w 839992"/>
              <a:gd name="connsiteY0" fmla="*/ 1952342 h 1952342"/>
              <a:gd name="connsiteX1" fmla="*/ 478325 w 839992"/>
              <a:gd name="connsiteY1" fmla="*/ 1230516 h 1952342"/>
              <a:gd name="connsiteX2" fmla="*/ 0 w 839992"/>
              <a:gd name="connsiteY2" fmla="*/ 0 h 1952342"/>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98021 h 1898021"/>
              <a:gd name="connsiteX1" fmla="*/ 487379 w 876206"/>
              <a:gd name="connsiteY1" fmla="*/ 1139981 h 1898021"/>
              <a:gd name="connsiteX2" fmla="*/ 0 w 876206"/>
              <a:gd name="connsiteY2" fmla="*/ 0 h 1898021"/>
              <a:gd name="connsiteX0" fmla="*/ 876206 w 876206"/>
              <a:gd name="connsiteY0" fmla="*/ 1898021 h 1898021"/>
              <a:gd name="connsiteX1" fmla="*/ 487379 w 876206"/>
              <a:gd name="connsiteY1" fmla="*/ 1139981 h 1898021"/>
              <a:gd name="connsiteX2" fmla="*/ 0 w 876206"/>
              <a:gd name="connsiteY2" fmla="*/ 0 h 1898021"/>
              <a:gd name="connsiteX0" fmla="*/ 876206 w 1118242"/>
              <a:gd name="connsiteY0" fmla="*/ 1898021 h 1898021"/>
              <a:gd name="connsiteX1" fmla="*/ 1075854 w 1118242"/>
              <a:gd name="connsiteY1" fmla="*/ 850270 h 1898021"/>
              <a:gd name="connsiteX2" fmla="*/ 0 w 1118242"/>
              <a:gd name="connsiteY2" fmla="*/ 0 h 1898021"/>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40614 w 1536416"/>
              <a:gd name="connsiteY0" fmla="*/ 1979502 h 1979502"/>
              <a:gd name="connsiteX1" fmla="*/ 240262 w 1536416"/>
              <a:gd name="connsiteY1" fmla="*/ 931751 h 1979502"/>
              <a:gd name="connsiteX2" fmla="*/ 1536416 w 1536416"/>
              <a:gd name="connsiteY2" fmla="*/ 0 h 1979502"/>
              <a:gd name="connsiteX0" fmla="*/ 28666 w 1741751"/>
              <a:gd name="connsiteY0" fmla="*/ 1979502 h 1979502"/>
              <a:gd name="connsiteX1" fmla="*/ 445597 w 1741751"/>
              <a:gd name="connsiteY1" fmla="*/ 931751 h 1979502"/>
              <a:gd name="connsiteX2" fmla="*/ 1741751 w 1741751"/>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Lst>
            <a:ahLst/>
            <a:cxnLst>
              <a:cxn ang="0">
                <a:pos x="connsiteX0" y="connsiteY0"/>
              </a:cxn>
              <a:cxn ang="0">
                <a:pos x="connsiteX1" y="connsiteY1"/>
              </a:cxn>
              <a:cxn ang="0">
                <a:pos x="connsiteX2" y="connsiteY2"/>
              </a:cxn>
            </a:cxnLst>
            <a:rect l="l" t="t" r="r" b="b"/>
            <a:pathLst>
              <a:path w="1713085" h="1979502">
                <a:moveTo>
                  <a:pt x="0" y="1979502"/>
                </a:moveTo>
                <a:cubicBezTo>
                  <a:pt x="21950" y="1487800"/>
                  <a:pt x="306450" y="1331078"/>
                  <a:pt x="416931" y="931751"/>
                </a:cubicBezTo>
                <a:cubicBezTo>
                  <a:pt x="509304" y="650119"/>
                  <a:pt x="1278684" y="343168"/>
                  <a:pt x="1713085" y="0"/>
                </a:cubicBezTo>
              </a:path>
            </a:pathLst>
          </a:custGeom>
          <a:noFill/>
          <a:ln>
            <a:solidFill>
              <a:srgbClr val="FF0000"/>
            </a:solidFill>
            <a:prstDash val="dash"/>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BB34E3DB-6291-4072-90D2-9D1B4D932EDD}"/>
              </a:ext>
            </a:extLst>
          </p:cNvPr>
          <p:cNvSpPr/>
          <p:nvPr/>
        </p:nvSpPr>
        <p:spPr>
          <a:xfrm>
            <a:off x="8780398" y="3248411"/>
            <a:ext cx="1660114" cy="1934235"/>
          </a:xfrm>
          <a:custGeom>
            <a:avLst/>
            <a:gdLst>
              <a:gd name="connsiteX0" fmla="*/ 66977 w 838502"/>
              <a:gd name="connsiteY0" fmla="*/ 1581150 h 1581150"/>
              <a:gd name="connsiteX1" fmla="*/ 76502 w 838502"/>
              <a:gd name="connsiteY1" fmla="*/ 533400 h 1581150"/>
              <a:gd name="connsiteX2" fmla="*/ 838502 w 838502"/>
              <a:gd name="connsiteY2" fmla="*/ 0 h 1581150"/>
              <a:gd name="connsiteX0" fmla="*/ 1609047 w 1609047"/>
              <a:gd name="connsiteY0" fmla="*/ 1952342 h 1952342"/>
              <a:gd name="connsiteX1" fmla="*/ 7055 w 1609047"/>
              <a:gd name="connsiteY1" fmla="*/ 533400 h 1952342"/>
              <a:gd name="connsiteX2" fmla="*/ 769055 w 1609047"/>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14402 w 914402"/>
              <a:gd name="connsiteY0" fmla="*/ 1952342 h 1952342"/>
              <a:gd name="connsiteX1" fmla="*/ 552735 w 914402"/>
              <a:gd name="connsiteY1" fmla="*/ 1230516 h 1952342"/>
              <a:gd name="connsiteX2" fmla="*/ 74410 w 914402"/>
              <a:gd name="connsiteY2" fmla="*/ 0 h 1952342"/>
              <a:gd name="connsiteX0" fmla="*/ 839992 w 839992"/>
              <a:gd name="connsiteY0" fmla="*/ 1952342 h 1952342"/>
              <a:gd name="connsiteX1" fmla="*/ 478325 w 839992"/>
              <a:gd name="connsiteY1" fmla="*/ 1230516 h 1952342"/>
              <a:gd name="connsiteX2" fmla="*/ 0 w 839992"/>
              <a:gd name="connsiteY2" fmla="*/ 0 h 1952342"/>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98021 h 1898021"/>
              <a:gd name="connsiteX1" fmla="*/ 487379 w 876206"/>
              <a:gd name="connsiteY1" fmla="*/ 1139981 h 1898021"/>
              <a:gd name="connsiteX2" fmla="*/ 0 w 876206"/>
              <a:gd name="connsiteY2" fmla="*/ 0 h 1898021"/>
              <a:gd name="connsiteX0" fmla="*/ 876206 w 876206"/>
              <a:gd name="connsiteY0" fmla="*/ 1898021 h 1898021"/>
              <a:gd name="connsiteX1" fmla="*/ 487379 w 876206"/>
              <a:gd name="connsiteY1" fmla="*/ 1139981 h 1898021"/>
              <a:gd name="connsiteX2" fmla="*/ 0 w 876206"/>
              <a:gd name="connsiteY2" fmla="*/ 0 h 1898021"/>
              <a:gd name="connsiteX0" fmla="*/ 876206 w 1118242"/>
              <a:gd name="connsiteY0" fmla="*/ 1898021 h 1898021"/>
              <a:gd name="connsiteX1" fmla="*/ 1075854 w 1118242"/>
              <a:gd name="connsiteY1" fmla="*/ 850270 h 1898021"/>
              <a:gd name="connsiteX2" fmla="*/ 0 w 1118242"/>
              <a:gd name="connsiteY2" fmla="*/ 0 h 1898021"/>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40614 w 1536416"/>
              <a:gd name="connsiteY0" fmla="*/ 1979502 h 1979502"/>
              <a:gd name="connsiteX1" fmla="*/ 240262 w 1536416"/>
              <a:gd name="connsiteY1" fmla="*/ 931751 h 1979502"/>
              <a:gd name="connsiteX2" fmla="*/ 1536416 w 1536416"/>
              <a:gd name="connsiteY2" fmla="*/ 0 h 1979502"/>
              <a:gd name="connsiteX0" fmla="*/ 28666 w 1741751"/>
              <a:gd name="connsiteY0" fmla="*/ 1979502 h 1979502"/>
              <a:gd name="connsiteX1" fmla="*/ 445597 w 1741751"/>
              <a:gd name="connsiteY1" fmla="*/ 931751 h 1979502"/>
              <a:gd name="connsiteX2" fmla="*/ 1741751 w 1741751"/>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1625113 w 1625317"/>
              <a:gd name="connsiteY0" fmla="*/ 1898021 h 1898021"/>
              <a:gd name="connsiteX1" fmla="*/ 5014 w 1625317"/>
              <a:gd name="connsiteY1" fmla="*/ 931751 h 1898021"/>
              <a:gd name="connsiteX2" fmla="*/ 1301168 w 1625317"/>
              <a:gd name="connsiteY2" fmla="*/ 0 h 1898021"/>
              <a:gd name="connsiteX0" fmla="*/ 1626955 w 1626955"/>
              <a:gd name="connsiteY0" fmla="*/ 1898021 h 1898021"/>
              <a:gd name="connsiteX1" fmla="*/ 827093 w 1626955"/>
              <a:gd name="connsiteY1" fmla="*/ 1386963 h 1898021"/>
              <a:gd name="connsiteX2" fmla="*/ 6856 w 1626955"/>
              <a:gd name="connsiteY2" fmla="*/ 931751 h 1898021"/>
              <a:gd name="connsiteX3" fmla="*/ 1303010 w 1626955"/>
              <a:gd name="connsiteY3" fmla="*/ 0 h 1898021"/>
              <a:gd name="connsiteX0" fmla="*/ 1623884 w 1623884"/>
              <a:gd name="connsiteY0" fmla="*/ 1898021 h 1898021"/>
              <a:gd name="connsiteX1" fmla="*/ 1385337 w 1623884"/>
              <a:gd name="connsiteY1" fmla="*/ 889023 h 1898021"/>
              <a:gd name="connsiteX2" fmla="*/ 3785 w 1623884"/>
              <a:gd name="connsiteY2" fmla="*/ 931751 h 1898021"/>
              <a:gd name="connsiteX3" fmla="*/ 1299939 w 1623884"/>
              <a:gd name="connsiteY3" fmla="*/ 0 h 1898021"/>
              <a:gd name="connsiteX0" fmla="*/ 1497563 w 1497563"/>
              <a:gd name="connsiteY0" fmla="*/ 1898021 h 1898021"/>
              <a:gd name="connsiteX1" fmla="*/ 1259016 w 1497563"/>
              <a:gd name="connsiteY1" fmla="*/ 889023 h 1898021"/>
              <a:gd name="connsiteX2" fmla="*/ 4212 w 1497563"/>
              <a:gd name="connsiteY2" fmla="*/ 750682 h 1898021"/>
              <a:gd name="connsiteX3" fmla="*/ 1173618 w 1497563"/>
              <a:gd name="connsiteY3" fmla="*/ 0 h 1898021"/>
              <a:gd name="connsiteX0" fmla="*/ 1497563 w 1497563"/>
              <a:gd name="connsiteY0" fmla="*/ 1898021 h 1898021"/>
              <a:gd name="connsiteX1" fmla="*/ 1259016 w 1497563"/>
              <a:gd name="connsiteY1" fmla="*/ 889023 h 1898021"/>
              <a:gd name="connsiteX2" fmla="*/ 4212 w 1497563"/>
              <a:gd name="connsiteY2" fmla="*/ 750682 h 1898021"/>
              <a:gd name="connsiteX3" fmla="*/ 1173618 w 1497563"/>
              <a:gd name="connsiteY3" fmla="*/ 0 h 1898021"/>
              <a:gd name="connsiteX0" fmla="*/ 1497563 w 1497563"/>
              <a:gd name="connsiteY0" fmla="*/ 1898021 h 1898021"/>
              <a:gd name="connsiteX1" fmla="*/ 1259016 w 1497563"/>
              <a:gd name="connsiteY1" fmla="*/ 889023 h 1898021"/>
              <a:gd name="connsiteX2" fmla="*/ 4212 w 1497563"/>
              <a:gd name="connsiteY2" fmla="*/ 750682 h 1898021"/>
              <a:gd name="connsiteX3" fmla="*/ 1173618 w 1497563"/>
              <a:gd name="connsiteY3" fmla="*/ 0 h 1898021"/>
              <a:gd name="connsiteX0" fmla="*/ 1504392 w 1504392"/>
              <a:gd name="connsiteY0" fmla="*/ 1898021 h 1898021"/>
              <a:gd name="connsiteX1" fmla="*/ 1265845 w 1504392"/>
              <a:gd name="connsiteY1" fmla="*/ 889023 h 1898021"/>
              <a:gd name="connsiteX2" fmla="*/ 11041 w 1504392"/>
              <a:gd name="connsiteY2" fmla="*/ 750682 h 1898021"/>
              <a:gd name="connsiteX3" fmla="*/ 1180447 w 1504392"/>
              <a:gd name="connsiteY3" fmla="*/ 0 h 1898021"/>
              <a:gd name="connsiteX0" fmla="*/ 1531042 w 1531042"/>
              <a:gd name="connsiteY0" fmla="*/ 1898021 h 1898021"/>
              <a:gd name="connsiteX1" fmla="*/ 1292495 w 1531042"/>
              <a:gd name="connsiteY1" fmla="*/ 889023 h 1898021"/>
              <a:gd name="connsiteX2" fmla="*/ 37691 w 1531042"/>
              <a:gd name="connsiteY2" fmla="*/ 750682 h 1898021"/>
              <a:gd name="connsiteX3" fmla="*/ 1207097 w 1531042"/>
              <a:gd name="connsiteY3" fmla="*/ 0 h 1898021"/>
              <a:gd name="connsiteX0" fmla="*/ 1712111 w 1712111"/>
              <a:gd name="connsiteY0" fmla="*/ 2015716 h 2015716"/>
              <a:gd name="connsiteX1" fmla="*/ 1292495 w 1712111"/>
              <a:gd name="connsiteY1" fmla="*/ 889023 h 2015716"/>
              <a:gd name="connsiteX2" fmla="*/ 37691 w 1712111"/>
              <a:gd name="connsiteY2" fmla="*/ 750682 h 2015716"/>
              <a:gd name="connsiteX3" fmla="*/ 1207097 w 1712111"/>
              <a:gd name="connsiteY3" fmla="*/ 0 h 2015716"/>
              <a:gd name="connsiteX0" fmla="*/ 1712111 w 1713793"/>
              <a:gd name="connsiteY0" fmla="*/ 2015716 h 2015716"/>
              <a:gd name="connsiteX1" fmla="*/ 1292495 w 1713793"/>
              <a:gd name="connsiteY1" fmla="*/ 889023 h 2015716"/>
              <a:gd name="connsiteX2" fmla="*/ 37691 w 1713793"/>
              <a:gd name="connsiteY2" fmla="*/ 750682 h 2015716"/>
              <a:gd name="connsiteX3" fmla="*/ 1207097 w 1713793"/>
              <a:gd name="connsiteY3" fmla="*/ 0 h 2015716"/>
              <a:gd name="connsiteX0" fmla="*/ 1657790 w 1660114"/>
              <a:gd name="connsiteY0" fmla="*/ 1934235 h 1934235"/>
              <a:gd name="connsiteX1" fmla="*/ 1292495 w 1660114"/>
              <a:gd name="connsiteY1" fmla="*/ 889023 h 1934235"/>
              <a:gd name="connsiteX2" fmla="*/ 37691 w 1660114"/>
              <a:gd name="connsiteY2" fmla="*/ 750682 h 1934235"/>
              <a:gd name="connsiteX3" fmla="*/ 1207097 w 1660114"/>
              <a:gd name="connsiteY3" fmla="*/ 0 h 1934235"/>
            </a:gdLst>
            <a:ahLst/>
            <a:cxnLst>
              <a:cxn ang="0">
                <a:pos x="connsiteX0" y="connsiteY0"/>
              </a:cxn>
              <a:cxn ang="0">
                <a:pos x="connsiteX1" y="connsiteY1"/>
              </a:cxn>
              <a:cxn ang="0">
                <a:pos x="connsiteX2" y="connsiteY2"/>
              </a:cxn>
              <a:cxn ang="0">
                <a:pos x="connsiteX3" y="connsiteY3"/>
              </a:cxn>
            </a:cxnLst>
            <a:rect l="l" t="t" r="r" b="b"/>
            <a:pathLst>
              <a:path w="1660114" h="1934235">
                <a:moveTo>
                  <a:pt x="1657790" y="1934235"/>
                </a:moveTo>
                <a:cubicBezTo>
                  <a:pt x="1678389" y="1604615"/>
                  <a:pt x="1562512" y="1050068"/>
                  <a:pt x="1292495" y="889023"/>
                </a:cubicBezTo>
                <a:cubicBezTo>
                  <a:pt x="1022479" y="727978"/>
                  <a:pt x="-231752" y="918469"/>
                  <a:pt x="37691" y="750682"/>
                </a:cubicBezTo>
                <a:cubicBezTo>
                  <a:pt x="293026" y="568638"/>
                  <a:pt x="1008086" y="252634"/>
                  <a:pt x="1207097" y="0"/>
                </a:cubicBezTo>
              </a:path>
            </a:pathLst>
          </a:custGeom>
          <a:noFill/>
          <a:ln>
            <a:solidFill>
              <a:srgbClr val="FF0000"/>
            </a:solidFill>
            <a:prstDash val="dash"/>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F7B2997B-2FDC-47EA-A1C2-CE8022E83AC0}"/>
              </a:ext>
            </a:extLst>
          </p:cNvPr>
          <p:cNvSpPr/>
          <p:nvPr/>
        </p:nvSpPr>
        <p:spPr>
          <a:xfrm rot="8648485">
            <a:off x="7467101" y="1922720"/>
            <a:ext cx="483044" cy="930308"/>
          </a:xfrm>
          <a:custGeom>
            <a:avLst/>
            <a:gdLst>
              <a:gd name="connsiteX0" fmla="*/ 66977 w 838502"/>
              <a:gd name="connsiteY0" fmla="*/ 1581150 h 1581150"/>
              <a:gd name="connsiteX1" fmla="*/ 76502 w 838502"/>
              <a:gd name="connsiteY1" fmla="*/ 533400 h 1581150"/>
              <a:gd name="connsiteX2" fmla="*/ 838502 w 838502"/>
              <a:gd name="connsiteY2" fmla="*/ 0 h 1581150"/>
              <a:gd name="connsiteX0" fmla="*/ 1609047 w 1609047"/>
              <a:gd name="connsiteY0" fmla="*/ 1952342 h 1952342"/>
              <a:gd name="connsiteX1" fmla="*/ 7055 w 1609047"/>
              <a:gd name="connsiteY1" fmla="*/ 533400 h 1952342"/>
              <a:gd name="connsiteX2" fmla="*/ 769055 w 1609047"/>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14402 w 914402"/>
              <a:gd name="connsiteY0" fmla="*/ 1952342 h 1952342"/>
              <a:gd name="connsiteX1" fmla="*/ 552735 w 914402"/>
              <a:gd name="connsiteY1" fmla="*/ 1230516 h 1952342"/>
              <a:gd name="connsiteX2" fmla="*/ 74410 w 914402"/>
              <a:gd name="connsiteY2" fmla="*/ 0 h 1952342"/>
              <a:gd name="connsiteX0" fmla="*/ 839992 w 839992"/>
              <a:gd name="connsiteY0" fmla="*/ 1952342 h 1952342"/>
              <a:gd name="connsiteX1" fmla="*/ 478325 w 839992"/>
              <a:gd name="connsiteY1" fmla="*/ 1230516 h 1952342"/>
              <a:gd name="connsiteX2" fmla="*/ 0 w 839992"/>
              <a:gd name="connsiteY2" fmla="*/ 0 h 1952342"/>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98021 h 1898021"/>
              <a:gd name="connsiteX1" fmla="*/ 487379 w 876206"/>
              <a:gd name="connsiteY1" fmla="*/ 1139981 h 1898021"/>
              <a:gd name="connsiteX2" fmla="*/ 0 w 876206"/>
              <a:gd name="connsiteY2" fmla="*/ 0 h 1898021"/>
              <a:gd name="connsiteX0" fmla="*/ 876206 w 876206"/>
              <a:gd name="connsiteY0" fmla="*/ 1898021 h 1898021"/>
              <a:gd name="connsiteX1" fmla="*/ 487379 w 876206"/>
              <a:gd name="connsiteY1" fmla="*/ 1139981 h 1898021"/>
              <a:gd name="connsiteX2" fmla="*/ 0 w 876206"/>
              <a:gd name="connsiteY2" fmla="*/ 0 h 1898021"/>
              <a:gd name="connsiteX0" fmla="*/ 876206 w 1118242"/>
              <a:gd name="connsiteY0" fmla="*/ 1898021 h 1898021"/>
              <a:gd name="connsiteX1" fmla="*/ 1075854 w 1118242"/>
              <a:gd name="connsiteY1" fmla="*/ 850270 h 1898021"/>
              <a:gd name="connsiteX2" fmla="*/ 0 w 1118242"/>
              <a:gd name="connsiteY2" fmla="*/ 0 h 1898021"/>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40614 w 1536416"/>
              <a:gd name="connsiteY0" fmla="*/ 1979502 h 1979502"/>
              <a:gd name="connsiteX1" fmla="*/ 240262 w 1536416"/>
              <a:gd name="connsiteY1" fmla="*/ 931751 h 1979502"/>
              <a:gd name="connsiteX2" fmla="*/ 1536416 w 1536416"/>
              <a:gd name="connsiteY2" fmla="*/ 0 h 1979502"/>
              <a:gd name="connsiteX0" fmla="*/ 28666 w 1741751"/>
              <a:gd name="connsiteY0" fmla="*/ 1979502 h 1979502"/>
              <a:gd name="connsiteX1" fmla="*/ 445597 w 1741751"/>
              <a:gd name="connsiteY1" fmla="*/ 931751 h 1979502"/>
              <a:gd name="connsiteX2" fmla="*/ 1741751 w 1741751"/>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461144"/>
              <a:gd name="connsiteY0" fmla="*/ 3222816 h 3222816"/>
              <a:gd name="connsiteX1" fmla="*/ 164990 w 1461144"/>
              <a:gd name="connsiteY1" fmla="*/ 931751 h 3222816"/>
              <a:gd name="connsiteX2" fmla="*/ 1461144 w 1461144"/>
              <a:gd name="connsiteY2" fmla="*/ 0 h 3222816"/>
              <a:gd name="connsiteX0" fmla="*/ 0 w 1461144"/>
              <a:gd name="connsiteY0" fmla="*/ 3222816 h 3222816"/>
              <a:gd name="connsiteX1" fmla="*/ 164990 w 1461144"/>
              <a:gd name="connsiteY1" fmla="*/ 931751 h 3222816"/>
              <a:gd name="connsiteX2" fmla="*/ 1461144 w 1461144"/>
              <a:gd name="connsiteY2" fmla="*/ 0 h 3222816"/>
              <a:gd name="connsiteX0" fmla="*/ 0 w 1470952"/>
              <a:gd name="connsiteY0" fmla="*/ 3282751 h 3282751"/>
              <a:gd name="connsiteX1" fmla="*/ 174798 w 1470952"/>
              <a:gd name="connsiteY1" fmla="*/ 931751 h 3282751"/>
              <a:gd name="connsiteX2" fmla="*/ 1470952 w 1470952"/>
              <a:gd name="connsiteY2"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527436 w 1470952"/>
              <a:gd name="connsiteY2" fmla="*/ 1108435 h 3282751"/>
              <a:gd name="connsiteX3" fmla="*/ 1470952 w 1470952"/>
              <a:gd name="connsiteY3" fmla="*/ 0 h 3282751"/>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527436"/>
              <a:gd name="connsiteY0" fmla="*/ 2174316 h 2174316"/>
              <a:gd name="connsiteX1" fmla="*/ 372903 w 527436"/>
              <a:gd name="connsiteY1" fmla="*/ 1030577 h 2174316"/>
              <a:gd name="connsiteX2" fmla="*/ 527436 w 527436"/>
              <a:gd name="connsiteY2" fmla="*/ 0 h 2174316"/>
              <a:gd name="connsiteX0" fmla="*/ 0 w 372903"/>
              <a:gd name="connsiteY0" fmla="*/ 1143739 h 1143739"/>
              <a:gd name="connsiteX1" fmla="*/ 372903 w 372903"/>
              <a:gd name="connsiteY1" fmla="*/ 0 h 114373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9243"/>
              <a:gd name="connsiteY0" fmla="*/ 850782 h 850782"/>
              <a:gd name="connsiteX1" fmla="*/ 459243 w 459243"/>
              <a:gd name="connsiteY1" fmla="*/ 0 h 850782"/>
              <a:gd name="connsiteX0" fmla="*/ 0 w 459243"/>
              <a:gd name="connsiteY0" fmla="*/ 850782 h 850782"/>
              <a:gd name="connsiteX1" fmla="*/ 459243 w 459243"/>
              <a:gd name="connsiteY1" fmla="*/ 0 h 850782"/>
            </a:gdLst>
            <a:ahLst/>
            <a:cxnLst>
              <a:cxn ang="0">
                <a:pos x="connsiteX0" y="connsiteY0"/>
              </a:cxn>
              <a:cxn ang="0">
                <a:pos x="connsiteX1" y="connsiteY1"/>
              </a:cxn>
            </a:cxnLst>
            <a:rect l="l" t="t" r="r" b="b"/>
            <a:pathLst>
              <a:path w="459243" h="850782">
                <a:moveTo>
                  <a:pt x="0" y="850782"/>
                </a:moveTo>
                <a:cubicBezTo>
                  <a:pt x="199337" y="615753"/>
                  <a:pt x="265997" y="251946"/>
                  <a:pt x="459243" y="0"/>
                </a:cubicBezTo>
              </a:path>
            </a:pathLst>
          </a:custGeom>
          <a:noFill/>
          <a:ln>
            <a:solidFill>
              <a:srgbClr val="7030A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7C4FCDAF-42FA-4F43-A663-F1924A9C8ECF}"/>
              </a:ext>
            </a:extLst>
          </p:cNvPr>
          <p:cNvSpPr/>
          <p:nvPr/>
        </p:nvSpPr>
        <p:spPr>
          <a:xfrm rot="8648485">
            <a:off x="8288248" y="2479760"/>
            <a:ext cx="1361345" cy="984644"/>
          </a:xfrm>
          <a:custGeom>
            <a:avLst/>
            <a:gdLst>
              <a:gd name="connsiteX0" fmla="*/ 66977 w 838502"/>
              <a:gd name="connsiteY0" fmla="*/ 1581150 h 1581150"/>
              <a:gd name="connsiteX1" fmla="*/ 76502 w 838502"/>
              <a:gd name="connsiteY1" fmla="*/ 533400 h 1581150"/>
              <a:gd name="connsiteX2" fmla="*/ 838502 w 838502"/>
              <a:gd name="connsiteY2" fmla="*/ 0 h 1581150"/>
              <a:gd name="connsiteX0" fmla="*/ 1609047 w 1609047"/>
              <a:gd name="connsiteY0" fmla="*/ 1952342 h 1952342"/>
              <a:gd name="connsiteX1" fmla="*/ 7055 w 1609047"/>
              <a:gd name="connsiteY1" fmla="*/ 533400 h 1952342"/>
              <a:gd name="connsiteX2" fmla="*/ 769055 w 1609047"/>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14402 w 914402"/>
              <a:gd name="connsiteY0" fmla="*/ 1952342 h 1952342"/>
              <a:gd name="connsiteX1" fmla="*/ 552735 w 914402"/>
              <a:gd name="connsiteY1" fmla="*/ 1230516 h 1952342"/>
              <a:gd name="connsiteX2" fmla="*/ 74410 w 914402"/>
              <a:gd name="connsiteY2" fmla="*/ 0 h 1952342"/>
              <a:gd name="connsiteX0" fmla="*/ 839992 w 839992"/>
              <a:gd name="connsiteY0" fmla="*/ 1952342 h 1952342"/>
              <a:gd name="connsiteX1" fmla="*/ 478325 w 839992"/>
              <a:gd name="connsiteY1" fmla="*/ 1230516 h 1952342"/>
              <a:gd name="connsiteX2" fmla="*/ 0 w 839992"/>
              <a:gd name="connsiteY2" fmla="*/ 0 h 1952342"/>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98021 h 1898021"/>
              <a:gd name="connsiteX1" fmla="*/ 487379 w 876206"/>
              <a:gd name="connsiteY1" fmla="*/ 1139981 h 1898021"/>
              <a:gd name="connsiteX2" fmla="*/ 0 w 876206"/>
              <a:gd name="connsiteY2" fmla="*/ 0 h 1898021"/>
              <a:gd name="connsiteX0" fmla="*/ 876206 w 876206"/>
              <a:gd name="connsiteY0" fmla="*/ 1898021 h 1898021"/>
              <a:gd name="connsiteX1" fmla="*/ 487379 w 876206"/>
              <a:gd name="connsiteY1" fmla="*/ 1139981 h 1898021"/>
              <a:gd name="connsiteX2" fmla="*/ 0 w 876206"/>
              <a:gd name="connsiteY2" fmla="*/ 0 h 1898021"/>
              <a:gd name="connsiteX0" fmla="*/ 876206 w 1118242"/>
              <a:gd name="connsiteY0" fmla="*/ 1898021 h 1898021"/>
              <a:gd name="connsiteX1" fmla="*/ 1075854 w 1118242"/>
              <a:gd name="connsiteY1" fmla="*/ 850270 h 1898021"/>
              <a:gd name="connsiteX2" fmla="*/ 0 w 1118242"/>
              <a:gd name="connsiteY2" fmla="*/ 0 h 1898021"/>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40614 w 1536416"/>
              <a:gd name="connsiteY0" fmla="*/ 1979502 h 1979502"/>
              <a:gd name="connsiteX1" fmla="*/ 240262 w 1536416"/>
              <a:gd name="connsiteY1" fmla="*/ 931751 h 1979502"/>
              <a:gd name="connsiteX2" fmla="*/ 1536416 w 1536416"/>
              <a:gd name="connsiteY2" fmla="*/ 0 h 1979502"/>
              <a:gd name="connsiteX0" fmla="*/ 28666 w 1741751"/>
              <a:gd name="connsiteY0" fmla="*/ 1979502 h 1979502"/>
              <a:gd name="connsiteX1" fmla="*/ 445597 w 1741751"/>
              <a:gd name="connsiteY1" fmla="*/ 931751 h 1979502"/>
              <a:gd name="connsiteX2" fmla="*/ 1741751 w 1741751"/>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461144"/>
              <a:gd name="connsiteY0" fmla="*/ 3222816 h 3222816"/>
              <a:gd name="connsiteX1" fmla="*/ 164990 w 1461144"/>
              <a:gd name="connsiteY1" fmla="*/ 931751 h 3222816"/>
              <a:gd name="connsiteX2" fmla="*/ 1461144 w 1461144"/>
              <a:gd name="connsiteY2" fmla="*/ 0 h 3222816"/>
              <a:gd name="connsiteX0" fmla="*/ 0 w 1461144"/>
              <a:gd name="connsiteY0" fmla="*/ 3222816 h 3222816"/>
              <a:gd name="connsiteX1" fmla="*/ 164990 w 1461144"/>
              <a:gd name="connsiteY1" fmla="*/ 931751 h 3222816"/>
              <a:gd name="connsiteX2" fmla="*/ 1461144 w 1461144"/>
              <a:gd name="connsiteY2" fmla="*/ 0 h 3222816"/>
              <a:gd name="connsiteX0" fmla="*/ 0 w 1470952"/>
              <a:gd name="connsiteY0" fmla="*/ 3282751 h 3282751"/>
              <a:gd name="connsiteX1" fmla="*/ 174798 w 1470952"/>
              <a:gd name="connsiteY1" fmla="*/ 931751 h 3282751"/>
              <a:gd name="connsiteX2" fmla="*/ 1470952 w 1470952"/>
              <a:gd name="connsiteY2"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527436 w 1470952"/>
              <a:gd name="connsiteY2" fmla="*/ 1108435 h 3282751"/>
              <a:gd name="connsiteX3" fmla="*/ 1470952 w 1470952"/>
              <a:gd name="connsiteY3" fmla="*/ 0 h 3282751"/>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527436"/>
              <a:gd name="connsiteY0" fmla="*/ 2174316 h 2174316"/>
              <a:gd name="connsiteX1" fmla="*/ 372903 w 527436"/>
              <a:gd name="connsiteY1" fmla="*/ 1030577 h 2174316"/>
              <a:gd name="connsiteX2" fmla="*/ 527436 w 527436"/>
              <a:gd name="connsiteY2" fmla="*/ 0 h 2174316"/>
              <a:gd name="connsiteX0" fmla="*/ 0 w 372903"/>
              <a:gd name="connsiteY0" fmla="*/ 1143739 h 1143739"/>
              <a:gd name="connsiteX1" fmla="*/ 372903 w 372903"/>
              <a:gd name="connsiteY1" fmla="*/ 0 h 114373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9243"/>
              <a:gd name="connsiteY0" fmla="*/ 850782 h 850782"/>
              <a:gd name="connsiteX1" fmla="*/ 459243 w 459243"/>
              <a:gd name="connsiteY1" fmla="*/ 0 h 850782"/>
              <a:gd name="connsiteX0" fmla="*/ 0 w 459243"/>
              <a:gd name="connsiteY0" fmla="*/ 850782 h 850782"/>
              <a:gd name="connsiteX1" fmla="*/ 459243 w 459243"/>
              <a:gd name="connsiteY1" fmla="*/ 0 h 850782"/>
              <a:gd name="connsiteX0" fmla="*/ 0 w 575372"/>
              <a:gd name="connsiteY0" fmla="*/ 850782 h 850782"/>
              <a:gd name="connsiteX1" fmla="*/ 459243 w 575372"/>
              <a:gd name="connsiteY1" fmla="*/ 0 h 850782"/>
              <a:gd name="connsiteX0" fmla="*/ 123080 w 582323"/>
              <a:gd name="connsiteY0" fmla="*/ 850782 h 850782"/>
              <a:gd name="connsiteX1" fmla="*/ 582323 w 582323"/>
              <a:gd name="connsiteY1" fmla="*/ 0 h 850782"/>
              <a:gd name="connsiteX0" fmla="*/ 0 w 2981990"/>
              <a:gd name="connsiteY0" fmla="*/ 774933 h 774933"/>
              <a:gd name="connsiteX1" fmla="*/ 2981985 w 2981990"/>
              <a:gd name="connsiteY1" fmla="*/ 0 h 774933"/>
              <a:gd name="connsiteX0" fmla="*/ 0 w 3814039"/>
              <a:gd name="connsiteY0" fmla="*/ 774933 h 774933"/>
              <a:gd name="connsiteX1" fmla="*/ 2981985 w 3814039"/>
              <a:gd name="connsiteY1" fmla="*/ 0 h 774933"/>
              <a:gd name="connsiteX0" fmla="*/ 0 w 4153818"/>
              <a:gd name="connsiteY0" fmla="*/ 866171 h 866171"/>
              <a:gd name="connsiteX1" fmla="*/ 3367304 w 4153818"/>
              <a:gd name="connsiteY1" fmla="*/ 0 h 866171"/>
              <a:gd name="connsiteX0" fmla="*/ -5 w 2692104"/>
              <a:gd name="connsiteY0" fmla="*/ 878642 h 878642"/>
              <a:gd name="connsiteX1" fmla="*/ 1655301 w 2692104"/>
              <a:gd name="connsiteY1" fmla="*/ 0 h 878642"/>
              <a:gd name="connsiteX0" fmla="*/ -5 w 2548813"/>
              <a:gd name="connsiteY0" fmla="*/ 878642 h 878642"/>
              <a:gd name="connsiteX1" fmla="*/ 1655301 w 2548813"/>
              <a:gd name="connsiteY1" fmla="*/ 0 h 878642"/>
              <a:gd name="connsiteX0" fmla="*/ 12822963 w 12824123"/>
              <a:gd name="connsiteY0" fmla="*/ 978884 h 978884"/>
              <a:gd name="connsiteX1" fmla="*/ 0 w 12824123"/>
              <a:gd name="connsiteY1" fmla="*/ 0 h 978884"/>
              <a:gd name="connsiteX0" fmla="*/ 12822963 w 12824013"/>
              <a:gd name="connsiteY0" fmla="*/ 978884 h 978884"/>
              <a:gd name="connsiteX1" fmla="*/ 0 w 12824013"/>
              <a:gd name="connsiteY1" fmla="*/ 0 h 978884"/>
              <a:gd name="connsiteX0" fmla="*/ 12822963 w 12822958"/>
              <a:gd name="connsiteY0" fmla="*/ 978884 h 978884"/>
              <a:gd name="connsiteX1" fmla="*/ 0 w 12822958"/>
              <a:gd name="connsiteY1" fmla="*/ 0 h 978884"/>
              <a:gd name="connsiteX0" fmla="*/ 13674580 w 13674575"/>
              <a:gd name="connsiteY0" fmla="*/ 1069730 h 1069730"/>
              <a:gd name="connsiteX1" fmla="*/ 0 w 13674575"/>
              <a:gd name="connsiteY1" fmla="*/ 0 h 1069730"/>
            </a:gdLst>
            <a:ahLst/>
            <a:cxnLst>
              <a:cxn ang="0">
                <a:pos x="connsiteX0" y="connsiteY0"/>
              </a:cxn>
              <a:cxn ang="0">
                <a:pos x="connsiteX1" y="connsiteY1"/>
              </a:cxn>
            </a:cxnLst>
            <a:rect l="l" t="t" r="r" b="b"/>
            <a:pathLst>
              <a:path w="13674575" h="1069730">
                <a:moveTo>
                  <a:pt x="13674580" y="1069730"/>
                </a:moveTo>
                <a:cubicBezTo>
                  <a:pt x="7992150" y="908890"/>
                  <a:pt x="1678562" y="240503"/>
                  <a:pt x="0" y="0"/>
                </a:cubicBezTo>
              </a:path>
            </a:pathLst>
          </a:custGeom>
          <a:noFill/>
          <a:ln>
            <a:solidFill>
              <a:srgbClr val="7030A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EE31889A-4C7C-44E8-B9F8-98114E73EDF0}"/>
              </a:ext>
            </a:extLst>
          </p:cNvPr>
          <p:cNvSpPr/>
          <p:nvPr/>
        </p:nvSpPr>
        <p:spPr>
          <a:xfrm>
            <a:off x="9820274" y="3771490"/>
            <a:ext cx="809114" cy="5613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9E49E0C7-DA5B-4803-8A2F-B2B6ECE5BAB5}"/>
              </a:ext>
            </a:extLst>
          </p:cNvPr>
          <p:cNvSpPr/>
          <p:nvPr/>
        </p:nvSpPr>
        <p:spPr>
          <a:xfrm>
            <a:off x="8128266" y="3771490"/>
            <a:ext cx="809114" cy="5613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5DEA8F86-ECA6-43F6-A124-58116B0571FA}"/>
              </a:ext>
            </a:extLst>
          </p:cNvPr>
          <p:cNvSpPr/>
          <p:nvPr/>
        </p:nvSpPr>
        <p:spPr>
          <a:xfrm>
            <a:off x="7431527" y="2758672"/>
            <a:ext cx="809114" cy="561339"/>
          </a:xfrm>
          <a:prstGeom prst="ellipse">
            <a:avLst/>
          </a:prstGeom>
          <a:no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5CE9F283-224C-4813-A4C9-89A3355BF55D}"/>
              </a:ext>
            </a:extLst>
          </p:cNvPr>
          <p:cNvSpPr/>
          <p:nvPr/>
        </p:nvSpPr>
        <p:spPr>
          <a:xfrm rot="8648485">
            <a:off x="7940823" y="3173442"/>
            <a:ext cx="177349" cy="832596"/>
          </a:xfrm>
          <a:custGeom>
            <a:avLst/>
            <a:gdLst>
              <a:gd name="connsiteX0" fmla="*/ 66977 w 838502"/>
              <a:gd name="connsiteY0" fmla="*/ 1581150 h 1581150"/>
              <a:gd name="connsiteX1" fmla="*/ 76502 w 838502"/>
              <a:gd name="connsiteY1" fmla="*/ 533400 h 1581150"/>
              <a:gd name="connsiteX2" fmla="*/ 838502 w 838502"/>
              <a:gd name="connsiteY2" fmla="*/ 0 h 1581150"/>
              <a:gd name="connsiteX0" fmla="*/ 1609047 w 1609047"/>
              <a:gd name="connsiteY0" fmla="*/ 1952342 h 1952342"/>
              <a:gd name="connsiteX1" fmla="*/ 7055 w 1609047"/>
              <a:gd name="connsiteY1" fmla="*/ 533400 h 1952342"/>
              <a:gd name="connsiteX2" fmla="*/ 769055 w 1609047"/>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14402 w 914402"/>
              <a:gd name="connsiteY0" fmla="*/ 1952342 h 1952342"/>
              <a:gd name="connsiteX1" fmla="*/ 552735 w 914402"/>
              <a:gd name="connsiteY1" fmla="*/ 1230516 h 1952342"/>
              <a:gd name="connsiteX2" fmla="*/ 74410 w 914402"/>
              <a:gd name="connsiteY2" fmla="*/ 0 h 1952342"/>
              <a:gd name="connsiteX0" fmla="*/ 839992 w 839992"/>
              <a:gd name="connsiteY0" fmla="*/ 1952342 h 1952342"/>
              <a:gd name="connsiteX1" fmla="*/ 478325 w 839992"/>
              <a:gd name="connsiteY1" fmla="*/ 1230516 h 1952342"/>
              <a:gd name="connsiteX2" fmla="*/ 0 w 839992"/>
              <a:gd name="connsiteY2" fmla="*/ 0 h 1952342"/>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98021 h 1898021"/>
              <a:gd name="connsiteX1" fmla="*/ 487379 w 876206"/>
              <a:gd name="connsiteY1" fmla="*/ 1139981 h 1898021"/>
              <a:gd name="connsiteX2" fmla="*/ 0 w 876206"/>
              <a:gd name="connsiteY2" fmla="*/ 0 h 1898021"/>
              <a:gd name="connsiteX0" fmla="*/ 876206 w 876206"/>
              <a:gd name="connsiteY0" fmla="*/ 1898021 h 1898021"/>
              <a:gd name="connsiteX1" fmla="*/ 487379 w 876206"/>
              <a:gd name="connsiteY1" fmla="*/ 1139981 h 1898021"/>
              <a:gd name="connsiteX2" fmla="*/ 0 w 876206"/>
              <a:gd name="connsiteY2" fmla="*/ 0 h 1898021"/>
              <a:gd name="connsiteX0" fmla="*/ 876206 w 1118242"/>
              <a:gd name="connsiteY0" fmla="*/ 1898021 h 1898021"/>
              <a:gd name="connsiteX1" fmla="*/ 1075854 w 1118242"/>
              <a:gd name="connsiteY1" fmla="*/ 850270 h 1898021"/>
              <a:gd name="connsiteX2" fmla="*/ 0 w 1118242"/>
              <a:gd name="connsiteY2" fmla="*/ 0 h 1898021"/>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40614 w 1536416"/>
              <a:gd name="connsiteY0" fmla="*/ 1979502 h 1979502"/>
              <a:gd name="connsiteX1" fmla="*/ 240262 w 1536416"/>
              <a:gd name="connsiteY1" fmla="*/ 931751 h 1979502"/>
              <a:gd name="connsiteX2" fmla="*/ 1536416 w 1536416"/>
              <a:gd name="connsiteY2" fmla="*/ 0 h 1979502"/>
              <a:gd name="connsiteX0" fmla="*/ 28666 w 1741751"/>
              <a:gd name="connsiteY0" fmla="*/ 1979502 h 1979502"/>
              <a:gd name="connsiteX1" fmla="*/ 445597 w 1741751"/>
              <a:gd name="connsiteY1" fmla="*/ 931751 h 1979502"/>
              <a:gd name="connsiteX2" fmla="*/ 1741751 w 1741751"/>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461144"/>
              <a:gd name="connsiteY0" fmla="*/ 3222816 h 3222816"/>
              <a:gd name="connsiteX1" fmla="*/ 164990 w 1461144"/>
              <a:gd name="connsiteY1" fmla="*/ 931751 h 3222816"/>
              <a:gd name="connsiteX2" fmla="*/ 1461144 w 1461144"/>
              <a:gd name="connsiteY2" fmla="*/ 0 h 3222816"/>
              <a:gd name="connsiteX0" fmla="*/ 0 w 1461144"/>
              <a:gd name="connsiteY0" fmla="*/ 3222816 h 3222816"/>
              <a:gd name="connsiteX1" fmla="*/ 164990 w 1461144"/>
              <a:gd name="connsiteY1" fmla="*/ 931751 h 3222816"/>
              <a:gd name="connsiteX2" fmla="*/ 1461144 w 1461144"/>
              <a:gd name="connsiteY2" fmla="*/ 0 h 3222816"/>
              <a:gd name="connsiteX0" fmla="*/ 0 w 1470952"/>
              <a:gd name="connsiteY0" fmla="*/ 3282751 h 3282751"/>
              <a:gd name="connsiteX1" fmla="*/ 174798 w 1470952"/>
              <a:gd name="connsiteY1" fmla="*/ 931751 h 3282751"/>
              <a:gd name="connsiteX2" fmla="*/ 1470952 w 1470952"/>
              <a:gd name="connsiteY2"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527436 w 1470952"/>
              <a:gd name="connsiteY2" fmla="*/ 1108435 h 3282751"/>
              <a:gd name="connsiteX3" fmla="*/ 1470952 w 1470952"/>
              <a:gd name="connsiteY3" fmla="*/ 0 h 3282751"/>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527436"/>
              <a:gd name="connsiteY0" fmla="*/ 2174316 h 2174316"/>
              <a:gd name="connsiteX1" fmla="*/ 372903 w 527436"/>
              <a:gd name="connsiteY1" fmla="*/ 1030577 h 2174316"/>
              <a:gd name="connsiteX2" fmla="*/ 527436 w 527436"/>
              <a:gd name="connsiteY2" fmla="*/ 0 h 2174316"/>
              <a:gd name="connsiteX0" fmla="*/ 0 w 372903"/>
              <a:gd name="connsiteY0" fmla="*/ 1143739 h 1143739"/>
              <a:gd name="connsiteX1" fmla="*/ 372903 w 372903"/>
              <a:gd name="connsiteY1" fmla="*/ 0 h 114373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9243"/>
              <a:gd name="connsiteY0" fmla="*/ 850782 h 850782"/>
              <a:gd name="connsiteX1" fmla="*/ 459243 w 459243"/>
              <a:gd name="connsiteY1" fmla="*/ 0 h 850782"/>
              <a:gd name="connsiteX0" fmla="*/ 0 w 459243"/>
              <a:gd name="connsiteY0" fmla="*/ 850782 h 850782"/>
              <a:gd name="connsiteX1" fmla="*/ 459243 w 459243"/>
              <a:gd name="connsiteY1" fmla="*/ 0 h 850782"/>
              <a:gd name="connsiteX0" fmla="*/ 0 w 94419"/>
              <a:gd name="connsiteY0" fmla="*/ 746873 h 746873"/>
              <a:gd name="connsiteX1" fmla="*/ 94419 w 94419"/>
              <a:gd name="connsiteY1" fmla="*/ 0 h 746873"/>
              <a:gd name="connsiteX0" fmla="*/ 0 w 181649"/>
              <a:gd name="connsiteY0" fmla="*/ 746873 h 746873"/>
              <a:gd name="connsiteX1" fmla="*/ 94419 w 181649"/>
              <a:gd name="connsiteY1" fmla="*/ 0 h 746873"/>
              <a:gd name="connsiteX0" fmla="*/ 0 w 168612"/>
              <a:gd name="connsiteY0" fmla="*/ 761423 h 761423"/>
              <a:gd name="connsiteX1" fmla="*/ 73491 w 168612"/>
              <a:gd name="connsiteY1" fmla="*/ 0 h 761423"/>
            </a:gdLst>
            <a:ahLst/>
            <a:cxnLst>
              <a:cxn ang="0">
                <a:pos x="connsiteX0" y="connsiteY0"/>
              </a:cxn>
              <a:cxn ang="0">
                <a:pos x="connsiteX1" y="connsiteY1"/>
              </a:cxn>
            </a:cxnLst>
            <a:rect l="l" t="t" r="r" b="b"/>
            <a:pathLst>
              <a:path w="168612" h="761423">
                <a:moveTo>
                  <a:pt x="0" y="761423"/>
                </a:moveTo>
                <a:cubicBezTo>
                  <a:pt x="199337" y="526394"/>
                  <a:pt x="219446" y="252811"/>
                  <a:pt x="73491" y="0"/>
                </a:cubicBezTo>
              </a:path>
            </a:pathLst>
          </a:custGeom>
          <a:noFill/>
          <a:ln w="28575">
            <a:solidFill>
              <a:srgbClr val="00B05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12">
            <a:extLst>
              <a:ext uri="{FF2B5EF4-FFF2-40B4-BE49-F238E27FC236}">
                <a16:creationId xmlns:a16="http://schemas.microsoft.com/office/drawing/2014/main" id="{99BE4847-89EE-4A74-AA7B-0D22F9E012A1}"/>
              </a:ext>
            </a:extLst>
          </p:cNvPr>
          <p:cNvSpPr>
            <a:spLocks noChangeArrowheads="1"/>
          </p:cNvSpPr>
          <p:nvPr/>
        </p:nvSpPr>
        <p:spPr bwMode="auto">
          <a:xfrm>
            <a:off x="7237412" y="3200400"/>
            <a:ext cx="479297" cy="264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200" i="1"/>
              <a:t>FHR</a:t>
            </a:r>
            <a:endParaRPr lang="en-US" altLang="en-US" sz="1200" i="1" dirty="0"/>
          </a:p>
        </p:txBody>
      </p:sp>
      <p:sp>
        <p:nvSpPr>
          <p:cNvPr id="48" name="Rectangle 12">
            <a:extLst>
              <a:ext uri="{FF2B5EF4-FFF2-40B4-BE49-F238E27FC236}">
                <a16:creationId xmlns:a16="http://schemas.microsoft.com/office/drawing/2014/main" id="{EA1C74D9-DDDE-4AF5-9799-57D4AB227BA1}"/>
              </a:ext>
            </a:extLst>
          </p:cNvPr>
          <p:cNvSpPr>
            <a:spLocks noChangeArrowheads="1"/>
          </p:cNvSpPr>
          <p:nvPr/>
        </p:nvSpPr>
        <p:spPr bwMode="auto">
          <a:xfrm>
            <a:off x="7999412" y="4114800"/>
            <a:ext cx="479297" cy="264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200" i="1"/>
              <a:t>LHR</a:t>
            </a:r>
            <a:endParaRPr lang="en-US" altLang="en-US" sz="1200" i="1" dirty="0"/>
          </a:p>
        </p:txBody>
      </p:sp>
      <p:sp>
        <p:nvSpPr>
          <p:cNvPr id="49" name="Rectangle 12">
            <a:extLst>
              <a:ext uri="{FF2B5EF4-FFF2-40B4-BE49-F238E27FC236}">
                <a16:creationId xmlns:a16="http://schemas.microsoft.com/office/drawing/2014/main" id="{36F137B6-280A-470E-BFAD-93C424075397}"/>
              </a:ext>
            </a:extLst>
          </p:cNvPr>
          <p:cNvSpPr>
            <a:spLocks noChangeArrowheads="1"/>
          </p:cNvSpPr>
          <p:nvPr/>
        </p:nvSpPr>
        <p:spPr bwMode="auto">
          <a:xfrm>
            <a:off x="10437812" y="3733800"/>
            <a:ext cx="479297" cy="264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200" i="1"/>
              <a:t>LHR</a:t>
            </a:r>
            <a:endParaRPr lang="en-US" altLang="en-US" sz="1200" i="1" dirty="0"/>
          </a:p>
        </p:txBody>
      </p:sp>
    </p:spTree>
    <p:extLst>
      <p:ext uri="{BB962C8B-B14F-4D97-AF65-F5344CB8AC3E}">
        <p14:creationId xmlns:p14="http://schemas.microsoft.com/office/powerpoint/2010/main" val="291719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Line 21">
            <a:extLst>
              <a:ext uri="{FF2B5EF4-FFF2-40B4-BE49-F238E27FC236}">
                <a16:creationId xmlns:a16="http://schemas.microsoft.com/office/drawing/2014/main" id="{86C3B069-4DFB-4613-939B-2D6EF6D5F365}"/>
              </a:ext>
            </a:extLst>
          </p:cNvPr>
          <p:cNvSpPr>
            <a:spLocks noChangeShapeType="1"/>
          </p:cNvSpPr>
          <p:nvPr/>
        </p:nvSpPr>
        <p:spPr bwMode="auto">
          <a:xfrm>
            <a:off x="8109678" y="3981563"/>
            <a:ext cx="1292361"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21">
            <a:extLst>
              <a:ext uri="{FF2B5EF4-FFF2-40B4-BE49-F238E27FC236}">
                <a16:creationId xmlns:a16="http://schemas.microsoft.com/office/drawing/2014/main" id="{5E96ADE7-CA02-4FF4-BE2D-BD1B13F1C47C}"/>
              </a:ext>
            </a:extLst>
          </p:cNvPr>
          <p:cNvSpPr>
            <a:spLocks noChangeShapeType="1"/>
          </p:cNvSpPr>
          <p:nvPr/>
        </p:nvSpPr>
        <p:spPr bwMode="auto">
          <a:xfrm>
            <a:off x="7406441" y="3014131"/>
            <a:ext cx="3867150"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itle 1">
            <a:extLst>
              <a:ext uri="{FF2B5EF4-FFF2-40B4-BE49-F238E27FC236}">
                <a16:creationId xmlns:a16="http://schemas.microsoft.com/office/drawing/2014/main" id="{2B2DF822-EB0A-45C1-A638-91F94E25C3AB}"/>
              </a:ext>
            </a:extLst>
          </p:cNvPr>
          <p:cNvSpPr>
            <a:spLocks noGrp="1"/>
          </p:cNvSpPr>
          <p:nvPr>
            <p:ph type="title"/>
          </p:nvPr>
        </p:nvSpPr>
        <p:spPr/>
        <p:txBody>
          <a:bodyPr/>
          <a:lstStyle/>
          <a:p>
            <a:r>
              <a:rPr lang="vi-VN" dirty="0"/>
              <a:t>Vai trò của Rendezvous Point (RP)</a:t>
            </a:r>
            <a:endParaRPr lang="en-US" dirty="0"/>
          </a:p>
        </p:txBody>
      </p:sp>
      <p:sp>
        <p:nvSpPr>
          <p:cNvPr id="3" name="Content Placeholder 2">
            <a:extLst>
              <a:ext uri="{FF2B5EF4-FFF2-40B4-BE49-F238E27FC236}">
                <a16:creationId xmlns:a16="http://schemas.microsoft.com/office/drawing/2014/main" id="{426F2223-C19D-4E16-B4DC-C75103904D9E}"/>
              </a:ext>
            </a:extLst>
          </p:cNvPr>
          <p:cNvSpPr>
            <a:spLocks noGrp="1"/>
          </p:cNvSpPr>
          <p:nvPr>
            <p:ph idx="1"/>
          </p:nvPr>
        </p:nvSpPr>
        <p:spPr>
          <a:xfrm>
            <a:off x="837981" y="1227909"/>
            <a:ext cx="5402521" cy="4949054"/>
          </a:xfrm>
        </p:spPr>
        <p:txBody>
          <a:bodyPr>
            <a:normAutofit fontScale="92500" lnSpcReduction="20000"/>
          </a:bodyPr>
          <a:lstStyle/>
          <a:p>
            <a:r>
              <a:rPr lang="vi-VN" dirty="0"/>
              <a:t>Hệ thống mạng kết nối bằng các router trong đó xác định trước router có vai trò RP</a:t>
            </a:r>
          </a:p>
          <a:p>
            <a:r>
              <a:rPr lang="vi-VN" dirty="0"/>
              <a:t>Các trạm phát &amp; nhận tham gia vào phiên multicast ngẫu nhiên (không phải source specific)</a:t>
            </a:r>
          </a:p>
          <a:p>
            <a:r>
              <a:rPr lang="vi-VN" dirty="0"/>
              <a:t>Khi nguồn phát chưa xác định, các router sử dụng RP để dựng cây multicast</a:t>
            </a:r>
          </a:p>
          <a:p>
            <a:r>
              <a:rPr lang="vi-VN" dirty="0"/>
              <a:t>Khi nguồn phát xuất hiện, router đăng ký (register) với RP và nhận cây từ RP (bằng cách nối cây gốc RP vào nguồn phát</a:t>
            </a:r>
          </a:p>
          <a:p>
            <a:r>
              <a:rPr lang="vi-VN" dirty="0"/>
              <a:t>Tối ưu cây multicast bằng RPF (do lúc này nguồn phát đã được xác định)</a:t>
            </a:r>
          </a:p>
          <a:p>
            <a:r>
              <a:rPr lang="vi-VN" dirty="0"/>
              <a:t>Thêm nguồn phát bổ sung?</a:t>
            </a:r>
            <a:endParaRPr lang="en-US" dirty="0"/>
          </a:p>
        </p:txBody>
      </p:sp>
      <p:sp>
        <p:nvSpPr>
          <p:cNvPr id="4" name="Slide Number Placeholder 3">
            <a:extLst>
              <a:ext uri="{FF2B5EF4-FFF2-40B4-BE49-F238E27FC236}">
                <a16:creationId xmlns:a16="http://schemas.microsoft.com/office/drawing/2014/main" id="{D2817932-8E75-4A44-BB23-5BC41F7902F1}"/>
              </a:ext>
            </a:extLst>
          </p:cNvPr>
          <p:cNvSpPr>
            <a:spLocks noGrp="1"/>
          </p:cNvSpPr>
          <p:nvPr>
            <p:ph type="sldNum" sz="quarter" idx="12"/>
          </p:nvPr>
        </p:nvSpPr>
        <p:spPr/>
        <p:txBody>
          <a:bodyPr/>
          <a:lstStyle/>
          <a:p>
            <a:fld id="{DF28FB93-0A08-4E7D-8E63-9EFA29F1E093}" type="slidenum">
              <a:rPr lang="en-US" smtClean="0"/>
              <a:pPr/>
              <a:t>45</a:t>
            </a:fld>
            <a:endParaRPr lang="en-US"/>
          </a:p>
        </p:txBody>
      </p:sp>
      <p:sp>
        <p:nvSpPr>
          <p:cNvPr id="8" name="Rectangle 6">
            <a:extLst>
              <a:ext uri="{FF2B5EF4-FFF2-40B4-BE49-F238E27FC236}">
                <a16:creationId xmlns:a16="http://schemas.microsoft.com/office/drawing/2014/main" id="{E15A60FB-F59C-446B-BFF8-D7515C94437A}"/>
              </a:ext>
            </a:extLst>
          </p:cNvPr>
          <p:cNvSpPr>
            <a:spLocks noChangeArrowheads="1"/>
          </p:cNvSpPr>
          <p:nvPr/>
        </p:nvSpPr>
        <p:spPr bwMode="auto">
          <a:xfrm>
            <a:off x="7058753" y="5629273"/>
            <a:ext cx="91050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Receiver</a:t>
            </a:r>
          </a:p>
        </p:txBody>
      </p:sp>
      <p:sp>
        <p:nvSpPr>
          <p:cNvPr id="9" name="Rectangle 7">
            <a:extLst>
              <a:ext uri="{FF2B5EF4-FFF2-40B4-BE49-F238E27FC236}">
                <a16:creationId xmlns:a16="http://schemas.microsoft.com/office/drawing/2014/main" id="{74A4077A-5A4F-4C06-A991-7EAF9CC4B6F8}"/>
              </a:ext>
            </a:extLst>
          </p:cNvPr>
          <p:cNvSpPr>
            <a:spLocks noChangeArrowheads="1"/>
          </p:cNvSpPr>
          <p:nvPr/>
        </p:nvSpPr>
        <p:spPr bwMode="auto">
          <a:xfrm>
            <a:off x="8322429"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R2</a:t>
            </a:r>
          </a:p>
        </p:txBody>
      </p:sp>
      <p:sp>
        <p:nvSpPr>
          <p:cNvPr id="10" name="Rectangle 8">
            <a:extLst>
              <a:ext uri="{FF2B5EF4-FFF2-40B4-BE49-F238E27FC236}">
                <a16:creationId xmlns:a16="http://schemas.microsoft.com/office/drawing/2014/main" id="{4E625D81-F424-436C-BC03-78D42F42FE18}"/>
              </a:ext>
            </a:extLst>
          </p:cNvPr>
          <p:cNvSpPr>
            <a:spLocks noChangeArrowheads="1"/>
          </p:cNvSpPr>
          <p:nvPr/>
        </p:nvSpPr>
        <p:spPr bwMode="auto">
          <a:xfrm>
            <a:off x="9603541" y="4019552"/>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R5</a:t>
            </a:r>
          </a:p>
        </p:txBody>
      </p:sp>
      <p:sp>
        <p:nvSpPr>
          <p:cNvPr id="12" name="Rectangle 10">
            <a:extLst>
              <a:ext uri="{FF2B5EF4-FFF2-40B4-BE49-F238E27FC236}">
                <a16:creationId xmlns:a16="http://schemas.microsoft.com/office/drawing/2014/main" id="{0740AAD3-F050-4778-A37E-B13F73FF9B10}"/>
              </a:ext>
            </a:extLst>
          </p:cNvPr>
          <p:cNvSpPr>
            <a:spLocks noChangeArrowheads="1"/>
          </p:cNvSpPr>
          <p:nvPr/>
        </p:nvSpPr>
        <p:spPr bwMode="auto">
          <a:xfrm>
            <a:off x="7245310"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R1</a:t>
            </a:r>
          </a:p>
        </p:txBody>
      </p:sp>
      <p:sp>
        <p:nvSpPr>
          <p:cNvPr id="13" name="Rectangle 11">
            <a:extLst>
              <a:ext uri="{FF2B5EF4-FFF2-40B4-BE49-F238E27FC236}">
                <a16:creationId xmlns:a16="http://schemas.microsoft.com/office/drawing/2014/main" id="{02080492-F7DE-487A-B17E-A1E887EBB6AA}"/>
              </a:ext>
            </a:extLst>
          </p:cNvPr>
          <p:cNvSpPr>
            <a:spLocks noChangeArrowheads="1"/>
          </p:cNvSpPr>
          <p:nvPr/>
        </p:nvSpPr>
        <p:spPr bwMode="auto">
          <a:xfrm>
            <a:off x="10608429"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R3</a:t>
            </a:r>
          </a:p>
        </p:txBody>
      </p:sp>
      <p:sp>
        <p:nvSpPr>
          <p:cNvPr id="14" name="Rectangle 12">
            <a:extLst>
              <a:ext uri="{FF2B5EF4-FFF2-40B4-BE49-F238E27FC236}">
                <a16:creationId xmlns:a16="http://schemas.microsoft.com/office/drawing/2014/main" id="{EA5759C4-242D-49F1-AE1C-29FC438D1B8A}"/>
              </a:ext>
            </a:extLst>
          </p:cNvPr>
          <p:cNvSpPr>
            <a:spLocks noChangeArrowheads="1"/>
          </p:cNvSpPr>
          <p:nvPr/>
        </p:nvSpPr>
        <p:spPr bwMode="auto">
          <a:xfrm>
            <a:off x="7042535" y="1420812"/>
            <a:ext cx="771044"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Source</a:t>
            </a:r>
          </a:p>
        </p:txBody>
      </p:sp>
      <p:sp>
        <p:nvSpPr>
          <p:cNvPr id="25" name="Rectangle 23">
            <a:extLst>
              <a:ext uri="{FF2B5EF4-FFF2-40B4-BE49-F238E27FC236}">
                <a16:creationId xmlns:a16="http://schemas.microsoft.com/office/drawing/2014/main" id="{89E067E8-5716-4FFF-9140-BBA58FEFE462}"/>
              </a:ext>
            </a:extLst>
          </p:cNvPr>
          <p:cNvSpPr>
            <a:spLocks noChangeArrowheads="1"/>
          </p:cNvSpPr>
          <p:nvPr/>
        </p:nvSpPr>
        <p:spPr bwMode="auto">
          <a:xfrm>
            <a:off x="7974690" y="4019552"/>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R4</a:t>
            </a:r>
          </a:p>
        </p:txBody>
      </p:sp>
      <p:sp>
        <p:nvSpPr>
          <p:cNvPr id="27" name="Rectangle 25">
            <a:extLst>
              <a:ext uri="{FF2B5EF4-FFF2-40B4-BE49-F238E27FC236}">
                <a16:creationId xmlns:a16="http://schemas.microsoft.com/office/drawing/2014/main" id="{0ABEEDB6-23B1-4495-9B37-F40E0C84B751}"/>
              </a:ext>
            </a:extLst>
          </p:cNvPr>
          <p:cNvSpPr>
            <a:spLocks noChangeArrowheads="1"/>
          </p:cNvSpPr>
          <p:nvPr/>
        </p:nvSpPr>
        <p:spPr bwMode="auto">
          <a:xfrm>
            <a:off x="9208253" y="5636860"/>
            <a:ext cx="91050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Receiver</a:t>
            </a:r>
          </a:p>
        </p:txBody>
      </p:sp>
      <p:sp>
        <p:nvSpPr>
          <p:cNvPr id="36" name="Rectangle 34">
            <a:extLst>
              <a:ext uri="{FF2B5EF4-FFF2-40B4-BE49-F238E27FC236}">
                <a16:creationId xmlns:a16="http://schemas.microsoft.com/office/drawing/2014/main" id="{F0675534-1C50-4B28-A918-9E0EEA10F814}"/>
              </a:ext>
            </a:extLst>
          </p:cNvPr>
          <p:cNvSpPr>
            <a:spLocks noChangeArrowheads="1"/>
          </p:cNvSpPr>
          <p:nvPr/>
        </p:nvSpPr>
        <p:spPr bwMode="auto">
          <a:xfrm>
            <a:off x="9468986" y="2659132"/>
            <a:ext cx="413574"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solidFill>
                  <a:srgbClr val="FF0000"/>
                </a:solidFill>
              </a:rPr>
              <a:t>RP</a:t>
            </a:r>
          </a:p>
        </p:txBody>
      </p:sp>
      <p:sp>
        <p:nvSpPr>
          <p:cNvPr id="44" name="Line 12">
            <a:extLst>
              <a:ext uri="{FF2B5EF4-FFF2-40B4-BE49-F238E27FC236}">
                <a16:creationId xmlns:a16="http://schemas.microsoft.com/office/drawing/2014/main" id="{F1014F54-E0F0-4ABF-B6E1-4782BEE1B88E}"/>
              </a:ext>
            </a:extLst>
          </p:cNvPr>
          <p:cNvSpPr>
            <a:spLocks noChangeShapeType="1"/>
          </p:cNvSpPr>
          <p:nvPr/>
        </p:nvSpPr>
        <p:spPr bwMode="auto">
          <a:xfrm>
            <a:off x="7287579" y="3022101"/>
            <a:ext cx="625277" cy="95946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2">
            <a:extLst>
              <a:ext uri="{FF2B5EF4-FFF2-40B4-BE49-F238E27FC236}">
                <a16:creationId xmlns:a16="http://schemas.microsoft.com/office/drawing/2014/main" id="{5F0F85FD-FEF5-4AC1-97CB-3978067183F3}"/>
              </a:ext>
            </a:extLst>
          </p:cNvPr>
          <p:cNvSpPr>
            <a:spLocks noChangeShapeType="1"/>
          </p:cNvSpPr>
          <p:nvPr/>
        </p:nvSpPr>
        <p:spPr bwMode="auto">
          <a:xfrm>
            <a:off x="6936541" y="1781175"/>
            <a:ext cx="0" cy="535918"/>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12">
            <a:extLst>
              <a:ext uri="{FF2B5EF4-FFF2-40B4-BE49-F238E27FC236}">
                <a16:creationId xmlns:a16="http://schemas.microsoft.com/office/drawing/2014/main" id="{2C5ABFA5-A6E6-457B-801E-B09A33E9CC9A}"/>
              </a:ext>
            </a:extLst>
          </p:cNvPr>
          <p:cNvSpPr>
            <a:spLocks noChangeShapeType="1"/>
          </p:cNvSpPr>
          <p:nvPr/>
        </p:nvSpPr>
        <p:spPr bwMode="auto">
          <a:xfrm>
            <a:off x="7241341" y="2317093"/>
            <a:ext cx="0" cy="611881"/>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12">
            <a:extLst>
              <a:ext uri="{FF2B5EF4-FFF2-40B4-BE49-F238E27FC236}">
                <a16:creationId xmlns:a16="http://schemas.microsoft.com/office/drawing/2014/main" id="{60C826EC-1016-4D18-A1E3-CDF5C15ECD44}"/>
              </a:ext>
            </a:extLst>
          </p:cNvPr>
          <p:cNvSpPr>
            <a:spLocks noChangeShapeType="1"/>
          </p:cNvSpPr>
          <p:nvPr/>
        </p:nvSpPr>
        <p:spPr bwMode="auto">
          <a:xfrm>
            <a:off x="11276012" y="2786958"/>
            <a:ext cx="0" cy="8350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21">
            <a:extLst>
              <a:ext uri="{FF2B5EF4-FFF2-40B4-BE49-F238E27FC236}">
                <a16:creationId xmlns:a16="http://schemas.microsoft.com/office/drawing/2014/main" id="{C737CE44-0B3B-47E1-AF33-11503DED8640}"/>
              </a:ext>
            </a:extLst>
          </p:cNvPr>
          <p:cNvSpPr>
            <a:spLocks noChangeShapeType="1"/>
          </p:cNvSpPr>
          <p:nvPr/>
        </p:nvSpPr>
        <p:spPr bwMode="auto">
          <a:xfrm flipV="1">
            <a:off x="7222453" y="4757737"/>
            <a:ext cx="10347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21">
            <a:extLst>
              <a:ext uri="{FF2B5EF4-FFF2-40B4-BE49-F238E27FC236}">
                <a16:creationId xmlns:a16="http://schemas.microsoft.com/office/drawing/2014/main" id="{9E2B2771-40A2-4D29-ADD2-E43DDC9BE259}"/>
              </a:ext>
            </a:extLst>
          </p:cNvPr>
          <p:cNvSpPr>
            <a:spLocks noChangeShapeType="1"/>
          </p:cNvSpPr>
          <p:nvPr/>
        </p:nvSpPr>
        <p:spPr bwMode="auto">
          <a:xfrm flipV="1">
            <a:off x="9172358" y="4757737"/>
            <a:ext cx="10347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12">
            <a:extLst>
              <a:ext uri="{FF2B5EF4-FFF2-40B4-BE49-F238E27FC236}">
                <a16:creationId xmlns:a16="http://schemas.microsoft.com/office/drawing/2014/main" id="{58AD9E53-1E7D-46BD-8355-118DFC2AAFFA}"/>
              </a:ext>
            </a:extLst>
          </p:cNvPr>
          <p:cNvSpPr>
            <a:spLocks noChangeShapeType="1"/>
          </p:cNvSpPr>
          <p:nvPr/>
        </p:nvSpPr>
        <p:spPr bwMode="auto">
          <a:xfrm>
            <a:off x="7912856" y="4038599"/>
            <a:ext cx="0" cy="719137"/>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12">
            <a:extLst>
              <a:ext uri="{FF2B5EF4-FFF2-40B4-BE49-F238E27FC236}">
                <a16:creationId xmlns:a16="http://schemas.microsoft.com/office/drawing/2014/main" id="{846459C7-3C9B-473F-89D8-0C40B1A9BBB1}"/>
              </a:ext>
            </a:extLst>
          </p:cNvPr>
          <p:cNvSpPr>
            <a:spLocks noChangeShapeType="1"/>
          </p:cNvSpPr>
          <p:nvPr/>
        </p:nvSpPr>
        <p:spPr bwMode="auto">
          <a:xfrm>
            <a:off x="9505116" y="4038600"/>
            <a:ext cx="0" cy="719138"/>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Line 12">
            <a:extLst>
              <a:ext uri="{FF2B5EF4-FFF2-40B4-BE49-F238E27FC236}">
                <a16:creationId xmlns:a16="http://schemas.microsoft.com/office/drawing/2014/main" id="{3D379AAC-1861-432C-95A8-CD743E7073C8}"/>
              </a:ext>
            </a:extLst>
          </p:cNvPr>
          <p:cNvSpPr>
            <a:spLocks noChangeShapeType="1"/>
          </p:cNvSpPr>
          <p:nvPr/>
        </p:nvSpPr>
        <p:spPr bwMode="auto">
          <a:xfrm flipH="1">
            <a:off x="7912856" y="3033180"/>
            <a:ext cx="1535846" cy="910393"/>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12">
            <a:extLst>
              <a:ext uri="{FF2B5EF4-FFF2-40B4-BE49-F238E27FC236}">
                <a16:creationId xmlns:a16="http://schemas.microsoft.com/office/drawing/2014/main" id="{DDA26560-32FD-4FC2-8C06-E57C2D72C9D2}"/>
              </a:ext>
            </a:extLst>
          </p:cNvPr>
          <p:cNvSpPr>
            <a:spLocks noChangeShapeType="1"/>
          </p:cNvSpPr>
          <p:nvPr/>
        </p:nvSpPr>
        <p:spPr bwMode="auto">
          <a:xfrm>
            <a:off x="7500005" y="4770437"/>
            <a:ext cx="0" cy="50641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12">
            <a:extLst>
              <a:ext uri="{FF2B5EF4-FFF2-40B4-BE49-F238E27FC236}">
                <a16:creationId xmlns:a16="http://schemas.microsoft.com/office/drawing/2014/main" id="{93613990-DA4E-4476-94C7-998D886B96ED}"/>
              </a:ext>
            </a:extLst>
          </p:cNvPr>
          <p:cNvSpPr>
            <a:spLocks noChangeShapeType="1"/>
          </p:cNvSpPr>
          <p:nvPr/>
        </p:nvSpPr>
        <p:spPr bwMode="auto">
          <a:xfrm>
            <a:off x="9740166" y="4770437"/>
            <a:ext cx="0" cy="50641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7" name="Picture 2" descr="C:\Users\HP\AppData\Local\Microsoft\Windows\Temporary Internet Files\Content.IE5\XHC0ZJ3B\router-30140_640[1].png">
            <a:extLst>
              <a:ext uri="{FF2B5EF4-FFF2-40B4-BE49-F238E27FC236}">
                <a16:creationId xmlns:a16="http://schemas.microsoft.com/office/drawing/2014/main" id="{89313792-9ACB-408B-AA40-FD6DCF90FA0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7341" y="2928974"/>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48" name="computr2">
            <a:extLst>
              <a:ext uri="{FF2B5EF4-FFF2-40B4-BE49-F238E27FC236}">
                <a16:creationId xmlns:a16="http://schemas.microsoft.com/office/drawing/2014/main" id="{CF579EDC-22E1-4538-8A55-6198861A0FC2}"/>
              </a:ext>
            </a:extLst>
          </p:cNvPr>
          <p:cNvSpPr>
            <a:spLocks noEditPoints="1" noChangeArrowheads="1"/>
          </p:cNvSpPr>
          <p:nvPr/>
        </p:nvSpPr>
        <p:spPr bwMode="auto">
          <a:xfrm>
            <a:off x="6717790" y="1440211"/>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49" name="Picture 2" descr="C:\Users\HP\AppData\Local\Microsoft\Windows\Temporary Internet Files\Content.IE5\XHC0ZJ3B\router-30140_640[1].png">
            <a:extLst>
              <a:ext uri="{FF2B5EF4-FFF2-40B4-BE49-F238E27FC236}">
                <a16:creationId xmlns:a16="http://schemas.microsoft.com/office/drawing/2014/main" id="{A48E1AE6-8778-4F3B-8F0E-C595D8AAB5F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9541"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C:\Users\HP\AppData\Local\Microsoft\Windows\Temporary Internet Files\Content.IE5\XHC0ZJ3B\router-30140_640[1].png">
            <a:extLst>
              <a:ext uri="{FF2B5EF4-FFF2-40B4-BE49-F238E27FC236}">
                <a16:creationId xmlns:a16="http://schemas.microsoft.com/office/drawing/2014/main" id="{C74BC2FE-5008-4768-8192-1A11BF4298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17979"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C:\Users\HP\AppData\Local\Microsoft\Windows\Temporary Internet Files\Content.IE5\XHC0ZJ3B\router-30140_640[1].png">
            <a:extLst>
              <a:ext uri="{FF2B5EF4-FFF2-40B4-BE49-F238E27FC236}">
                <a16:creationId xmlns:a16="http://schemas.microsoft.com/office/drawing/2014/main" id="{FF9DA5C4-EC7F-45A3-945D-8F063865BC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74322"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C:\Users\HP\AppData\Local\Microsoft\Windows\Temporary Internet Files\Content.IE5\XHC0ZJ3B\router-30140_640[1].png">
            <a:extLst>
              <a:ext uri="{FF2B5EF4-FFF2-40B4-BE49-F238E27FC236}">
                <a16:creationId xmlns:a16="http://schemas.microsoft.com/office/drawing/2014/main" id="{52CC0959-E969-4A30-8423-952F69E35C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75573" y="3853857"/>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C:\Users\HP\AppData\Local\Microsoft\Windows\Temporary Internet Files\Content.IE5\XHC0ZJ3B\router-30140_640[1].png">
            <a:extLst>
              <a:ext uri="{FF2B5EF4-FFF2-40B4-BE49-F238E27FC236}">
                <a16:creationId xmlns:a16="http://schemas.microsoft.com/office/drawing/2014/main" id="{3741C96E-89EB-4B9D-B4B6-4488E168A0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72547" y="3853857"/>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54" name="computr2">
            <a:extLst>
              <a:ext uri="{FF2B5EF4-FFF2-40B4-BE49-F238E27FC236}">
                <a16:creationId xmlns:a16="http://schemas.microsoft.com/office/drawing/2014/main" id="{F9EA78A7-15A0-4F6B-A027-47EB10777241}"/>
              </a:ext>
            </a:extLst>
          </p:cNvPr>
          <p:cNvSpPr>
            <a:spLocks noEditPoints="1" noChangeArrowheads="1"/>
          </p:cNvSpPr>
          <p:nvPr/>
        </p:nvSpPr>
        <p:spPr bwMode="auto">
          <a:xfrm>
            <a:off x="7339046" y="5276849"/>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55" name="computr2">
            <a:extLst>
              <a:ext uri="{FF2B5EF4-FFF2-40B4-BE49-F238E27FC236}">
                <a16:creationId xmlns:a16="http://schemas.microsoft.com/office/drawing/2014/main" id="{88F07140-7BB5-4CEE-8E9D-9B1B82567FDE}"/>
              </a:ext>
            </a:extLst>
          </p:cNvPr>
          <p:cNvSpPr>
            <a:spLocks noEditPoints="1" noChangeArrowheads="1"/>
          </p:cNvSpPr>
          <p:nvPr/>
        </p:nvSpPr>
        <p:spPr bwMode="auto">
          <a:xfrm>
            <a:off x="9569684" y="5276849"/>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5" name="Rectangle 25">
            <a:extLst>
              <a:ext uri="{FF2B5EF4-FFF2-40B4-BE49-F238E27FC236}">
                <a16:creationId xmlns:a16="http://schemas.microsoft.com/office/drawing/2014/main" id="{EC383D79-39FC-4B83-8603-EF0977D428B9}"/>
              </a:ext>
            </a:extLst>
          </p:cNvPr>
          <p:cNvSpPr>
            <a:spLocks noChangeArrowheads="1"/>
          </p:cNvSpPr>
          <p:nvPr/>
        </p:nvSpPr>
        <p:spPr bwMode="auto">
          <a:xfrm>
            <a:off x="10896509" y="3811732"/>
            <a:ext cx="1189427"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vi-VN" altLang="en-US" sz="1400" dirty="0"/>
              <a:t>New</a:t>
            </a:r>
            <a:r>
              <a:rPr lang="en-US" altLang="en-US" sz="1400" dirty="0"/>
              <a:t> </a:t>
            </a:r>
            <a:r>
              <a:rPr lang="vi-VN" altLang="en-US" sz="1400" dirty="0"/>
              <a:t>Source</a:t>
            </a:r>
            <a:endParaRPr lang="en-US" altLang="en-US" sz="1400" dirty="0"/>
          </a:p>
        </p:txBody>
      </p:sp>
      <p:sp>
        <p:nvSpPr>
          <p:cNvPr id="77" name="Line 21">
            <a:extLst>
              <a:ext uri="{FF2B5EF4-FFF2-40B4-BE49-F238E27FC236}">
                <a16:creationId xmlns:a16="http://schemas.microsoft.com/office/drawing/2014/main" id="{E528CAA4-FF7B-43F7-A1A3-EB13E7571FDD}"/>
              </a:ext>
            </a:extLst>
          </p:cNvPr>
          <p:cNvSpPr>
            <a:spLocks noChangeShapeType="1"/>
          </p:cNvSpPr>
          <p:nvPr/>
        </p:nvSpPr>
        <p:spPr bwMode="auto">
          <a:xfrm flipV="1">
            <a:off x="11273591" y="3501832"/>
            <a:ext cx="28620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computr2">
            <a:extLst>
              <a:ext uri="{FF2B5EF4-FFF2-40B4-BE49-F238E27FC236}">
                <a16:creationId xmlns:a16="http://schemas.microsoft.com/office/drawing/2014/main" id="{18602FE0-468B-4E86-8C94-3AD78EF5E6F6}"/>
              </a:ext>
            </a:extLst>
          </p:cNvPr>
          <p:cNvSpPr>
            <a:spLocks noEditPoints="1" noChangeArrowheads="1"/>
          </p:cNvSpPr>
          <p:nvPr/>
        </p:nvSpPr>
        <p:spPr bwMode="auto">
          <a:xfrm>
            <a:off x="11491156" y="3470769"/>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8" name="Line 21">
            <a:extLst>
              <a:ext uri="{FF2B5EF4-FFF2-40B4-BE49-F238E27FC236}">
                <a16:creationId xmlns:a16="http://schemas.microsoft.com/office/drawing/2014/main" id="{6EB18A76-853C-4884-8676-29A121B5FA0E}"/>
              </a:ext>
            </a:extLst>
          </p:cNvPr>
          <p:cNvSpPr>
            <a:spLocks noChangeShapeType="1"/>
          </p:cNvSpPr>
          <p:nvPr/>
        </p:nvSpPr>
        <p:spPr bwMode="auto">
          <a:xfrm flipV="1">
            <a:off x="6717791" y="2320266"/>
            <a:ext cx="868872"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Freeform: Shape 78">
            <a:extLst>
              <a:ext uri="{FF2B5EF4-FFF2-40B4-BE49-F238E27FC236}">
                <a16:creationId xmlns:a16="http://schemas.microsoft.com/office/drawing/2014/main" id="{FEEB8668-D7B4-4E01-B614-03E4D4767D5E}"/>
              </a:ext>
            </a:extLst>
          </p:cNvPr>
          <p:cNvSpPr/>
          <p:nvPr/>
        </p:nvSpPr>
        <p:spPr>
          <a:xfrm>
            <a:off x="7580901" y="3216358"/>
            <a:ext cx="1713085" cy="1979502"/>
          </a:xfrm>
          <a:custGeom>
            <a:avLst/>
            <a:gdLst>
              <a:gd name="connsiteX0" fmla="*/ 66977 w 838502"/>
              <a:gd name="connsiteY0" fmla="*/ 1581150 h 1581150"/>
              <a:gd name="connsiteX1" fmla="*/ 76502 w 838502"/>
              <a:gd name="connsiteY1" fmla="*/ 533400 h 1581150"/>
              <a:gd name="connsiteX2" fmla="*/ 838502 w 838502"/>
              <a:gd name="connsiteY2" fmla="*/ 0 h 1581150"/>
              <a:gd name="connsiteX0" fmla="*/ 1609047 w 1609047"/>
              <a:gd name="connsiteY0" fmla="*/ 1952342 h 1952342"/>
              <a:gd name="connsiteX1" fmla="*/ 7055 w 1609047"/>
              <a:gd name="connsiteY1" fmla="*/ 533400 h 1952342"/>
              <a:gd name="connsiteX2" fmla="*/ 769055 w 1609047"/>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14402 w 914402"/>
              <a:gd name="connsiteY0" fmla="*/ 1952342 h 1952342"/>
              <a:gd name="connsiteX1" fmla="*/ 552735 w 914402"/>
              <a:gd name="connsiteY1" fmla="*/ 1230516 h 1952342"/>
              <a:gd name="connsiteX2" fmla="*/ 74410 w 914402"/>
              <a:gd name="connsiteY2" fmla="*/ 0 h 1952342"/>
              <a:gd name="connsiteX0" fmla="*/ 839992 w 839992"/>
              <a:gd name="connsiteY0" fmla="*/ 1952342 h 1952342"/>
              <a:gd name="connsiteX1" fmla="*/ 478325 w 839992"/>
              <a:gd name="connsiteY1" fmla="*/ 1230516 h 1952342"/>
              <a:gd name="connsiteX2" fmla="*/ 0 w 839992"/>
              <a:gd name="connsiteY2" fmla="*/ 0 h 1952342"/>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98021 h 1898021"/>
              <a:gd name="connsiteX1" fmla="*/ 487379 w 876206"/>
              <a:gd name="connsiteY1" fmla="*/ 1139981 h 1898021"/>
              <a:gd name="connsiteX2" fmla="*/ 0 w 876206"/>
              <a:gd name="connsiteY2" fmla="*/ 0 h 1898021"/>
              <a:gd name="connsiteX0" fmla="*/ 876206 w 876206"/>
              <a:gd name="connsiteY0" fmla="*/ 1898021 h 1898021"/>
              <a:gd name="connsiteX1" fmla="*/ 487379 w 876206"/>
              <a:gd name="connsiteY1" fmla="*/ 1139981 h 1898021"/>
              <a:gd name="connsiteX2" fmla="*/ 0 w 876206"/>
              <a:gd name="connsiteY2" fmla="*/ 0 h 1898021"/>
              <a:gd name="connsiteX0" fmla="*/ 876206 w 1118242"/>
              <a:gd name="connsiteY0" fmla="*/ 1898021 h 1898021"/>
              <a:gd name="connsiteX1" fmla="*/ 1075854 w 1118242"/>
              <a:gd name="connsiteY1" fmla="*/ 850270 h 1898021"/>
              <a:gd name="connsiteX2" fmla="*/ 0 w 1118242"/>
              <a:gd name="connsiteY2" fmla="*/ 0 h 1898021"/>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40614 w 1536416"/>
              <a:gd name="connsiteY0" fmla="*/ 1979502 h 1979502"/>
              <a:gd name="connsiteX1" fmla="*/ 240262 w 1536416"/>
              <a:gd name="connsiteY1" fmla="*/ 931751 h 1979502"/>
              <a:gd name="connsiteX2" fmla="*/ 1536416 w 1536416"/>
              <a:gd name="connsiteY2" fmla="*/ 0 h 1979502"/>
              <a:gd name="connsiteX0" fmla="*/ 28666 w 1741751"/>
              <a:gd name="connsiteY0" fmla="*/ 1979502 h 1979502"/>
              <a:gd name="connsiteX1" fmla="*/ 445597 w 1741751"/>
              <a:gd name="connsiteY1" fmla="*/ 931751 h 1979502"/>
              <a:gd name="connsiteX2" fmla="*/ 1741751 w 1741751"/>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Lst>
            <a:ahLst/>
            <a:cxnLst>
              <a:cxn ang="0">
                <a:pos x="connsiteX0" y="connsiteY0"/>
              </a:cxn>
              <a:cxn ang="0">
                <a:pos x="connsiteX1" y="connsiteY1"/>
              </a:cxn>
              <a:cxn ang="0">
                <a:pos x="connsiteX2" y="connsiteY2"/>
              </a:cxn>
            </a:cxnLst>
            <a:rect l="l" t="t" r="r" b="b"/>
            <a:pathLst>
              <a:path w="1713085" h="1979502">
                <a:moveTo>
                  <a:pt x="0" y="1979502"/>
                </a:moveTo>
                <a:cubicBezTo>
                  <a:pt x="21950" y="1487800"/>
                  <a:pt x="306450" y="1331078"/>
                  <a:pt x="416931" y="931751"/>
                </a:cubicBezTo>
                <a:cubicBezTo>
                  <a:pt x="509304" y="650119"/>
                  <a:pt x="1278684" y="343168"/>
                  <a:pt x="1713085" y="0"/>
                </a:cubicBezTo>
              </a:path>
            </a:pathLst>
          </a:custGeom>
          <a:noFill/>
          <a:ln>
            <a:solidFill>
              <a:srgbClr val="FF000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9">
            <a:extLst>
              <a:ext uri="{FF2B5EF4-FFF2-40B4-BE49-F238E27FC236}">
                <a16:creationId xmlns:a16="http://schemas.microsoft.com/office/drawing/2014/main" id="{438D201E-D779-4193-A67A-78FCB6CD1269}"/>
              </a:ext>
            </a:extLst>
          </p:cNvPr>
          <p:cNvSpPr/>
          <p:nvPr/>
        </p:nvSpPr>
        <p:spPr>
          <a:xfrm>
            <a:off x="8168377" y="3248411"/>
            <a:ext cx="1660114" cy="1934235"/>
          </a:xfrm>
          <a:custGeom>
            <a:avLst/>
            <a:gdLst>
              <a:gd name="connsiteX0" fmla="*/ 66977 w 838502"/>
              <a:gd name="connsiteY0" fmla="*/ 1581150 h 1581150"/>
              <a:gd name="connsiteX1" fmla="*/ 76502 w 838502"/>
              <a:gd name="connsiteY1" fmla="*/ 533400 h 1581150"/>
              <a:gd name="connsiteX2" fmla="*/ 838502 w 838502"/>
              <a:gd name="connsiteY2" fmla="*/ 0 h 1581150"/>
              <a:gd name="connsiteX0" fmla="*/ 1609047 w 1609047"/>
              <a:gd name="connsiteY0" fmla="*/ 1952342 h 1952342"/>
              <a:gd name="connsiteX1" fmla="*/ 7055 w 1609047"/>
              <a:gd name="connsiteY1" fmla="*/ 533400 h 1952342"/>
              <a:gd name="connsiteX2" fmla="*/ 769055 w 1609047"/>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14402 w 914402"/>
              <a:gd name="connsiteY0" fmla="*/ 1952342 h 1952342"/>
              <a:gd name="connsiteX1" fmla="*/ 552735 w 914402"/>
              <a:gd name="connsiteY1" fmla="*/ 1230516 h 1952342"/>
              <a:gd name="connsiteX2" fmla="*/ 74410 w 914402"/>
              <a:gd name="connsiteY2" fmla="*/ 0 h 1952342"/>
              <a:gd name="connsiteX0" fmla="*/ 839992 w 839992"/>
              <a:gd name="connsiteY0" fmla="*/ 1952342 h 1952342"/>
              <a:gd name="connsiteX1" fmla="*/ 478325 w 839992"/>
              <a:gd name="connsiteY1" fmla="*/ 1230516 h 1952342"/>
              <a:gd name="connsiteX2" fmla="*/ 0 w 839992"/>
              <a:gd name="connsiteY2" fmla="*/ 0 h 1952342"/>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98021 h 1898021"/>
              <a:gd name="connsiteX1" fmla="*/ 487379 w 876206"/>
              <a:gd name="connsiteY1" fmla="*/ 1139981 h 1898021"/>
              <a:gd name="connsiteX2" fmla="*/ 0 w 876206"/>
              <a:gd name="connsiteY2" fmla="*/ 0 h 1898021"/>
              <a:gd name="connsiteX0" fmla="*/ 876206 w 876206"/>
              <a:gd name="connsiteY0" fmla="*/ 1898021 h 1898021"/>
              <a:gd name="connsiteX1" fmla="*/ 487379 w 876206"/>
              <a:gd name="connsiteY1" fmla="*/ 1139981 h 1898021"/>
              <a:gd name="connsiteX2" fmla="*/ 0 w 876206"/>
              <a:gd name="connsiteY2" fmla="*/ 0 h 1898021"/>
              <a:gd name="connsiteX0" fmla="*/ 876206 w 1118242"/>
              <a:gd name="connsiteY0" fmla="*/ 1898021 h 1898021"/>
              <a:gd name="connsiteX1" fmla="*/ 1075854 w 1118242"/>
              <a:gd name="connsiteY1" fmla="*/ 850270 h 1898021"/>
              <a:gd name="connsiteX2" fmla="*/ 0 w 1118242"/>
              <a:gd name="connsiteY2" fmla="*/ 0 h 1898021"/>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40614 w 1536416"/>
              <a:gd name="connsiteY0" fmla="*/ 1979502 h 1979502"/>
              <a:gd name="connsiteX1" fmla="*/ 240262 w 1536416"/>
              <a:gd name="connsiteY1" fmla="*/ 931751 h 1979502"/>
              <a:gd name="connsiteX2" fmla="*/ 1536416 w 1536416"/>
              <a:gd name="connsiteY2" fmla="*/ 0 h 1979502"/>
              <a:gd name="connsiteX0" fmla="*/ 28666 w 1741751"/>
              <a:gd name="connsiteY0" fmla="*/ 1979502 h 1979502"/>
              <a:gd name="connsiteX1" fmla="*/ 445597 w 1741751"/>
              <a:gd name="connsiteY1" fmla="*/ 931751 h 1979502"/>
              <a:gd name="connsiteX2" fmla="*/ 1741751 w 1741751"/>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1625113 w 1625317"/>
              <a:gd name="connsiteY0" fmla="*/ 1898021 h 1898021"/>
              <a:gd name="connsiteX1" fmla="*/ 5014 w 1625317"/>
              <a:gd name="connsiteY1" fmla="*/ 931751 h 1898021"/>
              <a:gd name="connsiteX2" fmla="*/ 1301168 w 1625317"/>
              <a:gd name="connsiteY2" fmla="*/ 0 h 1898021"/>
              <a:gd name="connsiteX0" fmla="*/ 1626955 w 1626955"/>
              <a:gd name="connsiteY0" fmla="*/ 1898021 h 1898021"/>
              <a:gd name="connsiteX1" fmla="*/ 827093 w 1626955"/>
              <a:gd name="connsiteY1" fmla="*/ 1386963 h 1898021"/>
              <a:gd name="connsiteX2" fmla="*/ 6856 w 1626955"/>
              <a:gd name="connsiteY2" fmla="*/ 931751 h 1898021"/>
              <a:gd name="connsiteX3" fmla="*/ 1303010 w 1626955"/>
              <a:gd name="connsiteY3" fmla="*/ 0 h 1898021"/>
              <a:gd name="connsiteX0" fmla="*/ 1623884 w 1623884"/>
              <a:gd name="connsiteY0" fmla="*/ 1898021 h 1898021"/>
              <a:gd name="connsiteX1" fmla="*/ 1385337 w 1623884"/>
              <a:gd name="connsiteY1" fmla="*/ 889023 h 1898021"/>
              <a:gd name="connsiteX2" fmla="*/ 3785 w 1623884"/>
              <a:gd name="connsiteY2" fmla="*/ 931751 h 1898021"/>
              <a:gd name="connsiteX3" fmla="*/ 1299939 w 1623884"/>
              <a:gd name="connsiteY3" fmla="*/ 0 h 1898021"/>
              <a:gd name="connsiteX0" fmla="*/ 1497563 w 1497563"/>
              <a:gd name="connsiteY0" fmla="*/ 1898021 h 1898021"/>
              <a:gd name="connsiteX1" fmla="*/ 1259016 w 1497563"/>
              <a:gd name="connsiteY1" fmla="*/ 889023 h 1898021"/>
              <a:gd name="connsiteX2" fmla="*/ 4212 w 1497563"/>
              <a:gd name="connsiteY2" fmla="*/ 750682 h 1898021"/>
              <a:gd name="connsiteX3" fmla="*/ 1173618 w 1497563"/>
              <a:gd name="connsiteY3" fmla="*/ 0 h 1898021"/>
              <a:gd name="connsiteX0" fmla="*/ 1497563 w 1497563"/>
              <a:gd name="connsiteY0" fmla="*/ 1898021 h 1898021"/>
              <a:gd name="connsiteX1" fmla="*/ 1259016 w 1497563"/>
              <a:gd name="connsiteY1" fmla="*/ 889023 h 1898021"/>
              <a:gd name="connsiteX2" fmla="*/ 4212 w 1497563"/>
              <a:gd name="connsiteY2" fmla="*/ 750682 h 1898021"/>
              <a:gd name="connsiteX3" fmla="*/ 1173618 w 1497563"/>
              <a:gd name="connsiteY3" fmla="*/ 0 h 1898021"/>
              <a:gd name="connsiteX0" fmla="*/ 1497563 w 1497563"/>
              <a:gd name="connsiteY0" fmla="*/ 1898021 h 1898021"/>
              <a:gd name="connsiteX1" fmla="*/ 1259016 w 1497563"/>
              <a:gd name="connsiteY1" fmla="*/ 889023 h 1898021"/>
              <a:gd name="connsiteX2" fmla="*/ 4212 w 1497563"/>
              <a:gd name="connsiteY2" fmla="*/ 750682 h 1898021"/>
              <a:gd name="connsiteX3" fmla="*/ 1173618 w 1497563"/>
              <a:gd name="connsiteY3" fmla="*/ 0 h 1898021"/>
              <a:gd name="connsiteX0" fmla="*/ 1504392 w 1504392"/>
              <a:gd name="connsiteY0" fmla="*/ 1898021 h 1898021"/>
              <a:gd name="connsiteX1" fmla="*/ 1265845 w 1504392"/>
              <a:gd name="connsiteY1" fmla="*/ 889023 h 1898021"/>
              <a:gd name="connsiteX2" fmla="*/ 11041 w 1504392"/>
              <a:gd name="connsiteY2" fmla="*/ 750682 h 1898021"/>
              <a:gd name="connsiteX3" fmla="*/ 1180447 w 1504392"/>
              <a:gd name="connsiteY3" fmla="*/ 0 h 1898021"/>
              <a:gd name="connsiteX0" fmla="*/ 1531042 w 1531042"/>
              <a:gd name="connsiteY0" fmla="*/ 1898021 h 1898021"/>
              <a:gd name="connsiteX1" fmla="*/ 1292495 w 1531042"/>
              <a:gd name="connsiteY1" fmla="*/ 889023 h 1898021"/>
              <a:gd name="connsiteX2" fmla="*/ 37691 w 1531042"/>
              <a:gd name="connsiteY2" fmla="*/ 750682 h 1898021"/>
              <a:gd name="connsiteX3" fmla="*/ 1207097 w 1531042"/>
              <a:gd name="connsiteY3" fmla="*/ 0 h 1898021"/>
              <a:gd name="connsiteX0" fmla="*/ 1712111 w 1712111"/>
              <a:gd name="connsiteY0" fmla="*/ 2015716 h 2015716"/>
              <a:gd name="connsiteX1" fmla="*/ 1292495 w 1712111"/>
              <a:gd name="connsiteY1" fmla="*/ 889023 h 2015716"/>
              <a:gd name="connsiteX2" fmla="*/ 37691 w 1712111"/>
              <a:gd name="connsiteY2" fmla="*/ 750682 h 2015716"/>
              <a:gd name="connsiteX3" fmla="*/ 1207097 w 1712111"/>
              <a:gd name="connsiteY3" fmla="*/ 0 h 2015716"/>
              <a:gd name="connsiteX0" fmla="*/ 1712111 w 1713793"/>
              <a:gd name="connsiteY0" fmla="*/ 2015716 h 2015716"/>
              <a:gd name="connsiteX1" fmla="*/ 1292495 w 1713793"/>
              <a:gd name="connsiteY1" fmla="*/ 889023 h 2015716"/>
              <a:gd name="connsiteX2" fmla="*/ 37691 w 1713793"/>
              <a:gd name="connsiteY2" fmla="*/ 750682 h 2015716"/>
              <a:gd name="connsiteX3" fmla="*/ 1207097 w 1713793"/>
              <a:gd name="connsiteY3" fmla="*/ 0 h 2015716"/>
              <a:gd name="connsiteX0" fmla="*/ 1657790 w 1660114"/>
              <a:gd name="connsiteY0" fmla="*/ 1934235 h 1934235"/>
              <a:gd name="connsiteX1" fmla="*/ 1292495 w 1660114"/>
              <a:gd name="connsiteY1" fmla="*/ 889023 h 1934235"/>
              <a:gd name="connsiteX2" fmla="*/ 37691 w 1660114"/>
              <a:gd name="connsiteY2" fmla="*/ 750682 h 1934235"/>
              <a:gd name="connsiteX3" fmla="*/ 1207097 w 1660114"/>
              <a:gd name="connsiteY3" fmla="*/ 0 h 1934235"/>
            </a:gdLst>
            <a:ahLst/>
            <a:cxnLst>
              <a:cxn ang="0">
                <a:pos x="connsiteX0" y="connsiteY0"/>
              </a:cxn>
              <a:cxn ang="0">
                <a:pos x="connsiteX1" y="connsiteY1"/>
              </a:cxn>
              <a:cxn ang="0">
                <a:pos x="connsiteX2" y="connsiteY2"/>
              </a:cxn>
              <a:cxn ang="0">
                <a:pos x="connsiteX3" y="connsiteY3"/>
              </a:cxn>
            </a:cxnLst>
            <a:rect l="l" t="t" r="r" b="b"/>
            <a:pathLst>
              <a:path w="1660114" h="1934235">
                <a:moveTo>
                  <a:pt x="1657790" y="1934235"/>
                </a:moveTo>
                <a:cubicBezTo>
                  <a:pt x="1678389" y="1604615"/>
                  <a:pt x="1562512" y="1050068"/>
                  <a:pt x="1292495" y="889023"/>
                </a:cubicBezTo>
                <a:cubicBezTo>
                  <a:pt x="1022479" y="727978"/>
                  <a:pt x="-231752" y="918469"/>
                  <a:pt x="37691" y="750682"/>
                </a:cubicBezTo>
                <a:cubicBezTo>
                  <a:pt x="293026" y="568638"/>
                  <a:pt x="1008086" y="252634"/>
                  <a:pt x="1207097" y="0"/>
                </a:cubicBezTo>
              </a:path>
            </a:pathLst>
          </a:custGeom>
          <a:noFill/>
          <a:ln>
            <a:solidFill>
              <a:srgbClr val="FF000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0223E2BE-2B4E-45D5-AE85-0AA68835D5F3}"/>
              </a:ext>
            </a:extLst>
          </p:cNvPr>
          <p:cNvSpPr/>
          <p:nvPr/>
        </p:nvSpPr>
        <p:spPr>
          <a:xfrm rot="8648485">
            <a:off x="6855080" y="1922720"/>
            <a:ext cx="483044" cy="930308"/>
          </a:xfrm>
          <a:custGeom>
            <a:avLst/>
            <a:gdLst>
              <a:gd name="connsiteX0" fmla="*/ 66977 w 838502"/>
              <a:gd name="connsiteY0" fmla="*/ 1581150 h 1581150"/>
              <a:gd name="connsiteX1" fmla="*/ 76502 w 838502"/>
              <a:gd name="connsiteY1" fmla="*/ 533400 h 1581150"/>
              <a:gd name="connsiteX2" fmla="*/ 838502 w 838502"/>
              <a:gd name="connsiteY2" fmla="*/ 0 h 1581150"/>
              <a:gd name="connsiteX0" fmla="*/ 1609047 w 1609047"/>
              <a:gd name="connsiteY0" fmla="*/ 1952342 h 1952342"/>
              <a:gd name="connsiteX1" fmla="*/ 7055 w 1609047"/>
              <a:gd name="connsiteY1" fmla="*/ 533400 h 1952342"/>
              <a:gd name="connsiteX2" fmla="*/ 769055 w 1609047"/>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14402 w 914402"/>
              <a:gd name="connsiteY0" fmla="*/ 1952342 h 1952342"/>
              <a:gd name="connsiteX1" fmla="*/ 552735 w 914402"/>
              <a:gd name="connsiteY1" fmla="*/ 1230516 h 1952342"/>
              <a:gd name="connsiteX2" fmla="*/ 74410 w 914402"/>
              <a:gd name="connsiteY2" fmla="*/ 0 h 1952342"/>
              <a:gd name="connsiteX0" fmla="*/ 839992 w 839992"/>
              <a:gd name="connsiteY0" fmla="*/ 1952342 h 1952342"/>
              <a:gd name="connsiteX1" fmla="*/ 478325 w 839992"/>
              <a:gd name="connsiteY1" fmla="*/ 1230516 h 1952342"/>
              <a:gd name="connsiteX2" fmla="*/ 0 w 839992"/>
              <a:gd name="connsiteY2" fmla="*/ 0 h 1952342"/>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98021 h 1898021"/>
              <a:gd name="connsiteX1" fmla="*/ 487379 w 876206"/>
              <a:gd name="connsiteY1" fmla="*/ 1139981 h 1898021"/>
              <a:gd name="connsiteX2" fmla="*/ 0 w 876206"/>
              <a:gd name="connsiteY2" fmla="*/ 0 h 1898021"/>
              <a:gd name="connsiteX0" fmla="*/ 876206 w 876206"/>
              <a:gd name="connsiteY0" fmla="*/ 1898021 h 1898021"/>
              <a:gd name="connsiteX1" fmla="*/ 487379 w 876206"/>
              <a:gd name="connsiteY1" fmla="*/ 1139981 h 1898021"/>
              <a:gd name="connsiteX2" fmla="*/ 0 w 876206"/>
              <a:gd name="connsiteY2" fmla="*/ 0 h 1898021"/>
              <a:gd name="connsiteX0" fmla="*/ 876206 w 1118242"/>
              <a:gd name="connsiteY0" fmla="*/ 1898021 h 1898021"/>
              <a:gd name="connsiteX1" fmla="*/ 1075854 w 1118242"/>
              <a:gd name="connsiteY1" fmla="*/ 850270 h 1898021"/>
              <a:gd name="connsiteX2" fmla="*/ 0 w 1118242"/>
              <a:gd name="connsiteY2" fmla="*/ 0 h 1898021"/>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40614 w 1536416"/>
              <a:gd name="connsiteY0" fmla="*/ 1979502 h 1979502"/>
              <a:gd name="connsiteX1" fmla="*/ 240262 w 1536416"/>
              <a:gd name="connsiteY1" fmla="*/ 931751 h 1979502"/>
              <a:gd name="connsiteX2" fmla="*/ 1536416 w 1536416"/>
              <a:gd name="connsiteY2" fmla="*/ 0 h 1979502"/>
              <a:gd name="connsiteX0" fmla="*/ 28666 w 1741751"/>
              <a:gd name="connsiteY0" fmla="*/ 1979502 h 1979502"/>
              <a:gd name="connsiteX1" fmla="*/ 445597 w 1741751"/>
              <a:gd name="connsiteY1" fmla="*/ 931751 h 1979502"/>
              <a:gd name="connsiteX2" fmla="*/ 1741751 w 1741751"/>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461144"/>
              <a:gd name="connsiteY0" fmla="*/ 3222816 h 3222816"/>
              <a:gd name="connsiteX1" fmla="*/ 164990 w 1461144"/>
              <a:gd name="connsiteY1" fmla="*/ 931751 h 3222816"/>
              <a:gd name="connsiteX2" fmla="*/ 1461144 w 1461144"/>
              <a:gd name="connsiteY2" fmla="*/ 0 h 3222816"/>
              <a:gd name="connsiteX0" fmla="*/ 0 w 1461144"/>
              <a:gd name="connsiteY0" fmla="*/ 3222816 h 3222816"/>
              <a:gd name="connsiteX1" fmla="*/ 164990 w 1461144"/>
              <a:gd name="connsiteY1" fmla="*/ 931751 h 3222816"/>
              <a:gd name="connsiteX2" fmla="*/ 1461144 w 1461144"/>
              <a:gd name="connsiteY2" fmla="*/ 0 h 3222816"/>
              <a:gd name="connsiteX0" fmla="*/ 0 w 1470952"/>
              <a:gd name="connsiteY0" fmla="*/ 3282751 h 3282751"/>
              <a:gd name="connsiteX1" fmla="*/ 174798 w 1470952"/>
              <a:gd name="connsiteY1" fmla="*/ 931751 h 3282751"/>
              <a:gd name="connsiteX2" fmla="*/ 1470952 w 1470952"/>
              <a:gd name="connsiteY2"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527436 w 1470952"/>
              <a:gd name="connsiteY2" fmla="*/ 1108435 h 3282751"/>
              <a:gd name="connsiteX3" fmla="*/ 1470952 w 1470952"/>
              <a:gd name="connsiteY3" fmla="*/ 0 h 3282751"/>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527436"/>
              <a:gd name="connsiteY0" fmla="*/ 2174316 h 2174316"/>
              <a:gd name="connsiteX1" fmla="*/ 372903 w 527436"/>
              <a:gd name="connsiteY1" fmla="*/ 1030577 h 2174316"/>
              <a:gd name="connsiteX2" fmla="*/ 527436 w 527436"/>
              <a:gd name="connsiteY2" fmla="*/ 0 h 2174316"/>
              <a:gd name="connsiteX0" fmla="*/ 0 w 372903"/>
              <a:gd name="connsiteY0" fmla="*/ 1143739 h 1143739"/>
              <a:gd name="connsiteX1" fmla="*/ 372903 w 372903"/>
              <a:gd name="connsiteY1" fmla="*/ 0 h 114373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9243"/>
              <a:gd name="connsiteY0" fmla="*/ 850782 h 850782"/>
              <a:gd name="connsiteX1" fmla="*/ 459243 w 459243"/>
              <a:gd name="connsiteY1" fmla="*/ 0 h 850782"/>
              <a:gd name="connsiteX0" fmla="*/ 0 w 459243"/>
              <a:gd name="connsiteY0" fmla="*/ 850782 h 850782"/>
              <a:gd name="connsiteX1" fmla="*/ 459243 w 459243"/>
              <a:gd name="connsiteY1" fmla="*/ 0 h 850782"/>
            </a:gdLst>
            <a:ahLst/>
            <a:cxnLst>
              <a:cxn ang="0">
                <a:pos x="connsiteX0" y="connsiteY0"/>
              </a:cxn>
              <a:cxn ang="0">
                <a:pos x="connsiteX1" y="connsiteY1"/>
              </a:cxn>
            </a:cxnLst>
            <a:rect l="l" t="t" r="r" b="b"/>
            <a:pathLst>
              <a:path w="459243" h="850782">
                <a:moveTo>
                  <a:pt x="0" y="850782"/>
                </a:moveTo>
                <a:cubicBezTo>
                  <a:pt x="199337" y="615753"/>
                  <a:pt x="265997" y="251946"/>
                  <a:pt x="459243" y="0"/>
                </a:cubicBezTo>
              </a:path>
            </a:pathLst>
          </a:custGeom>
          <a:noFill/>
          <a:ln>
            <a:solidFill>
              <a:srgbClr val="7030A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Shape 81">
            <a:extLst>
              <a:ext uri="{FF2B5EF4-FFF2-40B4-BE49-F238E27FC236}">
                <a16:creationId xmlns:a16="http://schemas.microsoft.com/office/drawing/2014/main" id="{558E9E36-5909-4164-9912-3F05D3F310F0}"/>
              </a:ext>
            </a:extLst>
          </p:cNvPr>
          <p:cNvSpPr/>
          <p:nvPr/>
        </p:nvSpPr>
        <p:spPr>
          <a:xfrm rot="8648485">
            <a:off x="7493814" y="2464721"/>
            <a:ext cx="1577079" cy="1154469"/>
          </a:xfrm>
          <a:custGeom>
            <a:avLst/>
            <a:gdLst>
              <a:gd name="connsiteX0" fmla="*/ 66977 w 838502"/>
              <a:gd name="connsiteY0" fmla="*/ 1581150 h 1581150"/>
              <a:gd name="connsiteX1" fmla="*/ 76502 w 838502"/>
              <a:gd name="connsiteY1" fmla="*/ 533400 h 1581150"/>
              <a:gd name="connsiteX2" fmla="*/ 838502 w 838502"/>
              <a:gd name="connsiteY2" fmla="*/ 0 h 1581150"/>
              <a:gd name="connsiteX0" fmla="*/ 1609047 w 1609047"/>
              <a:gd name="connsiteY0" fmla="*/ 1952342 h 1952342"/>
              <a:gd name="connsiteX1" fmla="*/ 7055 w 1609047"/>
              <a:gd name="connsiteY1" fmla="*/ 533400 h 1952342"/>
              <a:gd name="connsiteX2" fmla="*/ 769055 w 1609047"/>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14402 w 914402"/>
              <a:gd name="connsiteY0" fmla="*/ 1952342 h 1952342"/>
              <a:gd name="connsiteX1" fmla="*/ 552735 w 914402"/>
              <a:gd name="connsiteY1" fmla="*/ 1230516 h 1952342"/>
              <a:gd name="connsiteX2" fmla="*/ 74410 w 914402"/>
              <a:gd name="connsiteY2" fmla="*/ 0 h 1952342"/>
              <a:gd name="connsiteX0" fmla="*/ 839992 w 839992"/>
              <a:gd name="connsiteY0" fmla="*/ 1952342 h 1952342"/>
              <a:gd name="connsiteX1" fmla="*/ 478325 w 839992"/>
              <a:gd name="connsiteY1" fmla="*/ 1230516 h 1952342"/>
              <a:gd name="connsiteX2" fmla="*/ 0 w 839992"/>
              <a:gd name="connsiteY2" fmla="*/ 0 h 1952342"/>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98021 h 1898021"/>
              <a:gd name="connsiteX1" fmla="*/ 487379 w 876206"/>
              <a:gd name="connsiteY1" fmla="*/ 1139981 h 1898021"/>
              <a:gd name="connsiteX2" fmla="*/ 0 w 876206"/>
              <a:gd name="connsiteY2" fmla="*/ 0 h 1898021"/>
              <a:gd name="connsiteX0" fmla="*/ 876206 w 876206"/>
              <a:gd name="connsiteY0" fmla="*/ 1898021 h 1898021"/>
              <a:gd name="connsiteX1" fmla="*/ 487379 w 876206"/>
              <a:gd name="connsiteY1" fmla="*/ 1139981 h 1898021"/>
              <a:gd name="connsiteX2" fmla="*/ 0 w 876206"/>
              <a:gd name="connsiteY2" fmla="*/ 0 h 1898021"/>
              <a:gd name="connsiteX0" fmla="*/ 876206 w 1118242"/>
              <a:gd name="connsiteY0" fmla="*/ 1898021 h 1898021"/>
              <a:gd name="connsiteX1" fmla="*/ 1075854 w 1118242"/>
              <a:gd name="connsiteY1" fmla="*/ 850270 h 1898021"/>
              <a:gd name="connsiteX2" fmla="*/ 0 w 1118242"/>
              <a:gd name="connsiteY2" fmla="*/ 0 h 1898021"/>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40614 w 1536416"/>
              <a:gd name="connsiteY0" fmla="*/ 1979502 h 1979502"/>
              <a:gd name="connsiteX1" fmla="*/ 240262 w 1536416"/>
              <a:gd name="connsiteY1" fmla="*/ 931751 h 1979502"/>
              <a:gd name="connsiteX2" fmla="*/ 1536416 w 1536416"/>
              <a:gd name="connsiteY2" fmla="*/ 0 h 1979502"/>
              <a:gd name="connsiteX0" fmla="*/ 28666 w 1741751"/>
              <a:gd name="connsiteY0" fmla="*/ 1979502 h 1979502"/>
              <a:gd name="connsiteX1" fmla="*/ 445597 w 1741751"/>
              <a:gd name="connsiteY1" fmla="*/ 931751 h 1979502"/>
              <a:gd name="connsiteX2" fmla="*/ 1741751 w 1741751"/>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461144"/>
              <a:gd name="connsiteY0" fmla="*/ 3222816 h 3222816"/>
              <a:gd name="connsiteX1" fmla="*/ 164990 w 1461144"/>
              <a:gd name="connsiteY1" fmla="*/ 931751 h 3222816"/>
              <a:gd name="connsiteX2" fmla="*/ 1461144 w 1461144"/>
              <a:gd name="connsiteY2" fmla="*/ 0 h 3222816"/>
              <a:gd name="connsiteX0" fmla="*/ 0 w 1461144"/>
              <a:gd name="connsiteY0" fmla="*/ 3222816 h 3222816"/>
              <a:gd name="connsiteX1" fmla="*/ 164990 w 1461144"/>
              <a:gd name="connsiteY1" fmla="*/ 931751 h 3222816"/>
              <a:gd name="connsiteX2" fmla="*/ 1461144 w 1461144"/>
              <a:gd name="connsiteY2" fmla="*/ 0 h 3222816"/>
              <a:gd name="connsiteX0" fmla="*/ 0 w 1470952"/>
              <a:gd name="connsiteY0" fmla="*/ 3282751 h 3282751"/>
              <a:gd name="connsiteX1" fmla="*/ 174798 w 1470952"/>
              <a:gd name="connsiteY1" fmla="*/ 931751 h 3282751"/>
              <a:gd name="connsiteX2" fmla="*/ 1470952 w 1470952"/>
              <a:gd name="connsiteY2"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527436 w 1470952"/>
              <a:gd name="connsiteY2" fmla="*/ 1108435 h 3282751"/>
              <a:gd name="connsiteX3" fmla="*/ 1470952 w 1470952"/>
              <a:gd name="connsiteY3" fmla="*/ 0 h 3282751"/>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66868 w 1328223"/>
              <a:gd name="connsiteY0" fmla="*/ 2127272 h 2127272"/>
              <a:gd name="connsiteX1" fmla="*/ 78194 w 1328223"/>
              <a:gd name="connsiteY1" fmla="*/ 1839263 h 2127272"/>
              <a:gd name="connsiteX2" fmla="*/ 232727 w 1328223"/>
              <a:gd name="connsiteY2" fmla="*/ 808686 h 2127272"/>
              <a:gd name="connsiteX3" fmla="*/ 1328223 w 1328223"/>
              <a:gd name="connsiteY3" fmla="*/ 0 h 2127272"/>
              <a:gd name="connsiteX0" fmla="*/ 672419 w 1933774"/>
              <a:gd name="connsiteY0" fmla="*/ 2127272 h 2127272"/>
              <a:gd name="connsiteX1" fmla="*/ 25766 w 1933774"/>
              <a:gd name="connsiteY1" fmla="*/ 1497739 h 2127272"/>
              <a:gd name="connsiteX2" fmla="*/ 838278 w 1933774"/>
              <a:gd name="connsiteY2" fmla="*/ 808686 h 2127272"/>
              <a:gd name="connsiteX3" fmla="*/ 1933774 w 1933774"/>
              <a:gd name="connsiteY3" fmla="*/ 0 h 2127272"/>
              <a:gd name="connsiteX0" fmla="*/ 672419 w 904990"/>
              <a:gd name="connsiteY0" fmla="*/ 1385849 h 1385849"/>
              <a:gd name="connsiteX1" fmla="*/ 25766 w 904990"/>
              <a:gd name="connsiteY1" fmla="*/ 756316 h 1385849"/>
              <a:gd name="connsiteX2" fmla="*/ 838278 w 904990"/>
              <a:gd name="connsiteY2" fmla="*/ 67263 h 1385849"/>
              <a:gd name="connsiteX3" fmla="*/ 843965 w 904990"/>
              <a:gd name="connsiteY3" fmla="*/ 101809 h 1385849"/>
              <a:gd name="connsiteX0" fmla="*/ 1494273 w 1665819"/>
              <a:gd name="connsiteY0" fmla="*/ 1340790 h 1340790"/>
              <a:gd name="connsiteX1" fmla="*/ 847620 w 1665819"/>
              <a:gd name="connsiteY1" fmla="*/ 711257 h 1340790"/>
              <a:gd name="connsiteX2" fmla="*/ 27492 w 1665819"/>
              <a:gd name="connsiteY2" fmla="*/ 70944 h 1340790"/>
              <a:gd name="connsiteX3" fmla="*/ 1665819 w 1665819"/>
              <a:gd name="connsiteY3" fmla="*/ 56750 h 1340790"/>
              <a:gd name="connsiteX0" fmla="*/ 1558350 w 1665819"/>
              <a:gd name="connsiteY0" fmla="*/ 1174861 h 1174861"/>
              <a:gd name="connsiteX1" fmla="*/ 847620 w 1665819"/>
              <a:gd name="connsiteY1" fmla="*/ 711257 h 1174861"/>
              <a:gd name="connsiteX2" fmla="*/ 27492 w 1665819"/>
              <a:gd name="connsiteY2" fmla="*/ 70944 h 1174861"/>
              <a:gd name="connsiteX3" fmla="*/ 1665819 w 1665819"/>
              <a:gd name="connsiteY3" fmla="*/ 56750 h 1174861"/>
              <a:gd name="connsiteX0" fmla="*/ 1558350 w 1665819"/>
              <a:gd name="connsiteY0" fmla="*/ 1174861 h 1174861"/>
              <a:gd name="connsiteX1" fmla="*/ 847620 w 1665819"/>
              <a:gd name="connsiteY1" fmla="*/ 711257 h 1174861"/>
              <a:gd name="connsiteX2" fmla="*/ 27492 w 1665819"/>
              <a:gd name="connsiteY2" fmla="*/ 70944 h 1174861"/>
              <a:gd name="connsiteX3" fmla="*/ 1665819 w 1665819"/>
              <a:gd name="connsiteY3" fmla="*/ 56750 h 1174861"/>
              <a:gd name="connsiteX0" fmla="*/ 1601576 w 1665819"/>
              <a:gd name="connsiteY0" fmla="*/ 1161421 h 1161421"/>
              <a:gd name="connsiteX1" fmla="*/ 847620 w 1665819"/>
              <a:gd name="connsiteY1" fmla="*/ 711257 h 1161421"/>
              <a:gd name="connsiteX2" fmla="*/ 27492 w 1665819"/>
              <a:gd name="connsiteY2" fmla="*/ 70944 h 1161421"/>
              <a:gd name="connsiteX3" fmla="*/ 1665819 w 1665819"/>
              <a:gd name="connsiteY3" fmla="*/ 56750 h 1161421"/>
              <a:gd name="connsiteX0" fmla="*/ 1601576 w 1665819"/>
              <a:gd name="connsiteY0" fmla="*/ 1161421 h 1161421"/>
              <a:gd name="connsiteX1" fmla="*/ 847620 w 1665819"/>
              <a:gd name="connsiteY1" fmla="*/ 711257 h 1161421"/>
              <a:gd name="connsiteX2" fmla="*/ 27492 w 1665819"/>
              <a:gd name="connsiteY2" fmla="*/ 70944 h 1161421"/>
              <a:gd name="connsiteX3" fmla="*/ 1665819 w 1665819"/>
              <a:gd name="connsiteY3" fmla="*/ 56750 h 1161421"/>
              <a:gd name="connsiteX0" fmla="*/ 1574152 w 1638395"/>
              <a:gd name="connsiteY0" fmla="*/ 1161421 h 1161421"/>
              <a:gd name="connsiteX1" fmla="*/ 68 w 1638395"/>
              <a:gd name="connsiteY1" fmla="*/ 70944 h 1161421"/>
              <a:gd name="connsiteX2" fmla="*/ 1638395 w 1638395"/>
              <a:gd name="connsiteY2" fmla="*/ 56750 h 1161421"/>
              <a:gd name="connsiteX0" fmla="*/ 1574152 w 1638395"/>
              <a:gd name="connsiteY0" fmla="*/ 1186141 h 1186141"/>
              <a:gd name="connsiteX1" fmla="*/ 68 w 1638395"/>
              <a:gd name="connsiteY1" fmla="*/ 95664 h 1186141"/>
              <a:gd name="connsiteX2" fmla="*/ 1638395 w 1638395"/>
              <a:gd name="connsiteY2" fmla="*/ 81470 h 1186141"/>
              <a:gd name="connsiteX0" fmla="*/ 1566815 w 1631058"/>
              <a:gd name="connsiteY0" fmla="*/ 1181612 h 1181612"/>
              <a:gd name="connsiteX1" fmla="*/ 69 w 1631058"/>
              <a:gd name="connsiteY1" fmla="*/ 96439 h 1181612"/>
              <a:gd name="connsiteX2" fmla="*/ 1631058 w 1631058"/>
              <a:gd name="connsiteY2" fmla="*/ 76941 h 1181612"/>
              <a:gd name="connsiteX0" fmla="*/ 1566815 w 1631058"/>
              <a:gd name="connsiteY0" fmla="*/ 1113668 h 1113668"/>
              <a:gd name="connsiteX1" fmla="*/ 69 w 1631058"/>
              <a:gd name="connsiteY1" fmla="*/ 28495 h 1113668"/>
              <a:gd name="connsiteX2" fmla="*/ 1631058 w 1631058"/>
              <a:gd name="connsiteY2" fmla="*/ 8997 h 1113668"/>
              <a:gd name="connsiteX0" fmla="*/ 1575039 w 1639282"/>
              <a:gd name="connsiteY0" fmla="*/ 1113668 h 1113668"/>
              <a:gd name="connsiteX1" fmla="*/ 8293 w 1639282"/>
              <a:gd name="connsiteY1" fmla="*/ 28495 h 1113668"/>
              <a:gd name="connsiteX2" fmla="*/ 1639282 w 1639282"/>
              <a:gd name="connsiteY2" fmla="*/ 8997 h 1113668"/>
              <a:gd name="connsiteX0" fmla="*/ 1471281 w 1535524"/>
              <a:gd name="connsiteY0" fmla="*/ 1147440 h 1147440"/>
              <a:gd name="connsiteX1" fmla="*/ 8932 w 1535524"/>
              <a:gd name="connsiteY1" fmla="*/ 26016 h 1147440"/>
              <a:gd name="connsiteX2" fmla="*/ 1535524 w 1535524"/>
              <a:gd name="connsiteY2" fmla="*/ 42769 h 1147440"/>
              <a:gd name="connsiteX0" fmla="*/ 1471281 w 1577079"/>
              <a:gd name="connsiteY0" fmla="*/ 1142573 h 1142573"/>
              <a:gd name="connsiteX1" fmla="*/ 8932 w 1577079"/>
              <a:gd name="connsiteY1" fmla="*/ 21149 h 1142573"/>
              <a:gd name="connsiteX2" fmla="*/ 1577079 w 1577079"/>
              <a:gd name="connsiteY2" fmla="*/ 134960 h 1142573"/>
              <a:gd name="connsiteX0" fmla="*/ 1471281 w 1577079"/>
              <a:gd name="connsiteY0" fmla="*/ 1154469 h 1154469"/>
              <a:gd name="connsiteX1" fmla="*/ 8932 w 1577079"/>
              <a:gd name="connsiteY1" fmla="*/ 33045 h 1154469"/>
              <a:gd name="connsiteX2" fmla="*/ 1577079 w 1577079"/>
              <a:gd name="connsiteY2" fmla="*/ 146856 h 1154469"/>
            </a:gdLst>
            <a:ahLst/>
            <a:cxnLst>
              <a:cxn ang="0">
                <a:pos x="connsiteX0" y="connsiteY0"/>
              </a:cxn>
              <a:cxn ang="0">
                <a:pos x="connsiteX1" y="connsiteY1"/>
              </a:cxn>
              <a:cxn ang="0">
                <a:pos x="connsiteX2" y="connsiteY2"/>
              </a:cxn>
            </a:cxnLst>
            <a:rect l="l" t="t" r="r" b="b"/>
            <a:pathLst>
              <a:path w="1577079" h="1154469">
                <a:moveTo>
                  <a:pt x="1471281" y="1154469"/>
                </a:moveTo>
                <a:cubicBezTo>
                  <a:pt x="1143347" y="927286"/>
                  <a:pt x="-117940" y="99683"/>
                  <a:pt x="8932" y="33045"/>
                </a:cubicBezTo>
                <a:cubicBezTo>
                  <a:pt x="522450" y="-89412"/>
                  <a:pt x="1240247" y="169570"/>
                  <a:pt x="1577079" y="146856"/>
                </a:cubicBezTo>
              </a:path>
            </a:pathLst>
          </a:custGeom>
          <a:noFill/>
          <a:ln>
            <a:solidFill>
              <a:srgbClr val="7030A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Freeform: Shape 82">
            <a:extLst>
              <a:ext uri="{FF2B5EF4-FFF2-40B4-BE49-F238E27FC236}">
                <a16:creationId xmlns:a16="http://schemas.microsoft.com/office/drawing/2014/main" id="{884A3B10-9F12-4FC6-A9E1-56488AED9EEC}"/>
              </a:ext>
            </a:extLst>
          </p:cNvPr>
          <p:cNvSpPr/>
          <p:nvPr/>
        </p:nvSpPr>
        <p:spPr>
          <a:xfrm rot="8648485">
            <a:off x="7181757" y="4383166"/>
            <a:ext cx="952646" cy="590891"/>
          </a:xfrm>
          <a:custGeom>
            <a:avLst/>
            <a:gdLst>
              <a:gd name="connsiteX0" fmla="*/ 66977 w 838502"/>
              <a:gd name="connsiteY0" fmla="*/ 1581150 h 1581150"/>
              <a:gd name="connsiteX1" fmla="*/ 76502 w 838502"/>
              <a:gd name="connsiteY1" fmla="*/ 533400 h 1581150"/>
              <a:gd name="connsiteX2" fmla="*/ 838502 w 838502"/>
              <a:gd name="connsiteY2" fmla="*/ 0 h 1581150"/>
              <a:gd name="connsiteX0" fmla="*/ 1609047 w 1609047"/>
              <a:gd name="connsiteY0" fmla="*/ 1952342 h 1952342"/>
              <a:gd name="connsiteX1" fmla="*/ 7055 w 1609047"/>
              <a:gd name="connsiteY1" fmla="*/ 533400 h 1952342"/>
              <a:gd name="connsiteX2" fmla="*/ 769055 w 1609047"/>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14402 w 914402"/>
              <a:gd name="connsiteY0" fmla="*/ 1952342 h 1952342"/>
              <a:gd name="connsiteX1" fmla="*/ 552735 w 914402"/>
              <a:gd name="connsiteY1" fmla="*/ 1230516 h 1952342"/>
              <a:gd name="connsiteX2" fmla="*/ 74410 w 914402"/>
              <a:gd name="connsiteY2" fmla="*/ 0 h 1952342"/>
              <a:gd name="connsiteX0" fmla="*/ 839992 w 839992"/>
              <a:gd name="connsiteY0" fmla="*/ 1952342 h 1952342"/>
              <a:gd name="connsiteX1" fmla="*/ 478325 w 839992"/>
              <a:gd name="connsiteY1" fmla="*/ 1230516 h 1952342"/>
              <a:gd name="connsiteX2" fmla="*/ 0 w 839992"/>
              <a:gd name="connsiteY2" fmla="*/ 0 h 1952342"/>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98021 h 1898021"/>
              <a:gd name="connsiteX1" fmla="*/ 487379 w 876206"/>
              <a:gd name="connsiteY1" fmla="*/ 1139981 h 1898021"/>
              <a:gd name="connsiteX2" fmla="*/ 0 w 876206"/>
              <a:gd name="connsiteY2" fmla="*/ 0 h 1898021"/>
              <a:gd name="connsiteX0" fmla="*/ 876206 w 876206"/>
              <a:gd name="connsiteY0" fmla="*/ 1898021 h 1898021"/>
              <a:gd name="connsiteX1" fmla="*/ 487379 w 876206"/>
              <a:gd name="connsiteY1" fmla="*/ 1139981 h 1898021"/>
              <a:gd name="connsiteX2" fmla="*/ 0 w 876206"/>
              <a:gd name="connsiteY2" fmla="*/ 0 h 1898021"/>
              <a:gd name="connsiteX0" fmla="*/ 876206 w 1118242"/>
              <a:gd name="connsiteY0" fmla="*/ 1898021 h 1898021"/>
              <a:gd name="connsiteX1" fmla="*/ 1075854 w 1118242"/>
              <a:gd name="connsiteY1" fmla="*/ 850270 h 1898021"/>
              <a:gd name="connsiteX2" fmla="*/ 0 w 1118242"/>
              <a:gd name="connsiteY2" fmla="*/ 0 h 1898021"/>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40614 w 1536416"/>
              <a:gd name="connsiteY0" fmla="*/ 1979502 h 1979502"/>
              <a:gd name="connsiteX1" fmla="*/ 240262 w 1536416"/>
              <a:gd name="connsiteY1" fmla="*/ 931751 h 1979502"/>
              <a:gd name="connsiteX2" fmla="*/ 1536416 w 1536416"/>
              <a:gd name="connsiteY2" fmla="*/ 0 h 1979502"/>
              <a:gd name="connsiteX0" fmla="*/ 28666 w 1741751"/>
              <a:gd name="connsiteY0" fmla="*/ 1979502 h 1979502"/>
              <a:gd name="connsiteX1" fmla="*/ 445597 w 1741751"/>
              <a:gd name="connsiteY1" fmla="*/ 931751 h 1979502"/>
              <a:gd name="connsiteX2" fmla="*/ 1741751 w 1741751"/>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461144"/>
              <a:gd name="connsiteY0" fmla="*/ 3222816 h 3222816"/>
              <a:gd name="connsiteX1" fmla="*/ 164990 w 1461144"/>
              <a:gd name="connsiteY1" fmla="*/ 931751 h 3222816"/>
              <a:gd name="connsiteX2" fmla="*/ 1461144 w 1461144"/>
              <a:gd name="connsiteY2" fmla="*/ 0 h 3222816"/>
              <a:gd name="connsiteX0" fmla="*/ 0 w 1461144"/>
              <a:gd name="connsiteY0" fmla="*/ 3222816 h 3222816"/>
              <a:gd name="connsiteX1" fmla="*/ 164990 w 1461144"/>
              <a:gd name="connsiteY1" fmla="*/ 931751 h 3222816"/>
              <a:gd name="connsiteX2" fmla="*/ 1461144 w 1461144"/>
              <a:gd name="connsiteY2" fmla="*/ 0 h 3222816"/>
              <a:gd name="connsiteX0" fmla="*/ 0 w 1470952"/>
              <a:gd name="connsiteY0" fmla="*/ 3282751 h 3282751"/>
              <a:gd name="connsiteX1" fmla="*/ 174798 w 1470952"/>
              <a:gd name="connsiteY1" fmla="*/ 931751 h 3282751"/>
              <a:gd name="connsiteX2" fmla="*/ 1470952 w 1470952"/>
              <a:gd name="connsiteY2"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527436 w 1470952"/>
              <a:gd name="connsiteY2" fmla="*/ 1108435 h 3282751"/>
              <a:gd name="connsiteX3" fmla="*/ 1470952 w 1470952"/>
              <a:gd name="connsiteY3" fmla="*/ 0 h 3282751"/>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527436"/>
              <a:gd name="connsiteY0" fmla="*/ 2174316 h 2174316"/>
              <a:gd name="connsiteX1" fmla="*/ 372903 w 527436"/>
              <a:gd name="connsiteY1" fmla="*/ 1030577 h 2174316"/>
              <a:gd name="connsiteX2" fmla="*/ 527436 w 527436"/>
              <a:gd name="connsiteY2" fmla="*/ 0 h 2174316"/>
              <a:gd name="connsiteX0" fmla="*/ 0 w 372903"/>
              <a:gd name="connsiteY0" fmla="*/ 1143739 h 1143739"/>
              <a:gd name="connsiteX1" fmla="*/ 372903 w 372903"/>
              <a:gd name="connsiteY1" fmla="*/ 0 h 114373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9243"/>
              <a:gd name="connsiteY0" fmla="*/ 850782 h 850782"/>
              <a:gd name="connsiteX1" fmla="*/ 459243 w 459243"/>
              <a:gd name="connsiteY1" fmla="*/ 0 h 850782"/>
              <a:gd name="connsiteX0" fmla="*/ 0 w 459243"/>
              <a:gd name="connsiteY0" fmla="*/ 850782 h 850782"/>
              <a:gd name="connsiteX1" fmla="*/ 459243 w 459243"/>
              <a:gd name="connsiteY1" fmla="*/ 0 h 850782"/>
              <a:gd name="connsiteX0" fmla="*/ 0 w 869306"/>
              <a:gd name="connsiteY0" fmla="*/ 647413 h 647413"/>
              <a:gd name="connsiteX1" fmla="*/ 869306 w 869306"/>
              <a:gd name="connsiteY1" fmla="*/ 0 h 647413"/>
              <a:gd name="connsiteX0" fmla="*/ 0 w 926634"/>
              <a:gd name="connsiteY0" fmla="*/ 525830 h 525830"/>
              <a:gd name="connsiteX1" fmla="*/ 926634 w 926634"/>
              <a:gd name="connsiteY1" fmla="*/ 0 h 525830"/>
              <a:gd name="connsiteX0" fmla="*/ 0 w 905707"/>
              <a:gd name="connsiteY0" fmla="*/ 540380 h 540380"/>
              <a:gd name="connsiteX1" fmla="*/ 905707 w 905707"/>
              <a:gd name="connsiteY1" fmla="*/ 0 h 540380"/>
              <a:gd name="connsiteX0" fmla="*/ 0 w 905707"/>
              <a:gd name="connsiteY0" fmla="*/ 540380 h 540380"/>
              <a:gd name="connsiteX1" fmla="*/ 905707 w 905707"/>
              <a:gd name="connsiteY1" fmla="*/ 0 h 540380"/>
              <a:gd name="connsiteX0" fmla="*/ 0 w 905707"/>
              <a:gd name="connsiteY0" fmla="*/ 540380 h 540380"/>
              <a:gd name="connsiteX1" fmla="*/ 905707 w 905707"/>
              <a:gd name="connsiteY1" fmla="*/ 0 h 540380"/>
            </a:gdLst>
            <a:ahLst/>
            <a:cxnLst>
              <a:cxn ang="0">
                <a:pos x="connsiteX0" y="connsiteY0"/>
              </a:cxn>
              <a:cxn ang="0">
                <a:pos x="connsiteX1" y="connsiteY1"/>
              </a:cxn>
            </a:cxnLst>
            <a:rect l="l" t="t" r="r" b="b"/>
            <a:pathLst>
              <a:path w="905707" h="540380">
                <a:moveTo>
                  <a:pt x="0" y="540380"/>
                </a:moveTo>
                <a:cubicBezTo>
                  <a:pt x="654505" y="151879"/>
                  <a:pt x="464984" y="651972"/>
                  <a:pt x="905707" y="0"/>
                </a:cubicBezTo>
              </a:path>
            </a:pathLst>
          </a:custGeom>
          <a:noFill/>
          <a:ln>
            <a:solidFill>
              <a:srgbClr val="7030A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83">
            <a:extLst>
              <a:ext uri="{FF2B5EF4-FFF2-40B4-BE49-F238E27FC236}">
                <a16:creationId xmlns:a16="http://schemas.microsoft.com/office/drawing/2014/main" id="{1EE2B133-9451-46FD-B24B-D38F067DE370}"/>
              </a:ext>
            </a:extLst>
          </p:cNvPr>
          <p:cNvSpPr/>
          <p:nvPr/>
        </p:nvSpPr>
        <p:spPr>
          <a:xfrm rot="8648485">
            <a:off x="7308079" y="3198251"/>
            <a:ext cx="253742" cy="808755"/>
          </a:xfrm>
          <a:custGeom>
            <a:avLst/>
            <a:gdLst>
              <a:gd name="connsiteX0" fmla="*/ 66977 w 838502"/>
              <a:gd name="connsiteY0" fmla="*/ 1581150 h 1581150"/>
              <a:gd name="connsiteX1" fmla="*/ 76502 w 838502"/>
              <a:gd name="connsiteY1" fmla="*/ 533400 h 1581150"/>
              <a:gd name="connsiteX2" fmla="*/ 838502 w 838502"/>
              <a:gd name="connsiteY2" fmla="*/ 0 h 1581150"/>
              <a:gd name="connsiteX0" fmla="*/ 1609047 w 1609047"/>
              <a:gd name="connsiteY0" fmla="*/ 1952342 h 1952342"/>
              <a:gd name="connsiteX1" fmla="*/ 7055 w 1609047"/>
              <a:gd name="connsiteY1" fmla="*/ 533400 h 1952342"/>
              <a:gd name="connsiteX2" fmla="*/ 769055 w 1609047"/>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14402 w 914402"/>
              <a:gd name="connsiteY0" fmla="*/ 1952342 h 1952342"/>
              <a:gd name="connsiteX1" fmla="*/ 552735 w 914402"/>
              <a:gd name="connsiteY1" fmla="*/ 1230516 h 1952342"/>
              <a:gd name="connsiteX2" fmla="*/ 74410 w 914402"/>
              <a:gd name="connsiteY2" fmla="*/ 0 h 1952342"/>
              <a:gd name="connsiteX0" fmla="*/ 839992 w 839992"/>
              <a:gd name="connsiteY0" fmla="*/ 1952342 h 1952342"/>
              <a:gd name="connsiteX1" fmla="*/ 478325 w 839992"/>
              <a:gd name="connsiteY1" fmla="*/ 1230516 h 1952342"/>
              <a:gd name="connsiteX2" fmla="*/ 0 w 839992"/>
              <a:gd name="connsiteY2" fmla="*/ 0 h 1952342"/>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98021 h 1898021"/>
              <a:gd name="connsiteX1" fmla="*/ 487379 w 876206"/>
              <a:gd name="connsiteY1" fmla="*/ 1139981 h 1898021"/>
              <a:gd name="connsiteX2" fmla="*/ 0 w 876206"/>
              <a:gd name="connsiteY2" fmla="*/ 0 h 1898021"/>
              <a:gd name="connsiteX0" fmla="*/ 876206 w 876206"/>
              <a:gd name="connsiteY0" fmla="*/ 1898021 h 1898021"/>
              <a:gd name="connsiteX1" fmla="*/ 487379 w 876206"/>
              <a:gd name="connsiteY1" fmla="*/ 1139981 h 1898021"/>
              <a:gd name="connsiteX2" fmla="*/ 0 w 876206"/>
              <a:gd name="connsiteY2" fmla="*/ 0 h 1898021"/>
              <a:gd name="connsiteX0" fmla="*/ 876206 w 1118242"/>
              <a:gd name="connsiteY0" fmla="*/ 1898021 h 1898021"/>
              <a:gd name="connsiteX1" fmla="*/ 1075854 w 1118242"/>
              <a:gd name="connsiteY1" fmla="*/ 850270 h 1898021"/>
              <a:gd name="connsiteX2" fmla="*/ 0 w 1118242"/>
              <a:gd name="connsiteY2" fmla="*/ 0 h 1898021"/>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40614 w 1536416"/>
              <a:gd name="connsiteY0" fmla="*/ 1979502 h 1979502"/>
              <a:gd name="connsiteX1" fmla="*/ 240262 w 1536416"/>
              <a:gd name="connsiteY1" fmla="*/ 931751 h 1979502"/>
              <a:gd name="connsiteX2" fmla="*/ 1536416 w 1536416"/>
              <a:gd name="connsiteY2" fmla="*/ 0 h 1979502"/>
              <a:gd name="connsiteX0" fmla="*/ 28666 w 1741751"/>
              <a:gd name="connsiteY0" fmla="*/ 1979502 h 1979502"/>
              <a:gd name="connsiteX1" fmla="*/ 445597 w 1741751"/>
              <a:gd name="connsiteY1" fmla="*/ 931751 h 1979502"/>
              <a:gd name="connsiteX2" fmla="*/ 1741751 w 1741751"/>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461144"/>
              <a:gd name="connsiteY0" fmla="*/ 3222816 h 3222816"/>
              <a:gd name="connsiteX1" fmla="*/ 164990 w 1461144"/>
              <a:gd name="connsiteY1" fmla="*/ 931751 h 3222816"/>
              <a:gd name="connsiteX2" fmla="*/ 1461144 w 1461144"/>
              <a:gd name="connsiteY2" fmla="*/ 0 h 3222816"/>
              <a:gd name="connsiteX0" fmla="*/ 0 w 1461144"/>
              <a:gd name="connsiteY0" fmla="*/ 3222816 h 3222816"/>
              <a:gd name="connsiteX1" fmla="*/ 164990 w 1461144"/>
              <a:gd name="connsiteY1" fmla="*/ 931751 h 3222816"/>
              <a:gd name="connsiteX2" fmla="*/ 1461144 w 1461144"/>
              <a:gd name="connsiteY2" fmla="*/ 0 h 3222816"/>
              <a:gd name="connsiteX0" fmla="*/ 0 w 1470952"/>
              <a:gd name="connsiteY0" fmla="*/ 3282751 h 3282751"/>
              <a:gd name="connsiteX1" fmla="*/ 174798 w 1470952"/>
              <a:gd name="connsiteY1" fmla="*/ 931751 h 3282751"/>
              <a:gd name="connsiteX2" fmla="*/ 1470952 w 1470952"/>
              <a:gd name="connsiteY2"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527436 w 1470952"/>
              <a:gd name="connsiteY2" fmla="*/ 1108435 h 3282751"/>
              <a:gd name="connsiteX3" fmla="*/ 1470952 w 1470952"/>
              <a:gd name="connsiteY3" fmla="*/ 0 h 3282751"/>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527436"/>
              <a:gd name="connsiteY0" fmla="*/ 2174316 h 2174316"/>
              <a:gd name="connsiteX1" fmla="*/ 372903 w 527436"/>
              <a:gd name="connsiteY1" fmla="*/ 1030577 h 2174316"/>
              <a:gd name="connsiteX2" fmla="*/ 527436 w 527436"/>
              <a:gd name="connsiteY2" fmla="*/ 0 h 2174316"/>
              <a:gd name="connsiteX0" fmla="*/ 0 w 372903"/>
              <a:gd name="connsiteY0" fmla="*/ 1143739 h 1143739"/>
              <a:gd name="connsiteX1" fmla="*/ 372903 w 372903"/>
              <a:gd name="connsiteY1" fmla="*/ 0 h 114373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9243"/>
              <a:gd name="connsiteY0" fmla="*/ 850782 h 850782"/>
              <a:gd name="connsiteX1" fmla="*/ 459243 w 459243"/>
              <a:gd name="connsiteY1" fmla="*/ 0 h 850782"/>
              <a:gd name="connsiteX0" fmla="*/ 0 w 459243"/>
              <a:gd name="connsiteY0" fmla="*/ 850782 h 850782"/>
              <a:gd name="connsiteX1" fmla="*/ 459243 w 459243"/>
              <a:gd name="connsiteY1" fmla="*/ 0 h 850782"/>
              <a:gd name="connsiteX0" fmla="*/ 0 w 575372"/>
              <a:gd name="connsiteY0" fmla="*/ 850782 h 850782"/>
              <a:gd name="connsiteX1" fmla="*/ 459243 w 575372"/>
              <a:gd name="connsiteY1" fmla="*/ 0 h 850782"/>
              <a:gd name="connsiteX0" fmla="*/ 123080 w 582323"/>
              <a:gd name="connsiteY0" fmla="*/ 850782 h 850782"/>
              <a:gd name="connsiteX1" fmla="*/ 582323 w 582323"/>
              <a:gd name="connsiteY1" fmla="*/ 0 h 850782"/>
              <a:gd name="connsiteX0" fmla="*/ 0 w 2981990"/>
              <a:gd name="connsiteY0" fmla="*/ 774933 h 774933"/>
              <a:gd name="connsiteX1" fmla="*/ 2981985 w 2981990"/>
              <a:gd name="connsiteY1" fmla="*/ 0 h 774933"/>
              <a:gd name="connsiteX0" fmla="*/ 0 w 3814039"/>
              <a:gd name="connsiteY0" fmla="*/ 774933 h 774933"/>
              <a:gd name="connsiteX1" fmla="*/ 2981985 w 3814039"/>
              <a:gd name="connsiteY1" fmla="*/ 0 h 774933"/>
              <a:gd name="connsiteX0" fmla="*/ 0 w 4153818"/>
              <a:gd name="connsiteY0" fmla="*/ 866171 h 866171"/>
              <a:gd name="connsiteX1" fmla="*/ 3367304 w 4153818"/>
              <a:gd name="connsiteY1" fmla="*/ 0 h 866171"/>
              <a:gd name="connsiteX0" fmla="*/ -5 w 2692104"/>
              <a:gd name="connsiteY0" fmla="*/ 878642 h 878642"/>
              <a:gd name="connsiteX1" fmla="*/ 1655301 w 2692104"/>
              <a:gd name="connsiteY1" fmla="*/ 0 h 878642"/>
              <a:gd name="connsiteX0" fmla="*/ -5 w 2548813"/>
              <a:gd name="connsiteY0" fmla="*/ 878642 h 878642"/>
              <a:gd name="connsiteX1" fmla="*/ 1655301 w 2548813"/>
              <a:gd name="connsiteY1" fmla="*/ 0 h 878642"/>
            </a:gdLst>
            <a:ahLst/>
            <a:cxnLst>
              <a:cxn ang="0">
                <a:pos x="connsiteX0" y="connsiteY0"/>
              </a:cxn>
              <a:cxn ang="0">
                <a:pos x="connsiteX1" y="connsiteY1"/>
              </a:cxn>
            </a:cxnLst>
            <a:rect l="l" t="t" r="r" b="b"/>
            <a:pathLst>
              <a:path w="2548813" h="878642">
                <a:moveTo>
                  <a:pt x="-5" y="878642"/>
                </a:moveTo>
                <a:cubicBezTo>
                  <a:pt x="126383" y="419461"/>
                  <a:pt x="4341655" y="173653"/>
                  <a:pt x="1655301" y="0"/>
                </a:cubicBezTo>
              </a:path>
            </a:pathLst>
          </a:custGeom>
          <a:noFill/>
          <a:ln>
            <a:solidFill>
              <a:srgbClr val="7030A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C44D8BF8-4DD9-43F1-B403-B285FB8B0C88}"/>
              </a:ext>
            </a:extLst>
          </p:cNvPr>
          <p:cNvSpPr/>
          <p:nvPr/>
        </p:nvSpPr>
        <p:spPr>
          <a:xfrm rot="8648485">
            <a:off x="8686963" y="3725155"/>
            <a:ext cx="951735" cy="1645032"/>
          </a:xfrm>
          <a:custGeom>
            <a:avLst/>
            <a:gdLst>
              <a:gd name="connsiteX0" fmla="*/ 66977 w 838502"/>
              <a:gd name="connsiteY0" fmla="*/ 1581150 h 1581150"/>
              <a:gd name="connsiteX1" fmla="*/ 76502 w 838502"/>
              <a:gd name="connsiteY1" fmla="*/ 533400 h 1581150"/>
              <a:gd name="connsiteX2" fmla="*/ 838502 w 838502"/>
              <a:gd name="connsiteY2" fmla="*/ 0 h 1581150"/>
              <a:gd name="connsiteX0" fmla="*/ 1609047 w 1609047"/>
              <a:gd name="connsiteY0" fmla="*/ 1952342 h 1952342"/>
              <a:gd name="connsiteX1" fmla="*/ 7055 w 1609047"/>
              <a:gd name="connsiteY1" fmla="*/ 533400 h 1952342"/>
              <a:gd name="connsiteX2" fmla="*/ 769055 w 1609047"/>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14402 w 914402"/>
              <a:gd name="connsiteY0" fmla="*/ 1952342 h 1952342"/>
              <a:gd name="connsiteX1" fmla="*/ 552735 w 914402"/>
              <a:gd name="connsiteY1" fmla="*/ 1230516 h 1952342"/>
              <a:gd name="connsiteX2" fmla="*/ 74410 w 914402"/>
              <a:gd name="connsiteY2" fmla="*/ 0 h 1952342"/>
              <a:gd name="connsiteX0" fmla="*/ 839992 w 839992"/>
              <a:gd name="connsiteY0" fmla="*/ 1952342 h 1952342"/>
              <a:gd name="connsiteX1" fmla="*/ 478325 w 839992"/>
              <a:gd name="connsiteY1" fmla="*/ 1230516 h 1952342"/>
              <a:gd name="connsiteX2" fmla="*/ 0 w 839992"/>
              <a:gd name="connsiteY2" fmla="*/ 0 h 1952342"/>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98021 h 1898021"/>
              <a:gd name="connsiteX1" fmla="*/ 487379 w 876206"/>
              <a:gd name="connsiteY1" fmla="*/ 1139981 h 1898021"/>
              <a:gd name="connsiteX2" fmla="*/ 0 w 876206"/>
              <a:gd name="connsiteY2" fmla="*/ 0 h 1898021"/>
              <a:gd name="connsiteX0" fmla="*/ 876206 w 876206"/>
              <a:gd name="connsiteY0" fmla="*/ 1898021 h 1898021"/>
              <a:gd name="connsiteX1" fmla="*/ 487379 w 876206"/>
              <a:gd name="connsiteY1" fmla="*/ 1139981 h 1898021"/>
              <a:gd name="connsiteX2" fmla="*/ 0 w 876206"/>
              <a:gd name="connsiteY2" fmla="*/ 0 h 1898021"/>
              <a:gd name="connsiteX0" fmla="*/ 876206 w 1118242"/>
              <a:gd name="connsiteY0" fmla="*/ 1898021 h 1898021"/>
              <a:gd name="connsiteX1" fmla="*/ 1075854 w 1118242"/>
              <a:gd name="connsiteY1" fmla="*/ 850270 h 1898021"/>
              <a:gd name="connsiteX2" fmla="*/ 0 w 1118242"/>
              <a:gd name="connsiteY2" fmla="*/ 0 h 1898021"/>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40614 w 1536416"/>
              <a:gd name="connsiteY0" fmla="*/ 1979502 h 1979502"/>
              <a:gd name="connsiteX1" fmla="*/ 240262 w 1536416"/>
              <a:gd name="connsiteY1" fmla="*/ 931751 h 1979502"/>
              <a:gd name="connsiteX2" fmla="*/ 1536416 w 1536416"/>
              <a:gd name="connsiteY2" fmla="*/ 0 h 1979502"/>
              <a:gd name="connsiteX0" fmla="*/ 28666 w 1741751"/>
              <a:gd name="connsiteY0" fmla="*/ 1979502 h 1979502"/>
              <a:gd name="connsiteX1" fmla="*/ 445597 w 1741751"/>
              <a:gd name="connsiteY1" fmla="*/ 931751 h 1979502"/>
              <a:gd name="connsiteX2" fmla="*/ 1741751 w 1741751"/>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461144"/>
              <a:gd name="connsiteY0" fmla="*/ 3222816 h 3222816"/>
              <a:gd name="connsiteX1" fmla="*/ 164990 w 1461144"/>
              <a:gd name="connsiteY1" fmla="*/ 931751 h 3222816"/>
              <a:gd name="connsiteX2" fmla="*/ 1461144 w 1461144"/>
              <a:gd name="connsiteY2" fmla="*/ 0 h 3222816"/>
              <a:gd name="connsiteX0" fmla="*/ 0 w 1461144"/>
              <a:gd name="connsiteY0" fmla="*/ 3222816 h 3222816"/>
              <a:gd name="connsiteX1" fmla="*/ 164990 w 1461144"/>
              <a:gd name="connsiteY1" fmla="*/ 931751 h 3222816"/>
              <a:gd name="connsiteX2" fmla="*/ 1461144 w 1461144"/>
              <a:gd name="connsiteY2" fmla="*/ 0 h 3222816"/>
              <a:gd name="connsiteX0" fmla="*/ 0 w 1470952"/>
              <a:gd name="connsiteY0" fmla="*/ 3282751 h 3282751"/>
              <a:gd name="connsiteX1" fmla="*/ 174798 w 1470952"/>
              <a:gd name="connsiteY1" fmla="*/ 931751 h 3282751"/>
              <a:gd name="connsiteX2" fmla="*/ 1470952 w 1470952"/>
              <a:gd name="connsiteY2"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527436 w 1470952"/>
              <a:gd name="connsiteY2" fmla="*/ 1108435 h 3282751"/>
              <a:gd name="connsiteX3" fmla="*/ 1470952 w 1470952"/>
              <a:gd name="connsiteY3" fmla="*/ 0 h 3282751"/>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527436"/>
              <a:gd name="connsiteY0" fmla="*/ 2174316 h 2174316"/>
              <a:gd name="connsiteX1" fmla="*/ 372903 w 527436"/>
              <a:gd name="connsiteY1" fmla="*/ 1030577 h 2174316"/>
              <a:gd name="connsiteX2" fmla="*/ 527436 w 527436"/>
              <a:gd name="connsiteY2" fmla="*/ 0 h 2174316"/>
              <a:gd name="connsiteX0" fmla="*/ 0 w 372903"/>
              <a:gd name="connsiteY0" fmla="*/ 1143739 h 1143739"/>
              <a:gd name="connsiteX1" fmla="*/ 372903 w 372903"/>
              <a:gd name="connsiteY1" fmla="*/ 0 h 114373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9243"/>
              <a:gd name="connsiteY0" fmla="*/ 850782 h 850782"/>
              <a:gd name="connsiteX1" fmla="*/ 459243 w 459243"/>
              <a:gd name="connsiteY1" fmla="*/ 0 h 850782"/>
              <a:gd name="connsiteX0" fmla="*/ 0 w 459243"/>
              <a:gd name="connsiteY0" fmla="*/ 850782 h 850782"/>
              <a:gd name="connsiteX1" fmla="*/ 459243 w 459243"/>
              <a:gd name="connsiteY1" fmla="*/ 0 h 850782"/>
              <a:gd name="connsiteX0" fmla="*/ 0 w 869306"/>
              <a:gd name="connsiteY0" fmla="*/ 647413 h 647413"/>
              <a:gd name="connsiteX1" fmla="*/ 869306 w 869306"/>
              <a:gd name="connsiteY1" fmla="*/ 0 h 647413"/>
              <a:gd name="connsiteX0" fmla="*/ 0 w 926634"/>
              <a:gd name="connsiteY0" fmla="*/ 525830 h 525830"/>
              <a:gd name="connsiteX1" fmla="*/ 926634 w 926634"/>
              <a:gd name="connsiteY1" fmla="*/ 0 h 525830"/>
              <a:gd name="connsiteX0" fmla="*/ 0 w 905707"/>
              <a:gd name="connsiteY0" fmla="*/ 540380 h 540380"/>
              <a:gd name="connsiteX1" fmla="*/ 905707 w 905707"/>
              <a:gd name="connsiteY1" fmla="*/ 0 h 540380"/>
              <a:gd name="connsiteX0" fmla="*/ 0 w 905707"/>
              <a:gd name="connsiteY0" fmla="*/ 540380 h 540380"/>
              <a:gd name="connsiteX1" fmla="*/ 905707 w 905707"/>
              <a:gd name="connsiteY1" fmla="*/ 0 h 540380"/>
              <a:gd name="connsiteX0" fmla="*/ 0 w 905707"/>
              <a:gd name="connsiteY0" fmla="*/ 540380 h 540380"/>
              <a:gd name="connsiteX1" fmla="*/ 905707 w 905707"/>
              <a:gd name="connsiteY1" fmla="*/ 0 h 540380"/>
              <a:gd name="connsiteX0" fmla="*/ 517792 w 682953"/>
              <a:gd name="connsiteY0" fmla="*/ 1453320 h 1453320"/>
              <a:gd name="connsiteX1" fmla="*/ 81003 w 682953"/>
              <a:gd name="connsiteY1" fmla="*/ 0 h 1453320"/>
              <a:gd name="connsiteX0" fmla="*/ 625141 w 625141"/>
              <a:gd name="connsiteY0" fmla="*/ 1453320 h 1453320"/>
              <a:gd name="connsiteX1" fmla="*/ 188352 w 625141"/>
              <a:gd name="connsiteY1" fmla="*/ 0 h 1453320"/>
              <a:gd name="connsiteX0" fmla="*/ 646529 w 646529"/>
              <a:gd name="connsiteY0" fmla="*/ 1453320 h 1453320"/>
              <a:gd name="connsiteX1" fmla="*/ 58542 w 646529"/>
              <a:gd name="connsiteY1" fmla="*/ 783723 h 1453320"/>
              <a:gd name="connsiteX2" fmla="*/ 209740 w 646529"/>
              <a:gd name="connsiteY2" fmla="*/ 0 h 1453320"/>
              <a:gd name="connsiteX0" fmla="*/ 741235 w 741235"/>
              <a:gd name="connsiteY0" fmla="*/ 1453320 h 1453320"/>
              <a:gd name="connsiteX1" fmla="*/ 153248 w 741235"/>
              <a:gd name="connsiteY1" fmla="*/ 783723 h 1453320"/>
              <a:gd name="connsiteX2" fmla="*/ 304446 w 741235"/>
              <a:gd name="connsiteY2" fmla="*/ 0 h 1453320"/>
              <a:gd name="connsiteX0" fmla="*/ 741235 w 741235"/>
              <a:gd name="connsiteY0" fmla="*/ 1453320 h 1453320"/>
              <a:gd name="connsiteX1" fmla="*/ 153248 w 741235"/>
              <a:gd name="connsiteY1" fmla="*/ 783723 h 1453320"/>
              <a:gd name="connsiteX2" fmla="*/ 304446 w 741235"/>
              <a:gd name="connsiteY2" fmla="*/ 0 h 1453320"/>
              <a:gd name="connsiteX0" fmla="*/ 890129 w 890129"/>
              <a:gd name="connsiteY0" fmla="*/ 1453320 h 1453320"/>
              <a:gd name="connsiteX1" fmla="*/ 76493 w 890129"/>
              <a:gd name="connsiteY1" fmla="*/ 872019 h 1453320"/>
              <a:gd name="connsiteX2" fmla="*/ 453340 w 890129"/>
              <a:gd name="connsiteY2" fmla="*/ 0 h 1453320"/>
              <a:gd name="connsiteX0" fmla="*/ 890129 w 890129"/>
              <a:gd name="connsiteY0" fmla="*/ 1453320 h 1453320"/>
              <a:gd name="connsiteX1" fmla="*/ 76493 w 890129"/>
              <a:gd name="connsiteY1" fmla="*/ 872019 h 1453320"/>
              <a:gd name="connsiteX2" fmla="*/ 453340 w 890129"/>
              <a:gd name="connsiteY2" fmla="*/ 0 h 1453320"/>
              <a:gd name="connsiteX0" fmla="*/ 904841 w 904841"/>
              <a:gd name="connsiteY0" fmla="*/ 1504410 h 1504410"/>
              <a:gd name="connsiteX1" fmla="*/ 76493 w 904841"/>
              <a:gd name="connsiteY1" fmla="*/ 872019 h 1504410"/>
              <a:gd name="connsiteX2" fmla="*/ 453340 w 904841"/>
              <a:gd name="connsiteY2" fmla="*/ 0 h 1504410"/>
              <a:gd name="connsiteX0" fmla="*/ 904841 w 904841"/>
              <a:gd name="connsiteY0" fmla="*/ 1504410 h 1504410"/>
              <a:gd name="connsiteX1" fmla="*/ 76493 w 904841"/>
              <a:gd name="connsiteY1" fmla="*/ 872019 h 1504410"/>
              <a:gd name="connsiteX2" fmla="*/ 453340 w 904841"/>
              <a:gd name="connsiteY2" fmla="*/ 0 h 1504410"/>
            </a:gdLst>
            <a:ahLst/>
            <a:cxnLst>
              <a:cxn ang="0">
                <a:pos x="connsiteX0" y="connsiteY0"/>
              </a:cxn>
              <a:cxn ang="0">
                <a:pos x="connsiteX1" y="connsiteY1"/>
              </a:cxn>
              <a:cxn ang="0">
                <a:pos x="connsiteX2" y="connsiteY2"/>
              </a:cxn>
            </a:cxnLst>
            <a:rect l="l" t="t" r="r" b="b"/>
            <a:pathLst>
              <a:path w="904841" h="1504410">
                <a:moveTo>
                  <a:pt x="904841" y="1504410"/>
                </a:moveTo>
                <a:cubicBezTo>
                  <a:pt x="598750" y="1286393"/>
                  <a:pt x="237195" y="1142189"/>
                  <a:pt x="76493" y="872019"/>
                </a:cubicBezTo>
                <a:cubicBezTo>
                  <a:pt x="-92653" y="600738"/>
                  <a:pt x="12617" y="651972"/>
                  <a:pt x="453340" y="0"/>
                </a:cubicBezTo>
              </a:path>
            </a:pathLst>
          </a:custGeom>
          <a:noFill/>
          <a:ln>
            <a:solidFill>
              <a:srgbClr val="7030A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55">
            <a:extLst>
              <a:ext uri="{FF2B5EF4-FFF2-40B4-BE49-F238E27FC236}">
                <a16:creationId xmlns:a16="http://schemas.microsoft.com/office/drawing/2014/main" id="{EE0594A3-55F2-4B7F-BCAC-D3D39C9EC51A}"/>
              </a:ext>
            </a:extLst>
          </p:cNvPr>
          <p:cNvGrpSpPr>
            <a:grpSpLocks/>
          </p:cNvGrpSpPr>
          <p:nvPr/>
        </p:nvGrpSpPr>
        <p:grpSpPr bwMode="auto">
          <a:xfrm>
            <a:off x="10320554" y="533401"/>
            <a:ext cx="1511301" cy="909638"/>
            <a:chOff x="3860" y="720"/>
            <a:chExt cx="952" cy="573"/>
          </a:xfrm>
          <a:noFill/>
        </p:grpSpPr>
        <p:sp>
          <p:nvSpPr>
            <p:cNvPr id="87" name="Rectangle 49">
              <a:extLst>
                <a:ext uri="{FF2B5EF4-FFF2-40B4-BE49-F238E27FC236}">
                  <a16:creationId xmlns:a16="http://schemas.microsoft.com/office/drawing/2014/main" id="{3CB6F439-3A31-4DCC-9B36-E6A952BABE48}"/>
                </a:ext>
              </a:extLst>
            </p:cNvPr>
            <p:cNvSpPr>
              <a:spLocks noChangeArrowheads="1"/>
            </p:cNvSpPr>
            <p:nvPr/>
          </p:nvSpPr>
          <p:spPr bwMode="auto">
            <a:xfrm>
              <a:off x="3860" y="725"/>
              <a:ext cx="952" cy="568"/>
            </a:xfrm>
            <a:prstGeom prst="rect">
              <a:avLst/>
            </a:prstGeom>
            <a:grpFill/>
            <a:ln w="12700">
              <a:solidFill>
                <a:srgbClr val="000000"/>
              </a:solidFill>
              <a:miter lim="800000"/>
              <a:headEnd/>
              <a:tailEnd/>
            </a:ln>
            <a:effectLst>
              <a:outerShdw dist="35921" dir="2700000" algn="ctr" rotWithShape="0">
                <a:schemeClr val="tx1"/>
              </a:outerShdw>
            </a:effectLst>
          </p:spPr>
          <p:txBody>
            <a:bodyPr wrap="none" anchor="ct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eaLnBrk="1" hangingPunct="1"/>
              <a:endParaRPr lang="en-GB" altLang="en-US"/>
            </a:p>
          </p:txBody>
        </p:sp>
        <p:sp>
          <p:nvSpPr>
            <p:cNvPr id="88" name="Line 50">
              <a:extLst>
                <a:ext uri="{FF2B5EF4-FFF2-40B4-BE49-F238E27FC236}">
                  <a16:creationId xmlns:a16="http://schemas.microsoft.com/office/drawing/2014/main" id="{9D03FB78-D491-4474-B848-5DF45CA4DED7}"/>
                </a:ext>
              </a:extLst>
            </p:cNvPr>
            <p:cNvSpPr>
              <a:spLocks noChangeShapeType="1"/>
            </p:cNvSpPr>
            <p:nvPr/>
          </p:nvSpPr>
          <p:spPr bwMode="auto">
            <a:xfrm>
              <a:off x="3906" y="845"/>
              <a:ext cx="286" cy="0"/>
            </a:xfrm>
            <a:prstGeom prst="line">
              <a:avLst/>
            </a:prstGeom>
            <a:grpFill/>
            <a:ln w="1905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Line 51">
              <a:extLst>
                <a:ext uri="{FF2B5EF4-FFF2-40B4-BE49-F238E27FC236}">
                  <a16:creationId xmlns:a16="http://schemas.microsoft.com/office/drawing/2014/main" id="{13A803DC-91F7-48CB-868C-A85E56E57FD2}"/>
                </a:ext>
              </a:extLst>
            </p:cNvPr>
            <p:cNvSpPr>
              <a:spLocks noChangeShapeType="1"/>
            </p:cNvSpPr>
            <p:nvPr/>
          </p:nvSpPr>
          <p:spPr bwMode="auto">
            <a:xfrm>
              <a:off x="3906" y="1010"/>
              <a:ext cx="286" cy="0"/>
            </a:xfrm>
            <a:prstGeom prst="line">
              <a:avLst/>
            </a:prstGeom>
            <a:grpFill/>
            <a:ln w="19050">
              <a:solidFill>
                <a:srgbClr val="7030A0"/>
              </a:solidFill>
              <a:round/>
              <a:headEnd type="none" w="sm" len="sm"/>
              <a:tailEnd type="none" w="sm" len="sm"/>
            </a:ln>
            <a:effectLst/>
          </p:spPr>
          <p:txBody>
            <a:bodyPr wrap="none" anchor="ctr"/>
            <a:lstStyle/>
            <a:p>
              <a:endParaRPr lang="en-US"/>
            </a:p>
          </p:txBody>
        </p:sp>
        <p:sp>
          <p:nvSpPr>
            <p:cNvPr id="92" name="Rectangle 54">
              <a:extLst>
                <a:ext uri="{FF2B5EF4-FFF2-40B4-BE49-F238E27FC236}">
                  <a16:creationId xmlns:a16="http://schemas.microsoft.com/office/drawing/2014/main" id="{B69C7BD3-9707-43C9-82AE-190B3E9E65A3}"/>
                </a:ext>
              </a:extLst>
            </p:cNvPr>
            <p:cNvSpPr>
              <a:spLocks noChangeArrowheads="1"/>
            </p:cNvSpPr>
            <p:nvPr/>
          </p:nvSpPr>
          <p:spPr bwMode="auto">
            <a:xfrm>
              <a:off x="4230" y="720"/>
              <a:ext cx="471" cy="40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20000"/>
                </a:spcBef>
              </a:pPr>
              <a:r>
                <a:rPr lang="vi-VN" altLang="en-US" dirty="0"/>
                <a:t>(*, G)</a:t>
              </a:r>
              <a:endParaRPr lang="en-US" altLang="en-US" dirty="0"/>
            </a:p>
            <a:p>
              <a:pPr>
                <a:spcBef>
                  <a:spcPct val="20000"/>
                </a:spcBef>
              </a:pPr>
              <a:r>
                <a:rPr lang="vi-VN" altLang="en-US" dirty="0"/>
                <a:t>(H, G)</a:t>
              </a:r>
              <a:endParaRPr lang="en-US" altLang="en-US" dirty="0"/>
            </a:p>
          </p:txBody>
        </p:sp>
      </p:grpSp>
    </p:spTree>
    <p:extLst>
      <p:ext uri="{BB962C8B-B14F-4D97-AF65-F5344CB8AC3E}">
        <p14:creationId xmlns:p14="http://schemas.microsoft.com/office/powerpoint/2010/main" val="23166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9"/>
                                        </p:tgtEl>
                                        <p:attrNameLst>
                                          <p:attrName>style.visibility</p:attrName>
                                        </p:attrNameLst>
                                      </p:cBhvr>
                                      <p:to>
                                        <p:strVal val="visible"/>
                                      </p:to>
                                    </p:set>
                                    <p:animEffect transition="in" filter="fade">
                                      <p:cBhvr>
                                        <p:cTn id="10" dur="500"/>
                                        <p:tgtEl>
                                          <p:spTgt spid="7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0"/>
                                        </p:tgtEl>
                                        <p:attrNameLst>
                                          <p:attrName>style.visibility</p:attrName>
                                        </p:attrNameLst>
                                      </p:cBhvr>
                                      <p:to>
                                        <p:strVal val="visible"/>
                                      </p:to>
                                    </p:set>
                                    <p:animEffect transition="in" filter="fade">
                                      <p:cBhvr>
                                        <p:cTn id="13" dur="500"/>
                                        <p:tgtEl>
                                          <p:spTgt spid="8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fade">
                                      <p:cBhvr>
                                        <p:cTn id="27" dur="500"/>
                                        <p:tgtEl>
                                          <p:spTgt spid="8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2"/>
                                        </p:tgtEl>
                                        <p:attrNameLst>
                                          <p:attrName>style.visibility</p:attrName>
                                        </p:attrNameLst>
                                      </p:cBhvr>
                                      <p:to>
                                        <p:strVal val="visible"/>
                                      </p:to>
                                    </p:set>
                                    <p:animEffect transition="in" filter="fade">
                                      <p:cBhvr>
                                        <p:cTn id="30" dur="500"/>
                                        <p:tgtEl>
                                          <p:spTgt spid="8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3"/>
                                        </p:tgtEl>
                                        <p:attrNameLst>
                                          <p:attrName>style.visibility</p:attrName>
                                        </p:attrNameLst>
                                      </p:cBhvr>
                                      <p:to>
                                        <p:strVal val="visible"/>
                                      </p:to>
                                    </p:set>
                                    <p:animEffect transition="in" filter="fade">
                                      <p:cBhvr>
                                        <p:cTn id="33" dur="500"/>
                                        <p:tgtEl>
                                          <p:spTgt spid="8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5"/>
                                        </p:tgtEl>
                                        <p:attrNameLst>
                                          <p:attrName>style.visibility</p:attrName>
                                        </p:attrNameLst>
                                      </p:cBhvr>
                                      <p:to>
                                        <p:strVal val="visible"/>
                                      </p:to>
                                    </p:set>
                                    <p:animEffect transition="in" filter="fade">
                                      <p:cBhvr>
                                        <p:cTn id="36" dur="500"/>
                                        <p:tgtEl>
                                          <p:spTgt spid="8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4" end="4"/>
                                            </p:txEl>
                                          </p:spTgt>
                                        </p:tgtEl>
                                        <p:attrNameLst>
                                          <p:attrName>style.visibility</p:attrName>
                                        </p:attrNameLst>
                                      </p:cBhvr>
                                      <p:to>
                                        <p:strVal val="visible"/>
                                      </p:to>
                                    </p:set>
                                    <p:animEffect transition="in" filter="fade">
                                      <p:cBhvr>
                                        <p:cTn id="44" dur="500"/>
                                        <p:tgtEl>
                                          <p:spTgt spid="3">
                                            <p:txEl>
                                              <p:pRg st="4" end="4"/>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84"/>
                                        </p:tgtEl>
                                        <p:attrNameLst>
                                          <p:attrName>style.visibility</p:attrName>
                                        </p:attrNameLst>
                                      </p:cBhvr>
                                      <p:to>
                                        <p:strVal val="visible"/>
                                      </p:to>
                                    </p:set>
                                    <p:animEffect transition="in" filter="fade">
                                      <p:cBhvr>
                                        <p:cTn id="47" dur="500"/>
                                        <p:tgtEl>
                                          <p:spTgt spid="84"/>
                                        </p:tgtEl>
                                      </p:cBhvr>
                                    </p:animEffect>
                                  </p:childTnLst>
                                </p:cTn>
                              </p:par>
                              <p:par>
                                <p:cTn id="48" presetID="1" presetClass="exit" presetSubtype="0" fill="hold" grpId="1" nodeType="withEffect">
                                  <p:stCondLst>
                                    <p:cond delay="0"/>
                                  </p:stCondLst>
                                  <p:childTnLst>
                                    <p:set>
                                      <p:cBhvr>
                                        <p:cTn id="49" dur="1" fill="hold">
                                          <p:stCondLst>
                                            <p:cond delay="0"/>
                                          </p:stCondLst>
                                        </p:cTn>
                                        <p:tgtEl>
                                          <p:spTgt spid="82"/>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5" end="5"/>
                                            </p:txEl>
                                          </p:spTgt>
                                        </p:tgtEl>
                                        <p:attrNameLst>
                                          <p:attrName>style.visibility</p:attrName>
                                        </p:attrNameLst>
                                      </p:cBhvr>
                                      <p:to>
                                        <p:strVal val="visible"/>
                                      </p:to>
                                    </p:set>
                                    <p:animEffect transition="in" filter="fade">
                                      <p:cBhvr>
                                        <p:cTn id="54" dur="500"/>
                                        <p:tgtEl>
                                          <p:spTgt spid="3">
                                            <p:txEl>
                                              <p:pRg st="5" end="5"/>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75"/>
                                        </p:tgtEl>
                                        <p:attrNameLst>
                                          <p:attrName>style.visibility</p:attrName>
                                        </p:attrNameLst>
                                      </p:cBhvr>
                                      <p:to>
                                        <p:strVal val="visible"/>
                                      </p:to>
                                    </p:set>
                                    <p:animEffect transition="in" filter="fade">
                                      <p:cBhvr>
                                        <p:cTn id="5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27" grpId="0"/>
      <p:bldP spid="75" grpId="0"/>
      <p:bldP spid="79" grpId="0" animBg="1"/>
      <p:bldP spid="80" grpId="0" animBg="1"/>
      <p:bldP spid="81" grpId="0" animBg="1"/>
      <p:bldP spid="82" grpId="0" animBg="1"/>
      <p:bldP spid="82" grpId="1" animBg="1"/>
      <p:bldP spid="83" grpId="0" animBg="1"/>
      <p:bldP spid="84" grpId="0" animBg="1"/>
      <p:bldP spid="8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Line 21">
            <a:extLst>
              <a:ext uri="{FF2B5EF4-FFF2-40B4-BE49-F238E27FC236}">
                <a16:creationId xmlns:a16="http://schemas.microsoft.com/office/drawing/2014/main" id="{86C3B069-4DFB-4613-939B-2D6EF6D5F365}"/>
              </a:ext>
            </a:extLst>
          </p:cNvPr>
          <p:cNvSpPr>
            <a:spLocks noChangeShapeType="1"/>
          </p:cNvSpPr>
          <p:nvPr/>
        </p:nvSpPr>
        <p:spPr bwMode="auto">
          <a:xfrm>
            <a:off x="8109678" y="3981563"/>
            <a:ext cx="1292361"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21">
            <a:extLst>
              <a:ext uri="{FF2B5EF4-FFF2-40B4-BE49-F238E27FC236}">
                <a16:creationId xmlns:a16="http://schemas.microsoft.com/office/drawing/2014/main" id="{5E96ADE7-CA02-4FF4-BE2D-BD1B13F1C47C}"/>
              </a:ext>
            </a:extLst>
          </p:cNvPr>
          <p:cNvSpPr>
            <a:spLocks noChangeShapeType="1"/>
          </p:cNvSpPr>
          <p:nvPr/>
        </p:nvSpPr>
        <p:spPr bwMode="auto">
          <a:xfrm>
            <a:off x="7406441" y="3014131"/>
            <a:ext cx="3867150"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itle 1">
            <a:extLst>
              <a:ext uri="{FF2B5EF4-FFF2-40B4-BE49-F238E27FC236}">
                <a16:creationId xmlns:a16="http://schemas.microsoft.com/office/drawing/2014/main" id="{2B2DF822-EB0A-45C1-A638-91F94E25C3AB}"/>
              </a:ext>
            </a:extLst>
          </p:cNvPr>
          <p:cNvSpPr>
            <a:spLocks noGrp="1"/>
          </p:cNvSpPr>
          <p:nvPr>
            <p:ph type="title"/>
          </p:nvPr>
        </p:nvSpPr>
        <p:spPr/>
        <p:txBody>
          <a:bodyPr/>
          <a:lstStyle/>
          <a:p>
            <a:r>
              <a:rPr lang="en-US" dirty="0"/>
              <a:t>PIM SM Demo</a:t>
            </a:r>
          </a:p>
        </p:txBody>
      </p:sp>
      <p:sp>
        <p:nvSpPr>
          <p:cNvPr id="3" name="Content Placeholder 2">
            <a:extLst>
              <a:ext uri="{FF2B5EF4-FFF2-40B4-BE49-F238E27FC236}">
                <a16:creationId xmlns:a16="http://schemas.microsoft.com/office/drawing/2014/main" id="{426F2223-C19D-4E16-B4DC-C75103904D9E}"/>
              </a:ext>
            </a:extLst>
          </p:cNvPr>
          <p:cNvSpPr>
            <a:spLocks noGrp="1"/>
          </p:cNvSpPr>
          <p:nvPr>
            <p:ph idx="1"/>
          </p:nvPr>
        </p:nvSpPr>
        <p:spPr>
          <a:xfrm>
            <a:off x="837981" y="1227909"/>
            <a:ext cx="5402521" cy="4949054"/>
          </a:xfrm>
        </p:spPr>
        <p:txBody>
          <a:bodyPr/>
          <a:lstStyle/>
          <a:p>
            <a:r>
              <a:rPr lang="vi-VN" dirty="0"/>
              <a:t>H2 yêu cầu tham gia vào nhóm (*,G) – nguồn phát không xác định</a:t>
            </a:r>
          </a:p>
          <a:p>
            <a:r>
              <a:rPr lang="vi-VN" dirty="0"/>
              <a:t>IGMP Join được H2 gửi đến R4</a:t>
            </a:r>
          </a:p>
          <a:p>
            <a:r>
              <a:rPr lang="vi-VN" dirty="0"/>
              <a:t>R4 xác định RPF về RP và gửi PIM Join về router thuộc RPF. Lần lượt các router này nhận được PIM Join lại xác định RPF và join vào nút cha, cho đến khi gặp RP</a:t>
            </a:r>
          </a:p>
          <a:p>
            <a:r>
              <a:rPr lang="vi-VN" dirty="0"/>
              <a:t>RP chưa có thông tin gì về nhóm multicast </a:t>
            </a:r>
            <a:r>
              <a:rPr lang="vi-VN" dirty="0">
                <a:sym typeface="Wingdings" panose="05000000000000000000" pitchFamily="2" charset="2"/>
              </a:rPr>
              <a:t> </a:t>
            </a:r>
            <a:r>
              <a:rPr lang="vi-VN" dirty="0"/>
              <a:t>khởi tạo trạng thái cho nhóm này: (*, G)</a:t>
            </a:r>
            <a:endParaRPr lang="en-US" dirty="0"/>
          </a:p>
        </p:txBody>
      </p:sp>
      <p:sp>
        <p:nvSpPr>
          <p:cNvPr id="4" name="Slide Number Placeholder 3">
            <a:extLst>
              <a:ext uri="{FF2B5EF4-FFF2-40B4-BE49-F238E27FC236}">
                <a16:creationId xmlns:a16="http://schemas.microsoft.com/office/drawing/2014/main" id="{D2817932-8E75-4A44-BB23-5BC41F7902F1}"/>
              </a:ext>
            </a:extLst>
          </p:cNvPr>
          <p:cNvSpPr>
            <a:spLocks noGrp="1"/>
          </p:cNvSpPr>
          <p:nvPr>
            <p:ph type="sldNum" sz="quarter" idx="12"/>
          </p:nvPr>
        </p:nvSpPr>
        <p:spPr/>
        <p:txBody>
          <a:bodyPr/>
          <a:lstStyle/>
          <a:p>
            <a:fld id="{DF28FB93-0A08-4E7D-8E63-9EFA29F1E093}" type="slidenum">
              <a:rPr lang="en-US" smtClean="0"/>
              <a:pPr/>
              <a:t>46</a:t>
            </a:fld>
            <a:endParaRPr lang="en-US"/>
          </a:p>
        </p:txBody>
      </p:sp>
      <p:sp>
        <p:nvSpPr>
          <p:cNvPr id="36" name="Rectangle 34">
            <a:extLst>
              <a:ext uri="{FF2B5EF4-FFF2-40B4-BE49-F238E27FC236}">
                <a16:creationId xmlns:a16="http://schemas.microsoft.com/office/drawing/2014/main" id="{F0675534-1C50-4B28-A918-9E0EEA10F814}"/>
              </a:ext>
            </a:extLst>
          </p:cNvPr>
          <p:cNvSpPr>
            <a:spLocks noChangeArrowheads="1"/>
          </p:cNvSpPr>
          <p:nvPr/>
        </p:nvSpPr>
        <p:spPr bwMode="auto">
          <a:xfrm>
            <a:off x="9468986" y="2659132"/>
            <a:ext cx="413574"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en-US" sz="1400" dirty="0">
                <a:solidFill>
                  <a:srgbClr val="FF0000"/>
                </a:solidFill>
              </a:rPr>
              <a:t>RP</a:t>
            </a:r>
          </a:p>
        </p:txBody>
      </p:sp>
      <p:sp>
        <p:nvSpPr>
          <p:cNvPr id="44" name="Line 12">
            <a:extLst>
              <a:ext uri="{FF2B5EF4-FFF2-40B4-BE49-F238E27FC236}">
                <a16:creationId xmlns:a16="http://schemas.microsoft.com/office/drawing/2014/main" id="{F1014F54-E0F0-4ABF-B6E1-4782BEE1B88E}"/>
              </a:ext>
            </a:extLst>
          </p:cNvPr>
          <p:cNvSpPr>
            <a:spLocks noChangeShapeType="1"/>
          </p:cNvSpPr>
          <p:nvPr/>
        </p:nvSpPr>
        <p:spPr bwMode="auto">
          <a:xfrm>
            <a:off x="7287579" y="3022101"/>
            <a:ext cx="625277" cy="95946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2">
            <a:extLst>
              <a:ext uri="{FF2B5EF4-FFF2-40B4-BE49-F238E27FC236}">
                <a16:creationId xmlns:a16="http://schemas.microsoft.com/office/drawing/2014/main" id="{5F0F85FD-FEF5-4AC1-97CB-3978067183F3}"/>
              </a:ext>
            </a:extLst>
          </p:cNvPr>
          <p:cNvSpPr>
            <a:spLocks noChangeShapeType="1"/>
          </p:cNvSpPr>
          <p:nvPr/>
        </p:nvSpPr>
        <p:spPr bwMode="auto">
          <a:xfrm>
            <a:off x="6936541" y="1781175"/>
            <a:ext cx="0" cy="535918"/>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12">
            <a:extLst>
              <a:ext uri="{FF2B5EF4-FFF2-40B4-BE49-F238E27FC236}">
                <a16:creationId xmlns:a16="http://schemas.microsoft.com/office/drawing/2014/main" id="{2C5ABFA5-A6E6-457B-801E-B09A33E9CC9A}"/>
              </a:ext>
            </a:extLst>
          </p:cNvPr>
          <p:cNvSpPr>
            <a:spLocks noChangeShapeType="1"/>
          </p:cNvSpPr>
          <p:nvPr/>
        </p:nvSpPr>
        <p:spPr bwMode="auto">
          <a:xfrm>
            <a:off x="7241341" y="2317093"/>
            <a:ext cx="0" cy="611881"/>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12">
            <a:extLst>
              <a:ext uri="{FF2B5EF4-FFF2-40B4-BE49-F238E27FC236}">
                <a16:creationId xmlns:a16="http://schemas.microsoft.com/office/drawing/2014/main" id="{60C826EC-1016-4D18-A1E3-CDF5C15ECD44}"/>
              </a:ext>
            </a:extLst>
          </p:cNvPr>
          <p:cNvSpPr>
            <a:spLocks noChangeShapeType="1"/>
          </p:cNvSpPr>
          <p:nvPr/>
        </p:nvSpPr>
        <p:spPr bwMode="auto">
          <a:xfrm>
            <a:off x="11276012" y="2786958"/>
            <a:ext cx="0" cy="8350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21">
            <a:extLst>
              <a:ext uri="{FF2B5EF4-FFF2-40B4-BE49-F238E27FC236}">
                <a16:creationId xmlns:a16="http://schemas.microsoft.com/office/drawing/2014/main" id="{C737CE44-0B3B-47E1-AF33-11503DED8640}"/>
              </a:ext>
            </a:extLst>
          </p:cNvPr>
          <p:cNvSpPr>
            <a:spLocks noChangeShapeType="1"/>
          </p:cNvSpPr>
          <p:nvPr/>
        </p:nvSpPr>
        <p:spPr bwMode="auto">
          <a:xfrm flipV="1">
            <a:off x="7222453" y="4757737"/>
            <a:ext cx="10347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21">
            <a:extLst>
              <a:ext uri="{FF2B5EF4-FFF2-40B4-BE49-F238E27FC236}">
                <a16:creationId xmlns:a16="http://schemas.microsoft.com/office/drawing/2014/main" id="{9E2B2771-40A2-4D29-ADD2-E43DDC9BE259}"/>
              </a:ext>
            </a:extLst>
          </p:cNvPr>
          <p:cNvSpPr>
            <a:spLocks noChangeShapeType="1"/>
          </p:cNvSpPr>
          <p:nvPr/>
        </p:nvSpPr>
        <p:spPr bwMode="auto">
          <a:xfrm flipV="1">
            <a:off x="9172358" y="4757737"/>
            <a:ext cx="10347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12">
            <a:extLst>
              <a:ext uri="{FF2B5EF4-FFF2-40B4-BE49-F238E27FC236}">
                <a16:creationId xmlns:a16="http://schemas.microsoft.com/office/drawing/2014/main" id="{58AD9E53-1E7D-46BD-8355-118DFC2AAFFA}"/>
              </a:ext>
            </a:extLst>
          </p:cNvPr>
          <p:cNvSpPr>
            <a:spLocks noChangeShapeType="1"/>
          </p:cNvSpPr>
          <p:nvPr/>
        </p:nvSpPr>
        <p:spPr bwMode="auto">
          <a:xfrm>
            <a:off x="7912856" y="4038599"/>
            <a:ext cx="0" cy="719137"/>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12">
            <a:extLst>
              <a:ext uri="{FF2B5EF4-FFF2-40B4-BE49-F238E27FC236}">
                <a16:creationId xmlns:a16="http://schemas.microsoft.com/office/drawing/2014/main" id="{846459C7-3C9B-473F-89D8-0C40B1A9BBB1}"/>
              </a:ext>
            </a:extLst>
          </p:cNvPr>
          <p:cNvSpPr>
            <a:spLocks noChangeShapeType="1"/>
          </p:cNvSpPr>
          <p:nvPr/>
        </p:nvSpPr>
        <p:spPr bwMode="auto">
          <a:xfrm>
            <a:off x="9505116" y="4038600"/>
            <a:ext cx="0" cy="719138"/>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Line 12">
            <a:extLst>
              <a:ext uri="{FF2B5EF4-FFF2-40B4-BE49-F238E27FC236}">
                <a16:creationId xmlns:a16="http://schemas.microsoft.com/office/drawing/2014/main" id="{3D379AAC-1861-432C-95A8-CD743E7073C8}"/>
              </a:ext>
            </a:extLst>
          </p:cNvPr>
          <p:cNvSpPr>
            <a:spLocks noChangeShapeType="1"/>
          </p:cNvSpPr>
          <p:nvPr/>
        </p:nvSpPr>
        <p:spPr bwMode="auto">
          <a:xfrm flipH="1">
            <a:off x="7912856" y="3033180"/>
            <a:ext cx="1535846" cy="910393"/>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12">
            <a:extLst>
              <a:ext uri="{FF2B5EF4-FFF2-40B4-BE49-F238E27FC236}">
                <a16:creationId xmlns:a16="http://schemas.microsoft.com/office/drawing/2014/main" id="{DDA26560-32FD-4FC2-8C06-E57C2D72C9D2}"/>
              </a:ext>
            </a:extLst>
          </p:cNvPr>
          <p:cNvSpPr>
            <a:spLocks noChangeShapeType="1"/>
          </p:cNvSpPr>
          <p:nvPr/>
        </p:nvSpPr>
        <p:spPr bwMode="auto">
          <a:xfrm>
            <a:off x="7500005" y="4770437"/>
            <a:ext cx="0" cy="50641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12">
            <a:extLst>
              <a:ext uri="{FF2B5EF4-FFF2-40B4-BE49-F238E27FC236}">
                <a16:creationId xmlns:a16="http://schemas.microsoft.com/office/drawing/2014/main" id="{93613990-DA4E-4476-94C7-998D886B96ED}"/>
              </a:ext>
            </a:extLst>
          </p:cNvPr>
          <p:cNvSpPr>
            <a:spLocks noChangeShapeType="1"/>
          </p:cNvSpPr>
          <p:nvPr/>
        </p:nvSpPr>
        <p:spPr bwMode="auto">
          <a:xfrm>
            <a:off x="9740166" y="4770437"/>
            <a:ext cx="0" cy="50641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7" name="Picture 2" descr="C:\Users\HP\AppData\Local\Microsoft\Windows\Temporary Internet Files\Content.IE5\XHC0ZJ3B\router-30140_640[1].png">
            <a:extLst>
              <a:ext uri="{FF2B5EF4-FFF2-40B4-BE49-F238E27FC236}">
                <a16:creationId xmlns:a16="http://schemas.microsoft.com/office/drawing/2014/main" id="{89313792-9ACB-408B-AA40-FD6DCF90FA0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7341" y="2928974"/>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48" name="computr2">
            <a:extLst>
              <a:ext uri="{FF2B5EF4-FFF2-40B4-BE49-F238E27FC236}">
                <a16:creationId xmlns:a16="http://schemas.microsoft.com/office/drawing/2014/main" id="{CF579EDC-22E1-4538-8A55-6198861A0FC2}"/>
              </a:ext>
            </a:extLst>
          </p:cNvPr>
          <p:cNvSpPr>
            <a:spLocks noEditPoints="1" noChangeArrowheads="1"/>
          </p:cNvSpPr>
          <p:nvPr/>
        </p:nvSpPr>
        <p:spPr bwMode="auto">
          <a:xfrm>
            <a:off x="6717790" y="1440211"/>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49" name="Picture 2" descr="C:\Users\HP\AppData\Local\Microsoft\Windows\Temporary Internet Files\Content.IE5\XHC0ZJ3B\router-30140_640[1].png">
            <a:extLst>
              <a:ext uri="{FF2B5EF4-FFF2-40B4-BE49-F238E27FC236}">
                <a16:creationId xmlns:a16="http://schemas.microsoft.com/office/drawing/2014/main" id="{A48E1AE6-8778-4F3B-8F0E-C595D8AAB5F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9541"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C:\Users\HP\AppData\Local\Microsoft\Windows\Temporary Internet Files\Content.IE5\XHC0ZJ3B\router-30140_640[1].png">
            <a:extLst>
              <a:ext uri="{FF2B5EF4-FFF2-40B4-BE49-F238E27FC236}">
                <a16:creationId xmlns:a16="http://schemas.microsoft.com/office/drawing/2014/main" id="{C74BC2FE-5008-4768-8192-1A11BF4298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17979"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C:\Users\HP\AppData\Local\Microsoft\Windows\Temporary Internet Files\Content.IE5\XHC0ZJ3B\router-30140_640[1].png">
            <a:extLst>
              <a:ext uri="{FF2B5EF4-FFF2-40B4-BE49-F238E27FC236}">
                <a16:creationId xmlns:a16="http://schemas.microsoft.com/office/drawing/2014/main" id="{FF9DA5C4-EC7F-45A3-945D-8F063865BC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74322"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C:\Users\HP\AppData\Local\Microsoft\Windows\Temporary Internet Files\Content.IE5\XHC0ZJ3B\router-30140_640[1].png">
            <a:extLst>
              <a:ext uri="{FF2B5EF4-FFF2-40B4-BE49-F238E27FC236}">
                <a16:creationId xmlns:a16="http://schemas.microsoft.com/office/drawing/2014/main" id="{52CC0959-E969-4A30-8423-952F69E35C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80009" y="3827598"/>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C:\Users\HP\AppData\Local\Microsoft\Windows\Temporary Internet Files\Content.IE5\XHC0ZJ3B\router-30140_640[1].png">
            <a:extLst>
              <a:ext uri="{FF2B5EF4-FFF2-40B4-BE49-F238E27FC236}">
                <a16:creationId xmlns:a16="http://schemas.microsoft.com/office/drawing/2014/main" id="{3741C96E-89EB-4B9D-B4B6-4488E168A0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72547" y="3853857"/>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54" name="computr2">
            <a:extLst>
              <a:ext uri="{FF2B5EF4-FFF2-40B4-BE49-F238E27FC236}">
                <a16:creationId xmlns:a16="http://schemas.microsoft.com/office/drawing/2014/main" id="{F9EA78A7-15A0-4F6B-A027-47EB10777241}"/>
              </a:ext>
            </a:extLst>
          </p:cNvPr>
          <p:cNvSpPr>
            <a:spLocks noEditPoints="1" noChangeArrowheads="1"/>
          </p:cNvSpPr>
          <p:nvPr/>
        </p:nvSpPr>
        <p:spPr bwMode="auto">
          <a:xfrm>
            <a:off x="7339046" y="5276849"/>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55" name="computr2">
            <a:extLst>
              <a:ext uri="{FF2B5EF4-FFF2-40B4-BE49-F238E27FC236}">
                <a16:creationId xmlns:a16="http://schemas.microsoft.com/office/drawing/2014/main" id="{88F07140-7BB5-4CEE-8E9D-9B1B82567FDE}"/>
              </a:ext>
            </a:extLst>
          </p:cNvPr>
          <p:cNvSpPr>
            <a:spLocks noEditPoints="1" noChangeArrowheads="1"/>
          </p:cNvSpPr>
          <p:nvPr/>
        </p:nvSpPr>
        <p:spPr bwMode="auto">
          <a:xfrm>
            <a:off x="9569684" y="5276849"/>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grpSp>
        <p:nvGrpSpPr>
          <p:cNvPr id="68" name="Group 55">
            <a:extLst>
              <a:ext uri="{FF2B5EF4-FFF2-40B4-BE49-F238E27FC236}">
                <a16:creationId xmlns:a16="http://schemas.microsoft.com/office/drawing/2014/main" id="{2D0CD319-E650-46AB-90D0-2491E2F6C6C1}"/>
              </a:ext>
            </a:extLst>
          </p:cNvPr>
          <p:cNvGrpSpPr>
            <a:grpSpLocks/>
          </p:cNvGrpSpPr>
          <p:nvPr/>
        </p:nvGrpSpPr>
        <p:grpSpPr bwMode="auto">
          <a:xfrm>
            <a:off x="10320554" y="533400"/>
            <a:ext cx="1511301" cy="923925"/>
            <a:chOff x="3860" y="720"/>
            <a:chExt cx="952" cy="582"/>
          </a:xfrm>
          <a:noFill/>
        </p:grpSpPr>
        <p:sp>
          <p:nvSpPr>
            <p:cNvPr id="69" name="Rectangle 49">
              <a:extLst>
                <a:ext uri="{FF2B5EF4-FFF2-40B4-BE49-F238E27FC236}">
                  <a16:creationId xmlns:a16="http://schemas.microsoft.com/office/drawing/2014/main" id="{471F8951-00A8-46AF-8794-B6059FBA36B0}"/>
                </a:ext>
              </a:extLst>
            </p:cNvPr>
            <p:cNvSpPr>
              <a:spLocks noChangeArrowheads="1"/>
            </p:cNvSpPr>
            <p:nvPr/>
          </p:nvSpPr>
          <p:spPr bwMode="auto">
            <a:xfrm>
              <a:off x="3860" y="725"/>
              <a:ext cx="952" cy="568"/>
            </a:xfrm>
            <a:prstGeom prst="rect">
              <a:avLst/>
            </a:prstGeom>
            <a:grpFill/>
            <a:ln w="12700">
              <a:solidFill>
                <a:srgbClr val="000000"/>
              </a:solidFill>
              <a:miter lim="800000"/>
              <a:headEnd/>
              <a:tailEnd/>
            </a:ln>
            <a:effectLst>
              <a:outerShdw dist="35921" dir="2700000" algn="ctr" rotWithShape="0">
                <a:schemeClr val="tx1"/>
              </a:outerShdw>
            </a:effectLst>
          </p:spPr>
          <p:txBody>
            <a:bodyPr wrap="none" anchor="ct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eaLnBrk="1" hangingPunct="1"/>
              <a:endParaRPr lang="en-GB" altLang="en-US"/>
            </a:p>
          </p:txBody>
        </p:sp>
        <p:sp>
          <p:nvSpPr>
            <p:cNvPr id="70" name="Line 50">
              <a:extLst>
                <a:ext uri="{FF2B5EF4-FFF2-40B4-BE49-F238E27FC236}">
                  <a16:creationId xmlns:a16="http://schemas.microsoft.com/office/drawing/2014/main" id="{DEADB9D6-0DC3-4539-9AA2-AAE522B0E700}"/>
                </a:ext>
              </a:extLst>
            </p:cNvPr>
            <p:cNvSpPr>
              <a:spLocks noChangeShapeType="1"/>
            </p:cNvSpPr>
            <p:nvPr/>
          </p:nvSpPr>
          <p:spPr bwMode="auto">
            <a:xfrm>
              <a:off x="3906" y="845"/>
              <a:ext cx="286" cy="0"/>
            </a:xfrm>
            <a:prstGeom prst="line">
              <a:avLst/>
            </a:prstGeom>
            <a:grpFill/>
            <a:ln w="63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Line 51">
              <a:extLst>
                <a:ext uri="{FF2B5EF4-FFF2-40B4-BE49-F238E27FC236}">
                  <a16:creationId xmlns:a16="http://schemas.microsoft.com/office/drawing/2014/main" id="{4DFE555B-9F2C-4AFE-87DE-8CA5B0C8E73E}"/>
                </a:ext>
              </a:extLst>
            </p:cNvPr>
            <p:cNvSpPr>
              <a:spLocks noChangeShapeType="1"/>
            </p:cNvSpPr>
            <p:nvPr/>
          </p:nvSpPr>
          <p:spPr bwMode="auto">
            <a:xfrm>
              <a:off x="3906" y="1010"/>
              <a:ext cx="286" cy="0"/>
            </a:xfrm>
            <a:prstGeom prst="line">
              <a:avLst/>
            </a:prstGeom>
            <a:grpFill/>
            <a:ln w="25400">
              <a:solidFill>
                <a:srgbClr val="7030A0"/>
              </a:solidFill>
              <a:round/>
              <a:headEnd type="none" w="sm" len="sm"/>
              <a:tailEnd type="none" w="sm" len="sm"/>
            </a:ln>
            <a:effectLst/>
          </p:spPr>
          <p:txBody>
            <a:bodyPr wrap="none" anchor="ctr"/>
            <a:lstStyle/>
            <a:p>
              <a:endParaRPr lang="en-US"/>
            </a:p>
          </p:txBody>
        </p:sp>
        <p:sp>
          <p:nvSpPr>
            <p:cNvPr id="72" name="Line 52">
              <a:extLst>
                <a:ext uri="{FF2B5EF4-FFF2-40B4-BE49-F238E27FC236}">
                  <a16:creationId xmlns:a16="http://schemas.microsoft.com/office/drawing/2014/main" id="{9D1CE845-A7AA-4C6A-A8D9-720ED44615C9}"/>
                </a:ext>
              </a:extLst>
            </p:cNvPr>
            <p:cNvSpPr>
              <a:spLocks noChangeShapeType="1"/>
            </p:cNvSpPr>
            <p:nvPr/>
          </p:nvSpPr>
          <p:spPr bwMode="auto">
            <a:xfrm>
              <a:off x="3906" y="1171"/>
              <a:ext cx="286" cy="0"/>
            </a:xfrm>
            <a:prstGeom prst="line">
              <a:avLst/>
            </a:prstGeom>
            <a:grpFill/>
            <a:ln w="25400">
              <a:solidFill>
                <a:srgbClr val="00B050"/>
              </a:solidFill>
              <a:round/>
              <a:headEnd type="none" w="sm" len="sm"/>
              <a:tailEnd type="none" w="sm" len="sm"/>
            </a:ln>
            <a:effectLst/>
          </p:spPr>
          <p:txBody>
            <a:bodyPr wrap="none" anchor="ctr"/>
            <a:lstStyle/>
            <a:p>
              <a:endParaRPr lang="en-US"/>
            </a:p>
          </p:txBody>
        </p:sp>
        <p:sp>
          <p:nvSpPr>
            <p:cNvPr id="73" name="Line 53">
              <a:extLst>
                <a:ext uri="{FF2B5EF4-FFF2-40B4-BE49-F238E27FC236}">
                  <a16:creationId xmlns:a16="http://schemas.microsoft.com/office/drawing/2014/main" id="{1E99CB7F-3DAF-4534-AFAE-878C83059EA6}"/>
                </a:ext>
              </a:extLst>
            </p:cNvPr>
            <p:cNvSpPr>
              <a:spLocks noChangeShapeType="1"/>
            </p:cNvSpPr>
            <p:nvPr/>
          </p:nvSpPr>
          <p:spPr bwMode="auto">
            <a:xfrm>
              <a:off x="3906" y="1209"/>
              <a:ext cx="286" cy="0"/>
            </a:xfrm>
            <a:prstGeom prst="line">
              <a:avLst/>
            </a:prstGeom>
            <a:grpFill/>
            <a:ln w="25400">
              <a:solidFill>
                <a:srgbClr val="FFC000"/>
              </a:solidFill>
              <a:round/>
              <a:headEnd type="none" w="sm" len="sm"/>
              <a:tailEnd type="none" w="sm" len="sm"/>
            </a:ln>
            <a:effectLst/>
          </p:spPr>
          <p:txBody>
            <a:bodyPr wrap="none" anchor="ctr"/>
            <a:lstStyle/>
            <a:p>
              <a:endParaRPr lang="en-US"/>
            </a:p>
          </p:txBody>
        </p:sp>
        <p:sp>
          <p:nvSpPr>
            <p:cNvPr id="74" name="Rectangle 54">
              <a:extLst>
                <a:ext uri="{FF2B5EF4-FFF2-40B4-BE49-F238E27FC236}">
                  <a16:creationId xmlns:a16="http://schemas.microsoft.com/office/drawing/2014/main" id="{2A5AA141-369D-4E19-B752-1DA3571E71AB}"/>
                </a:ext>
              </a:extLst>
            </p:cNvPr>
            <p:cNvSpPr>
              <a:spLocks noChangeArrowheads="1"/>
            </p:cNvSpPr>
            <p:nvPr/>
          </p:nvSpPr>
          <p:spPr bwMode="auto">
            <a:xfrm>
              <a:off x="4230" y="720"/>
              <a:ext cx="571" cy="58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20000"/>
                </a:spcBef>
              </a:pPr>
              <a:r>
                <a:rPr lang="en-US" altLang="en-US" dirty="0"/>
                <a:t>Link</a:t>
              </a:r>
            </a:p>
            <a:p>
              <a:pPr>
                <a:spcBef>
                  <a:spcPct val="20000"/>
                </a:spcBef>
              </a:pPr>
              <a:r>
                <a:rPr lang="en-US" altLang="en-US" dirty="0"/>
                <a:t>Data</a:t>
              </a:r>
            </a:p>
            <a:p>
              <a:pPr>
                <a:spcBef>
                  <a:spcPct val="20000"/>
                </a:spcBef>
              </a:pPr>
              <a:r>
                <a:rPr lang="en-US" altLang="en-US" dirty="0"/>
                <a:t>Control</a:t>
              </a:r>
            </a:p>
          </p:txBody>
        </p:sp>
      </p:grpSp>
      <p:cxnSp>
        <p:nvCxnSpPr>
          <p:cNvPr id="75" name="Straight Arrow Connector 74">
            <a:extLst>
              <a:ext uri="{FF2B5EF4-FFF2-40B4-BE49-F238E27FC236}">
                <a16:creationId xmlns:a16="http://schemas.microsoft.com/office/drawing/2014/main" id="{4C9DF22A-E479-4B95-8F8F-9FF7E0643B2D}"/>
              </a:ext>
            </a:extLst>
          </p:cNvPr>
          <p:cNvCxnSpPr>
            <a:cxnSpLocks/>
          </p:cNvCxnSpPr>
          <p:nvPr/>
        </p:nvCxnSpPr>
        <p:spPr>
          <a:xfrm flipV="1">
            <a:off x="8197760" y="3217865"/>
            <a:ext cx="1086902" cy="63599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39">
            <a:extLst>
              <a:ext uri="{FF2B5EF4-FFF2-40B4-BE49-F238E27FC236}">
                <a16:creationId xmlns:a16="http://schemas.microsoft.com/office/drawing/2014/main" id="{F514A7E1-2368-4C11-A7F6-4DECA1AF41AD}"/>
              </a:ext>
            </a:extLst>
          </p:cNvPr>
          <p:cNvSpPr>
            <a:spLocks noChangeArrowheads="1"/>
          </p:cNvSpPr>
          <p:nvPr/>
        </p:nvSpPr>
        <p:spPr bwMode="auto">
          <a:xfrm>
            <a:off x="8690005" y="3511944"/>
            <a:ext cx="1213266" cy="308419"/>
          </a:xfrm>
          <a:prstGeom prst="rect">
            <a:avLst/>
          </a:prstGeom>
          <a:noFill/>
          <a:ln>
            <a:noFill/>
          </a:ln>
          <a:effectLst/>
        </p:spPr>
        <p:txBody>
          <a:bodyPr wrap="squar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vi-VN" altLang="en-US" sz="1400" dirty="0"/>
              <a:t>(*, G) </a:t>
            </a:r>
            <a:r>
              <a:rPr lang="en-US" altLang="en-US" sz="1400" dirty="0"/>
              <a:t>Join</a:t>
            </a:r>
          </a:p>
        </p:txBody>
      </p:sp>
      <p:sp>
        <p:nvSpPr>
          <p:cNvPr id="77" name="Rectangle 37">
            <a:extLst>
              <a:ext uri="{FF2B5EF4-FFF2-40B4-BE49-F238E27FC236}">
                <a16:creationId xmlns:a16="http://schemas.microsoft.com/office/drawing/2014/main" id="{8D9E9598-69E5-4B6C-AE12-D0A1CBBAB038}"/>
              </a:ext>
            </a:extLst>
          </p:cNvPr>
          <p:cNvSpPr>
            <a:spLocks noChangeArrowheads="1"/>
          </p:cNvSpPr>
          <p:nvPr/>
        </p:nvSpPr>
        <p:spPr bwMode="auto">
          <a:xfrm>
            <a:off x="7562168" y="4910880"/>
            <a:ext cx="1057918"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vi-VN" altLang="en-US" sz="1400" dirty="0"/>
              <a:t>IGMP Join</a:t>
            </a:r>
            <a:endParaRPr lang="en-US" altLang="en-US" sz="1400" dirty="0"/>
          </a:p>
        </p:txBody>
      </p:sp>
      <p:cxnSp>
        <p:nvCxnSpPr>
          <p:cNvPr id="78" name="Straight Arrow Connector 77">
            <a:extLst>
              <a:ext uri="{FF2B5EF4-FFF2-40B4-BE49-F238E27FC236}">
                <a16:creationId xmlns:a16="http://schemas.microsoft.com/office/drawing/2014/main" id="{2FFDB4BD-CBEE-45EF-A63D-2810998657D5}"/>
              </a:ext>
            </a:extLst>
          </p:cNvPr>
          <p:cNvCxnSpPr>
            <a:cxnSpLocks/>
          </p:cNvCxnSpPr>
          <p:nvPr/>
        </p:nvCxnSpPr>
        <p:spPr>
          <a:xfrm flipV="1">
            <a:off x="7573922" y="4770437"/>
            <a:ext cx="0" cy="487363"/>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7207D1B3-1A34-4D84-8A5E-F758F9A6FB61}"/>
              </a:ext>
            </a:extLst>
          </p:cNvPr>
          <p:cNvCxnSpPr>
            <a:cxnSpLocks/>
          </p:cNvCxnSpPr>
          <p:nvPr/>
        </p:nvCxnSpPr>
        <p:spPr>
          <a:xfrm flipV="1">
            <a:off x="7999412" y="4114801"/>
            <a:ext cx="0" cy="638174"/>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
            <a:extLst>
              <a:ext uri="{FF2B5EF4-FFF2-40B4-BE49-F238E27FC236}">
                <a16:creationId xmlns:a16="http://schemas.microsoft.com/office/drawing/2014/main" id="{88263233-430A-4811-8961-AF0B6C67796E}"/>
              </a:ext>
            </a:extLst>
          </p:cNvPr>
          <p:cNvSpPr>
            <a:spLocks noChangeArrowheads="1"/>
          </p:cNvSpPr>
          <p:nvPr/>
        </p:nvSpPr>
        <p:spPr bwMode="auto">
          <a:xfrm>
            <a:off x="8322429"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R2</a:t>
            </a:r>
          </a:p>
        </p:txBody>
      </p:sp>
      <p:sp>
        <p:nvSpPr>
          <p:cNvPr id="82" name="Rectangle 10">
            <a:extLst>
              <a:ext uri="{FF2B5EF4-FFF2-40B4-BE49-F238E27FC236}">
                <a16:creationId xmlns:a16="http://schemas.microsoft.com/office/drawing/2014/main" id="{A1DE99FD-7ED9-4415-B56D-E6619465C22A}"/>
              </a:ext>
            </a:extLst>
          </p:cNvPr>
          <p:cNvSpPr>
            <a:spLocks noChangeArrowheads="1"/>
          </p:cNvSpPr>
          <p:nvPr/>
        </p:nvSpPr>
        <p:spPr bwMode="auto">
          <a:xfrm>
            <a:off x="7245310"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R1</a:t>
            </a:r>
          </a:p>
        </p:txBody>
      </p:sp>
      <p:sp>
        <p:nvSpPr>
          <p:cNvPr id="83" name="Rectangle 11">
            <a:extLst>
              <a:ext uri="{FF2B5EF4-FFF2-40B4-BE49-F238E27FC236}">
                <a16:creationId xmlns:a16="http://schemas.microsoft.com/office/drawing/2014/main" id="{808F955A-5D4E-4B98-8A47-DEBAB42E612C}"/>
              </a:ext>
            </a:extLst>
          </p:cNvPr>
          <p:cNvSpPr>
            <a:spLocks noChangeArrowheads="1"/>
          </p:cNvSpPr>
          <p:nvPr/>
        </p:nvSpPr>
        <p:spPr bwMode="auto">
          <a:xfrm>
            <a:off x="10608429"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R3</a:t>
            </a:r>
          </a:p>
        </p:txBody>
      </p:sp>
      <p:sp>
        <p:nvSpPr>
          <p:cNvPr id="86" name="Rectangle 14">
            <a:extLst>
              <a:ext uri="{FF2B5EF4-FFF2-40B4-BE49-F238E27FC236}">
                <a16:creationId xmlns:a16="http://schemas.microsoft.com/office/drawing/2014/main" id="{662032BC-B346-4FDD-812C-7B2B578C50AE}"/>
              </a:ext>
            </a:extLst>
          </p:cNvPr>
          <p:cNvSpPr>
            <a:spLocks noChangeArrowheads="1"/>
          </p:cNvSpPr>
          <p:nvPr/>
        </p:nvSpPr>
        <p:spPr bwMode="auto">
          <a:xfrm>
            <a:off x="8853924" y="2333662"/>
            <a:ext cx="1583888" cy="264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200" b="0" i="1" dirty="0">
                <a:solidFill>
                  <a:schemeClr val="accent1"/>
                </a:solidFill>
              </a:rPr>
              <a:t>Creates (*, G) State</a:t>
            </a:r>
          </a:p>
        </p:txBody>
      </p:sp>
      <p:sp>
        <p:nvSpPr>
          <p:cNvPr id="87" name="Rectangle 8">
            <a:extLst>
              <a:ext uri="{FF2B5EF4-FFF2-40B4-BE49-F238E27FC236}">
                <a16:creationId xmlns:a16="http://schemas.microsoft.com/office/drawing/2014/main" id="{70354BBF-66FF-4875-8D65-9E138F24C060}"/>
              </a:ext>
            </a:extLst>
          </p:cNvPr>
          <p:cNvSpPr>
            <a:spLocks noChangeArrowheads="1"/>
          </p:cNvSpPr>
          <p:nvPr/>
        </p:nvSpPr>
        <p:spPr bwMode="auto">
          <a:xfrm>
            <a:off x="9603541" y="4019552"/>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R5</a:t>
            </a:r>
          </a:p>
        </p:txBody>
      </p:sp>
      <p:sp>
        <p:nvSpPr>
          <p:cNvPr id="88" name="Rectangle 23">
            <a:extLst>
              <a:ext uri="{FF2B5EF4-FFF2-40B4-BE49-F238E27FC236}">
                <a16:creationId xmlns:a16="http://schemas.microsoft.com/office/drawing/2014/main" id="{C521120F-6601-45F3-8D52-A5D9794D0345}"/>
              </a:ext>
            </a:extLst>
          </p:cNvPr>
          <p:cNvSpPr>
            <a:spLocks noChangeArrowheads="1"/>
          </p:cNvSpPr>
          <p:nvPr/>
        </p:nvSpPr>
        <p:spPr bwMode="auto">
          <a:xfrm>
            <a:off x="7974690" y="4019552"/>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R4</a:t>
            </a:r>
          </a:p>
        </p:txBody>
      </p:sp>
      <p:sp>
        <p:nvSpPr>
          <p:cNvPr id="89" name="Rectangle 6">
            <a:extLst>
              <a:ext uri="{FF2B5EF4-FFF2-40B4-BE49-F238E27FC236}">
                <a16:creationId xmlns:a16="http://schemas.microsoft.com/office/drawing/2014/main" id="{A2651C9C-5DD6-4847-AC59-39AAB48C7232}"/>
              </a:ext>
            </a:extLst>
          </p:cNvPr>
          <p:cNvSpPr>
            <a:spLocks noChangeArrowheads="1"/>
          </p:cNvSpPr>
          <p:nvPr/>
        </p:nvSpPr>
        <p:spPr bwMode="auto">
          <a:xfrm>
            <a:off x="7058753" y="5629273"/>
            <a:ext cx="1298431"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H2: Receiver</a:t>
            </a:r>
          </a:p>
        </p:txBody>
      </p:sp>
      <p:sp>
        <p:nvSpPr>
          <p:cNvPr id="90" name="Line 21">
            <a:extLst>
              <a:ext uri="{FF2B5EF4-FFF2-40B4-BE49-F238E27FC236}">
                <a16:creationId xmlns:a16="http://schemas.microsoft.com/office/drawing/2014/main" id="{6971F057-C49F-4FAA-8B15-9F84108894E1}"/>
              </a:ext>
            </a:extLst>
          </p:cNvPr>
          <p:cNvSpPr>
            <a:spLocks noChangeShapeType="1"/>
          </p:cNvSpPr>
          <p:nvPr/>
        </p:nvSpPr>
        <p:spPr bwMode="auto">
          <a:xfrm flipV="1">
            <a:off x="11273591" y="3501832"/>
            <a:ext cx="28620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 name="computr2">
            <a:extLst>
              <a:ext uri="{FF2B5EF4-FFF2-40B4-BE49-F238E27FC236}">
                <a16:creationId xmlns:a16="http://schemas.microsoft.com/office/drawing/2014/main" id="{C16FA8B0-FB8B-4112-A6DE-E1F8D1CDE5D8}"/>
              </a:ext>
            </a:extLst>
          </p:cNvPr>
          <p:cNvSpPr>
            <a:spLocks noEditPoints="1" noChangeArrowheads="1"/>
          </p:cNvSpPr>
          <p:nvPr/>
        </p:nvSpPr>
        <p:spPr bwMode="auto">
          <a:xfrm>
            <a:off x="11491156" y="3470769"/>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92" name="Line 21">
            <a:extLst>
              <a:ext uri="{FF2B5EF4-FFF2-40B4-BE49-F238E27FC236}">
                <a16:creationId xmlns:a16="http://schemas.microsoft.com/office/drawing/2014/main" id="{730B3E4A-C469-4828-AEAF-3F2A87407170}"/>
              </a:ext>
            </a:extLst>
          </p:cNvPr>
          <p:cNvSpPr>
            <a:spLocks noChangeShapeType="1"/>
          </p:cNvSpPr>
          <p:nvPr/>
        </p:nvSpPr>
        <p:spPr bwMode="auto">
          <a:xfrm flipV="1">
            <a:off x="6717791" y="2320266"/>
            <a:ext cx="868872"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Rectangle 14">
            <a:extLst>
              <a:ext uri="{FF2B5EF4-FFF2-40B4-BE49-F238E27FC236}">
                <a16:creationId xmlns:a16="http://schemas.microsoft.com/office/drawing/2014/main" id="{79384861-9EE2-4C2C-851F-38A046AE56A0}"/>
              </a:ext>
            </a:extLst>
          </p:cNvPr>
          <p:cNvSpPr>
            <a:spLocks noChangeArrowheads="1"/>
          </p:cNvSpPr>
          <p:nvPr/>
        </p:nvSpPr>
        <p:spPr bwMode="auto">
          <a:xfrm>
            <a:off x="6856412" y="4038600"/>
            <a:ext cx="940810" cy="264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200" b="0" i="1" dirty="0">
                <a:solidFill>
                  <a:schemeClr val="accent1"/>
                </a:solidFill>
              </a:rPr>
              <a:t>(*, G) State</a:t>
            </a:r>
          </a:p>
        </p:txBody>
      </p:sp>
    </p:spTree>
    <p:extLst>
      <p:ext uri="{BB962C8B-B14F-4D97-AF65-F5344CB8AC3E}">
        <p14:creationId xmlns:p14="http://schemas.microsoft.com/office/powerpoint/2010/main" val="2096200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9"/>
                                        </p:tgtEl>
                                        <p:attrNameLst>
                                          <p:attrName>style.visibility</p:attrName>
                                        </p:attrNameLst>
                                      </p:cBhvr>
                                      <p:to>
                                        <p:strVal val="visible"/>
                                      </p:to>
                                    </p:set>
                                    <p:animEffect transition="in" filter="fade">
                                      <p:cBhvr>
                                        <p:cTn id="10" dur="500"/>
                                        <p:tgtEl>
                                          <p:spTgt spid="8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8"/>
                                        </p:tgtEl>
                                        <p:attrNameLst>
                                          <p:attrName>style.visibility</p:attrName>
                                        </p:attrNameLst>
                                      </p:cBhvr>
                                      <p:to>
                                        <p:strVal val="visible"/>
                                      </p:to>
                                    </p:set>
                                    <p:animEffect transition="in" filter="fade">
                                      <p:cBhvr>
                                        <p:cTn id="18" dur="500"/>
                                        <p:tgtEl>
                                          <p:spTgt spid="7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7"/>
                                        </p:tgtEl>
                                        <p:attrNameLst>
                                          <p:attrName>style.visibility</p:attrName>
                                        </p:attrNameLst>
                                      </p:cBhvr>
                                      <p:to>
                                        <p:strVal val="visible"/>
                                      </p:to>
                                    </p:set>
                                    <p:animEffect transition="in" filter="fade">
                                      <p:cBhvr>
                                        <p:cTn id="21" dur="500"/>
                                        <p:tgtEl>
                                          <p:spTgt spid="77"/>
                                        </p:tgtEl>
                                      </p:cBhvr>
                                    </p:animEffect>
                                  </p:childTnLst>
                                </p:cTn>
                              </p:par>
                              <p:par>
                                <p:cTn id="22" presetID="10" presetClass="entr" presetSubtype="0" fill="hold" nodeType="withEffect">
                                  <p:stCondLst>
                                    <p:cond delay="0"/>
                                  </p:stCondLst>
                                  <p:childTnLst>
                                    <p:set>
                                      <p:cBhvr>
                                        <p:cTn id="23" dur="1" fill="hold">
                                          <p:stCondLst>
                                            <p:cond delay="0"/>
                                          </p:stCondLst>
                                        </p:cTn>
                                        <p:tgtEl>
                                          <p:spTgt spid="79"/>
                                        </p:tgtEl>
                                        <p:attrNameLst>
                                          <p:attrName>style.visibility</p:attrName>
                                        </p:attrNameLst>
                                      </p:cBhvr>
                                      <p:to>
                                        <p:strVal val="visible"/>
                                      </p:to>
                                    </p:set>
                                    <p:animEffect transition="in" filter="fade">
                                      <p:cBhvr>
                                        <p:cTn id="24" dur="500"/>
                                        <p:tgtEl>
                                          <p:spTgt spid="7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6"/>
                                        </p:tgtEl>
                                        <p:attrNameLst>
                                          <p:attrName>style.visibility</p:attrName>
                                        </p:attrNameLst>
                                      </p:cBhvr>
                                      <p:to>
                                        <p:strVal val="visible"/>
                                      </p:to>
                                    </p:set>
                                    <p:animEffect transition="in" filter="fade">
                                      <p:cBhvr>
                                        <p:cTn id="32" dur="500"/>
                                        <p:tgtEl>
                                          <p:spTgt spid="76"/>
                                        </p:tgtEl>
                                      </p:cBhvr>
                                    </p:animEffect>
                                  </p:childTnLst>
                                </p:cTn>
                              </p:par>
                              <p:par>
                                <p:cTn id="33" presetID="10" presetClass="entr" presetSubtype="0"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fade">
                                      <p:cBhvr>
                                        <p:cTn id="35" dur="500"/>
                                        <p:tgtEl>
                                          <p:spTgt spid="7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500"/>
                                        <p:tgtEl>
                                          <p:spTgt spid="3">
                                            <p:txEl>
                                              <p:pRg st="3" end="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6"/>
                                        </p:tgtEl>
                                        <p:attrNameLst>
                                          <p:attrName>style.visibility</p:attrName>
                                        </p:attrNameLst>
                                      </p:cBhvr>
                                      <p:to>
                                        <p:strVal val="visible"/>
                                      </p:to>
                                    </p:set>
                                    <p:animEffect transition="in" filter="fade">
                                      <p:cBhvr>
                                        <p:cTn id="43" dur="500"/>
                                        <p:tgtEl>
                                          <p:spTgt spid="86"/>
                                        </p:tgtEl>
                                      </p:cBhvr>
                                    </p:animEffect>
                                  </p:childTnLst>
                                </p:cTn>
                              </p:par>
                              <p:par>
                                <p:cTn id="44" presetID="1" presetClass="entr" presetSubtype="0" fill="hold" grpId="0" nodeType="withEffect">
                                  <p:stCondLst>
                                    <p:cond delay="0"/>
                                  </p:stCondLst>
                                  <p:childTnLst>
                                    <p:set>
                                      <p:cBhvr>
                                        <p:cTn id="45"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P spid="86" grpId="0"/>
      <p:bldP spid="89" grpId="0"/>
      <p:bldP spid="5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Line 21">
            <a:extLst>
              <a:ext uri="{FF2B5EF4-FFF2-40B4-BE49-F238E27FC236}">
                <a16:creationId xmlns:a16="http://schemas.microsoft.com/office/drawing/2014/main" id="{86C3B069-4DFB-4613-939B-2D6EF6D5F365}"/>
              </a:ext>
            </a:extLst>
          </p:cNvPr>
          <p:cNvSpPr>
            <a:spLocks noChangeShapeType="1"/>
          </p:cNvSpPr>
          <p:nvPr/>
        </p:nvSpPr>
        <p:spPr bwMode="auto">
          <a:xfrm>
            <a:off x="8109678" y="3981563"/>
            <a:ext cx="1292361"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21">
            <a:extLst>
              <a:ext uri="{FF2B5EF4-FFF2-40B4-BE49-F238E27FC236}">
                <a16:creationId xmlns:a16="http://schemas.microsoft.com/office/drawing/2014/main" id="{5E96ADE7-CA02-4FF4-BE2D-BD1B13F1C47C}"/>
              </a:ext>
            </a:extLst>
          </p:cNvPr>
          <p:cNvSpPr>
            <a:spLocks noChangeShapeType="1"/>
          </p:cNvSpPr>
          <p:nvPr/>
        </p:nvSpPr>
        <p:spPr bwMode="auto">
          <a:xfrm>
            <a:off x="7406441" y="3014131"/>
            <a:ext cx="3867150"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itle 1">
            <a:extLst>
              <a:ext uri="{FF2B5EF4-FFF2-40B4-BE49-F238E27FC236}">
                <a16:creationId xmlns:a16="http://schemas.microsoft.com/office/drawing/2014/main" id="{2B2DF822-EB0A-45C1-A638-91F94E25C3AB}"/>
              </a:ext>
            </a:extLst>
          </p:cNvPr>
          <p:cNvSpPr>
            <a:spLocks noGrp="1"/>
          </p:cNvSpPr>
          <p:nvPr>
            <p:ph type="title"/>
          </p:nvPr>
        </p:nvSpPr>
        <p:spPr/>
        <p:txBody>
          <a:bodyPr/>
          <a:lstStyle/>
          <a:p>
            <a:r>
              <a:rPr lang="en-US" dirty="0"/>
              <a:t>PIM SM Demo (</a:t>
            </a:r>
            <a:r>
              <a:rPr lang="vi-VN" dirty="0"/>
              <a:t>2</a:t>
            </a:r>
            <a:r>
              <a:rPr lang="en-US" dirty="0"/>
              <a:t>)</a:t>
            </a:r>
          </a:p>
        </p:txBody>
      </p:sp>
      <p:sp>
        <p:nvSpPr>
          <p:cNvPr id="3" name="Content Placeholder 2">
            <a:extLst>
              <a:ext uri="{FF2B5EF4-FFF2-40B4-BE49-F238E27FC236}">
                <a16:creationId xmlns:a16="http://schemas.microsoft.com/office/drawing/2014/main" id="{426F2223-C19D-4E16-B4DC-C75103904D9E}"/>
              </a:ext>
            </a:extLst>
          </p:cNvPr>
          <p:cNvSpPr>
            <a:spLocks noGrp="1"/>
          </p:cNvSpPr>
          <p:nvPr>
            <p:ph idx="1"/>
          </p:nvPr>
        </p:nvSpPr>
        <p:spPr>
          <a:xfrm>
            <a:off x="837981" y="1227909"/>
            <a:ext cx="5402521" cy="4949054"/>
          </a:xfrm>
        </p:spPr>
        <p:txBody>
          <a:bodyPr>
            <a:normAutofit/>
          </a:bodyPr>
          <a:lstStyle/>
          <a:p>
            <a:r>
              <a:rPr lang="vi-VN" sz="2000" dirty="0"/>
              <a:t>H1 bắt đầu phát tin vào nhóm G</a:t>
            </a:r>
          </a:p>
          <a:p>
            <a:r>
              <a:rPr lang="en-GB" sz="2000"/>
              <a:t>FHR (</a:t>
            </a:r>
            <a:r>
              <a:rPr lang="vi-VN" sz="2000"/>
              <a:t>R1</a:t>
            </a:r>
            <a:r>
              <a:rPr lang="en-GB" sz="2000"/>
              <a:t>)</a:t>
            </a:r>
            <a:r>
              <a:rPr lang="vi-VN" sz="2000"/>
              <a:t> </a:t>
            </a:r>
            <a:r>
              <a:rPr lang="vi-VN" sz="2000" dirty="0"/>
              <a:t>nhận được multicast data phát từ H1, nó xác định chưa có nhóm multicast </a:t>
            </a:r>
            <a:r>
              <a:rPr lang="vi-VN" sz="2000"/>
              <a:t>này </a:t>
            </a:r>
            <a:r>
              <a:rPr lang="en-GB" sz="2000">
                <a:sym typeface="Wingdings" panose="05000000000000000000" pitchFamily="2" charset="2"/>
              </a:rPr>
              <a:t> cần dựng cây source tree đến RP</a:t>
            </a:r>
          </a:p>
          <a:p>
            <a:r>
              <a:rPr lang="en-GB" sz="2000">
                <a:sym typeface="Wingdings" panose="05000000000000000000" pitchFamily="2" charset="2"/>
              </a:rPr>
              <a:t>FHR</a:t>
            </a:r>
            <a:r>
              <a:rPr lang="vi-VN" sz="2000"/>
              <a:t> </a:t>
            </a:r>
            <a:r>
              <a:rPr lang="vi-VN" sz="2000" dirty="0"/>
              <a:t>khởi </a:t>
            </a:r>
            <a:r>
              <a:rPr lang="vi-VN" sz="2000"/>
              <a:t>tạo thông </a:t>
            </a:r>
            <a:r>
              <a:rPr lang="vi-VN" sz="2000" dirty="0"/>
              <a:t>điệp PIM-Register đến RP</a:t>
            </a:r>
          </a:p>
          <a:p>
            <a:r>
              <a:rPr lang="vi-VN" sz="2000"/>
              <a:t>RP </a:t>
            </a:r>
            <a:r>
              <a:rPr lang="en-GB" sz="2000"/>
              <a:t>áp dụng RPF về R1 và lần lượt </a:t>
            </a:r>
            <a:r>
              <a:rPr lang="vi-VN" sz="2000"/>
              <a:t>gửi </a:t>
            </a:r>
            <a:r>
              <a:rPr lang="vi-VN" sz="2000" dirty="0"/>
              <a:t>PIM </a:t>
            </a:r>
            <a:r>
              <a:rPr lang="vi-VN" sz="2000"/>
              <a:t>Join </a:t>
            </a:r>
            <a:r>
              <a:rPr lang="en-GB" sz="2000"/>
              <a:t>từ down stream router đến up stream router trong RPF</a:t>
            </a:r>
          </a:p>
          <a:p>
            <a:r>
              <a:rPr lang="en-GB" sz="2000"/>
              <a:t>Cành được lần lượt gắn vào source tree từ RP đến FHR (</a:t>
            </a:r>
            <a:r>
              <a:rPr lang="vi-VN" sz="2000"/>
              <a:t>R1</a:t>
            </a:r>
            <a:r>
              <a:rPr lang="en-GB" sz="2000"/>
              <a:t>) qua </a:t>
            </a:r>
            <a:r>
              <a:rPr lang="vi-VN" sz="2000"/>
              <a:t>router </a:t>
            </a:r>
            <a:r>
              <a:rPr lang="vi-VN" sz="2000" dirty="0"/>
              <a:t>trung gian (là R2)</a:t>
            </a:r>
            <a:endParaRPr lang="en-US" sz="2000" dirty="0"/>
          </a:p>
        </p:txBody>
      </p:sp>
      <p:sp>
        <p:nvSpPr>
          <p:cNvPr id="4" name="Slide Number Placeholder 3">
            <a:extLst>
              <a:ext uri="{FF2B5EF4-FFF2-40B4-BE49-F238E27FC236}">
                <a16:creationId xmlns:a16="http://schemas.microsoft.com/office/drawing/2014/main" id="{D2817932-8E75-4A44-BB23-5BC41F7902F1}"/>
              </a:ext>
            </a:extLst>
          </p:cNvPr>
          <p:cNvSpPr>
            <a:spLocks noGrp="1"/>
          </p:cNvSpPr>
          <p:nvPr>
            <p:ph type="sldNum" sz="quarter" idx="12"/>
          </p:nvPr>
        </p:nvSpPr>
        <p:spPr/>
        <p:txBody>
          <a:bodyPr/>
          <a:lstStyle/>
          <a:p>
            <a:fld id="{DF28FB93-0A08-4E7D-8E63-9EFA29F1E093}" type="slidenum">
              <a:rPr lang="en-US" smtClean="0"/>
              <a:pPr/>
              <a:t>47</a:t>
            </a:fld>
            <a:endParaRPr lang="en-US"/>
          </a:p>
        </p:txBody>
      </p:sp>
      <p:sp>
        <p:nvSpPr>
          <p:cNvPr id="36" name="Rectangle 34">
            <a:extLst>
              <a:ext uri="{FF2B5EF4-FFF2-40B4-BE49-F238E27FC236}">
                <a16:creationId xmlns:a16="http://schemas.microsoft.com/office/drawing/2014/main" id="{F0675534-1C50-4B28-A918-9E0EEA10F814}"/>
              </a:ext>
            </a:extLst>
          </p:cNvPr>
          <p:cNvSpPr>
            <a:spLocks noChangeArrowheads="1"/>
          </p:cNvSpPr>
          <p:nvPr/>
        </p:nvSpPr>
        <p:spPr bwMode="auto">
          <a:xfrm>
            <a:off x="9468986" y="2659132"/>
            <a:ext cx="413574"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en-US" sz="1400" dirty="0">
                <a:solidFill>
                  <a:srgbClr val="FF0000"/>
                </a:solidFill>
              </a:rPr>
              <a:t>RP</a:t>
            </a:r>
          </a:p>
        </p:txBody>
      </p:sp>
      <p:sp>
        <p:nvSpPr>
          <p:cNvPr id="44" name="Line 12">
            <a:extLst>
              <a:ext uri="{FF2B5EF4-FFF2-40B4-BE49-F238E27FC236}">
                <a16:creationId xmlns:a16="http://schemas.microsoft.com/office/drawing/2014/main" id="{F1014F54-E0F0-4ABF-B6E1-4782BEE1B88E}"/>
              </a:ext>
            </a:extLst>
          </p:cNvPr>
          <p:cNvSpPr>
            <a:spLocks noChangeShapeType="1"/>
          </p:cNvSpPr>
          <p:nvPr/>
        </p:nvSpPr>
        <p:spPr bwMode="auto">
          <a:xfrm>
            <a:off x="7287579" y="3022101"/>
            <a:ext cx="625277" cy="95946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2">
            <a:extLst>
              <a:ext uri="{FF2B5EF4-FFF2-40B4-BE49-F238E27FC236}">
                <a16:creationId xmlns:a16="http://schemas.microsoft.com/office/drawing/2014/main" id="{5F0F85FD-FEF5-4AC1-97CB-3978067183F3}"/>
              </a:ext>
            </a:extLst>
          </p:cNvPr>
          <p:cNvSpPr>
            <a:spLocks noChangeShapeType="1"/>
          </p:cNvSpPr>
          <p:nvPr/>
        </p:nvSpPr>
        <p:spPr bwMode="auto">
          <a:xfrm>
            <a:off x="6936541" y="1781175"/>
            <a:ext cx="0" cy="535918"/>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12">
            <a:extLst>
              <a:ext uri="{FF2B5EF4-FFF2-40B4-BE49-F238E27FC236}">
                <a16:creationId xmlns:a16="http://schemas.microsoft.com/office/drawing/2014/main" id="{2C5ABFA5-A6E6-457B-801E-B09A33E9CC9A}"/>
              </a:ext>
            </a:extLst>
          </p:cNvPr>
          <p:cNvSpPr>
            <a:spLocks noChangeShapeType="1"/>
          </p:cNvSpPr>
          <p:nvPr/>
        </p:nvSpPr>
        <p:spPr bwMode="auto">
          <a:xfrm>
            <a:off x="7241341" y="2317093"/>
            <a:ext cx="0" cy="611881"/>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12">
            <a:extLst>
              <a:ext uri="{FF2B5EF4-FFF2-40B4-BE49-F238E27FC236}">
                <a16:creationId xmlns:a16="http://schemas.microsoft.com/office/drawing/2014/main" id="{60C826EC-1016-4D18-A1E3-CDF5C15ECD44}"/>
              </a:ext>
            </a:extLst>
          </p:cNvPr>
          <p:cNvSpPr>
            <a:spLocks noChangeShapeType="1"/>
          </p:cNvSpPr>
          <p:nvPr/>
        </p:nvSpPr>
        <p:spPr bwMode="auto">
          <a:xfrm>
            <a:off x="11276012" y="2786958"/>
            <a:ext cx="0" cy="8350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21">
            <a:extLst>
              <a:ext uri="{FF2B5EF4-FFF2-40B4-BE49-F238E27FC236}">
                <a16:creationId xmlns:a16="http://schemas.microsoft.com/office/drawing/2014/main" id="{C737CE44-0B3B-47E1-AF33-11503DED8640}"/>
              </a:ext>
            </a:extLst>
          </p:cNvPr>
          <p:cNvSpPr>
            <a:spLocks noChangeShapeType="1"/>
          </p:cNvSpPr>
          <p:nvPr/>
        </p:nvSpPr>
        <p:spPr bwMode="auto">
          <a:xfrm flipV="1">
            <a:off x="7222453" y="4757737"/>
            <a:ext cx="10347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21">
            <a:extLst>
              <a:ext uri="{FF2B5EF4-FFF2-40B4-BE49-F238E27FC236}">
                <a16:creationId xmlns:a16="http://schemas.microsoft.com/office/drawing/2014/main" id="{9E2B2771-40A2-4D29-ADD2-E43DDC9BE259}"/>
              </a:ext>
            </a:extLst>
          </p:cNvPr>
          <p:cNvSpPr>
            <a:spLocks noChangeShapeType="1"/>
          </p:cNvSpPr>
          <p:nvPr/>
        </p:nvSpPr>
        <p:spPr bwMode="auto">
          <a:xfrm flipV="1">
            <a:off x="9172358" y="4757737"/>
            <a:ext cx="10347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12">
            <a:extLst>
              <a:ext uri="{FF2B5EF4-FFF2-40B4-BE49-F238E27FC236}">
                <a16:creationId xmlns:a16="http://schemas.microsoft.com/office/drawing/2014/main" id="{58AD9E53-1E7D-46BD-8355-118DFC2AAFFA}"/>
              </a:ext>
            </a:extLst>
          </p:cNvPr>
          <p:cNvSpPr>
            <a:spLocks noChangeShapeType="1"/>
          </p:cNvSpPr>
          <p:nvPr/>
        </p:nvSpPr>
        <p:spPr bwMode="auto">
          <a:xfrm>
            <a:off x="7912856" y="4038599"/>
            <a:ext cx="0" cy="719137"/>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12">
            <a:extLst>
              <a:ext uri="{FF2B5EF4-FFF2-40B4-BE49-F238E27FC236}">
                <a16:creationId xmlns:a16="http://schemas.microsoft.com/office/drawing/2014/main" id="{846459C7-3C9B-473F-89D8-0C40B1A9BBB1}"/>
              </a:ext>
            </a:extLst>
          </p:cNvPr>
          <p:cNvSpPr>
            <a:spLocks noChangeShapeType="1"/>
          </p:cNvSpPr>
          <p:nvPr/>
        </p:nvSpPr>
        <p:spPr bwMode="auto">
          <a:xfrm>
            <a:off x="9505116" y="4038600"/>
            <a:ext cx="0" cy="719138"/>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Line 12">
            <a:extLst>
              <a:ext uri="{FF2B5EF4-FFF2-40B4-BE49-F238E27FC236}">
                <a16:creationId xmlns:a16="http://schemas.microsoft.com/office/drawing/2014/main" id="{3D379AAC-1861-432C-95A8-CD743E7073C8}"/>
              </a:ext>
            </a:extLst>
          </p:cNvPr>
          <p:cNvSpPr>
            <a:spLocks noChangeShapeType="1"/>
          </p:cNvSpPr>
          <p:nvPr/>
        </p:nvSpPr>
        <p:spPr bwMode="auto">
          <a:xfrm flipH="1">
            <a:off x="7912856" y="3033180"/>
            <a:ext cx="1535846" cy="910393"/>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12">
            <a:extLst>
              <a:ext uri="{FF2B5EF4-FFF2-40B4-BE49-F238E27FC236}">
                <a16:creationId xmlns:a16="http://schemas.microsoft.com/office/drawing/2014/main" id="{DDA26560-32FD-4FC2-8C06-E57C2D72C9D2}"/>
              </a:ext>
            </a:extLst>
          </p:cNvPr>
          <p:cNvSpPr>
            <a:spLocks noChangeShapeType="1"/>
          </p:cNvSpPr>
          <p:nvPr/>
        </p:nvSpPr>
        <p:spPr bwMode="auto">
          <a:xfrm>
            <a:off x="7500005" y="4770437"/>
            <a:ext cx="0" cy="50641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12">
            <a:extLst>
              <a:ext uri="{FF2B5EF4-FFF2-40B4-BE49-F238E27FC236}">
                <a16:creationId xmlns:a16="http://schemas.microsoft.com/office/drawing/2014/main" id="{93613990-DA4E-4476-94C7-998D886B96ED}"/>
              </a:ext>
            </a:extLst>
          </p:cNvPr>
          <p:cNvSpPr>
            <a:spLocks noChangeShapeType="1"/>
          </p:cNvSpPr>
          <p:nvPr/>
        </p:nvSpPr>
        <p:spPr bwMode="auto">
          <a:xfrm>
            <a:off x="9740166" y="4770437"/>
            <a:ext cx="0" cy="50641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7" name="Picture 2" descr="C:\Users\HP\AppData\Local\Microsoft\Windows\Temporary Internet Files\Content.IE5\XHC0ZJ3B\router-30140_640[1].png">
            <a:extLst>
              <a:ext uri="{FF2B5EF4-FFF2-40B4-BE49-F238E27FC236}">
                <a16:creationId xmlns:a16="http://schemas.microsoft.com/office/drawing/2014/main" id="{89313792-9ACB-408B-AA40-FD6DCF90FA0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7341" y="2928974"/>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48" name="computr2">
            <a:extLst>
              <a:ext uri="{FF2B5EF4-FFF2-40B4-BE49-F238E27FC236}">
                <a16:creationId xmlns:a16="http://schemas.microsoft.com/office/drawing/2014/main" id="{CF579EDC-22E1-4538-8A55-6198861A0FC2}"/>
              </a:ext>
            </a:extLst>
          </p:cNvPr>
          <p:cNvSpPr>
            <a:spLocks noEditPoints="1" noChangeArrowheads="1"/>
          </p:cNvSpPr>
          <p:nvPr/>
        </p:nvSpPr>
        <p:spPr bwMode="auto">
          <a:xfrm>
            <a:off x="6717790" y="1440211"/>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49" name="Picture 2" descr="C:\Users\HP\AppData\Local\Microsoft\Windows\Temporary Internet Files\Content.IE5\XHC0ZJ3B\router-30140_640[1].png">
            <a:extLst>
              <a:ext uri="{FF2B5EF4-FFF2-40B4-BE49-F238E27FC236}">
                <a16:creationId xmlns:a16="http://schemas.microsoft.com/office/drawing/2014/main" id="{A48E1AE6-8778-4F3B-8F0E-C595D8AAB5F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9541"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C:\Users\HP\AppData\Local\Microsoft\Windows\Temporary Internet Files\Content.IE5\XHC0ZJ3B\router-30140_640[1].png">
            <a:extLst>
              <a:ext uri="{FF2B5EF4-FFF2-40B4-BE49-F238E27FC236}">
                <a16:creationId xmlns:a16="http://schemas.microsoft.com/office/drawing/2014/main" id="{C74BC2FE-5008-4768-8192-1A11BF4298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17979"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C:\Users\HP\AppData\Local\Microsoft\Windows\Temporary Internet Files\Content.IE5\XHC0ZJ3B\router-30140_640[1].png">
            <a:extLst>
              <a:ext uri="{FF2B5EF4-FFF2-40B4-BE49-F238E27FC236}">
                <a16:creationId xmlns:a16="http://schemas.microsoft.com/office/drawing/2014/main" id="{FF9DA5C4-EC7F-45A3-945D-8F063865BC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74322"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C:\Users\HP\AppData\Local\Microsoft\Windows\Temporary Internet Files\Content.IE5\XHC0ZJ3B\router-30140_640[1].png">
            <a:extLst>
              <a:ext uri="{FF2B5EF4-FFF2-40B4-BE49-F238E27FC236}">
                <a16:creationId xmlns:a16="http://schemas.microsoft.com/office/drawing/2014/main" id="{52CC0959-E969-4A30-8423-952F69E35C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75573" y="3853857"/>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C:\Users\HP\AppData\Local\Microsoft\Windows\Temporary Internet Files\Content.IE5\XHC0ZJ3B\router-30140_640[1].png">
            <a:extLst>
              <a:ext uri="{FF2B5EF4-FFF2-40B4-BE49-F238E27FC236}">
                <a16:creationId xmlns:a16="http://schemas.microsoft.com/office/drawing/2014/main" id="{3741C96E-89EB-4B9D-B4B6-4488E168A0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72547" y="3853857"/>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54" name="computr2">
            <a:extLst>
              <a:ext uri="{FF2B5EF4-FFF2-40B4-BE49-F238E27FC236}">
                <a16:creationId xmlns:a16="http://schemas.microsoft.com/office/drawing/2014/main" id="{F9EA78A7-15A0-4F6B-A027-47EB10777241}"/>
              </a:ext>
            </a:extLst>
          </p:cNvPr>
          <p:cNvSpPr>
            <a:spLocks noEditPoints="1" noChangeArrowheads="1"/>
          </p:cNvSpPr>
          <p:nvPr/>
        </p:nvSpPr>
        <p:spPr bwMode="auto">
          <a:xfrm>
            <a:off x="7339046" y="5276849"/>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55" name="computr2">
            <a:extLst>
              <a:ext uri="{FF2B5EF4-FFF2-40B4-BE49-F238E27FC236}">
                <a16:creationId xmlns:a16="http://schemas.microsoft.com/office/drawing/2014/main" id="{88F07140-7BB5-4CEE-8E9D-9B1B82567FDE}"/>
              </a:ext>
            </a:extLst>
          </p:cNvPr>
          <p:cNvSpPr>
            <a:spLocks noEditPoints="1" noChangeArrowheads="1"/>
          </p:cNvSpPr>
          <p:nvPr/>
        </p:nvSpPr>
        <p:spPr bwMode="auto">
          <a:xfrm>
            <a:off x="9569684" y="5276849"/>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grpSp>
        <p:nvGrpSpPr>
          <p:cNvPr id="68" name="Group 55">
            <a:extLst>
              <a:ext uri="{FF2B5EF4-FFF2-40B4-BE49-F238E27FC236}">
                <a16:creationId xmlns:a16="http://schemas.microsoft.com/office/drawing/2014/main" id="{2D0CD319-E650-46AB-90D0-2491E2F6C6C1}"/>
              </a:ext>
            </a:extLst>
          </p:cNvPr>
          <p:cNvGrpSpPr>
            <a:grpSpLocks/>
          </p:cNvGrpSpPr>
          <p:nvPr/>
        </p:nvGrpSpPr>
        <p:grpSpPr bwMode="auto">
          <a:xfrm>
            <a:off x="10320554" y="533400"/>
            <a:ext cx="1511301" cy="923925"/>
            <a:chOff x="3860" y="720"/>
            <a:chExt cx="952" cy="582"/>
          </a:xfrm>
          <a:noFill/>
        </p:grpSpPr>
        <p:sp>
          <p:nvSpPr>
            <p:cNvPr id="69" name="Rectangle 49">
              <a:extLst>
                <a:ext uri="{FF2B5EF4-FFF2-40B4-BE49-F238E27FC236}">
                  <a16:creationId xmlns:a16="http://schemas.microsoft.com/office/drawing/2014/main" id="{471F8951-00A8-46AF-8794-B6059FBA36B0}"/>
                </a:ext>
              </a:extLst>
            </p:cNvPr>
            <p:cNvSpPr>
              <a:spLocks noChangeArrowheads="1"/>
            </p:cNvSpPr>
            <p:nvPr/>
          </p:nvSpPr>
          <p:spPr bwMode="auto">
            <a:xfrm>
              <a:off x="3860" y="725"/>
              <a:ext cx="952" cy="568"/>
            </a:xfrm>
            <a:prstGeom prst="rect">
              <a:avLst/>
            </a:prstGeom>
            <a:grpFill/>
            <a:ln w="12700">
              <a:solidFill>
                <a:srgbClr val="000000"/>
              </a:solidFill>
              <a:miter lim="800000"/>
              <a:headEnd/>
              <a:tailEnd/>
            </a:ln>
            <a:effectLst>
              <a:outerShdw dist="35921" dir="2700000" algn="ctr" rotWithShape="0">
                <a:schemeClr val="tx1"/>
              </a:outerShdw>
            </a:effectLst>
          </p:spPr>
          <p:txBody>
            <a:bodyPr wrap="none" anchor="ct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eaLnBrk="1" hangingPunct="1"/>
              <a:endParaRPr lang="en-GB" altLang="en-US"/>
            </a:p>
          </p:txBody>
        </p:sp>
        <p:sp>
          <p:nvSpPr>
            <p:cNvPr id="70" name="Line 50">
              <a:extLst>
                <a:ext uri="{FF2B5EF4-FFF2-40B4-BE49-F238E27FC236}">
                  <a16:creationId xmlns:a16="http://schemas.microsoft.com/office/drawing/2014/main" id="{DEADB9D6-0DC3-4539-9AA2-AAE522B0E700}"/>
                </a:ext>
              </a:extLst>
            </p:cNvPr>
            <p:cNvSpPr>
              <a:spLocks noChangeShapeType="1"/>
            </p:cNvSpPr>
            <p:nvPr/>
          </p:nvSpPr>
          <p:spPr bwMode="auto">
            <a:xfrm>
              <a:off x="3906" y="845"/>
              <a:ext cx="286" cy="0"/>
            </a:xfrm>
            <a:prstGeom prst="line">
              <a:avLst/>
            </a:prstGeom>
            <a:grpFill/>
            <a:ln w="63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Line 51">
              <a:extLst>
                <a:ext uri="{FF2B5EF4-FFF2-40B4-BE49-F238E27FC236}">
                  <a16:creationId xmlns:a16="http://schemas.microsoft.com/office/drawing/2014/main" id="{4DFE555B-9F2C-4AFE-87DE-8CA5B0C8E73E}"/>
                </a:ext>
              </a:extLst>
            </p:cNvPr>
            <p:cNvSpPr>
              <a:spLocks noChangeShapeType="1"/>
            </p:cNvSpPr>
            <p:nvPr/>
          </p:nvSpPr>
          <p:spPr bwMode="auto">
            <a:xfrm>
              <a:off x="3906" y="1010"/>
              <a:ext cx="286" cy="0"/>
            </a:xfrm>
            <a:prstGeom prst="line">
              <a:avLst/>
            </a:prstGeom>
            <a:grpFill/>
            <a:ln w="25400">
              <a:solidFill>
                <a:srgbClr val="7030A0"/>
              </a:solidFill>
              <a:round/>
              <a:headEnd type="none" w="sm" len="sm"/>
              <a:tailEnd type="none" w="sm" len="sm"/>
            </a:ln>
            <a:effectLst/>
          </p:spPr>
          <p:txBody>
            <a:bodyPr wrap="none" anchor="ctr"/>
            <a:lstStyle/>
            <a:p>
              <a:endParaRPr lang="en-US"/>
            </a:p>
          </p:txBody>
        </p:sp>
        <p:sp>
          <p:nvSpPr>
            <p:cNvPr id="72" name="Line 52">
              <a:extLst>
                <a:ext uri="{FF2B5EF4-FFF2-40B4-BE49-F238E27FC236}">
                  <a16:creationId xmlns:a16="http://schemas.microsoft.com/office/drawing/2014/main" id="{9D1CE845-A7AA-4C6A-A8D9-720ED44615C9}"/>
                </a:ext>
              </a:extLst>
            </p:cNvPr>
            <p:cNvSpPr>
              <a:spLocks noChangeShapeType="1"/>
            </p:cNvSpPr>
            <p:nvPr/>
          </p:nvSpPr>
          <p:spPr bwMode="auto">
            <a:xfrm>
              <a:off x="3906" y="1171"/>
              <a:ext cx="286" cy="0"/>
            </a:xfrm>
            <a:prstGeom prst="line">
              <a:avLst/>
            </a:prstGeom>
            <a:grpFill/>
            <a:ln w="25400">
              <a:solidFill>
                <a:srgbClr val="00B050"/>
              </a:solidFill>
              <a:round/>
              <a:headEnd type="none" w="sm" len="sm"/>
              <a:tailEnd type="none" w="sm" len="sm"/>
            </a:ln>
            <a:effectLst/>
          </p:spPr>
          <p:txBody>
            <a:bodyPr wrap="none" anchor="ctr"/>
            <a:lstStyle/>
            <a:p>
              <a:endParaRPr lang="en-US"/>
            </a:p>
          </p:txBody>
        </p:sp>
        <p:sp>
          <p:nvSpPr>
            <p:cNvPr id="73" name="Line 53">
              <a:extLst>
                <a:ext uri="{FF2B5EF4-FFF2-40B4-BE49-F238E27FC236}">
                  <a16:creationId xmlns:a16="http://schemas.microsoft.com/office/drawing/2014/main" id="{1E99CB7F-3DAF-4534-AFAE-878C83059EA6}"/>
                </a:ext>
              </a:extLst>
            </p:cNvPr>
            <p:cNvSpPr>
              <a:spLocks noChangeShapeType="1"/>
            </p:cNvSpPr>
            <p:nvPr/>
          </p:nvSpPr>
          <p:spPr bwMode="auto">
            <a:xfrm>
              <a:off x="3906" y="1209"/>
              <a:ext cx="286" cy="0"/>
            </a:xfrm>
            <a:prstGeom prst="line">
              <a:avLst/>
            </a:prstGeom>
            <a:grpFill/>
            <a:ln w="25400">
              <a:solidFill>
                <a:srgbClr val="FFC000"/>
              </a:solidFill>
              <a:round/>
              <a:headEnd type="none" w="sm" len="sm"/>
              <a:tailEnd type="none" w="sm" len="sm"/>
            </a:ln>
            <a:effectLst/>
          </p:spPr>
          <p:txBody>
            <a:bodyPr wrap="none" anchor="ctr"/>
            <a:lstStyle/>
            <a:p>
              <a:endParaRPr lang="en-US"/>
            </a:p>
          </p:txBody>
        </p:sp>
        <p:sp>
          <p:nvSpPr>
            <p:cNvPr id="74" name="Rectangle 54">
              <a:extLst>
                <a:ext uri="{FF2B5EF4-FFF2-40B4-BE49-F238E27FC236}">
                  <a16:creationId xmlns:a16="http://schemas.microsoft.com/office/drawing/2014/main" id="{2A5AA141-369D-4E19-B752-1DA3571E71AB}"/>
                </a:ext>
              </a:extLst>
            </p:cNvPr>
            <p:cNvSpPr>
              <a:spLocks noChangeArrowheads="1"/>
            </p:cNvSpPr>
            <p:nvPr/>
          </p:nvSpPr>
          <p:spPr bwMode="auto">
            <a:xfrm>
              <a:off x="4230" y="720"/>
              <a:ext cx="571" cy="58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20000"/>
                </a:spcBef>
              </a:pPr>
              <a:r>
                <a:rPr lang="en-US" altLang="en-US" dirty="0"/>
                <a:t>Link</a:t>
              </a:r>
            </a:p>
            <a:p>
              <a:pPr>
                <a:spcBef>
                  <a:spcPct val="20000"/>
                </a:spcBef>
              </a:pPr>
              <a:r>
                <a:rPr lang="en-US" altLang="en-US" dirty="0"/>
                <a:t>Data</a:t>
              </a:r>
            </a:p>
            <a:p>
              <a:pPr>
                <a:spcBef>
                  <a:spcPct val="20000"/>
                </a:spcBef>
              </a:pPr>
              <a:r>
                <a:rPr lang="en-US" altLang="en-US" dirty="0"/>
                <a:t>Control</a:t>
              </a:r>
            </a:p>
          </p:txBody>
        </p:sp>
      </p:grpSp>
      <p:sp>
        <p:nvSpPr>
          <p:cNvPr id="80" name="Rectangle 7">
            <a:extLst>
              <a:ext uri="{FF2B5EF4-FFF2-40B4-BE49-F238E27FC236}">
                <a16:creationId xmlns:a16="http://schemas.microsoft.com/office/drawing/2014/main" id="{88263233-430A-4811-8961-AF0B6C67796E}"/>
              </a:ext>
            </a:extLst>
          </p:cNvPr>
          <p:cNvSpPr>
            <a:spLocks noChangeArrowheads="1"/>
          </p:cNvSpPr>
          <p:nvPr/>
        </p:nvSpPr>
        <p:spPr bwMode="auto">
          <a:xfrm>
            <a:off x="8322429"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R2</a:t>
            </a:r>
          </a:p>
        </p:txBody>
      </p:sp>
      <p:sp>
        <p:nvSpPr>
          <p:cNvPr id="82" name="Rectangle 10">
            <a:extLst>
              <a:ext uri="{FF2B5EF4-FFF2-40B4-BE49-F238E27FC236}">
                <a16:creationId xmlns:a16="http://schemas.microsoft.com/office/drawing/2014/main" id="{A1DE99FD-7ED9-4415-B56D-E6619465C22A}"/>
              </a:ext>
            </a:extLst>
          </p:cNvPr>
          <p:cNvSpPr>
            <a:spLocks noChangeArrowheads="1"/>
          </p:cNvSpPr>
          <p:nvPr/>
        </p:nvSpPr>
        <p:spPr bwMode="auto">
          <a:xfrm>
            <a:off x="7245310"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R1</a:t>
            </a:r>
          </a:p>
        </p:txBody>
      </p:sp>
      <p:sp>
        <p:nvSpPr>
          <p:cNvPr id="83" name="Rectangle 11">
            <a:extLst>
              <a:ext uri="{FF2B5EF4-FFF2-40B4-BE49-F238E27FC236}">
                <a16:creationId xmlns:a16="http://schemas.microsoft.com/office/drawing/2014/main" id="{808F955A-5D4E-4B98-8A47-DEBAB42E612C}"/>
              </a:ext>
            </a:extLst>
          </p:cNvPr>
          <p:cNvSpPr>
            <a:spLocks noChangeArrowheads="1"/>
          </p:cNvSpPr>
          <p:nvPr/>
        </p:nvSpPr>
        <p:spPr bwMode="auto">
          <a:xfrm>
            <a:off x="10608429"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R3</a:t>
            </a:r>
          </a:p>
        </p:txBody>
      </p:sp>
      <p:sp>
        <p:nvSpPr>
          <p:cNvPr id="84" name="Rectangle 12">
            <a:extLst>
              <a:ext uri="{FF2B5EF4-FFF2-40B4-BE49-F238E27FC236}">
                <a16:creationId xmlns:a16="http://schemas.microsoft.com/office/drawing/2014/main" id="{8DEFFC18-95F6-4BB7-A555-335ED5708F30}"/>
              </a:ext>
            </a:extLst>
          </p:cNvPr>
          <p:cNvSpPr>
            <a:spLocks noChangeArrowheads="1"/>
          </p:cNvSpPr>
          <p:nvPr/>
        </p:nvSpPr>
        <p:spPr bwMode="auto">
          <a:xfrm>
            <a:off x="7042535" y="1420812"/>
            <a:ext cx="1109277"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H1: Source</a:t>
            </a:r>
          </a:p>
        </p:txBody>
      </p:sp>
      <p:sp>
        <p:nvSpPr>
          <p:cNvPr id="86" name="Rectangle 14">
            <a:extLst>
              <a:ext uri="{FF2B5EF4-FFF2-40B4-BE49-F238E27FC236}">
                <a16:creationId xmlns:a16="http://schemas.microsoft.com/office/drawing/2014/main" id="{662032BC-B346-4FDD-812C-7B2B578C50AE}"/>
              </a:ext>
            </a:extLst>
          </p:cNvPr>
          <p:cNvSpPr>
            <a:spLocks noChangeArrowheads="1"/>
          </p:cNvSpPr>
          <p:nvPr/>
        </p:nvSpPr>
        <p:spPr bwMode="auto">
          <a:xfrm>
            <a:off x="9420802" y="2333662"/>
            <a:ext cx="940810" cy="264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200" b="0" i="1" dirty="0">
                <a:solidFill>
                  <a:schemeClr val="accent1"/>
                </a:solidFill>
              </a:rPr>
              <a:t>(*, G) State</a:t>
            </a:r>
          </a:p>
        </p:txBody>
      </p:sp>
      <p:sp>
        <p:nvSpPr>
          <p:cNvPr id="87" name="Rectangle 8">
            <a:extLst>
              <a:ext uri="{FF2B5EF4-FFF2-40B4-BE49-F238E27FC236}">
                <a16:creationId xmlns:a16="http://schemas.microsoft.com/office/drawing/2014/main" id="{AC580081-E517-4EB0-9413-F6426AAB3689}"/>
              </a:ext>
            </a:extLst>
          </p:cNvPr>
          <p:cNvSpPr>
            <a:spLocks noChangeArrowheads="1"/>
          </p:cNvSpPr>
          <p:nvPr/>
        </p:nvSpPr>
        <p:spPr bwMode="auto">
          <a:xfrm>
            <a:off x="9603541" y="4019552"/>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R5</a:t>
            </a:r>
          </a:p>
        </p:txBody>
      </p:sp>
      <p:sp>
        <p:nvSpPr>
          <p:cNvPr id="88" name="Rectangle 23">
            <a:extLst>
              <a:ext uri="{FF2B5EF4-FFF2-40B4-BE49-F238E27FC236}">
                <a16:creationId xmlns:a16="http://schemas.microsoft.com/office/drawing/2014/main" id="{83C3AE57-21C6-4574-A868-70381B5521BC}"/>
              </a:ext>
            </a:extLst>
          </p:cNvPr>
          <p:cNvSpPr>
            <a:spLocks noChangeArrowheads="1"/>
          </p:cNvSpPr>
          <p:nvPr/>
        </p:nvSpPr>
        <p:spPr bwMode="auto">
          <a:xfrm>
            <a:off x="7974690" y="4019552"/>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R4</a:t>
            </a:r>
          </a:p>
        </p:txBody>
      </p:sp>
      <p:cxnSp>
        <p:nvCxnSpPr>
          <p:cNvPr id="89" name="Straight Arrow Connector 88">
            <a:extLst>
              <a:ext uri="{FF2B5EF4-FFF2-40B4-BE49-F238E27FC236}">
                <a16:creationId xmlns:a16="http://schemas.microsoft.com/office/drawing/2014/main" id="{211FA910-FECE-4CE0-AD73-AA2ABA9D5A68}"/>
              </a:ext>
            </a:extLst>
          </p:cNvPr>
          <p:cNvCxnSpPr>
            <a:cxnSpLocks/>
          </p:cNvCxnSpPr>
          <p:nvPr/>
        </p:nvCxnSpPr>
        <p:spPr>
          <a:xfrm flipH="1">
            <a:off x="8197760" y="3243688"/>
            <a:ext cx="1082046" cy="652515"/>
          </a:xfrm>
          <a:prstGeom prst="straightConnector1">
            <a:avLst/>
          </a:prstGeom>
          <a:ln w="635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DDB40B0B-823A-42C3-91AB-024DA9848E94}"/>
              </a:ext>
            </a:extLst>
          </p:cNvPr>
          <p:cNvCxnSpPr>
            <a:cxnSpLocks/>
          </p:cNvCxnSpPr>
          <p:nvPr/>
        </p:nvCxnSpPr>
        <p:spPr>
          <a:xfrm flipH="1">
            <a:off x="8007148" y="4110038"/>
            <a:ext cx="996" cy="646112"/>
          </a:xfrm>
          <a:prstGeom prst="straightConnector1">
            <a:avLst/>
          </a:prstGeom>
          <a:ln w="635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6E1D46F9-E50A-4FE5-9542-9A385C1B45D1}"/>
              </a:ext>
            </a:extLst>
          </p:cNvPr>
          <p:cNvCxnSpPr>
            <a:cxnSpLocks/>
          </p:cNvCxnSpPr>
          <p:nvPr/>
        </p:nvCxnSpPr>
        <p:spPr>
          <a:xfrm>
            <a:off x="7612890" y="4764250"/>
            <a:ext cx="0" cy="503075"/>
          </a:xfrm>
          <a:prstGeom prst="straightConnector1">
            <a:avLst/>
          </a:prstGeom>
          <a:ln w="635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4829204D-495E-4666-9680-509EEFDC8D55}"/>
              </a:ext>
            </a:extLst>
          </p:cNvPr>
          <p:cNvCxnSpPr>
            <a:cxnSpLocks/>
          </p:cNvCxnSpPr>
          <p:nvPr/>
        </p:nvCxnSpPr>
        <p:spPr>
          <a:xfrm>
            <a:off x="6850714" y="1808010"/>
            <a:ext cx="0" cy="50967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0061D81B-6B0B-4FB1-A084-850521D2CBCF}"/>
              </a:ext>
            </a:extLst>
          </p:cNvPr>
          <p:cNvCxnSpPr>
            <a:cxnSpLocks/>
          </p:cNvCxnSpPr>
          <p:nvPr/>
        </p:nvCxnSpPr>
        <p:spPr>
          <a:xfrm>
            <a:off x="7174428" y="2317093"/>
            <a:ext cx="0" cy="60717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CB59F934-2F97-4A9C-A458-768D979D0D94}"/>
              </a:ext>
            </a:extLst>
          </p:cNvPr>
          <p:cNvCxnSpPr>
            <a:cxnSpLocks/>
          </p:cNvCxnSpPr>
          <p:nvPr/>
        </p:nvCxnSpPr>
        <p:spPr>
          <a:xfrm>
            <a:off x="8670105" y="2528392"/>
            <a:ext cx="558587" cy="37068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226C68E8-60A2-4986-8EE9-6FB4EE2F4305}"/>
              </a:ext>
            </a:extLst>
          </p:cNvPr>
          <p:cNvCxnSpPr>
            <a:cxnSpLocks/>
          </p:cNvCxnSpPr>
          <p:nvPr/>
        </p:nvCxnSpPr>
        <p:spPr>
          <a:xfrm>
            <a:off x="7966105" y="2528392"/>
            <a:ext cx="714674" cy="255"/>
          </a:xfrm>
          <a:prstGeom prst="straightConnector1">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EB26B2E1-D6EF-41B8-A907-91D2B0C34626}"/>
              </a:ext>
            </a:extLst>
          </p:cNvPr>
          <p:cNvCxnSpPr>
            <a:cxnSpLocks/>
          </p:cNvCxnSpPr>
          <p:nvPr/>
        </p:nvCxnSpPr>
        <p:spPr>
          <a:xfrm flipV="1">
            <a:off x="7482166" y="2524808"/>
            <a:ext cx="492524" cy="388108"/>
          </a:xfrm>
          <a:prstGeom prst="straightConnector1">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Rectangle 39">
            <a:extLst>
              <a:ext uri="{FF2B5EF4-FFF2-40B4-BE49-F238E27FC236}">
                <a16:creationId xmlns:a16="http://schemas.microsoft.com/office/drawing/2014/main" id="{429205E9-1CC9-49EF-ADA3-9D63A8779780}"/>
              </a:ext>
            </a:extLst>
          </p:cNvPr>
          <p:cNvSpPr>
            <a:spLocks noChangeArrowheads="1"/>
          </p:cNvSpPr>
          <p:nvPr/>
        </p:nvSpPr>
        <p:spPr bwMode="auto">
          <a:xfrm>
            <a:off x="7912856" y="2227710"/>
            <a:ext cx="944786" cy="308419"/>
          </a:xfrm>
          <a:prstGeom prst="rect">
            <a:avLst/>
          </a:prstGeom>
          <a:noFill/>
          <a:ln>
            <a:noFill/>
          </a:ln>
          <a:effectLst/>
        </p:spPr>
        <p:txBody>
          <a:bodyPr wrap="squar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vi-VN" altLang="en-US" sz="1400" dirty="0"/>
              <a:t>Register</a:t>
            </a:r>
            <a:endParaRPr lang="en-US" altLang="en-US" sz="1400" dirty="0"/>
          </a:p>
        </p:txBody>
      </p:sp>
      <p:cxnSp>
        <p:nvCxnSpPr>
          <p:cNvPr id="98" name="Straight Arrow Connector 97">
            <a:extLst>
              <a:ext uri="{FF2B5EF4-FFF2-40B4-BE49-F238E27FC236}">
                <a16:creationId xmlns:a16="http://schemas.microsoft.com/office/drawing/2014/main" id="{7C80B198-E558-4D44-B51E-357D14388771}"/>
              </a:ext>
            </a:extLst>
          </p:cNvPr>
          <p:cNvCxnSpPr>
            <a:cxnSpLocks/>
            <a:endCxn id="49" idx="3"/>
          </p:cNvCxnSpPr>
          <p:nvPr/>
        </p:nvCxnSpPr>
        <p:spPr>
          <a:xfrm flipH="1">
            <a:off x="8601728" y="3068190"/>
            <a:ext cx="570013" cy="438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6E5431C8-F590-4558-87EA-7ABF366492B6}"/>
              </a:ext>
            </a:extLst>
          </p:cNvPr>
          <p:cNvCxnSpPr>
            <a:cxnSpLocks/>
          </p:cNvCxnSpPr>
          <p:nvPr/>
        </p:nvCxnSpPr>
        <p:spPr>
          <a:xfrm flipH="1">
            <a:off x="7483990" y="3068190"/>
            <a:ext cx="570013" cy="438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0" name="Rectangle 39">
            <a:extLst>
              <a:ext uri="{FF2B5EF4-FFF2-40B4-BE49-F238E27FC236}">
                <a16:creationId xmlns:a16="http://schemas.microsoft.com/office/drawing/2014/main" id="{6EEB628B-6898-44A9-8802-2965B6B12678}"/>
              </a:ext>
            </a:extLst>
          </p:cNvPr>
          <p:cNvSpPr>
            <a:spLocks noChangeArrowheads="1"/>
          </p:cNvSpPr>
          <p:nvPr/>
        </p:nvSpPr>
        <p:spPr bwMode="auto">
          <a:xfrm>
            <a:off x="8630481" y="3036479"/>
            <a:ext cx="731968" cy="308419"/>
          </a:xfrm>
          <a:prstGeom prst="rect">
            <a:avLst/>
          </a:prstGeom>
          <a:noFill/>
          <a:ln>
            <a:noFill/>
          </a:ln>
          <a:effectLst/>
        </p:spPr>
        <p:txBody>
          <a:bodyPr wrap="squar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GB" altLang="en-US" sz="1400" dirty="0"/>
              <a:t>Join</a:t>
            </a:r>
            <a:endParaRPr lang="en-US" altLang="en-US" sz="1400" dirty="0"/>
          </a:p>
        </p:txBody>
      </p:sp>
      <p:sp>
        <p:nvSpPr>
          <p:cNvPr id="101" name="Rectangle 39">
            <a:extLst>
              <a:ext uri="{FF2B5EF4-FFF2-40B4-BE49-F238E27FC236}">
                <a16:creationId xmlns:a16="http://schemas.microsoft.com/office/drawing/2014/main" id="{B2E7EBB8-49A5-406F-924C-8CCC724CF2E0}"/>
              </a:ext>
            </a:extLst>
          </p:cNvPr>
          <p:cNvSpPr>
            <a:spLocks noChangeArrowheads="1"/>
          </p:cNvSpPr>
          <p:nvPr/>
        </p:nvSpPr>
        <p:spPr bwMode="auto">
          <a:xfrm>
            <a:off x="7552481" y="3036479"/>
            <a:ext cx="731968" cy="308419"/>
          </a:xfrm>
          <a:prstGeom prst="rect">
            <a:avLst/>
          </a:prstGeom>
          <a:noFill/>
          <a:ln>
            <a:noFill/>
          </a:ln>
          <a:effectLst/>
        </p:spPr>
        <p:txBody>
          <a:bodyPr wrap="squar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GB" altLang="en-US" sz="1400" dirty="0"/>
              <a:t>Join</a:t>
            </a:r>
            <a:endParaRPr lang="en-US" altLang="en-US" sz="1400" dirty="0"/>
          </a:p>
        </p:txBody>
      </p:sp>
      <p:sp>
        <p:nvSpPr>
          <p:cNvPr id="102" name="Rectangle 6">
            <a:extLst>
              <a:ext uri="{FF2B5EF4-FFF2-40B4-BE49-F238E27FC236}">
                <a16:creationId xmlns:a16="http://schemas.microsoft.com/office/drawing/2014/main" id="{A7E7F156-29E9-4D8C-BD07-68BC6801C0D1}"/>
              </a:ext>
            </a:extLst>
          </p:cNvPr>
          <p:cNvSpPr>
            <a:spLocks noChangeArrowheads="1"/>
          </p:cNvSpPr>
          <p:nvPr/>
        </p:nvSpPr>
        <p:spPr bwMode="auto">
          <a:xfrm>
            <a:off x="7058753" y="5629273"/>
            <a:ext cx="1298431"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H2: Receiver</a:t>
            </a:r>
          </a:p>
        </p:txBody>
      </p:sp>
      <p:sp>
        <p:nvSpPr>
          <p:cNvPr id="103" name="Line 21">
            <a:extLst>
              <a:ext uri="{FF2B5EF4-FFF2-40B4-BE49-F238E27FC236}">
                <a16:creationId xmlns:a16="http://schemas.microsoft.com/office/drawing/2014/main" id="{98BBDA15-2468-453F-BFEF-593DD7366CB5}"/>
              </a:ext>
            </a:extLst>
          </p:cNvPr>
          <p:cNvSpPr>
            <a:spLocks noChangeShapeType="1"/>
          </p:cNvSpPr>
          <p:nvPr/>
        </p:nvSpPr>
        <p:spPr bwMode="auto">
          <a:xfrm flipV="1">
            <a:off x="11273591" y="3501832"/>
            <a:ext cx="28620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 name="computr2">
            <a:extLst>
              <a:ext uri="{FF2B5EF4-FFF2-40B4-BE49-F238E27FC236}">
                <a16:creationId xmlns:a16="http://schemas.microsoft.com/office/drawing/2014/main" id="{AAA90FEF-A5FE-45D2-AB5D-F39433924E8E}"/>
              </a:ext>
            </a:extLst>
          </p:cNvPr>
          <p:cNvSpPr>
            <a:spLocks noEditPoints="1" noChangeArrowheads="1"/>
          </p:cNvSpPr>
          <p:nvPr/>
        </p:nvSpPr>
        <p:spPr bwMode="auto">
          <a:xfrm>
            <a:off x="11491156" y="3470769"/>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105" name="Line 21">
            <a:extLst>
              <a:ext uri="{FF2B5EF4-FFF2-40B4-BE49-F238E27FC236}">
                <a16:creationId xmlns:a16="http://schemas.microsoft.com/office/drawing/2014/main" id="{661F5D10-2C19-4B24-85F5-7C3CAF383916}"/>
              </a:ext>
            </a:extLst>
          </p:cNvPr>
          <p:cNvSpPr>
            <a:spLocks noChangeShapeType="1"/>
          </p:cNvSpPr>
          <p:nvPr/>
        </p:nvSpPr>
        <p:spPr bwMode="auto">
          <a:xfrm flipV="1">
            <a:off x="6717791" y="2320266"/>
            <a:ext cx="868872"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Rectangle 14">
            <a:extLst>
              <a:ext uri="{FF2B5EF4-FFF2-40B4-BE49-F238E27FC236}">
                <a16:creationId xmlns:a16="http://schemas.microsoft.com/office/drawing/2014/main" id="{15F1893B-0F1D-46F2-BCD1-ABBFA3C59BA1}"/>
              </a:ext>
            </a:extLst>
          </p:cNvPr>
          <p:cNvSpPr>
            <a:spLocks noChangeArrowheads="1"/>
          </p:cNvSpPr>
          <p:nvPr/>
        </p:nvSpPr>
        <p:spPr bwMode="auto">
          <a:xfrm>
            <a:off x="6323012" y="3124200"/>
            <a:ext cx="1066800" cy="264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200" b="0" i="1">
                <a:solidFill>
                  <a:schemeClr val="accent1"/>
                </a:solidFill>
              </a:rPr>
              <a:t>(H1,G</a:t>
            </a:r>
            <a:r>
              <a:rPr lang="en-US" altLang="en-US" sz="1200" b="0" i="1" dirty="0">
                <a:solidFill>
                  <a:schemeClr val="accent1"/>
                </a:solidFill>
              </a:rPr>
              <a:t>) State</a:t>
            </a:r>
          </a:p>
        </p:txBody>
      </p:sp>
      <p:sp>
        <p:nvSpPr>
          <p:cNvPr id="76" name="Rectangle 14">
            <a:extLst>
              <a:ext uri="{FF2B5EF4-FFF2-40B4-BE49-F238E27FC236}">
                <a16:creationId xmlns:a16="http://schemas.microsoft.com/office/drawing/2014/main" id="{C3E3DF5C-714C-4A6E-860C-4335F0972170}"/>
              </a:ext>
            </a:extLst>
          </p:cNvPr>
          <p:cNvSpPr>
            <a:spLocks noChangeArrowheads="1"/>
          </p:cNvSpPr>
          <p:nvPr/>
        </p:nvSpPr>
        <p:spPr bwMode="auto">
          <a:xfrm>
            <a:off x="6856412" y="4038600"/>
            <a:ext cx="940810" cy="264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200" b="0" i="1" dirty="0">
                <a:solidFill>
                  <a:schemeClr val="accent1"/>
                </a:solidFill>
              </a:rPr>
              <a:t>(*, G) State</a:t>
            </a:r>
          </a:p>
        </p:txBody>
      </p:sp>
    </p:spTree>
    <p:extLst>
      <p:ext uri="{BB962C8B-B14F-4D97-AF65-F5344CB8AC3E}">
        <p14:creationId xmlns:p14="http://schemas.microsoft.com/office/powerpoint/2010/main" val="3072134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fade">
                                      <p:cBhvr>
                                        <p:cTn id="10" dur="500"/>
                                        <p:tgtEl>
                                          <p:spTgt spid="84"/>
                                        </p:tgtEl>
                                      </p:cBhvr>
                                    </p:animEffect>
                                  </p:childTnLst>
                                </p:cTn>
                              </p:par>
                              <p:par>
                                <p:cTn id="11" presetID="10" presetClass="entr" presetSubtype="0" fill="hold" nodeType="withEffect">
                                  <p:stCondLst>
                                    <p:cond delay="0"/>
                                  </p:stCondLst>
                                  <p:childTnLst>
                                    <p:set>
                                      <p:cBhvr>
                                        <p:cTn id="12" dur="1" fill="hold">
                                          <p:stCondLst>
                                            <p:cond delay="0"/>
                                          </p:stCondLst>
                                        </p:cTn>
                                        <p:tgtEl>
                                          <p:spTgt spid="92"/>
                                        </p:tgtEl>
                                        <p:attrNameLst>
                                          <p:attrName>style.visibility</p:attrName>
                                        </p:attrNameLst>
                                      </p:cBhvr>
                                      <p:to>
                                        <p:strVal val="visible"/>
                                      </p:to>
                                    </p:set>
                                    <p:animEffect transition="in" filter="fade">
                                      <p:cBhvr>
                                        <p:cTn id="13" dur="500"/>
                                        <p:tgtEl>
                                          <p:spTgt spid="92"/>
                                        </p:tgtEl>
                                      </p:cBhvr>
                                    </p:animEffect>
                                  </p:childTnLst>
                                </p:cTn>
                              </p:par>
                              <p:par>
                                <p:cTn id="14" presetID="10" presetClass="entr" presetSubtype="0" fill="hold" nodeType="withEffect">
                                  <p:stCondLst>
                                    <p:cond delay="0"/>
                                  </p:stCondLst>
                                  <p:childTnLst>
                                    <p:set>
                                      <p:cBhvr>
                                        <p:cTn id="15" dur="1" fill="hold">
                                          <p:stCondLst>
                                            <p:cond delay="0"/>
                                          </p:stCondLst>
                                        </p:cTn>
                                        <p:tgtEl>
                                          <p:spTgt spid="93"/>
                                        </p:tgtEl>
                                        <p:attrNameLst>
                                          <p:attrName>style.visibility</p:attrName>
                                        </p:attrNameLst>
                                      </p:cBhvr>
                                      <p:to>
                                        <p:strVal val="visible"/>
                                      </p:to>
                                    </p:set>
                                    <p:animEffect transition="in" filter="fade">
                                      <p:cBhvr>
                                        <p:cTn id="16" dur="500"/>
                                        <p:tgtEl>
                                          <p:spTgt spid="9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96"/>
                                        </p:tgtEl>
                                        <p:attrNameLst>
                                          <p:attrName>style.visibility</p:attrName>
                                        </p:attrNameLst>
                                      </p:cBhvr>
                                      <p:to>
                                        <p:strVal val="visible"/>
                                      </p:to>
                                    </p:set>
                                    <p:animEffect transition="in" filter="fade">
                                      <p:cBhvr>
                                        <p:cTn id="29" dur="500"/>
                                        <p:tgtEl>
                                          <p:spTgt spid="96"/>
                                        </p:tgtEl>
                                      </p:cBhvr>
                                    </p:animEffect>
                                  </p:childTnLst>
                                </p:cTn>
                              </p:par>
                              <p:par>
                                <p:cTn id="30" presetID="10" presetClass="entr" presetSubtype="0" fill="hold" nodeType="withEffect">
                                  <p:stCondLst>
                                    <p:cond delay="0"/>
                                  </p:stCondLst>
                                  <p:childTnLst>
                                    <p:set>
                                      <p:cBhvr>
                                        <p:cTn id="31" dur="1" fill="hold">
                                          <p:stCondLst>
                                            <p:cond delay="0"/>
                                          </p:stCondLst>
                                        </p:cTn>
                                        <p:tgtEl>
                                          <p:spTgt spid="95"/>
                                        </p:tgtEl>
                                        <p:attrNameLst>
                                          <p:attrName>style.visibility</p:attrName>
                                        </p:attrNameLst>
                                      </p:cBhvr>
                                      <p:to>
                                        <p:strVal val="visible"/>
                                      </p:to>
                                    </p:set>
                                    <p:animEffect transition="in" filter="fade">
                                      <p:cBhvr>
                                        <p:cTn id="32" dur="500"/>
                                        <p:tgtEl>
                                          <p:spTgt spid="95"/>
                                        </p:tgtEl>
                                      </p:cBhvr>
                                    </p:animEffect>
                                  </p:childTnLst>
                                </p:cTn>
                              </p:par>
                              <p:par>
                                <p:cTn id="33" presetID="10" presetClass="entr" presetSubtype="0" fill="hold" nodeType="withEffect">
                                  <p:stCondLst>
                                    <p:cond delay="0"/>
                                  </p:stCondLst>
                                  <p:childTnLst>
                                    <p:set>
                                      <p:cBhvr>
                                        <p:cTn id="34" dur="1" fill="hold">
                                          <p:stCondLst>
                                            <p:cond delay="0"/>
                                          </p:stCondLst>
                                        </p:cTn>
                                        <p:tgtEl>
                                          <p:spTgt spid="94"/>
                                        </p:tgtEl>
                                        <p:attrNameLst>
                                          <p:attrName>style.visibility</p:attrName>
                                        </p:attrNameLst>
                                      </p:cBhvr>
                                      <p:to>
                                        <p:strVal val="visible"/>
                                      </p:to>
                                    </p:set>
                                    <p:animEffect transition="in" filter="fade">
                                      <p:cBhvr>
                                        <p:cTn id="35" dur="500"/>
                                        <p:tgtEl>
                                          <p:spTgt spid="9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7"/>
                                        </p:tgtEl>
                                        <p:attrNameLst>
                                          <p:attrName>style.visibility</p:attrName>
                                        </p:attrNameLst>
                                      </p:cBhvr>
                                      <p:to>
                                        <p:strVal val="visible"/>
                                      </p:to>
                                    </p:set>
                                    <p:animEffect transition="in" filter="fade">
                                      <p:cBhvr>
                                        <p:cTn id="38" dur="500"/>
                                        <p:tgtEl>
                                          <p:spTgt spid="9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fade">
                                      <p:cBhvr>
                                        <p:cTn id="43" dur="500"/>
                                        <p:tgtEl>
                                          <p:spTgt spid="3">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4" end="4"/>
                                            </p:txEl>
                                          </p:spTgt>
                                        </p:tgtEl>
                                        <p:attrNameLst>
                                          <p:attrName>style.visibility</p:attrName>
                                        </p:attrNameLst>
                                      </p:cBhvr>
                                      <p:to>
                                        <p:strVal val="visible"/>
                                      </p:to>
                                    </p:set>
                                    <p:animEffect transition="in" filter="fade">
                                      <p:cBhvr>
                                        <p:cTn id="48" dur="500"/>
                                        <p:tgtEl>
                                          <p:spTgt spid="3">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98"/>
                                        </p:tgtEl>
                                        <p:attrNameLst>
                                          <p:attrName>style.visibility</p:attrName>
                                        </p:attrNameLst>
                                      </p:cBhvr>
                                      <p:to>
                                        <p:strVal val="visible"/>
                                      </p:to>
                                    </p:set>
                                    <p:animEffect transition="in" filter="fade">
                                      <p:cBhvr>
                                        <p:cTn id="53" dur="500"/>
                                        <p:tgtEl>
                                          <p:spTgt spid="9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00"/>
                                        </p:tgtEl>
                                        <p:attrNameLst>
                                          <p:attrName>style.visibility</p:attrName>
                                        </p:attrNameLst>
                                      </p:cBhvr>
                                      <p:to>
                                        <p:strVal val="visible"/>
                                      </p:to>
                                    </p:set>
                                    <p:animEffect transition="in" filter="fade">
                                      <p:cBhvr>
                                        <p:cTn id="56" dur="500"/>
                                        <p:tgtEl>
                                          <p:spTgt spid="10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99"/>
                                        </p:tgtEl>
                                        <p:attrNameLst>
                                          <p:attrName>style.visibility</p:attrName>
                                        </p:attrNameLst>
                                      </p:cBhvr>
                                      <p:to>
                                        <p:strVal val="visible"/>
                                      </p:to>
                                    </p:set>
                                    <p:animEffect transition="in" filter="fade">
                                      <p:cBhvr>
                                        <p:cTn id="61" dur="500"/>
                                        <p:tgtEl>
                                          <p:spTgt spid="9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01"/>
                                        </p:tgtEl>
                                        <p:attrNameLst>
                                          <p:attrName>style.visibility</p:attrName>
                                        </p:attrNameLst>
                                      </p:cBhvr>
                                      <p:to>
                                        <p:strVal val="visible"/>
                                      </p:to>
                                    </p:set>
                                    <p:animEffect transition="in" filter="fade">
                                      <p:cBhvr>
                                        <p:cTn id="64" dur="500"/>
                                        <p:tgtEl>
                                          <p:spTgt spid="101"/>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97" grpId="0"/>
      <p:bldP spid="100" grpId="0"/>
      <p:bldP spid="101" grpId="0"/>
      <p:bldP spid="7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Line 21">
            <a:extLst>
              <a:ext uri="{FF2B5EF4-FFF2-40B4-BE49-F238E27FC236}">
                <a16:creationId xmlns:a16="http://schemas.microsoft.com/office/drawing/2014/main" id="{86C3B069-4DFB-4613-939B-2D6EF6D5F365}"/>
              </a:ext>
            </a:extLst>
          </p:cNvPr>
          <p:cNvSpPr>
            <a:spLocks noChangeShapeType="1"/>
          </p:cNvSpPr>
          <p:nvPr/>
        </p:nvSpPr>
        <p:spPr bwMode="auto">
          <a:xfrm>
            <a:off x="8109678" y="3981563"/>
            <a:ext cx="1292361"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21">
            <a:extLst>
              <a:ext uri="{FF2B5EF4-FFF2-40B4-BE49-F238E27FC236}">
                <a16:creationId xmlns:a16="http://schemas.microsoft.com/office/drawing/2014/main" id="{5E96ADE7-CA02-4FF4-BE2D-BD1B13F1C47C}"/>
              </a:ext>
            </a:extLst>
          </p:cNvPr>
          <p:cNvSpPr>
            <a:spLocks noChangeShapeType="1"/>
          </p:cNvSpPr>
          <p:nvPr/>
        </p:nvSpPr>
        <p:spPr bwMode="auto">
          <a:xfrm>
            <a:off x="7406441" y="3014131"/>
            <a:ext cx="3867150"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itle 1">
            <a:extLst>
              <a:ext uri="{FF2B5EF4-FFF2-40B4-BE49-F238E27FC236}">
                <a16:creationId xmlns:a16="http://schemas.microsoft.com/office/drawing/2014/main" id="{2B2DF822-EB0A-45C1-A638-91F94E25C3AB}"/>
              </a:ext>
            </a:extLst>
          </p:cNvPr>
          <p:cNvSpPr>
            <a:spLocks noGrp="1"/>
          </p:cNvSpPr>
          <p:nvPr>
            <p:ph type="title"/>
          </p:nvPr>
        </p:nvSpPr>
        <p:spPr/>
        <p:txBody>
          <a:bodyPr/>
          <a:lstStyle/>
          <a:p>
            <a:r>
              <a:rPr lang="en-US" dirty="0"/>
              <a:t>PIM SM Demo (</a:t>
            </a:r>
            <a:r>
              <a:rPr lang="vi-VN" dirty="0"/>
              <a:t>3</a:t>
            </a:r>
            <a:r>
              <a:rPr lang="en-US" dirty="0"/>
              <a:t>)</a:t>
            </a:r>
          </a:p>
        </p:txBody>
      </p:sp>
      <p:sp>
        <p:nvSpPr>
          <p:cNvPr id="3" name="Content Placeholder 2">
            <a:extLst>
              <a:ext uri="{FF2B5EF4-FFF2-40B4-BE49-F238E27FC236}">
                <a16:creationId xmlns:a16="http://schemas.microsoft.com/office/drawing/2014/main" id="{426F2223-C19D-4E16-B4DC-C75103904D9E}"/>
              </a:ext>
            </a:extLst>
          </p:cNvPr>
          <p:cNvSpPr>
            <a:spLocks noGrp="1"/>
          </p:cNvSpPr>
          <p:nvPr>
            <p:ph idx="1"/>
          </p:nvPr>
        </p:nvSpPr>
        <p:spPr>
          <a:xfrm>
            <a:off x="837981" y="1227909"/>
            <a:ext cx="5402521" cy="4949054"/>
          </a:xfrm>
        </p:spPr>
        <p:txBody>
          <a:bodyPr>
            <a:normAutofit/>
          </a:bodyPr>
          <a:lstStyle/>
          <a:p>
            <a:r>
              <a:rPr lang="vi-VN" sz="2000"/>
              <a:t>RP </a:t>
            </a:r>
            <a:r>
              <a:rPr lang="vi-VN" sz="2000" dirty="0"/>
              <a:t>gửi PIM Register-Stop về R1 để thông báo quá trình register đã </a:t>
            </a:r>
            <a:r>
              <a:rPr lang="vi-VN" sz="2000"/>
              <a:t>hoàn thành</a:t>
            </a:r>
            <a:endParaRPr lang="en-GB" sz="2000"/>
          </a:p>
          <a:p>
            <a:r>
              <a:rPr lang="en-GB" sz="2000"/>
              <a:t>Cây multicast nguồn phát xác định (H1) được xây dựng bằng cách nối source tree (từ H1 đến RP) với shared tree (từ RP đến các trạm thu)</a:t>
            </a:r>
          </a:p>
          <a:p>
            <a:r>
              <a:rPr lang="en-GB" sz="2000"/>
              <a:t>Phiên truyền thông multicast từ nguồn phát đến các nguồn thu đã có thể được tiến hành</a:t>
            </a:r>
          </a:p>
          <a:p>
            <a:r>
              <a:rPr lang="en-GB" sz="2000"/>
              <a:t>Cây multicast chưa được tối ưu</a:t>
            </a:r>
          </a:p>
          <a:p>
            <a:r>
              <a:rPr lang="en-GB" sz="2000"/>
              <a:t>RP phải hỗ trợ tất cả các phiên multicast </a:t>
            </a:r>
            <a:r>
              <a:rPr lang="en-GB" sz="2000">
                <a:sym typeface="Wingdings" panose="05000000000000000000" pitchFamily="2" charset="2"/>
              </a:rPr>
              <a:t> quá tải</a:t>
            </a:r>
            <a:endParaRPr lang="en-GB" sz="2000"/>
          </a:p>
          <a:p>
            <a:endParaRPr lang="en-US" sz="2000" dirty="0"/>
          </a:p>
        </p:txBody>
      </p:sp>
      <p:sp>
        <p:nvSpPr>
          <p:cNvPr id="4" name="Slide Number Placeholder 3">
            <a:extLst>
              <a:ext uri="{FF2B5EF4-FFF2-40B4-BE49-F238E27FC236}">
                <a16:creationId xmlns:a16="http://schemas.microsoft.com/office/drawing/2014/main" id="{D2817932-8E75-4A44-BB23-5BC41F7902F1}"/>
              </a:ext>
            </a:extLst>
          </p:cNvPr>
          <p:cNvSpPr>
            <a:spLocks noGrp="1"/>
          </p:cNvSpPr>
          <p:nvPr>
            <p:ph type="sldNum" sz="quarter" idx="12"/>
          </p:nvPr>
        </p:nvSpPr>
        <p:spPr/>
        <p:txBody>
          <a:bodyPr/>
          <a:lstStyle/>
          <a:p>
            <a:fld id="{DF28FB93-0A08-4E7D-8E63-9EFA29F1E093}" type="slidenum">
              <a:rPr lang="en-US" smtClean="0"/>
              <a:pPr/>
              <a:t>48</a:t>
            </a:fld>
            <a:endParaRPr lang="en-US"/>
          </a:p>
        </p:txBody>
      </p:sp>
      <p:sp>
        <p:nvSpPr>
          <p:cNvPr id="36" name="Rectangle 34">
            <a:extLst>
              <a:ext uri="{FF2B5EF4-FFF2-40B4-BE49-F238E27FC236}">
                <a16:creationId xmlns:a16="http://schemas.microsoft.com/office/drawing/2014/main" id="{F0675534-1C50-4B28-A918-9E0EEA10F814}"/>
              </a:ext>
            </a:extLst>
          </p:cNvPr>
          <p:cNvSpPr>
            <a:spLocks noChangeArrowheads="1"/>
          </p:cNvSpPr>
          <p:nvPr/>
        </p:nvSpPr>
        <p:spPr bwMode="auto">
          <a:xfrm>
            <a:off x="9468986" y="2659132"/>
            <a:ext cx="413574"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en-US" sz="1400" dirty="0">
                <a:solidFill>
                  <a:srgbClr val="FF0000"/>
                </a:solidFill>
              </a:rPr>
              <a:t>RP</a:t>
            </a:r>
          </a:p>
        </p:txBody>
      </p:sp>
      <p:sp>
        <p:nvSpPr>
          <p:cNvPr id="44" name="Line 12">
            <a:extLst>
              <a:ext uri="{FF2B5EF4-FFF2-40B4-BE49-F238E27FC236}">
                <a16:creationId xmlns:a16="http://schemas.microsoft.com/office/drawing/2014/main" id="{F1014F54-E0F0-4ABF-B6E1-4782BEE1B88E}"/>
              </a:ext>
            </a:extLst>
          </p:cNvPr>
          <p:cNvSpPr>
            <a:spLocks noChangeShapeType="1"/>
          </p:cNvSpPr>
          <p:nvPr/>
        </p:nvSpPr>
        <p:spPr bwMode="auto">
          <a:xfrm>
            <a:off x="7287579" y="3022101"/>
            <a:ext cx="625277" cy="95946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21">
            <a:extLst>
              <a:ext uri="{FF2B5EF4-FFF2-40B4-BE49-F238E27FC236}">
                <a16:creationId xmlns:a16="http://schemas.microsoft.com/office/drawing/2014/main" id="{61FE0218-BE2F-47CA-A60F-9C859DE9AEC5}"/>
              </a:ext>
            </a:extLst>
          </p:cNvPr>
          <p:cNvSpPr>
            <a:spLocks noChangeShapeType="1"/>
          </p:cNvSpPr>
          <p:nvPr/>
        </p:nvSpPr>
        <p:spPr bwMode="auto">
          <a:xfrm flipV="1">
            <a:off x="6717791" y="2320266"/>
            <a:ext cx="868872"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2">
            <a:extLst>
              <a:ext uri="{FF2B5EF4-FFF2-40B4-BE49-F238E27FC236}">
                <a16:creationId xmlns:a16="http://schemas.microsoft.com/office/drawing/2014/main" id="{5F0F85FD-FEF5-4AC1-97CB-3978067183F3}"/>
              </a:ext>
            </a:extLst>
          </p:cNvPr>
          <p:cNvSpPr>
            <a:spLocks noChangeShapeType="1"/>
          </p:cNvSpPr>
          <p:nvPr/>
        </p:nvSpPr>
        <p:spPr bwMode="auto">
          <a:xfrm>
            <a:off x="6936541" y="1781175"/>
            <a:ext cx="0" cy="535918"/>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12">
            <a:extLst>
              <a:ext uri="{FF2B5EF4-FFF2-40B4-BE49-F238E27FC236}">
                <a16:creationId xmlns:a16="http://schemas.microsoft.com/office/drawing/2014/main" id="{2C5ABFA5-A6E6-457B-801E-B09A33E9CC9A}"/>
              </a:ext>
            </a:extLst>
          </p:cNvPr>
          <p:cNvSpPr>
            <a:spLocks noChangeShapeType="1"/>
          </p:cNvSpPr>
          <p:nvPr/>
        </p:nvSpPr>
        <p:spPr bwMode="auto">
          <a:xfrm>
            <a:off x="7241341" y="2317093"/>
            <a:ext cx="0" cy="611881"/>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12">
            <a:extLst>
              <a:ext uri="{FF2B5EF4-FFF2-40B4-BE49-F238E27FC236}">
                <a16:creationId xmlns:a16="http://schemas.microsoft.com/office/drawing/2014/main" id="{60C826EC-1016-4D18-A1E3-CDF5C15ECD44}"/>
              </a:ext>
            </a:extLst>
          </p:cNvPr>
          <p:cNvSpPr>
            <a:spLocks noChangeShapeType="1"/>
          </p:cNvSpPr>
          <p:nvPr/>
        </p:nvSpPr>
        <p:spPr bwMode="auto">
          <a:xfrm>
            <a:off x="11276012" y="2786958"/>
            <a:ext cx="0" cy="8350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21">
            <a:extLst>
              <a:ext uri="{FF2B5EF4-FFF2-40B4-BE49-F238E27FC236}">
                <a16:creationId xmlns:a16="http://schemas.microsoft.com/office/drawing/2014/main" id="{C737CE44-0B3B-47E1-AF33-11503DED8640}"/>
              </a:ext>
            </a:extLst>
          </p:cNvPr>
          <p:cNvSpPr>
            <a:spLocks noChangeShapeType="1"/>
          </p:cNvSpPr>
          <p:nvPr/>
        </p:nvSpPr>
        <p:spPr bwMode="auto">
          <a:xfrm flipV="1">
            <a:off x="7222453" y="4757737"/>
            <a:ext cx="10347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21">
            <a:extLst>
              <a:ext uri="{FF2B5EF4-FFF2-40B4-BE49-F238E27FC236}">
                <a16:creationId xmlns:a16="http://schemas.microsoft.com/office/drawing/2014/main" id="{9E2B2771-40A2-4D29-ADD2-E43DDC9BE259}"/>
              </a:ext>
            </a:extLst>
          </p:cNvPr>
          <p:cNvSpPr>
            <a:spLocks noChangeShapeType="1"/>
          </p:cNvSpPr>
          <p:nvPr/>
        </p:nvSpPr>
        <p:spPr bwMode="auto">
          <a:xfrm flipV="1">
            <a:off x="9172358" y="4757737"/>
            <a:ext cx="10347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12">
            <a:extLst>
              <a:ext uri="{FF2B5EF4-FFF2-40B4-BE49-F238E27FC236}">
                <a16:creationId xmlns:a16="http://schemas.microsoft.com/office/drawing/2014/main" id="{58AD9E53-1E7D-46BD-8355-118DFC2AAFFA}"/>
              </a:ext>
            </a:extLst>
          </p:cNvPr>
          <p:cNvSpPr>
            <a:spLocks noChangeShapeType="1"/>
          </p:cNvSpPr>
          <p:nvPr/>
        </p:nvSpPr>
        <p:spPr bwMode="auto">
          <a:xfrm>
            <a:off x="7912856" y="4038599"/>
            <a:ext cx="0" cy="719137"/>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12">
            <a:extLst>
              <a:ext uri="{FF2B5EF4-FFF2-40B4-BE49-F238E27FC236}">
                <a16:creationId xmlns:a16="http://schemas.microsoft.com/office/drawing/2014/main" id="{846459C7-3C9B-473F-89D8-0C40B1A9BBB1}"/>
              </a:ext>
            </a:extLst>
          </p:cNvPr>
          <p:cNvSpPr>
            <a:spLocks noChangeShapeType="1"/>
          </p:cNvSpPr>
          <p:nvPr/>
        </p:nvSpPr>
        <p:spPr bwMode="auto">
          <a:xfrm>
            <a:off x="9505116" y="4038600"/>
            <a:ext cx="0" cy="719138"/>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Line 12">
            <a:extLst>
              <a:ext uri="{FF2B5EF4-FFF2-40B4-BE49-F238E27FC236}">
                <a16:creationId xmlns:a16="http://schemas.microsoft.com/office/drawing/2014/main" id="{3D379AAC-1861-432C-95A8-CD743E7073C8}"/>
              </a:ext>
            </a:extLst>
          </p:cNvPr>
          <p:cNvSpPr>
            <a:spLocks noChangeShapeType="1"/>
          </p:cNvSpPr>
          <p:nvPr/>
        </p:nvSpPr>
        <p:spPr bwMode="auto">
          <a:xfrm flipH="1">
            <a:off x="7912856" y="3033180"/>
            <a:ext cx="1535846" cy="910393"/>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12">
            <a:extLst>
              <a:ext uri="{FF2B5EF4-FFF2-40B4-BE49-F238E27FC236}">
                <a16:creationId xmlns:a16="http://schemas.microsoft.com/office/drawing/2014/main" id="{DDA26560-32FD-4FC2-8C06-E57C2D72C9D2}"/>
              </a:ext>
            </a:extLst>
          </p:cNvPr>
          <p:cNvSpPr>
            <a:spLocks noChangeShapeType="1"/>
          </p:cNvSpPr>
          <p:nvPr/>
        </p:nvSpPr>
        <p:spPr bwMode="auto">
          <a:xfrm>
            <a:off x="7500005" y="4770437"/>
            <a:ext cx="0" cy="50641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12">
            <a:extLst>
              <a:ext uri="{FF2B5EF4-FFF2-40B4-BE49-F238E27FC236}">
                <a16:creationId xmlns:a16="http://schemas.microsoft.com/office/drawing/2014/main" id="{93613990-DA4E-4476-94C7-998D886B96ED}"/>
              </a:ext>
            </a:extLst>
          </p:cNvPr>
          <p:cNvSpPr>
            <a:spLocks noChangeShapeType="1"/>
          </p:cNvSpPr>
          <p:nvPr/>
        </p:nvSpPr>
        <p:spPr bwMode="auto">
          <a:xfrm>
            <a:off x="9740166" y="4770437"/>
            <a:ext cx="0" cy="50641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7" name="Picture 2" descr="C:\Users\HP\AppData\Local\Microsoft\Windows\Temporary Internet Files\Content.IE5\XHC0ZJ3B\router-30140_640[1].png">
            <a:extLst>
              <a:ext uri="{FF2B5EF4-FFF2-40B4-BE49-F238E27FC236}">
                <a16:creationId xmlns:a16="http://schemas.microsoft.com/office/drawing/2014/main" id="{89313792-9ACB-408B-AA40-FD6DCF90FA0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7341" y="2928974"/>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48" name="computr2">
            <a:extLst>
              <a:ext uri="{FF2B5EF4-FFF2-40B4-BE49-F238E27FC236}">
                <a16:creationId xmlns:a16="http://schemas.microsoft.com/office/drawing/2014/main" id="{CF579EDC-22E1-4538-8A55-6198861A0FC2}"/>
              </a:ext>
            </a:extLst>
          </p:cNvPr>
          <p:cNvSpPr>
            <a:spLocks noEditPoints="1" noChangeArrowheads="1"/>
          </p:cNvSpPr>
          <p:nvPr/>
        </p:nvSpPr>
        <p:spPr bwMode="auto">
          <a:xfrm>
            <a:off x="6717790" y="1440211"/>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49" name="Picture 2" descr="C:\Users\HP\AppData\Local\Microsoft\Windows\Temporary Internet Files\Content.IE5\XHC0ZJ3B\router-30140_640[1].png">
            <a:extLst>
              <a:ext uri="{FF2B5EF4-FFF2-40B4-BE49-F238E27FC236}">
                <a16:creationId xmlns:a16="http://schemas.microsoft.com/office/drawing/2014/main" id="{A48E1AE6-8778-4F3B-8F0E-C595D8AAB5F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9541"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C:\Users\HP\AppData\Local\Microsoft\Windows\Temporary Internet Files\Content.IE5\XHC0ZJ3B\router-30140_640[1].png">
            <a:extLst>
              <a:ext uri="{FF2B5EF4-FFF2-40B4-BE49-F238E27FC236}">
                <a16:creationId xmlns:a16="http://schemas.microsoft.com/office/drawing/2014/main" id="{C74BC2FE-5008-4768-8192-1A11BF4298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17979"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C:\Users\HP\AppData\Local\Microsoft\Windows\Temporary Internet Files\Content.IE5\XHC0ZJ3B\router-30140_640[1].png">
            <a:extLst>
              <a:ext uri="{FF2B5EF4-FFF2-40B4-BE49-F238E27FC236}">
                <a16:creationId xmlns:a16="http://schemas.microsoft.com/office/drawing/2014/main" id="{FF9DA5C4-EC7F-45A3-945D-8F063865BC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74322"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C:\Users\HP\AppData\Local\Microsoft\Windows\Temporary Internet Files\Content.IE5\XHC0ZJ3B\router-30140_640[1].png">
            <a:extLst>
              <a:ext uri="{FF2B5EF4-FFF2-40B4-BE49-F238E27FC236}">
                <a16:creationId xmlns:a16="http://schemas.microsoft.com/office/drawing/2014/main" id="{52CC0959-E969-4A30-8423-952F69E35C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75573" y="3853857"/>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C:\Users\HP\AppData\Local\Microsoft\Windows\Temporary Internet Files\Content.IE5\XHC0ZJ3B\router-30140_640[1].png">
            <a:extLst>
              <a:ext uri="{FF2B5EF4-FFF2-40B4-BE49-F238E27FC236}">
                <a16:creationId xmlns:a16="http://schemas.microsoft.com/office/drawing/2014/main" id="{3741C96E-89EB-4B9D-B4B6-4488E168A0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72547" y="3853857"/>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54" name="computr2">
            <a:extLst>
              <a:ext uri="{FF2B5EF4-FFF2-40B4-BE49-F238E27FC236}">
                <a16:creationId xmlns:a16="http://schemas.microsoft.com/office/drawing/2014/main" id="{F9EA78A7-15A0-4F6B-A027-47EB10777241}"/>
              </a:ext>
            </a:extLst>
          </p:cNvPr>
          <p:cNvSpPr>
            <a:spLocks noEditPoints="1" noChangeArrowheads="1"/>
          </p:cNvSpPr>
          <p:nvPr/>
        </p:nvSpPr>
        <p:spPr bwMode="auto">
          <a:xfrm>
            <a:off x="7339046" y="5276849"/>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55" name="computr2">
            <a:extLst>
              <a:ext uri="{FF2B5EF4-FFF2-40B4-BE49-F238E27FC236}">
                <a16:creationId xmlns:a16="http://schemas.microsoft.com/office/drawing/2014/main" id="{88F07140-7BB5-4CEE-8E9D-9B1B82567FDE}"/>
              </a:ext>
            </a:extLst>
          </p:cNvPr>
          <p:cNvSpPr>
            <a:spLocks noEditPoints="1" noChangeArrowheads="1"/>
          </p:cNvSpPr>
          <p:nvPr/>
        </p:nvSpPr>
        <p:spPr bwMode="auto">
          <a:xfrm>
            <a:off x="9569684" y="5276849"/>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grpSp>
        <p:nvGrpSpPr>
          <p:cNvPr id="68" name="Group 55">
            <a:extLst>
              <a:ext uri="{FF2B5EF4-FFF2-40B4-BE49-F238E27FC236}">
                <a16:creationId xmlns:a16="http://schemas.microsoft.com/office/drawing/2014/main" id="{2D0CD319-E650-46AB-90D0-2491E2F6C6C1}"/>
              </a:ext>
            </a:extLst>
          </p:cNvPr>
          <p:cNvGrpSpPr>
            <a:grpSpLocks/>
          </p:cNvGrpSpPr>
          <p:nvPr/>
        </p:nvGrpSpPr>
        <p:grpSpPr bwMode="auto">
          <a:xfrm>
            <a:off x="10320554" y="533400"/>
            <a:ext cx="1511301" cy="923925"/>
            <a:chOff x="3860" y="720"/>
            <a:chExt cx="952" cy="582"/>
          </a:xfrm>
          <a:noFill/>
        </p:grpSpPr>
        <p:sp>
          <p:nvSpPr>
            <p:cNvPr id="69" name="Rectangle 49">
              <a:extLst>
                <a:ext uri="{FF2B5EF4-FFF2-40B4-BE49-F238E27FC236}">
                  <a16:creationId xmlns:a16="http://schemas.microsoft.com/office/drawing/2014/main" id="{471F8951-00A8-46AF-8794-B6059FBA36B0}"/>
                </a:ext>
              </a:extLst>
            </p:cNvPr>
            <p:cNvSpPr>
              <a:spLocks noChangeArrowheads="1"/>
            </p:cNvSpPr>
            <p:nvPr/>
          </p:nvSpPr>
          <p:spPr bwMode="auto">
            <a:xfrm>
              <a:off x="3860" y="725"/>
              <a:ext cx="952" cy="568"/>
            </a:xfrm>
            <a:prstGeom prst="rect">
              <a:avLst/>
            </a:prstGeom>
            <a:grpFill/>
            <a:ln w="12700">
              <a:solidFill>
                <a:srgbClr val="000000"/>
              </a:solidFill>
              <a:miter lim="800000"/>
              <a:headEnd/>
              <a:tailEnd/>
            </a:ln>
            <a:effectLst>
              <a:outerShdw dist="35921" dir="2700000" algn="ctr" rotWithShape="0">
                <a:schemeClr val="tx1"/>
              </a:outerShdw>
            </a:effectLst>
          </p:spPr>
          <p:txBody>
            <a:bodyPr wrap="none" anchor="ct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eaLnBrk="1" hangingPunct="1"/>
              <a:endParaRPr lang="en-GB" altLang="en-US"/>
            </a:p>
          </p:txBody>
        </p:sp>
        <p:sp>
          <p:nvSpPr>
            <p:cNvPr id="70" name="Line 50">
              <a:extLst>
                <a:ext uri="{FF2B5EF4-FFF2-40B4-BE49-F238E27FC236}">
                  <a16:creationId xmlns:a16="http://schemas.microsoft.com/office/drawing/2014/main" id="{DEADB9D6-0DC3-4539-9AA2-AAE522B0E700}"/>
                </a:ext>
              </a:extLst>
            </p:cNvPr>
            <p:cNvSpPr>
              <a:spLocks noChangeShapeType="1"/>
            </p:cNvSpPr>
            <p:nvPr/>
          </p:nvSpPr>
          <p:spPr bwMode="auto">
            <a:xfrm>
              <a:off x="3906" y="845"/>
              <a:ext cx="286" cy="0"/>
            </a:xfrm>
            <a:prstGeom prst="line">
              <a:avLst/>
            </a:prstGeom>
            <a:grpFill/>
            <a:ln w="63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Line 51">
              <a:extLst>
                <a:ext uri="{FF2B5EF4-FFF2-40B4-BE49-F238E27FC236}">
                  <a16:creationId xmlns:a16="http://schemas.microsoft.com/office/drawing/2014/main" id="{4DFE555B-9F2C-4AFE-87DE-8CA5B0C8E73E}"/>
                </a:ext>
              </a:extLst>
            </p:cNvPr>
            <p:cNvSpPr>
              <a:spLocks noChangeShapeType="1"/>
            </p:cNvSpPr>
            <p:nvPr/>
          </p:nvSpPr>
          <p:spPr bwMode="auto">
            <a:xfrm>
              <a:off x="3906" y="1010"/>
              <a:ext cx="286" cy="0"/>
            </a:xfrm>
            <a:prstGeom prst="line">
              <a:avLst/>
            </a:prstGeom>
            <a:grpFill/>
            <a:ln w="25400">
              <a:solidFill>
                <a:srgbClr val="7030A0"/>
              </a:solidFill>
              <a:round/>
              <a:headEnd type="none" w="sm" len="sm"/>
              <a:tailEnd type="none" w="sm" len="sm"/>
            </a:ln>
            <a:effectLst/>
          </p:spPr>
          <p:txBody>
            <a:bodyPr wrap="none" anchor="ctr"/>
            <a:lstStyle/>
            <a:p>
              <a:endParaRPr lang="en-US"/>
            </a:p>
          </p:txBody>
        </p:sp>
        <p:sp>
          <p:nvSpPr>
            <p:cNvPr id="72" name="Line 52">
              <a:extLst>
                <a:ext uri="{FF2B5EF4-FFF2-40B4-BE49-F238E27FC236}">
                  <a16:creationId xmlns:a16="http://schemas.microsoft.com/office/drawing/2014/main" id="{9D1CE845-A7AA-4C6A-A8D9-720ED44615C9}"/>
                </a:ext>
              </a:extLst>
            </p:cNvPr>
            <p:cNvSpPr>
              <a:spLocks noChangeShapeType="1"/>
            </p:cNvSpPr>
            <p:nvPr/>
          </p:nvSpPr>
          <p:spPr bwMode="auto">
            <a:xfrm>
              <a:off x="3906" y="1171"/>
              <a:ext cx="286" cy="0"/>
            </a:xfrm>
            <a:prstGeom prst="line">
              <a:avLst/>
            </a:prstGeom>
            <a:grpFill/>
            <a:ln w="25400">
              <a:solidFill>
                <a:srgbClr val="00B050"/>
              </a:solidFill>
              <a:round/>
              <a:headEnd type="none" w="sm" len="sm"/>
              <a:tailEnd type="none" w="sm" len="sm"/>
            </a:ln>
            <a:effectLst/>
          </p:spPr>
          <p:txBody>
            <a:bodyPr wrap="none" anchor="ctr"/>
            <a:lstStyle/>
            <a:p>
              <a:endParaRPr lang="en-US"/>
            </a:p>
          </p:txBody>
        </p:sp>
        <p:sp>
          <p:nvSpPr>
            <p:cNvPr id="73" name="Line 53">
              <a:extLst>
                <a:ext uri="{FF2B5EF4-FFF2-40B4-BE49-F238E27FC236}">
                  <a16:creationId xmlns:a16="http://schemas.microsoft.com/office/drawing/2014/main" id="{1E99CB7F-3DAF-4534-AFAE-878C83059EA6}"/>
                </a:ext>
              </a:extLst>
            </p:cNvPr>
            <p:cNvSpPr>
              <a:spLocks noChangeShapeType="1"/>
            </p:cNvSpPr>
            <p:nvPr/>
          </p:nvSpPr>
          <p:spPr bwMode="auto">
            <a:xfrm>
              <a:off x="3906" y="1209"/>
              <a:ext cx="286" cy="0"/>
            </a:xfrm>
            <a:prstGeom prst="line">
              <a:avLst/>
            </a:prstGeom>
            <a:grpFill/>
            <a:ln w="25400">
              <a:solidFill>
                <a:srgbClr val="FFC000"/>
              </a:solidFill>
              <a:round/>
              <a:headEnd type="none" w="sm" len="sm"/>
              <a:tailEnd type="none" w="sm" len="sm"/>
            </a:ln>
            <a:effectLst/>
          </p:spPr>
          <p:txBody>
            <a:bodyPr wrap="none" anchor="ctr"/>
            <a:lstStyle/>
            <a:p>
              <a:endParaRPr lang="en-US"/>
            </a:p>
          </p:txBody>
        </p:sp>
        <p:sp>
          <p:nvSpPr>
            <p:cNvPr id="74" name="Rectangle 54">
              <a:extLst>
                <a:ext uri="{FF2B5EF4-FFF2-40B4-BE49-F238E27FC236}">
                  <a16:creationId xmlns:a16="http://schemas.microsoft.com/office/drawing/2014/main" id="{2A5AA141-369D-4E19-B752-1DA3571E71AB}"/>
                </a:ext>
              </a:extLst>
            </p:cNvPr>
            <p:cNvSpPr>
              <a:spLocks noChangeArrowheads="1"/>
            </p:cNvSpPr>
            <p:nvPr/>
          </p:nvSpPr>
          <p:spPr bwMode="auto">
            <a:xfrm>
              <a:off x="4230" y="720"/>
              <a:ext cx="571" cy="58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20000"/>
                </a:spcBef>
              </a:pPr>
              <a:r>
                <a:rPr lang="en-US" altLang="en-US" dirty="0"/>
                <a:t>Link</a:t>
              </a:r>
            </a:p>
            <a:p>
              <a:pPr>
                <a:spcBef>
                  <a:spcPct val="20000"/>
                </a:spcBef>
              </a:pPr>
              <a:r>
                <a:rPr lang="en-US" altLang="en-US" dirty="0"/>
                <a:t>Data</a:t>
              </a:r>
            </a:p>
            <a:p>
              <a:pPr>
                <a:spcBef>
                  <a:spcPct val="20000"/>
                </a:spcBef>
              </a:pPr>
              <a:r>
                <a:rPr lang="en-US" altLang="en-US" dirty="0"/>
                <a:t>Control</a:t>
              </a:r>
            </a:p>
          </p:txBody>
        </p:sp>
      </p:grpSp>
      <p:sp>
        <p:nvSpPr>
          <p:cNvPr id="80" name="Rectangle 7">
            <a:extLst>
              <a:ext uri="{FF2B5EF4-FFF2-40B4-BE49-F238E27FC236}">
                <a16:creationId xmlns:a16="http://schemas.microsoft.com/office/drawing/2014/main" id="{88263233-430A-4811-8961-AF0B6C67796E}"/>
              </a:ext>
            </a:extLst>
          </p:cNvPr>
          <p:cNvSpPr>
            <a:spLocks noChangeArrowheads="1"/>
          </p:cNvSpPr>
          <p:nvPr/>
        </p:nvSpPr>
        <p:spPr bwMode="auto">
          <a:xfrm>
            <a:off x="8322429"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R2</a:t>
            </a:r>
          </a:p>
        </p:txBody>
      </p:sp>
      <p:sp>
        <p:nvSpPr>
          <p:cNvPr id="82" name="Rectangle 10">
            <a:extLst>
              <a:ext uri="{FF2B5EF4-FFF2-40B4-BE49-F238E27FC236}">
                <a16:creationId xmlns:a16="http://schemas.microsoft.com/office/drawing/2014/main" id="{A1DE99FD-7ED9-4415-B56D-E6619465C22A}"/>
              </a:ext>
            </a:extLst>
          </p:cNvPr>
          <p:cNvSpPr>
            <a:spLocks noChangeArrowheads="1"/>
          </p:cNvSpPr>
          <p:nvPr/>
        </p:nvSpPr>
        <p:spPr bwMode="auto">
          <a:xfrm>
            <a:off x="7245310"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R1</a:t>
            </a:r>
          </a:p>
        </p:txBody>
      </p:sp>
      <p:sp>
        <p:nvSpPr>
          <p:cNvPr id="83" name="Rectangle 11">
            <a:extLst>
              <a:ext uri="{FF2B5EF4-FFF2-40B4-BE49-F238E27FC236}">
                <a16:creationId xmlns:a16="http://schemas.microsoft.com/office/drawing/2014/main" id="{808F955A-5D4E-4B98-8A47-DEBAB42E612C}"/>
              </a:ext>
            </a:extLst>
          </p:cNvPr>
          <p:cNvSpPr>
            <a:spLocks noChangeArrowheads="1"/>
          </p:cNvSpPr>
          <p:nvPr/>
        </p:nvSpPr>
        <p:spPr bwMode="auto">
          <a:xfrm>
            <a:off x="10608429"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R3</a:t>
            </a:r>
          </a:p>
        </p:txBody>
      </p:sp>
      <p:sp>
        <p:nvSpPr>
          <p:cNvPr id="84" name="Rectangle 12">
            <a:extLst>
              <a:ext uri="{FF2B5EF4-FFF2-40B4-BE49-F238E27FC236}">
                <a16:creationId xmlns:a16="http://schemas.microsoft.com/office/drawing/2014/main" id="{8DEFFC18-95F6-4BB7-A555-335ED5708F30}"/>
              </a:ext>
            </a:extLst>
          </p:cNvPr>
          <p:cNvSpPr>
            <a:spLocks noChangeArrowheads="1"/>
          </p:cNvSpPr>
          <p:nvPr/>
        </p:nvSpPr>
        <p:spPr bwMode="auto">
          <a:xfrm>
            <a:off x="7042535" y="1420812"/>
            <a:ext cx="1109277"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H1: Source</a:t>
            </a:r>
          </a:p>
        </p:txBody>
      </p:sp>
      <p:sp>
        <p:nvSpPr>
          <p:cNvPr id="87" name="Rectangle 8">
            <a:extLst>
              <a:ext uri="{FF2B5EF4-FFF2-40B4-BE49-F238E27FC236}">
                <a16:creationId xmlns:a16="http://schemas.microsoft.com/office/drawing/2014/main" id="{AC580081-E517-4EB0-9413-F6426AAB3689}"/>
              </a:ext>
            </a:extLst>
          </p:cNvPr>
          <p:cNvSpPr>
            <a:spLocks noChangeArrowheads="1"/>
          </p:cNvSpPr>
          <p:nvPr/>
        </p:nvSpPr>
        <p:spPr bwMode="auto">
          <a:xfrm>
            <a:off x="9603541" y="4019552"/>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R5</a:t>
            </a:r>
          </a:p>
        </p:txBody>
      </p:sp>
      <p:sp>
        <p:nvSpPr>
          <p:cNvPr id="88" name="Rectangle 23">
            <a:extLst>
              <a:ext uri="{FF2B5EF4-FFF2-40B4-BE49-F238E27FC236}">
                <a16:creationId xmlns:a16="http://schemas.microsoft.com/office/drawing/2014/main" id="{83C3AE57-21C6-4574-A868-70381B5521BC}"/>
              </a:ext>
            </a:extLst>
          </p:cNvPr>
          <p:cNvSpPr>
            <a:spLocks noChangeArrowheads="1"/>
          </p:cNvSpPr>
          <p:nvPr/>
        </p:nvSpPr>
        <p:spPr bwMode="auto">
          <a:xfrm>
            <a:off x="7974690" y="4019552"/>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R4</a:t>
            </a:r>
          </a:p>
        </p:txBody>
      </p:sp>
      <p:cxnSp>
        <p:nvCxnSpPr>
          <p:cNvPr id="92" name="Straight Arrow Connector 91">
            <a:extLst>
              <a:ext uri="{FF2B5EF4-FFF2-40B4-BE49-F238E27FC236}">
                <a16:creationId xmlns:a16="http://schemas.microsoft.com/office/drawing/2014/main" id="{4829204D-495E-4666-9680-509EEFDC8D55}"/>
              </a:ext>
            </a:extLst>
          </p:cNvPr>
          <p:cNvCxnSpPr>
            <a:cxnSpLocks/>
          </p:cNvCxnSpPr>
          <p:nvPr/>
        </p:nvCxnSpPr>
        <p:spPr>
          <a:xfrm>
            <a:off x="6850714" y="1808010"/>
            <a:ext cx="0" cy="50967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0061D81B-6B0B-4FB1-A084-850521D2CBCF}"/>
              </a:ext>
            </a:extLst>
          </p:cNvPr>
          <p:cNvCxnSpPr>
            <a:cxnSpLocks/>
          </p:cNvCxnSpPr>
          <p:nvPr/>
        </p:nvCxnSpPr>
        <p:spPr>
          <a:xfrm>
            <a:off x="7174428" y="2317093"/>
            <a:ext cx="0" cy="60717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70F5CDE5-5337-4700-8CCE-16AF72041566}"/>
              </a:ext>
            </a:extLst>
          </p:cNvPr>
          <p:cNvCxnSpPr>
            <a:cxnSpLocks/>
          </p:cNvCxnSpPr>
          <p:nvPr/>
        </p:nvCxnSpPr>
        <p:spPr>
          <a:xfrm>
            <a:off x="7466012" y="2954727"/>
            <a:ext cx="609600"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814AFB1C-0C45-44A0-8418-F18D757EA868}"/>
              </a:ext>
            </a:extLst>
          </p:cNvPr>
          <p:cNvCxnSpPr>
            <a:cxnSpLocks/>
          </p:cNvCxnSpPr>
          <p:nvPr/>
        </p:nvCxnSpPr>
        <p:spPr>
          <a:xfrm>
            <a:off x="8601728" y="2954727"/>
            <a:ext cx="609600"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E0A97B52-3156-44E1-AD19-5559ED2E4B8C}"/>
              </a:ext>
            </a:extLst>
          </p:cNvPr>
          <p:cNvCxnSpPr>
            <a:cxnSpLocks/>
          </p:cNvCxnSpPr>
          <p:nvPr/>
        </p:nvCxnSpPr>
        <p:spPr>
          <a:xfrm flipH="1">
            <a:off x="8162925" y="3200400"/>
            <a:ext cx="1158794" cy="68580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65EDEA4C-DB6D-4900-9B11-AFE2ADA503D5}"/>
              </a:ext>
            </a:extLst>
          </p:cNvPr>
          <p:cNvCxnSpPr>
            <a:cxnSpLocks/>
          </p:cNvCxnSpPr>
          <p:nvPr/>
        </p:nvCxnSpPr>
        <p:spPr>
          <a:xfrm>
            <a:off x="7985125" y="4114800"/>
            <a:ext cx="1193" cy="63343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AE45BB8C-1D58-4443-B920-544C8057656D}"/>
              </a:ext>
            </a:extLst>
          </p:cNvPr>
          <p:cNvCxnSpPr>
            <a:cxnSpLocks/>
          </p:cNvCxnSpPr>
          <p:nvPr/>
        </p:nvCxnSpPr>
        <p:spPr>
          <a:xfrm>
            <a:off x="7586662" y="4770437"/>
            <a:ext cx="0" cy="506412"/>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5EA12EA7-342E-4F1F-877F-8F960AE2FBBA}"/>
              </a:ext>
            </a:extLst>
          </p:cNvPr>
          <p:cNvCxnSpPr>
            <a:cxnSpLocks/>
          </p:cNvCxnSpPr>
          <p:nvPr/>
        </p:nvCxnSpPr>
        <p:spPr>
          <a:xfrm>
            <a:off x="8670105" y="2528392"/>
            <a:ext cx="558587" cy="370684"/>
          </a:xfrm>
          <a:prstGeom prst="straightConnector1">
            <a:avLst/>
          </a:prstGeom>
          <a:ln w="28575">
            <a:solidFill>
              <a:srgbClr val="00B05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F9655C00-C6B3-422A-A558-ABA0E94EF771}"/>
              </a:ext>
            </a:extLst>
          </p:cNvPr>
          <p:cNvCxnSpPr>
            <a:cxnSpLocks/>
          </p:cNvCxnSpPr>
          <p:nvPr/>
        </p:nvCxnSpPr>
        <p:spPr>
          <a:xfrm>
            <a:off x="7966105" y="2528392"/>
            <a:ext cx="714674" cy="255"/>
          </a:xfrm>
          <a:prstGeom prst="straightConnector1">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21ADA125-3597-413E-A5B3-D7CCC02072E7}"/>
              </a:ext>
            </a:extLst>
          </p:cNvPr>
          <p:cNvCxnSpPr>
            <a:cxnSpLocks/>
          </p:cNvCxnSpPr>
          <p:nvPr/>
        </p:nvCxnSpPr>
        <p:spPr>
          <a:xfrm flipV="1">
            <a:off x="7482166" y="2524808"/>
            <a:ext cx="492524" cy="388108"/>
          </a:xfrm>
          <a:prstGeom prst="straightConnector1">
            <a:avLst/>
          </a:prstGeom>
          <a:ln w="28575">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3" name="Rectangle 39">
            <a:extLst>
              <a:ext uri="{FF2B5EF4-FFF2-40B4-BE49-F238E27FC236}">
                <a16:creationId xmlns:a16="http://schemas.microsoft.com/office/drawing/2014/main" id="{6B43A73C-67F7-4B09-BAB5-D01186513E2C}"/>
              </a:ext>
            </a:extLst>
          </p:cNvPr>
          <p:cNvSpPr>
            <a:spLocks noChangeArrowheads="1"/>
          </p:cNvSpPr>
          <p:nvPr/>
        </p:nvSpPr>
        <p:spPr bwMode="auto">
          <a:xfrm>
            <a:off x="7638045" y="2227710"/>
            <a:ext cx="1379737" cy="308419"/>
          </a:xfrm>
          <a:prstGeom prst="rect">
            <a:avLst/>
          </a:prstGeom>
          <a:noFill/>
          <a:ln>
            <a:noFill/>
          </a:ln>
          <a:effectLst/>
        </p:spPr>
        <p:txBody>
          <a:bodyPr wrap="squar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vi-VN" altLang="en-US" sz="1400" dirty="0"/>
              <a:t>Register-Stop</a:t>
            </a:r>
            <a:endParaRPr lang="en-US" altLang="en-US" sz="1400" dirty="0"/>
          </a:p>
        </p:txBody>
      </p:sp>
      <p:sp>
        <p:nvSpPr>
          <p:cNvPr id="104" name="Rectangle 6">
            <a:extLst>
              <a:ext uri="{FF2B5EF4-FFF2-40B4-BE49-F238E27FC236}">
                <a16:creationId xmlns:a16="http://schemas.microsoft.com/office/drawing/2014/main" id="{B204A0D3-A3E1-4E57-8D7E-CA1D5BA4F1A4}"/>
              </a:ext>
            </a:extLst>
          </p:cNvPr>
          <p:cNvSpPr>
            <a:spLocks noChangeArrowheads="1"/>
          </p:cNvSpPr>
          <p:nvPr/>
        </p:nvSpPr>
        <p:spPr bwMode="auto">
          <a:xfrm>
            <a:off x="7058753" y="5629273"/>
            <a:ext cx="1298431"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H2: Receiver</a:t>
            </a:r>
          </a:p>
        </p:txBody>
      </p:sp>
      <p:sp>
        <p:nvSpPr>
          <p:cNvPr id="105" name="Rectangle 14">
            <a:extLst>
              <a:ext uri="{FF2B5EF4-FFF2-40B4-BE49-F238E27FC236}">
                <a16:creationId xmlns:a16="http://schemas.microsoft.com/office/drawing/2014/main" id="{B77581A2-64E0-4C07-93AE-2172E87F6BA4}"/>
              </a:ext>
            </a:extLst>
          </p:cNvPr>
          <p:cNvSpPr>
            <a:spLocks noChangeArrowheads="1"/>
          </p:cNvSpPr>
          <p:nvPr/>
        </p:nvSpPr>
        <p:spPr bwMode="auto">
          <a:xfrm>
            <a:off x="9420802" y="2333662"/>
            <a:ext cx="940810" cy="264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200" b="0" i="1" dirty="0">
                <a:solidFill>
                  <a:schemeClr val="accent1"/>
                </a:solidFill>
              </a:rPr>
              <a:t>(*, G) State</a:t>
            </a:r>
          </a:p>
        </p:txBody>
      </p:sp>
      <p:sp>
        <p:nvSpPr>
          <p:cNvPr id="107" name="Line 21">
            <a:extLst>
              <a:ext uri="{FF2B5EF4-FFF2-40B4-BE49-F238E27FC236}">
                <a16:creationId xmlns:a16="http://schemas.microsoft.com/office/drawing/2014/main" id="{90A1A097-AB02-458D-A9DF-D211B08A06F2}"/>
              </a:ext>
            </a:extLst>
          </p:cNvPr>
          <p:cNvSpPr>
            <a:spLocks noChangeShapeType="1"/>
          </p:cNvSpPr>
          <p:nvPr/>
        </p:nvSpPr>
        <p:spPr bwMode="auto">
          <a:xfrm flipV="1">
            <a:off x="11273591" y="3501832"/>
            <a:ext cx="28620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 name="computr2">
            <a:extLst>
              <a:ext uri="{FF2B5EF4-FFF2-40B4-BE49-F238E27FC236}">
                <a16:creationId xmlns:a16="http://schemas.microsoft.com/office/drawing/2014/main" id="{9DA06CD7-4F0B-4F8F-A50B-1FADCDEC7DD0}"/>
              </a:ext>
            </a:extLst>
          </p:cNvPr>
          <p:cNvSpPr>
            <a:spLocks noEditPoints="1" noChangeArrowheads="1"/>
          </p:cNvSpPr>
          <p:nvPr/>
        </p:nvSpPr>
        <p:spPr bwMode="auto">
          <a:xfrm>
            <a:off x="11491156" y="3470769"/>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109" name="Straight Arrow Connector 108">
            <a:extLst>
              <a:ext uri="{FF2B5EF4-FFF2-40B4-BE49-F238E27FC236}">
                <a16:creationId xmlns:a16="http://schemas.microsoft.com/office/drawing/2014/main" id="{4EBAB659-EA3A-4091-84BB-5C6057ED9FD1}"/>
              </a:ext>
            </a:extLst>
          </p:cNvPr>
          <p:cNvCxnSpPr>
            <a:cxnSpLocks/>
          </p:cNvCxnSpPr>
          <p:nvPr/>
        </p:nvCxnSpPr>
        <p:spPr>
          <a:xfrm flipH="1">
            <a:off x="8172360" y="3227813"/>
            <a:ext cx="1082046" cy="652515"/>
          </a:xfrm>
          <a:prstGeom prst="straightConnector1">
            <a:avLst/>
          </a:prstGeom>
          <a:ln w="635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CE53C59D-5AD2-43F3-A692-C9039426FE31}"/>
              </a:ext>
            </a:extLst>
          </p:cNvPr>
          <p:cNvCxnSpPr>
            <a:cxnSpLocks/>
          </p:cNvCxnSpPr>
          <p:nvPr/>
        </p:nvCxnSpPr>
        <p:spPr>
          <a:xfrm flipH="1">
            <a:off x="7988891" y="4110038"/>
            <a:ext cx="996" cy="646112"/>
          </a:xfrm>
          <a:prstGeom prst="straightConnector1">
            <a:avLst/>
          </a:prstGeom>
          <a:ln w="635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431862D3-A142-4BD8-93E5-513481D59440}"/>
              </a:ext>
            </a:extLst>
          </p:cNvPr>
          <p:cNvCxnSpPr>
            <a:cxnSpLocks/>
          </p:cNvCxnSpPr>
          <p:nvPr/>
        </p:nvCxnSpPr>
        <p:spPr>
          <a:xfrm>
            <a:off x="7587490" y="4764250"/>
            <a:ext cx="0" cy="503075"/>
          </a:xfrm>
          <a:prstGeom prst="straightConnector1">
            <a:avLst/>
          </a:prstGeom>
          <a:ln w="635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6" name="Rectangle 14">
            <a:extLst>
              <a:ext uri="{FF2B5EF4-FFF2-40B4-BE49-F238E27FC236}">
                <a16:creationId xmlns:a16="http://schemas.microsoft.com/office/drawing/2014/main" id="{CABB9ABB-9C8C-4CB8-9E61-2370FD06EAEE}"/>
              </a:ext>
            </a:extLst>
          </p:cNvPr>
          <p:cNvSpPr>
            <a:spLocks noChangeArrowheads="1"/>
          </p:cNvSpPr>
          <p:nvPr/>
        </p:nvSpPr>
        <p:spPr bwMode="auto">
          <a:xfrm>
            <a:off x="6856412" y="4038600"/>
            <a:ext cx="940810" cy="264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200" b="0" i="1" dirty="0">
                <a:solidFill>
                  <a:schemeClr val="accent1"/>
                </a:solidFill>
              </a:rPr>
              <a:t>(*, G) State</a:t>
            </a:r>
          </a:p>
        </p:txBody>
      </p:sp>
      <p:sp>
        <p:nvSpPr>
          <p:cNvPr id="89" name="Rectangle 14">
            <a:extLst>
              <a:ext uri="{FF2B5EF4-FFF2-40B4-BE49-F238E27FC236}">
                <a16:creationId xmlns:a16="http://schemas.microsoft.com/office/drawing/2014/main" id="{2604F7F5-1676-48CA-A1D6-6C43A43BB49B}"/>
              </a:ext>
            </a:extLst>
          </p:cNvPr>
          <p:cNvSpPr>
            <a:spLocks noChangeArrowheads="1"/>
          </p:cNvSpPr>
          <p:nvPr/>
        </p:nvSpPr>
        <p:spPr bwMode="auto">
          <a:xfrm>
            <a:off x="6323012" y="3124200"/>
            <a:ext cx="1066800" cy="264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200" b="0" i="1">
                <a:solidFill>
                  <a:schemeClr val="accent1"/>
                </a:solidFill>
              </a:rPr>
              <a:t>(H1,G</a:t>
            </a:r>
            <a:r>
              <a:rPr lang="en-US" altLang="en-US" sz="1200" b="0" i="1" dirty="0">
                <a:solidFill>
                  <a:schemeClr val="accent1"/>
                </a:solidFill>
              </a:rPr>
              <a:t>) State</a:t>
            </a:r>
          </a:p>
        </p:txBody>
      </p:sp>
    </p:spTree>
    <p:extLst>
      <p:ext uri="{BB962C8B-B14F-4D97-AF65-F5344CB8AC3E}">
        <p14:creationId xmlns:p14="http://schemas.microsoft.com/office/powerpoint/2010/main" val="769979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1"/>
                                        </p:tgtEl>
                                        <p:attrNameLst>
                                          <p:attrName>style.visibility</p:attrName>
                                        </p:attrNameLst>
                                      </p:cBhvr>
                                      <p:to>
                                        <p:strVal val="visible"/>
                                      </p:to>
                                    </p:set>
                                    <p:animEffect transition="in" filter="fade">
                                      <p:cBhvr>
                                        <p:cTn id="10" dur="500"/>
                                        <p:tgtEl>
                                          <p:spTgt spid="81"/>
                                        </p:tgtEl>
                                      </p:cBhvr>
                                    </p:animEffect>
                                  </p:childTnLst>
                                </p:cTn>
                              </p:par>
                              <p:par>
                                <p:cTn id="11" presetID="10" presetClass="entr" presetSubtype="0" fill="hold" nodeType="withEffect">
                                  <p:stCondLst>
                                    <p:cond delay="0"/>
                                  </p:stCondLst>
                                  <p:childTnLst>
                                    <p:set>
                                      <p:cBhvr>
                                        <p:cTn id="12" dur="1" fill="hold">
                                          <p:stCondLst>
                                            <p:cond delay="0"/>
                                          </p:stCondLst>
                                        </p:cTn>
                                        <p:tgtEl>
                                          <p:spTgt spid="85"/>
                                        </p:tgtEl>
                                        <p:attrNameLst>
                                          <p:attrName>style.visibility</p:attrName>
                                        </p:attrNameLst>
                                      </p:cBhvr>
                                      <p:to>
                                        <p:strVal val="visible"/>
                                      </p:to>
                                    </p:set>
                                    <p:animEffect transition="in" filter="fade">
                                      <p:cBhvr>
                                        <p:cTn id="13" dur="500"/>
                                        <p:tgtEl>
                                          <p:spTgt spid="85"/>
                                        </p:tgtEl>
                                      </p:cBhvr>
                                    </p:animEffect>
                                  </p:childTnLst>
                                </p:cTn>
                              </p:par>
                              <p:par>
                                <p:cTn id="14" presetID="10" presetClass="entr" presetSubtype="0" fill="hold" nodeType="withEffect">
                                  <p:stCondLst>
                                    <p:cond delay="0"/>
                                  </p:stCondLst>
                                  <p:childTnLst>
                                    <p:set>
                                      <p:cBhvr>
                                        <p:cTn id="15" dur="1" fill="hold">
                                          <p:stCondLst>
                                            <p:cond delay="0"/>
                                          </p:stCondLst>
                                        </p:cTn>
                                        <p:tgtEl>
                                          <p:spTgt spid="102"/>
                                        </p:tgtEl>
                                        <p:attrNameLst>
                                          <p:attrName>style.visibility</p:attrName>
                                        </p:attrNameLst>
                                      </p:cBhvr>
                                      <p:to>
                                        <p:strVal val="visible"/>
                                      </p:to>
                                    </p:set>
                                    <p:animEffect transition="in" filter="fade">
                                      <p:cBhvr>
                                        <p:cTn id="16" dur="500"/>
                                        <p:tgtEl>
                                          <p:spTgt spid="10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3"/>
                                        </p:tgtEl>
                                        <p:attrNameLst>
                                          <p:attrName>style.visibility</p:attrName>
                                        </p:attrNameLst>
                                      </p:cBhvr>
                                      <p:to>
                                        <p:strVal val="visible"/>
                                      </p:to>
                                    </p:set>
                                    <p:animEffect transition="in" filter="fade">
                                      <p:cBhvr>
                                        <p:cTn id="19" dur="500"/>
                                        <p:tgtEl>
                                          <p:spTgt spid="10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500"/>
                                        <p:tgtEl>
                                          <p:spTgt spid="3">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500"/>
                                        <p:tgtEl>
                                          <p:spTgt spid="75"/>
                                        </p:tgtEl>
                                      </p:cBhvr>
                                    </p:animEffect>
                                  </p:childTnLst>
                                </p:cTn>
                              </p:par>
                              <p:par>
                                <p:cTn id="28" presetID="10" presetClass="entr" presetSubtype="0" fill="hold" nodeType="withEffect">
                                  <p:stCondLst>
                                    <p:cond delay="0"/>
                                  </p:stCondLst>
                                  <p:childTnLst>
                                    <p:set>
                                      <p:cBhvr>
                                        <p:cTn id="29" dur="1" fill="hold">
                                          <p:stCondLst>
                                            <p:cond delay="0"/>
                                          </p:stCondLst>
                                        </p:cTn>
                                        <p:tgtEl>
                                          <p:spTgt spid="76"/>
                                        </p:tgtEl>
                                        <p:attrNameLst>
                                          <p:attrName>style.visibility</p:attrName>
                                        </p:attrNameLst>
                                      </p:cBhvr>
                                      <p:to>
                                        <p:strVal val="visible"/>
                                      </p:to>
                                    </p:set>
                                    <p:animEffect transition="in" filter="fade">
                                      <p:cBhvr>
                                        <p:cTn id="30" dur="500"/>
                                        <p:tgtEl>
                                          <p:spTgt spid="76"/>
                                        </p:tgtEl>
                                      </p:cBhvr>
                                    </p:animEffect>
                                  </p:childTnLst>
                                </p:cTn>
                              </p:par>
                              <p:par>
                                <p:cTn id="31" presetID="10" presetClass="entr" presetSubtype="0" fill="hold" nodeType="with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fade">
                                      <p:cBhvr>
                                        <p:cTn id="33" dur="500"/>
                                        <p:tgtEl>
                                          <p:spTgt spid="77"/>
                                        </p:tgtEl>
                                      </p:cBhvr>
                                    </p:animEffect>
                                  </p:childTnLst>
                                </p:cTn>
                              </p:par>
                              <p:par>
                                <p:cTn id="34" presetID="10" presetClass="entr" presetSubtype="0" fill="hold" nodeType="withEffect">
                                  <p:stCondLst>
                                    <p:cond delay="0"/>
                                  </p:stCondLst>
                                  <p:childTnLst>
                                    <p:set>
                                      <p:cBhvr>
                                        <p:cTn id="35" dur="1" fill="hold">
                                          <p:stCondLst>
                                            <p:cond delay="0"/>
                                          </p:stCondLst>
                                        </p:cTn>
                                        <p:tgtEl>
                                          <p:spTgt spid="78"/>
                                        </p:tgtEl>
                                        <p:attrNameLst>
                                          <p:attrName>style.visibility</p:attrName>
                                        </p:attrNameLst>
                                      </p:cBhvr>
                                      <p:to>
                                        <p:strVal val="visible"/>
                                      </p:to>
                                    </p:set>
                                    <p:animEffect transition="in" filter="fade">
                                      <p:cBhvr>
                                        <p:cTn id="36" dur="500"/>
                                        <p:tgtEl>
                                          <p:spTgt spid="78"/>
                                        </p:tgtEl>
                                      </p:cBhvr>
                                    </p:animEffect>
                                  </p:childTnLst>
                                </p:cTn>
                              </p:par>
                              <p:par>
                                <p:cTn id="37" presetID="10" presetClass="entr" presetSubtype="0" fill="hold" nodeType="withEffect">
                                  <p:stCondLst>
                                    <p:cond delay="0"/>
                                  </p:stCondLst>
                                  <p:childTnLst>
                                    <p:set>
                                      <p:cBhvr>
                                        <p:cTn id="38" dur="1" fill="hold">
                                          <p:stCondLst>
                                            <p:cond delay="0"/>
                                          </p:stCondLst>
                                        </p:cTn>
                                        <p:tgtEl>
                                          <p:spTgt spid="79"/>
                                        </p:tgtEl>
                                        <p:attrNameLst>
                                          <p:attrName>style.visibility</p:attrName>
                                        </p:attrNameLst>
                                      </p:cBhvr>
                                      <p:to>
                                        <p:strVal val="visible"/>
                                      </p:to>
                                    </p:set>
                                    <p:animEffect transition="in" filter="fade">
                                      <p:cBhvr>
                                        <p:cTn id="39" dur="500"/>
                                        <p:tgtEl>
                                          <p:spTgt spid="7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Effect transition="in" filter="fade">
                                      <p:cBhvr>
                                        <p:cTn id="44" dur="500"/>
                                        <p:tgtEl>
                                          <p:spTgt spid="3">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animEffect transition="in" filter="fade">
                                      <p:cBhvr>
                                        <p:cTn id="49" dur="500"/>
                                        <p:tgtEl>
                                          <p:spTgt spid="3">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4" end="4"/>
                                            </p:txEl>
                                          </p:spTgt>
                                        </p:tgtEl>
                                        <p:attrNameLst>
                                          <p:attrName>style.visibility</p:attrName>
                                        </p:attrNameLst>
                                      </p:cBhvr>
                                      <p:to>
                                        <p:strVal val="visible"/>
                                      </p:to>
                                    </p:set>
                                    <p:animEffect transition="in" filter="fade">
                                      <p:cBhvr>
                                        <p:cTn id="5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Line 21">
            <a:extLst>
              <a:ext uri="{FF2B5EF4-FFF2-40B4-BE49-F238E27FC236}">
                <a16:creationId xmlns:a16="http://schemas.microsoft.com/office/drawing/2014/main" id="{86C3B069-4DFB-4613-939B-2D6EF6D5F365}"/>
              </a:ext>
            </a:extLst>
          </p:cNvPr>
          <p:cNvSpPr>
            <a:spLocks noChangeShapeType="1"/>
          </p:cNvSpPr>
          <p:nvPr/>
        </p:nvSpPr>
        <p:spPr bwMode="auto">
          <a:xfrm>
            <a:off x="8109678" y="3981563"/>
            <a:ext cx="1292361"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21">
            <a:extLst>
              <a:ext uri="{FF2B5EF4-FFF2-40B4-BE49-F238E27FC236}">
                <a16:creationId xmlns:a16="http://schemas.microsoft.com/office/drawing/2014/main" id="{5E96ADE7-CA02-4FF4-BE2D-BD1B13F1C47C}"/>
              </a:ext>
            </a:extLst>
          </p:cNvPr>
          <p:cNvSpPr>
            <a:spLocks noChangeShapeType="1"/>
          </p:cNvSpPr>
          <p:nvPr/>
        </p:nvSpPr>
        <p:spPr bwMode="auto">
          <a:xfrm>
            <a:off x="7406441" y="3014131"/>
            <a:ext cx="3867150"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itle 1">
            <a:extLst>
              <a:ext uri="{FF2B5EF4-FFF2-40B4-BE49-F238E27FC236}">
                <a16:creationId xmlns:a16="http://schemas.microsoft.com/office/drawing/2014/main" id="{2B2DF822-EB0A-45C1-A638-91F94E25C3AB}"/>
              </a:ext>
            </a:extLst>
          </p:cNvPr>
          <p:cNvSpPr>
            <a:spLocks noGrp="1"/>
          </p:cNvSpPr>
          <p:nvPr>
            <p:ph type="title"/>
          </p:nvPr>
        </p:nvSpPr>
        <p:spPr/>
        <p:txBody>
          <a:bodyPr/>
          <a:lstStyle/>
          <a:p>
            <a:r>
              <a:rPr lang="en-US" dirty="0"/>
              <a:t>PIM SM Demo (4)</a:t>
            </a:r>
          </a:p>
        </p:txBody>
      </p:sp>
      <p:sp>
        <p:nvSpPr>
          <p:cNvPr id="3" name="Content Placeholder 2">
            <a:extLst>
              <a:ext uri="{FF2B5EF4-FFF2-40B4-BE49-F238E27FC236}">
                <a16:creationId xmlns:a16="http://schemas.microsoft.com/office/drawing/2014/main" id="{426F2223-C19D-4E16-B4DC-C75103904D9E}"/>
              </a:ext>
            </a:extLst>
          </p:cNvPr>
          <p:cNvSpPr>
            <a:spLocks noGrp="1"/>
          </p:cNvSpPr>
          <p:nvPr>
            <p:ph idx="1"/>
          </p:nvPr>
        </p:nvSpPr>
        <p:spPr>
          <a:xfrm>
            <a:off x="837981" y="1227909"/>
            <a:ext cx="5402521" cy="4949054"/>
          </a:xfrm>
        </p:spPr>
        <p:txBody>
          <a:bodyPr>
            <a:noAutofit/>
          </a:bodyPr>
          <a:lstStyle/>
          <a:p>
            <a:r>
              <a:rPr lang="en-GB" sz="1800"/>
              <a:t>Thủ tục PIM-Register kết thúc, </a:t>
            </a:r>
            <a:r>
              <a:rPr lang="vi-VN" sz="1800"/>
              <a:t>các </a:t>
            </a:r>
            <a:r>
              <a:rPr lang="en-GB" sz="1800"/>
              <a:t>LHR </a:t>
            </a:r>
            <a:r>
              <a:rPr lang="vi-VN" sz="1800"/>
              <a:t>router </a:t>
            </a:r>
            <a:r>
              <a:rPr lang="vi-VN" sz="1800" dirty="0"/>
              <a:t>sử dụng </a:t>
            </a:r>
            <a:r>
              <a:rPr lang="vi-VN" sz="1800"/>
              <a:t>RPF </a:t>
            </a:r>
            <a:r>
              <a:rPr lang="en-GB" sz="1800"/>
              <a:t>về nguồn phát xác định (H1) </a:t>
            </a:r>
            <a:r>
              <a:rPr lang="vi-VN" sz="1800"/>
              <a:t>để </a:t>
            </a:r>
            <a:r>
              <a:rPr lang="en-GB" sz="1800"/>
              <a:t>“chỉnh hình”</a:t>
            </a:r>
            <a:r>
              <a:rPr lang="vi-VN" sz="1800"/>
              <a:t> cây multicast</a:t>
            </a:r>
            <a:r>
              <a:rPr lang="en-GB" sz="1800"/>
              <a:t> bằng cách lần lượt join vào “up stream router”. Quá trình kết thúc khi gặp “up stream router” thuộc cây multicast</a:t>
            </a:r>
            <a:endParaRPr lang="vi-VN" sz="1800" dirty="0"/>
          </a:p>
          <a:p>
            <a:r>
              <a:rPr lang="vi-VN" sz="1800" dirty="0"/>
              <a:t>R4 gửi PIM Join (S,G) đến R1</a:t>
            </a:r>
          </a:p>
          <a:p>
            <a:r>
              <a:rPr lang="vi-VN" sz="1800" dirty="0"/>
              <a:t>R1 xử lý PIM Join từ R4, thêm luật chuyển tiếp multicast cho nhóm (S, G) sang downstream mới là R4</a:t>
            </a:r>
          </a:p>
          <a:p>
            <a:r>
              <a:rPr lang="vi-VN" sz="1800" dirty="0"/>
              <a:t>Ngay khi nhận được multicast data từ R1, R4 gửi PIM RP Prun đến RP để hủy kết nối này trong nhóm</a:t>
            </a:r>
          </a:p>
          <a:p>
            <a:r>
              <a:rPr lang="vi-VN" sz="1800" dirty="0"/>
              <a:t>RP xóa trạng thái (S,G) và gửi Prun lên upstream</a:t>
            </a:r>
          </a:p>
          <a:p>
            <a:r>
              <a:rPr lang="vi-VN" sz="1800" dirty="0"/>
              <a:t>Các router cập nhật luật chuyển tiếp multicast cho nhom (S,G) </a:t>
            </a:r>
            <a:r>
              <a:rPr lang="vi-VN" sz="1800" dirty="0">
                <a:sym typeface="Wingdings" panose="05000000000000000000" pitchFamily="2" charset="2"/>
              </a:rPr>
              <a:t> cây multicast được thiết lập với vai trò của RP được </a:t>
            </a:r>
            <a:r>
              <a:rPr lang="vi-VN" sz="1800">
                <a:sym typeface="Wingdings" panose="05000000000000000000" pitchFamily="2" charset="2"/>
              </a:rPr>
              <a:t>hủy bỏ</a:t>
            </a:r>
            <a:endParaRPr lang="vi-VN" sz="1800" dirty="0"/>
          </a:p>
        </p:txBody>
      </p:sp>
      <p:sp>
        <p:nvSpPr>
          <p:cNvPr id="4" name="Slide Number Placeholder 3">
            <a:extLst>
              <a:ext uri="{FF2B5EF4-FFF2-40B4-BE49-F238E27FC236}">
                <a16:creationId xmlns:a16="http://schemas.microsoft.com/office/drawing/2014/main" id="{D2817932-8E75-4A44-BB23-5BC41F7902F1}"/>
              </a:ext>
            </a:extLst>
          </p:cNvPr>
          <p:cNvSpPr>
            <a:spLocks noGrp="1"/>
          </p:cNvSpPr>
          <p:nvPr>
            <p:ph type="sldNum" sz="quarter" idx="12"/>
          </p:nvPr>
        </p:nvSpPr>
        <p:spPr/>
        <p:txBody>
          <a:bodyPr/>
          <a:lstStyle/>
          <a:p>
            <a:fld id="{DF28FB93-0A08-4E7D-8E63-9EFA29F1E093}" type="slidenum">
              <a:rPr lang="en-US" smtClean="0"/>
              <a:pPr/>
              <a:t>49</a:t>
            </a:fld>
            <a:endParaRPr lang="en-US"/>
          </a:p>
        </p:txBody>
      </p:sp>
      <p:sp>
        <p:nvSpPr>
          <p:cNvPr id="36" name="Rectangle 34">
            <a:extLst>
              <a:ext uri="{FF2B5EF4-FFF2-40B4-BE49-F238E27FC236}">
                <a16:creationId xmlns:a16="http://schemas.microsoft.com/office/drawing/2014/main" id="{F0675534-1C50-4B28-A918-9E0EEA10F814}"/>
              </a:ext>
            </a:extLst>
          </p:cNvPr>
          <p:cNvSpPr>
            <a:spLocks noChangeArrowheads="1"/>
          </p:cNvSpPr>
          <p:nvPr/>
        </p:nvSpPr>
        <p:spPr bwMode="auto">
          <a:xfrm>
            <a:off x="9468986" y="2659132"/>
            <a:ext cx="413574"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en-US" sz="1400" dirty="0">
                <a:solidFill>
                  <a:srgbClr val="FF0000"/>
                </a:solidFill>
              </a:rPr>
              <a:t>RP</a:t>
            </a:r>
          </a:p>
        </p:txBody>
      </p:sp>
      <p:sp>
        <p:nvSpPr>
          <p:cNvPr id="44" name="Line 12">
            <a:extLst>
              <a:ext uri="{FF2B5EF4-FFF2-40B4-BE49-F238E27FC236}">
                <a16:creationId xmlns:a16="http://schemas.microsoft.com/office/drawing/2014/main" id="{F1014F54-E0F0-4ABF-B6E1-4782BEE1B88E}"/>
              </a:ext>
            </a:extLst>
          </p:cNvPr>
          <p:cNvSpPr>
            <a:spLocks noChangeShapeType="1"/>
          </p:cNvSpPr>
          <p:nvPr/>
        </p:nvSpPr>
        <p:spPr bwMode="auto">
          <a:xfrm>
            <a:off x="7287579" y="3022101"/>
            <a:ext cx="625277" cy="95946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2">
            <a:extLst>
              <a:ext uri="{FF2B5EF4-FFF2-40B4-BE49-F238E27FC236}">
                <a16:creationId xmlns:a16="http://schemas.microsoft.com/office/drawing/2014/main" id="{5F0F85FD-FEF5-4AC1-97CB-3978067183F3}"/>
              </a:ext>
            </a:extLst>
          </p:cNvPr>
          <p:cNvSpPr>
            <a:spLocks noChangeShapeType="1"/>
          </p:cNvSpPr>
          <p:nvPr/>
        </p:nvSpPr>
        <p:spPr bwMode="auto">
          <a:xfrm>
            <a:off x="6936541" y="1781175"/>
            <a:ext cx="0" cy="535918"/>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12">
            <a:extLst>
              <a:ext uri="{FF2B5EF4-FFF2-40B4-BE49-F238E27FC236}">
                <a16:creationId xmlns:a16="http://schemas.microsoft.com/office/drawing/2014/main" id="{2C5ABFA5-A6E6-457B-801E-B09A33E9CC9A}"/>
              </a:ext>
            </a:extLst>
          </p:cNvPr>
          <p:cNvSpPr>
            <a:spLocks noChangeShapeType="1"/>
          </p:cNvSpPr>
          <p:nvPr/>
        </p:nvSpPr>
        <p:spPr bwMode="auto">
          <a:xfrm>
            <a:off x="7241341" y="2317093"/>
            <a:ext cx="0" cy="611881"/>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12">
            <a:extLst>
              <a:ext uri="{FF2B5EF4-FFF2-40B4-BE49-F238E27FC236}">
                <a16:creationId xmlns:a16="http://schemas.microsoft.com/office/drawing/2014/main" id="{60C826EC-1016-4D18-A1E3-CDF5C15ECD44}"/>
              </a:ext>
            </a:extLst>
          </p:cNvPr>
          <p:cNvSpPr>
            <a:spLocks noChangeShapeType="1"/>
          </p:cNvSpPr>
          <p:nvPr/>
        </p:nvSpPr>
        <p:spPr bwMode="auto">
          <a:xfrm>
            <a:off x="11276012" y="2786958"/>
            <a:ext cx="0" cy="8350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21">
            <a:extLst>
              <a:ext uri="{FF2B5EF4-FFF2-40B4-BE49-F238E27FC236}">
                <a16:creationId xmlns:a16="http://schemas.microsoft.com/office/drawing/2014/main" id="{C737CE44-0B3B-47E1-AF33-11503DED8640}"/>
              </a:ext>
            </a:extLst>
          </p:cNvPr>
          <p:cNvSpPr>
            <a:spLocks noChangeShapeType="1"/>
          </p:cNvSpPr>
          <p:nvPr/>
        </p:nvSpPr>
        <p:spPr bwMode="auto">
          <a:xfrm flipV="1">
            <a:off x="7222453" y="4757737"/>
            <a:ext cx="10347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21">
            <a:extLst>
              <a:ext uri="{FF2B5EF4-FFF2-40B4-BE49-F238E27FC236}">
                <a16:creationId xmlns:a16="http://schemas.microsoft.com/office/drawing/2014/main" id="{9E2B2771-40A2-4D29-ADD2-E43DDC9BE259}"/>
              </a:ext>
            </a:extLst>
          </p:cNvPr>
          <p:cNvSpPr>
            <a:spLocks noChangeShapeType="1"/>
          </p:cNvSpPr>
          <p:nvPr/>
        </p:nvSpPr>
        <p:spPr bwMode="auto">
          <a:xfrm flipV="1">
            <a:off x="9172358" y="4757737"/>
            <a:ext cx="10347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12">
            <a:extLst>
              <a:ext uri="{FF2B5EF4-FFF2-40B4-BE49-F238E27FC236}">
                <a16:creationId xmlns:a16="http://schemas.microsoft.com/office/drawing/2014/main" id="{58AD9E53-1E7D-46BD-8355-118DFC2AAFFA}"/>
              </a:ext>
            </a:extLst>
          </p:cNvPr>
          <p:cNvSpPr>
            <a:spLocks noChangeShapeType="1"/>
          </p:cNvSpPr>
          <p:nvPr/>
        </p:nvSpPr>
        <p:spPr bwMode="auto">
          <a:xfrm>
            <a:off x="7912856" y="4038599"/>
            <a:ext cx="0" cy="719137"/>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12">
            <a:extLst>
              <a:ext uri="{FF2B5EF4-FFF2-40B4-BE49-F238E27FC236}">
                <a16:creationId xmlns:a16="http://schemas.microsoft.com/office/drawing/2014/main" id="{846459C7-3C9B-473F-89D8-0C40B1A9BBB1}"/>
              </a:ext>
            </a:extLst>
          </p:cNvPr>
          <p:cNvSpPr>
            <a:spLocks noChangeShapeType="1"/>
          </p:cNvSpPr>
          <p:nvPr/>
        </p:nvSpPr>
        <p:spPr bwMode="auto">
          <a:xfrm>
            <a:off x="9505116" y="4038600"/>
            <a:ext cx="0" cy="719138"/>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Line 12">
            <a:extLst>
              <a:ext uri="{FF2B5EF4-FFF2-40B4-BE49-F238E27FC236}">
                <a16:creationId xmlns:a16="http://schemas.microsoft.com/office/drawing/2014/main" id="{3D379AAC-1861-432C-95A8-CD743E7073C8}"/>
              </a:ext>
            </a:extLst>
          </p:cNvPr>
          <p:cNvSpPr>
            <a:spLocks noChangeShapeType="1"/>
          </p:cNvSpPr>
          <p:nvPr/>
        </p:nvSpPr>
        <p:spPr bwMode="auto">
          <a:xfrm flipH="1">
            <a:off x="7912856" y="3033180"/>
            <a:ext cx="1535846" cy="910393"/>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12">
            <a:extLst>
              <a:ext uri="{FF2B5EF4-FFF2-40B4-BE49-F238E27FC236}">
                <a16:creationId xmlns:a16="http://schemas.microsoft.com/office/drawing/2014/main" id="{DDA26560-32FD-4FC2-8C06-E57C2D72C9D2}"/>
              </a:ext>
            </a:extLst>
          </p:cNvPr>
          <p:cNvSpPr>
            <a:spLocks noChangeShapeType="1"/>
          </p:cNvSpPr>
          <p:nvPr/>
        </p:nvSpPr>
        <p:spPr bwMode="auto">
          <a:xfrm>
            <a:off x="7500005" y="4770437"/>
            <a:ext cx="0" cy="50641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12">
            <a:extLst>
              <a:ext uri="{FF2B5EF4-FFF2-40B4-BE49-F238E27FC236}">
                <a16:creationId xmlns:a16="http://schemas.microsoft.com/office/drawing/2014/main" id="{93613990-DA4E-4476-94C7-998D886B96ED}"/>
              </a:ext>
            </a:extLst>
          </p:cNvPr>
          <p:cNvSpPr>
            <a:spLocks noChangeShapeType="1"/>
          </p:cNvSpPr>
          <p:nvPr/>
        </p:nvSpPr>
        <p:spPr bwMode="auto">
          <a:xfrm>
            <a:off x="9740166" y="4770437"/>
            <a:ext cx="0" cy="50641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7" name="Picture 2" descr="C:\Users\HP\AppData\Local\Microsoft\Windows\Temporary Internet Files\Content.IE5\XHC0ZJ3B\router-30140_640[1].png">
            <a:extLst>
              <a:ext uri="{FF2B5EF4-FFF2-40B4-BE49-F238E27FC236}">
                <a16:creationId xmlns:a16="http://schemas.microsoft.com/office/drawing/2014/main" id="{89313792-9ACB-408B-AA40-FD6DCF90FA0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7341" y="2928974"/>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48" name="computr2">
            <a:extLst>
              <a:ext uri="{FF2B5EF4-FFF2-40B4-BE49-F238E27FC236}">
                <a16:creationId xmlns:a16="http://schemas.microsoft.com/office/drawing/2014/main" id="{CF579EDC-22E1-4538-8A55-6198861A0FC2}"/>
              </a:ext>
            </a:extLst>
          </p:cNvPr>
          <p:cNvSpPr>
            <a:spLocks noEditPoints="1" noChangeArrowheads="1"/>
          </p:cNvSpPr>
          <p:nvPr/>
        </p:nvSpPr>
        <p:spPr bwMode="auto">
          <a:xfrm>
            <a:off x="6717790" y="1440211"/>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49" name="Picture 2" descr="C:\Users\HP\AppData\Local\Microsoft\Windows\Temporary Internet Files\Content.IE5\XHC0ZJ3B\router-30140_640[1].png">
            <a:extLst>
              <a:ext uri="{FF2B5EF4-FFF2-40B4-BE49-F238E27FC236}">
                <a16:creationId xmlns:a16="http://schemas.microsoft.com/office/drawing/2014/main" id="{A48E1AE6-8778-4F3B-8F0E-C595D8AAB5F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9541"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C:\Users\HP\AppData\Local\Microsoft\Windows\Temporary Internet Files\Content.IE5\XHC0ZJ3B\router-30140_640[1].png">
            <a:extLst>
              <a:ext uri="{FF2B5EF4-FFF2-40B4-BE49-F238E27FC236}">
                <a16:creationId xmlns:a16="http://schemas.microsoft.com/office/drawing/2014/main" id="{C74BC2FE-5008-4768-8192-1A11BF4298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17979"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C:\Users\HP\AppData\Local\Microsoft\Windows\Temporary Internet Files\Content.IE5\XHC0ZJ3B\router-30140_640[1].png">
            <a:extLst>
              <a:ext uri="{FF2B5EF4-FFF2-40B4-BE49-F238E27FC236}">
                <a16:creationId xmlns:a16="http://schemas.microsoft.com/office/drawing/2014/main" id="{FF9DA5C4-EC7F-45A3-945D-8F063865BC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74322"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C:\Users\HP\AppData\Local\Microsoft\Windows\Temporary Internet Files\Content.IE5\XHC0ZJ3B\router-30140_640[1].png">
            <a:extLst>
              <a:ext uri="{FF2B5EF4-FFF2-40B4-BE49-F238E27FC236}">
                <a16:creationId xmlns:a16="http://schemas.microsoft.com/office/drawing/2014/main" id="{52CC0959-E969-4A30-8423-952F69E35C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75573" y="3853857"/>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C:\Users\HP\AppData\Local\Microsoft\Windows\Temporary Internet Files\Content.IE5\XHC0ZJ3B\router-30140_640[1].png">
            <a:extLst>
              <a:ext uri="{FF2B5EF4-FFF2-40B4-BE49-F238E27FC236}">
                <a16:creationId xmlns:a16="http://schemas.microsoft.com/office/drawing/2014/main" id="{3741C96E-89EB-4B9D-B4B6-4488E168A0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72547" y="3853857"/>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54" name="computr2">
            <a:extLst>
              <a:ext uri="{FF2B5EF4-FFF2-40B4-BE49-F238E27FC236}">
                <a16:creationId xmlns:a16="http://schemas.microsoft.com/office/drawing/2014/main" id="{F9EA78A7-15A0-4F6B-A027-47EB10777241}"/>
              </a:ext>
            </a:extLst>
          </p:cNvPr>
          <p:cNvSpPr>
            <a:spLocks noEditPoints="1" noChangeArrowheads="1"/>
          </p:cNvSpPr>
          <p:nvPr/>
        </p:nvSpPr>
        <p:spPr bwMode="auto">
          <a:xfrm>
            <a:off x="7339046" y="5276849"/>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55" name="computr2">
            <a:extLst>
              <a:ext uri="{FF2B5EF4-FFF2-40B4-BE49-F238E27FC236}">
                <a16:creationId xmlns:a16="http://schemas.microsoft.com/office/drawing/2014/main" id="{88F07140-7BB5-4CEE-8E9D-9B1B82567FDE}"/>
              </a:ext>
            </a:extLst>
          </p:cNvPr>
          <p:cNvSpPr>
            <a:spLocks noEditPoints="1" noChangeArrowheads="1"/>
          </p:cNvSpPr>
          <p:nvPr/>
        </p:nvSpPr>
        <p:spPr bwMode="auto">
          <a:xfrm>
            <a:off x="9569684" y="5276849"/>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grpSp>
        <p:nvGrpSpPr>
          <p:cNvPr id="68" name="Group 55">
            <a:extLst>
              <a:ext uri="{FF2B5EF4-FFF2-40B4-BE49-F238E27FC236}">
                <a16:creationId xmlns:a16="http://schemas.microsoft.com/office/drawing/2014/main" id="{2D0CD319-E650-46AB-90D0-2491E2F6C6C1}"/>
              </a:ext>
            </a:extLst>
          </p:cNvPr>
          <p:cNvGrpSpPr>
            <a:grpSpLocks/>
          </p:cNvGrpSpPr>
          <p:nvPr/>
        </p:nvGrpSpPr>
        <p:grpSpPr bwMode="auto">
          <a:xfrm>
            <a:off x="10320554" y="533400"/>
            <a:ext cx="1511301" cy="923925"/>
            <a:chOff x="3860" y="720"/>
            <a:chExt cx="952" cy="582"/>
          </a:xfrm>
          <a:noFill/>
        </p:grpSpPr>
        <p:sp>
          <p:nvSpPr>
            <p:cNvPr id="69" name="Rectangle 49">
              <a:extLst>
                <a:ext uri="{FF2B5EF4-FFF2-40B4-BE49-F238E27FC236}">
                  <a16:creationId xmlns:a16="http://schemas.microsoft.com/office/drawing/2014/main" id="{471F8951-00A8-46AF-8794-B6059FBA36B0}"/>
                </a:ext>
              </a:extLst>
            </p:cNvPr>
            <p:cNvSpPr>
              <a:spLocks noChangeArrowheads="1"/>
            </p:cNvSpPr>
            <p:nvPr/>
          </p:nvSpPr>
          <p:spPr bwMode="auto">
            <a:xfrm>
              <a:off x="3860" y="725"/>
              <a:ext cx="952" cy="568"/>
            </a:xfrm>
            <a:prstGeom prst="rect">
              <a:avLst/>
            </a:prstGeom>
            <a:grpFill/>
            <a:ln w="12700">
              <a:solidFill>
                <a:srgbClr val="000000"/>
              </a:solidFill>
              <a:miter lim="800000"/>
              <a:headEnd/>
              <a:tailEnd/>
            </a:ln>
            <a:effectLst>
              <a:outerShdw dist="35921" dir="2700000" algn="ctr" rotWithShape="0">
                <a:schemeClr val="tx1"/>
              </a:outerShdw>
            </a:effectLst>
          </p:spPr>
          <p:txBody>
            <a:bodyPr wrap="none" anchor="ct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eaLnBrk="1" hangingPunct="1"/>
              <a:endParaRPr lang="en-GB" altLang="en-US"/>
            </a:p>
          </p:txBody>
        </p:sp>
        <p:sp>
          <p:nvSpPr>
            <p:cNvPr id="70" name="Line 50">
              <a:extLst>
                <a:ext uri="{FF2B5EF4-FFF2-40B4-BE49-F238E27FC236}">
                  <a16:creationId xmlns:a16="http://schemas.microsoft.com/office/drawing/2014/main" id="{DEADB9D6-0DC3-4539-9AA2-AAE522B0E700}"/>
                </a:ext>
              </a:extLst>
            </p:cNvPr>
            <p:cNvSpPr>
              <a:spLocks noChangeShapeType="1"/>
            </p:cNvSpPr>
            <p:nvPr/>
          </p:nvSpPr>
          <p:spPr bwMode="auto">
            <a:xfrm>
              <a:off x="3906" y="845"/>
              <a:ext cx="286" cy="0"/>
            </a:xfrm>
            <a:prstGeom prst="line">
              <a:avLst/>
            </a:prstGeom>
            <a:grpFill/>
            <a:ln w="63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Line 51">
              <a:extLst>
                <a:ext uri="{FF2B5EF4-FFF2-40B4-BE49-F238E27FC236}">
                  <a16:creationId xmlns:a16="http://schemas.microsoft.com/office/drawing/2014/main" id="{4DFE555B-9F2C-4AFE-87DE-8CA5B0C8E73E}"/>
                </a:ext>
              </a:extLst>
            </p:cNvPr>
            <p:cNvSpPr>
              <a:spLocks noChangeShapeType="1"/>
            </p:cNvSpPr>
            <p:nvPr/>
          </p:nvSpPr>
          <p:spPr bwMode="auto">
            <a:xfrm>
              <a:off x="3906" y="1010"/>
              <a:ext cx="286" cy="0"/>
            </a:xfrm>
            <a:prstGeom prst="line">
              <a:avLst/>
            </a:prstGeom>
            <a:grpFill/>
            <a:ln w="25400">
              <a:solidFill>
                <a:srgbClr val="7030A0"/>
              </a:solidFill>
              <a:round/>
              <a:headEnd type="none" w="sm" len="sm"/>
              <a:tailEnd type="none" w="sm" len="sm"/>
            </a:ln>
            <a:effectLst/>
          </p:spPr>
          <p:txBody>
            <a:bodyPr wrap="none" anchor="ctr"/>
            <a:lstStyle/>
            <a:p>
              <a:endParaRPr lang="en-US"/>
            </a:p>
          </p:txBody>
        </p:sp>
        <p:sp>
          <p:nvSpPr>
            <p:cNvPr id="72" name="Line 52">
              <a:extLst>
                <a:ext uri="{FF2B5EF4-FFF2-40B4-BE49-F238E27FC236}">
                  <a16:creationId xmlns:a16="http://schemas.microsoft.com/office/drawing/2014/main" id="{9D1CE845-A7AA-4C6A-A8D9-720ED44615C9}"/>
                </a:ext>
              </a:extLst>
            </p:cNvPr>
            <p:cNvSpPr>
              <a:spLocks noChangeShapeType="1"/>
            </p:cNvSpPr>
            <p:nvPr/>
          </p:nvSpPr>
          <p:spPr bwMode="auto">
            <a:xfrm>
              <a:off x="3906" y="1171"/>
              <a:ext cx="286" cy="0"/>
            </a:xfrm>
            <a:prstGeom prst="line">
              <a:avLst/>
            </a:prstGeom>
            <a:grpFill/>
            <a:ln w="25400">
              <a:solidFill>
                <a:srgbClr val="00B050"/>
              </a:solidFill>
              <a:round/>
              <a:headEnd type="none" w="sm" len="sm"/>
              <a:tailEnd type="none" w="sm" len="sm"/>
            </a:ln>
            <a:effectLst/>
          </p:spPr>
          <p:txBody>
            <a:bodyPr wrap="none" anchor="ctr"/>
            <a:lstStyle/>
            <a:p>
              <a:endParaRPr lang="en-US"/>
            </a:p>
          </p:txBody>
        </p:sp>
        <p:sp>
          <p:nvSpPr>
            <p:cNvPr id="73" name="Line 53">
              <a:extLst>
                <a:ext uri="{FF2B5EF4-FFF2-40B4-BE49-F238E27FC236}">
                  <a16:creationId xmlns:a16="http://schemas.microsoft.com/office/drawing/2014/main" id="{1E99CB7F-3DAF-4534-AFAE-878C83059EA6}"/>
                </a:ext>
              </a:extLst>
            </p:cNvPr>
            <p:cNvSpPr>
              <a:spLocks noChangeShapeType="1"/>
            </p:cNvSpPr>
            <p:nvPr/>
          </p:nvSpPr>
          <p:spPr bwMode="auto">
            <a:xfrm>
              <a:off x="3906" y="1209"/>
              <a:ext cx="286" cy="0"/>
            </a:xfrm>
            <a:prstGeom prst="line">
              <a:avLst/>
            </a:prstGeom>
            <a:grpFill/>
            <a:ln w="25400">
              <a:solidFill>
                <a:srgbClr val="FFC000"/>
              </a:solidFill>
              <a:round/>
              <a:headEnd type="none" w="sm" len="sm"/>
              <a:tailEnd type="none" w="sm" len="sm"/>
            </a:ln>
            <a:effectLst/>
          </p:spPr>
          <p:txBody>
            <a:bodyPr wrap="none" anchor="ctr"/>
            <a:lstStyle/>
            <a:p>
              <a:endParaRPr lang="en-US"/>
            </a:p>
          </p:txBody>
        </p:sp>
        <p:sp>
          <p:nvSpPr>
            <p:cNvPr id="74" name="Rectangle 54">
              <a:extLst>
                <a:ext uri="{FF2B5EF4-FFF2-40B4-BE49-F238E27FC236}">
                  <a16:creationId xmlns:a16="http://schemas.microsoft.com/office/drawing/2014/main" id="{2A5AA141-369D-4E19-B752-1DA3571E71AB}"/>
                </a:ext>
              </a:extLst>
            </p:cNvPr>
            <p:cNvSpPr>
              <a:spLocks noChangeArrowheads="1"/>
            </p:cNvSpPr>
            <p:nvPr/>
          </p:nvSpPr>
          <p:spPr bwMode="auto">
            <a:xfrm>
              <a:off x="4230" y="720"/>
              <a:ext cx="571" cy="58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20000"/>
                </a:spcBef>
              </a:pPr>
              <a:r>
                <a:rPr lang="en-US" altLang="en-US" dirty="0"/>
                <a:t>Link</a:t>
              </a:r>
            </a:p>
            <a:p>
              <a:pPr>
                <a:spcBef>
                  <a:spcPct val="20000"/>
                </a:spcBef>
              </a:pPr>
              <a:r>
                <a:rPr lang="en-US" altLang="en-US" dirty="0"/>
                <a:t>Data</a:t>
              </a:r>
            </a:p>
            <a:p>
              <a:pPr>
                <a:spcBef>
                  <a:spcPct val="20000"/>
                </a:spcBef>
              </a:pPr>
              <a:r>
                <a:rPr lang="en-US" altLang="en-US" dirty="0"/>
                <a:t>Control</a:t>
              </a:r>
            </a:p>
          </p:txBody>
        </p:sp>
      </p:grpSp>
      <p:sp>
        <p:nvSpPr>
          <p:cNvPr id="80" name="Rectangle 7">
            <a:extLst>
              <a:ext uri="{FF2B5EF4-FFF2-40B4-BE49-F238E27FC236}">
                <a16:creationId xmlns:a16="http://schemas.microsoft.com/office/drawing/2014/main" id="{88263233-430A-4811-8961-AF0B6C67796E}"/>
              </a:ext>
            </a:extLst>
          </p:cNvPr>
          <p:cNvSpPr>
            <a:spLocks noChangeArrowheads="1"/>
          </p:cNvSpPr>
          <p:nvPr/>
        </p:nvSpPr>
        <p:spPr bwMode="auto">
          <a:xfrm>
            <a:off x="8322429"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R2</a:t>
            </a:r>
          </a:p>
        </p:txBody>
      </p:sp>
      <p:sp>
        <p:nvSpPr>
          <p:cNvPr id="82" name="Rectangle 10">
            <a:extLst>
              <a:ext uri="{FF2B5EF4-FFF2-40B4-BE49-F238E27FC236}">
                <a16:creationId xmlns:a16="http://schemas.microsoft.com/office/drawing/2014/main" id="{A1DE99FD-7ED9-4415-B56D-E6619465C22A}"/>
              </a:ext>
            </a:extLst>
          </p:cNvPr>
          <p:cNvSpPr>
            <a:spLocks noChangeArrowheads="1"/>
          </p:cNvSpPr>
          <p:nvPr/>
        </p:nvSpPr>
        <p:spPr bwMode="auto">
          <a:xfrm>
            <a:off x="7245310"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R1</a:t>
            </a:r>
          </a:p>
        </p:txBody>
      </p:sp>
      <p:sp>
        <p:nvSpPr>
          <p:cNvPr id="83" name="Rectangle 11">
            <a:extLst>
              <a:ext uri="{FF2B5EF4-FFF2-40B4-BE49-F238E27FC236}">
                <a16:creationId xmlns:a16="http://schemas.microsoft.com/office/drawing/2014/main" id="{808F955A-5D4E-4B98-8A47-DEBAB42E612C}"/>
              </a:ext>
            </a:extLst>
          </p:cNvPr>
          <p:cNvSpPr>
            <a:spLocks noChangeArrowheads="1"/>
          </p:cNvSpPr>
          <p:nvPr/>
        </p:nvSpPr>
        <p:spPr bwMode="auto">
          <a:xfrm>
            <a:off x="10608429"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R3</a:t>
            </a:r>
          </a:p>
        </p:txBody>
      </p:sp>
      <p:sp>
        <p:nvSpPr>
          <p:cNvPr id="84" name="Rectangle 12">
            <a:extLst>
              <a:ext uri="{FF2B5EF4-FFF2-40B4-BE49-F238E27FC236}">
                <a16:creationId xmlns:a16="http://schemas.microsoft.com/office/drawing/2014/main" id="{8DEFFC18-95F6-4BB7-A555-335ED5708F30}"/>
              </a:ext>
            </a:extLst>
          </p:cNvPr>
          <p:cNvSpPr>
            <a:spLocks noChangeArrowheads="1"/>
          </p:cNvSpPr>
          <p:nvPr/>
        </p:nvSpPr>
        <p:spPr bwMode="auto">
          <a:xfrm>
            <a:off x="7042535" y="1420812"/>
            <a:ext cx="1109277"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H1: Source</a:t>
            </a:r>
          </a:p>
        </p:txBody>
      </p:sp>
      <p:sp>
        <p:nvSpPr>
          <p:cNvPr id="87" name="Rectangle 8">
            <a:extLst>
              <a:ext uri="{FF2B5EF4-FFF2-40B4-BE49-F238E27FC236}">
                <a16:creationId xmlns:a16="http://schemas.microsoft.com/office/drawing/2014/main" id="{AC580081-E517-4EB0-9413-F6426AAB3689}"/>
              </a:ext>
            </a:extLst>
          </p:cNvPr>
          <p:cNvSpPr>
            <a:spLocks noChangeArrowheads="1"/>
          </p:cNvSpPr>
          <p:nvPr/>
        </p:nvSpPr>
        <p:spPr bwMode="auto">
          <a:xfrm>
            <a:off x="9603541" y="4019552"/>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R5</a:t>
            </a:r>
          </a:p>
        </p:txBody>
      </p:sp>
      <p:sp>
        <p:nvSpPr>
          <p:cNvPr id="88" name="Rectangle 23">
            <a:extLst>
              <a:ext uri="{FF2B5EF4-FFF2-40B4-BE49-F238E27FC236}">
                <a16:creationId xmlns:a16="http://schemas.microsoft.com/office/drawing/2014/main" id="{83C3AE57-21C6-4574-A868-70381B5521BC}"/>
              </a:ext>
            </a:extLst>
          </p:cNvPr>
          <p:cNvSpPr>
            <a:spLocks noChangeArrowheads="1"/>
          </p:cNvSpPr>
          <p:nvPr/>
        </p:nvSpPr>
        <p:spPr bwMode="auto">
          <a:xfrm>
            <a:off x="7974690" y="4019552"/>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R4</a:t>
            </a:r>
          </a:p>
        </p:txBody>
      </p:sp>
      <p:cxnSp>
        <p:nvCxnSpPr>
          <p:cNvPr id="92" name="Straight Arrow Connector 91">
            <a:extLst>
              <a:ext uri="{FF2B5EF4-FFF2-40B4-BE49-F238E27FC236}">
                <a16:creationId xmlns:a16="http://schemas.microsoft.com/office/drawing/2014/main" id="{4829204D-495E-4666-9680-509EEFDC8D55}"/>
              </a:ext>
            </a:extLst>
          </p:cNvPr>
          <p:cNvCxnSpPr>
            <a:cxnSpLocks/>
          </p:cNvCxnSpPr>
          <p:nvPr/>
        </p:nvCxnSpPr>
        <p:spPr>
          <a:xfrm>
            <a:off x="6850714" y="1808010"/>
            <a:ext cx="0" cy="50967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0061D81B-6B0B-4FB1-A084-850521D2CBCF}"/>
              </a:ext>
            </a:extLst>
          </p:cNvPr>
          <p:cNvCxnSpPr>
            <a:cxnSpLocks/>
          </p:cNvCxnSpPr>
          <p:nvPr/>
        </p:nvCxnSpPr>
        <p:spPr>
          <a:xfrm>
            <a:off x="7174428" y="2317093"/>
            <a:ext cx="0" cy="60717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70F5CDE5-5337-4700-8CCE-16AF72041566}"/>
              </a:ext>
            </a:extLst>
          </p:cNvPr>
          <p:cNvCxnSpPr>
            <a:cxnSpLocks/>
          </p:cNvCxnSpPr>
          <p:nvPr/>
        </p:nvCxnSpPr>
        <p:spPr>
          <a:xfrm>
            <a:off x="7466012" y="2954727"/>
            <a:ext cx="609600"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814AFB1C-0C45-44A0-8418-F18D757EA868}"/>
              </a:ext>
            </a:extLst>
          </p:cNvPr>
          <p:cNvCxnSpPr>
            <a:cxnSpLocks/>
          </p:cNvCxnSpPr>
          <p:nvPr/>
        </p:nvCxnSpPr>
        <p:spPr>
          <a:xfrm>
            <a:off x="8601728" y="2954727"/>
            <a:ext cx="609600"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E0A97B52-3156-44E1-AD19-5559ED2E4B8C}"/>
              </a:ext>
            </a:extLst>
          </p:cNvPr>
          <p:cNvCxnSpPr>
            <a:cxnSpLocks/>
          </p:cNvCxnSpPr>
          <p:nvPr/>
        </p:nvCxnSpPr>
        <p:spPr>
          <a:xfrm flipH="1">
            <a:off x="8162925" y="3200400"/>
            <a:ext cx="1158794" cy="68580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65EDEA4C-DB6D-4900-9B11-AFE2ADA503D5}"/>
              </a:ext>
            </a:extLst>
          </p:cNvPr>
          <p:cNvCxnSpPr>
            <a:cxnSpLocks/>
          </p:cNvCxnSpPr>
          <p:nvPr/>
        </p:nvCxnSpPr>
        <p:spPr>
          <a:xfrm>
            <a:off x="7985125" y="4114800"/>
            <a:ext cx="1193" cy="63343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AE45BB8C-1D58-4443-B920-544C8057656D}"/>
              </a:ext>
            </a:extLst>
          </p:cNvPr>
          <p:cNvCxnSpPr>
            <a:cxnSpLocks/>
          </p:cNvCxnSpPr>
          <p:nvPr/>
        </p:nvCxnSpPr>
        <p:spPr>
          <a:xfrm>
            <a:off x="7586662" y="4770437"/>
            <a:ext cx="0" cy="506412"/>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21ADA125-3597-413E-A5B3-D7CCC02072E7}"/>
              </a:ext>
            </a:extLst>
          </p:cNvPr>
          <p:cNvCxnSpPr>
            <a:cxnSpLocks/>
          </p:cNvCxnSpPr>
          <p:nvPr/>
        </p:nvCxnSpPr>
        <p:spPr>
          <a:xfrm>
            <a:off x="7299951" y="3194291"/>
            <a:ext cx="425328" cy="645744"/>
          </a:xfrm>
          <a:prstGeom prst="straightConnector1">
            <a:avLst/>
          </a:prstGeom>
          <a:ln w="28575">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4" name="Rectangle 6">
            <a:extLst>
              <a:ext uri="{FF2B5EF4-FFF2-40B4-BE49-F238E27FC236}">
                <a16:creationId xmlns:a16="http://schemas.microsoft.com/office/drawing/2014/main" id="{B204A0D3-A3E1-4E57-8D7E-CA1D5BA4F1A4}"/>
              </a:ext>
            </a:extLst>
          </p:cNvPr>
          <p:cNvSpPr>
            <a:spLocks noChangeArrowheads="1"/>
          </p:cNvSpPr>
          <p:nvPr/>
        </p:nvSpPr>
        <p:spPr bwMode="auto">
          <a:xfrm>
            <a:off x="7058753" y="5629273"/>
            <a:ext cx="1298431"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H2: Receiver</a:t>
            </a:r>
          </a:p>
        </p:txBody>
      </p:sp>
      <p:sp>
        <p:nvSpPr>
          <p:cNvPr id="89" name="Rectangle 14">
            <a:extLst>
              <a:ext uri="{FF2B5EF4-FFF2-40B4-BE49-F238E27FC236}">
                <a16:creationId xmlns:a16="http://schemas.microsoft.com/office/drawing/2014/main" id="{6DA6AD9E-A097-4553-9FE9-9933E1E09DA3}"/>
              </a:ext>
            </a:extLst>
          </p:cNvPr>
          <p:cNvSpPr>
            <a:spLocks noChangeArrowheads="1"/>
          </p:cNvSpPr>
          <p:nvPr/>
        </p:nvSpPr>
        <p:spPr bwMode="auto">
          <a:xfrm>
            <a:off x="9420802" y="2333662"/>
            <a:ext cx="940810" cy="264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200" b="0" i="1" dirty="0">
                <a:solidFill>
                  <a:schemeClr val="accent1"/>
                </a:solidFill>
              </a:rPr>
              <a:t>(*, G) State</a:t>
            </a:r>
          </a:p>
        </p:txBody>
      </p:sp>
      <p:sp>
        <p:nvSpPr>
          <p:cNvPr id="90" name="Rectangle 39">
            <a:extLst>
              <a:ext uri="{FF2B5EF4-FFF2-40B4-BE49-F238E27FC236}">
                <a16:creationId xmlns:a16="http://schemas.microsoft.com/office/drawing/2014/main" id="{F17DB161-4C59-418C-B61F-FD1803942CD7}"/>
              </a:ext>
            </a:extLst>
          </p:cNvPr>
          <p:cNvSpPr>
            <a:spLocks noChangeArrowheads="1"/>
          </p:cNvSpPr>
          <p:nvPr/>
        </p:nvSpPr>
        <p:spPr bwMode="auto">
          <a:xfrm>
            <a:off x="6620005" y="3576692"/>
            <a:ext cx="1171406" cy="308419"/>
          </a:xfrm>
          <a:prstGeom prst="rect">
            <a:avLst/>
          </a:prstGeom>
          <a:noFill/>
          <a:ln>
            <a:noFill/>
          </a:ln>
          <a:effectLst/>
        </p:spPr>
        <p:txBody>
          <a:bodyPr wrap="squar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vi-VN" altLang="en-US" sz="1400" dirty="0"/>
              <a:t>(S,G) Join</a:t>
            </a:r>
            <a:endParaRPr lang="en-US" altLang="en-US" sz="1400" dirty="0"/>
          </a:p>
        </p:txBody>
      </p:sp>
      <p:sp>
        <p:nvSpPr>
          <p:cNvPr id="91" name="Freeform: Shape 90">
            <a:extLst>
              <a:ext uri="{FF2B5EF4-FFF2-40B4-BE49-F238E27FC236}">
                <a16:creationId xmlns:a16="http://schemas.microsoft.com/office/drawing/2014/main" id="{CE529081-9D71-4A0A-ABF1-9B9A9F689EB3}"/>
              </a:ext>
            </a:extLst>
          </p:cNvPr>
          <p:cNvSpPr/>
          <p:nvPr/>
        </p:nvSpPr>
        <p:spPr>
          <a:xfrm>
            <a:off x="7021812" y="1876076"/>
            <a:ext cx="876206" cy="1898021"/>
          </a:xfrm>
          <a:custGeom>
            <a:avLst/>
            <a:gdLst>
              <a:gd name="connsiteX0" fmla="*/ 66977 w 838502"/>
              <a:gd name="connsiteY0" fmla="*/ 1581150 h 1581150"/>
              <a:gd name="connsiteX1" fmla="*/ 76502 w 838502"/>
              <a:gd name="connsiteY1" fmla="*/ 533400 h 1581150"/>
              <a:gd name="connsiteX2" fmla="*/ 838502 w 838502"/>
              <a:gd name="connsiteY2" fmla="*/ 0 h 1581150"/>
              <a:gd name="connsiteX0" fmla="*/ 1609047 w 1609047"/>
              <a:gd name="connsiteY0" fmla="*/ 1952342 h 1952342"/>
              <a:gd name="connsiteX1" fmla="*/ 7055 w 1609047"/>
              <a:gd name="connsiteY1" fmla="*/ 533400 h 1952342"/>
              <a:gd name="connsiteX2" fmla="*/ 769055 w 1609047"/>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14402 w 914402"/>
              <a:gd name="connsiteY0" fmla="*/ 1952342 h 1952342"/>
              <a:gd name="connsiteX1" fmla="*/ 552735 w 914402"/>
              <a:gd name="connsiteY1" fmla="*/ 1230516 h 1952342"/>
              <a:gd name="connsiteX2" fmla="*/ 74410 w 914402"/>
              <a:gd name="connsiteY2" fmla="*/ 0 h 1952342"/>
              <a:gd name="connsiteX0" fmla="*/ 839992 w 839992"/>
              <a:gd name="connsiteY0" fmla="*/ 1952342 h 1952342"/>
              <a:gd name="connsiteX1" fmla="*/ 478325 w 839992"/>
              <a:gd name="connsiteY1" fmla="*/ 1230516 h 1952342"/>
              <a:gd name="connsiteX2" fmla="*/ 0 w 839992"/>
              <a:gd name="connsiteY2" fmla="*/ 0 h 1952342"/>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98021 h 1898021"/>
              <a:gd name="connsiteX1" fmla="*/ 487379 w 876206"/>
              <a:gd name="connsiteY1" fmla="*/ 1139981 h 1898021"/>
              <a:gd name="connsiteX2" fmla="*/ 0 w 876206"/>
              <a:gd name="connsiteY2" fmla="*/ 0 h 1898021"/>
              <a:gd name="connsiteX0" fmla="*/ 876206 w 876206"/>
              <a:gd name="connsiteY0" fmla="*/ 1898021 h 1898021"/>
              <a:gd name="connsiteX1" fmla="*/ 487379 w 876206"/>
              <a:gd name="connsiteY1" fmla="*/ 1139981 h 1898021"/>
              <a:gd name="connsiteX2" fmla="*/ 0 w 876206"/>
              <a:gd name="connsiteY2" fmla="*/ 0 h 1898021"/>
            </a:gdLst>
            <a:ahLst/>
            <a:cxnLst>
              <a:cxn ang="0">
                <a:pos x="connsiteX0" y="connsiteY0"/>
              </a:cxn>
              <a:cxn ang="0">
                <a:pos x="connsiteX1" y="connsiteY1"/>
              </a:cxn>
              <a:cxn ang="0">
                <a:pos x="connsiteX2" y="connsiteY2"/>
              </a:cxn>
            </a:cxnLst>
            <a:rect l="l" t="t" r="r" b="b"/>
            <a:pathLst>
              <a:path w="876206" h="1898021">
                <a:moveTo>
                  <a:pt x="876206" y="1898021"/>
                </a:moveTo>
                <a:cubicBezTo>
                  <a:pt x="708033" y="1397266"/>
                  <a:pt x="684716" y="1584576"/>
                  <a:pt x="487379" y="1139981"/>
                </a:cubicBezTo>
                <a:cubicBezTo>
                  <a:pt x="280988" y="532424"/>
                  <a:pt x="165" y="913536"/>
                  <a:pt x="0" y="0"/>
                </a:cubicBezTo>
              </a:path>
            </a:pathLst>
          </a:custGeom>
          <a:noFill/>
          <a:ln>
            <a:solidFill>
              <a:srgbClr val="FF000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30">
            <a:extLst>
              <a:ext uri="{FF2B5EF4-FFF2-40B4-BE49-F238E27FC236}">
                <a16:creationId xmlns:a16="http://schemas.microsoft.com/office/drawing/2014/main" id="{6A15F8EC-10D8-438F-881F-E9B77642A4A9}"/>
              </a:ext>
            </a:extLst>
          </p:cNvPr>
          <p:cNvSpPr>
            <a:spLocks noChangeArrowheads="1"/>
          </p:cNvSpPr>
          <p:nvPr/>
        </p:nvSpPr>
        <p:spPr bwMode="auto">
          <a:xfrm>
            <a:off x="7735406" y="3292393"/>
            <a:ext cx="545021"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RPF</a:t>
            </a:r>
          </a:p>
        </p:txBody>
      </p:sp>
      <p:cxnSp>
        <p:nvCxnSpPr>
          <p:cNvPr id="95" name="Straight Arrow Connector 94">
            <a:extLst>
              <a:ext uri="{FF2B5EF4-FFF2-40B4-BE49-F238E27FC236}">
                <a16:creationId xmlns:a16="http://schemas.microsoft.com/office/drawing/2014/main" id="{1335D5D5-8E5C-4255-9662-D9EE3BACE0EE}"/>
              </a:ext>
            </a:extLst>
          </p:cNvPr>
          <p:cNvCxnSpPr>
            <a:cxnSpLocks/>
          </p:cNvCxnSpPr>
          <p:nvPr/>
        </p:nvCxnSpPr>
        <p:spPr>
          <a:xfrm>
            <a:off x="7429434" y="3146752"/>
            <a:ext cx="436471" cy="6572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B22919F2-5057-4E5C-B05B-BD3CBBDF8675}"/>
              </a:ext>
            </a:extLst>
          </p:cNvPr>
          <p:cNvCxnSpPr>
            <a:cxnSpLocks/>
          </p:cNvCxnSpPr>
          <p:nvPr/>
        </p:nvCxnSpPr>
        <p:spPr>
          <a:xfrm flipH="1">
            <a:off x="8380412" y="3358669"/>
            <a:ext cx="873235" cy="527531"/>
          </a:xfrm>
          <a:prstGeom prst="straightConnector1">
            <a:avLst/>
          </a:prstGeom>
          <a:ln w="28575">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Rectangle 39">
            <a:extLst>
              <a:ext uri="{FF2B5EF4-FFF2-40B4-BE49-F238E27FC236}">
                <a16:creationId xmlns:a16="http://schemas.microsoft.com/office/drawing/2014/main" id="{0726BE26-F3D0-44A6-B1B3-D101406E6888}"/>
              </a:ext>
            </a:extLst>
          </p:cNvPr>
          <p:cNvSpPr>
            <a:spLocks noChangeArrowheads="1"/>
          </p:cNvSpPr>
          <p:nvPr/>
        </p:nvSpPr>
        <p:spPr bwMode="auto">
          <a:xfrm>
            <a:off x="8900160" y="3504557"/>
            <a:ext cx="1420389" cy="308419"/>
          </a:xfrm>
          <a:prstGeom prst="rect">
            <a:avLst/>
          </a:prstGeom>
          <a:noFill/>
          <a:ln>
            <a:noFill/>
          </a:ln>
          <a:effectLst/>
        </p:spPr>
        <p:txBody>
          <a:bodyPr wrap="squar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vi-VN" altLang="en-US" sz="1400" dirty="0"/>
              <a:t>(S,G) RP Prun</a:t>
            </a:r>
            <a:endParaRPr lang="en-US" altLang="en-US" sz="1400" dirty="0"/>
          </a:p>
        </p:txBody>
      </p:sp>
      <p:cxnSp>
        <p:nvCxnSpPr>
          <p:cNvPr id="98" name="Straight Arrow Connector 97">
            <a:extLst>
              <a:ext uri="{FF2B5EF4-FFF2-40B4-BE49-F238E27FC236}">
                <a16:creationId xmlns:a16="http://schemas.microsoft.com/office/drawing/2014/main" id="{F000248F-1C41-46D9-AF03-721B77235171}"/>
              </a:ext>
            </a:extLst>
          </p:cNvPr>
          <p:cNvCxnSpPr>
            <a:cxnSpLocks/>
          </p:cNvCxnSpPr>
          <p:nvPr/>
        </p:nvCxnSpPr>
        <p:spPr>
          <a:xfrm>
            <a:off x="8685112" y="2833226"/>
            <a:ext cx="501603" cy="0"/>
          </a:xfrm>
          <a:prstGeom prst="straightConnector1">
            <a:avLst/>
          </a:prstGeom>
          <a:ln w="28575">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EEBF3422-6A89-4AC1-A514-2508CCAD5DAF}"/>
              </a:ext>
            </a:extLst>
          </p:cNvPr>
          <p:cNvCxnSpPr>
            <a:cxnSpLocks/>
          </p:cNvCxnSpPr>
          <p:nvPr/>
        </p:nvCxnSpPr>
        <p:spPr>
          <a:xfrm>
            <a:off x="7608075" y="2833226"/>
            <a:ext cx="501603" cy="0"/>
          </a:xfrm>
          <a:prstGeom prst="straightConnector1">
            <a:avLst/>
          </a:prstGeom>
          <a:ln w="28575">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0" name="Rectangle 39">
            <a:extLst>
              <a:ext uri="{FF2B5EF4-FFF2-40B4-BE49-F238E27FC236}">
                <a16:creationId xmlns:a16="http://schemas.microsoft.com/office/drawing/2014/main" id="{36D0AAFE-5B2B-48CB-93B7-B8452DD9AD8B}"/>
              </a:ext>
            </a:extLst>
          </p:cNvPr>
          <p:cNvSpPr>
            <a:spLocks noChangeArrowheads="1"/>
          </p:cNvSpPr>
          <p:nvPr/>
        </p:nvSpPr>
        <p:spPr bwMode="auto">
          <a:xfrm>
            <a:off x="7858876" y="2427954"/>
            <a:ext cx="1420389" cy="308419"/>
          </a:xfrm>
          <a:prstGeom prst="rect">
            <a:avLst/>
          </a:prstGeom>
          <a:noFill/>
          <a:ln>
            <a:noFill/>
          </a:ln>
          <a:effectLst/>
        </p:spPr>
        <p:txBody>
          <a:bodyPr wrap="squar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vi-VN" altLang="en-US" sz="1400" dirty="0"/>
              <a:t>(S, G) Prun</a:t>
            </a:r>
            <a:endParaRPr lang="en-US" altLang="en-US" sz="1400" dirty="0"/>
          </a:p>
        </p:txBody>
      </p:sp>
      <p:sp>
        <p:nvSpPr>
          <p:cNvPr id="101" name="Line 21">
            <a:extLst>
              <a:ext uri="{FF2B5EF4-FFF2-40B4-BE49-F238E27FC236}">
                <a16:creationId xmlns:a16="http://schemas.microsoft.com/office/drawing/2014/main" id="{84E1935B-796E-4510-AA5A-90DCBE613B40}"/>
              </a:ext>
            </a:extLst>
          </p:cNvPr>
          <p:cNvSpPr>
            <a:spLocks noChangeShapeType="1"/>
          </p:cNvSpPr>
          <p:nvPr/>
        </p:nvSpPr>
        <p:spPr bwMode="auto">
          <a:xfrm flipV="1">
            <a:off x="11273591" y="3501832"/>
            <a:ext cx="28620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 name="computr2">
            <a:extLst>
              <a:ext uri="{FF2B5EF4-FFF2-40B4-BE49-F238E27FC236}">
                <a16:creationId xmlns:a16="http://schemas.microsoft.com/office/drawing/2014/main" id="{3608F933-AAE8-472C-A02B-891AD9668F38}"/>
              </a:ext>
            </a:extLst>
          </p:cNvPr>
          <p:cNvSpPr>
            <a:spLocks noEditPoints="1" noChangeArrowheads="1"/>
          </p:cNvSpPr>
          <p:nvPr/>
        </p:nvSpPr>
        <p:spPr bwMode="auto">
          <a:xfrm>
            <a:off x="11491156" y="3470769"/>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106" name="Line 21">
            <a:extLst>
              <a:ext uri="{FF2B5EF4-FFF2-40B4-BE49-F238E27FC236}">
                <a16:creationId xmlns:a16="http://schemas.microsoft.com/office/drawing/2014/main" id="{A410E924-81BD-47CE-94F0-54AE83198B74}"/>
              </a:ext>
            </a:extLst>
          </p:cNvPr>
          <p:cNvSpPr>
            <a:spLocks noChangeShapeType="1"/>
          </p:cNvSpPr>
          <p:nvPr/>
        </p:nvSpPr>
        <p:spPr bwMode="auto">
          <a:xfrm flipV="1">
            <a:off x="6717791" y="2320266"/>
            <a:ext cx="868872"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Rectangle 14">
            <a:extLst>
              <a:ext uri="{FF2B5EF4-FFF2-40B4-BE49-F238E27FC236}">
                <a16:creationId xmlns:a16="http://schemas.microsoft.com/office/drawing/2014/main" id="{7185C463-C695-4A49-ACF9-20BE1F314F7D}"/>
              </a:ext>
            </a:extLst>
          </p:cNvPr>
          <p:cNvSpPr>
            <a:spLocks noChangeArrowheads="1"/>
          </p:cNvSpPr>
          <p:nvPr/>
        </p:nvSpPr>
        <p:spPr bwMode="auto">
          <a:xfrm>
            <a:off x="6856412" y="4038600"/>
            <a:ext cx="940810" cy="264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200" b="0" i="1" dirty="0">
                <a:solidFill>
                  <a:schemeClr val="accent1"/>
                </a:solidFill>
              </a:rPr>
              <a:t>(*, G) State</a:t>
            </a:r>
          </a:p>
        </p:txBody>
      </p:sp>
      <p:sp>
        <p:nvSpPr>
          <p:cNvPr id="85" name="Rectangle 14">
            <a:extLst>
              <a:ext uri="{FF2B5EF4-FFF2-40B4-BE49-F238E27FC236}">
                <a16:creationId xmlns:a16="http://schemas.microsoft.com/office/drawing/2014/main" id="{FC4BBB57-4A3B-4A2B-AD4A-6943FC6B9A4B}"/>
              </a:ext>
            </a:extLst>
          </p:cNvPr>
          <p:cNvSpPr>
            <a:spLocks noChangeArrowheads="1"/>
          </p:cNvSpPr>
          <p:nvPr/>
        </p:nvSpPr>
        <p:spPr bwMode="auto">
          <a:xfrm>
            <a:off x="6323012" y="3124200"/>
            <a:ext cx="1066800" cy="264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200" b="0" i="1">
                <a:solidFill>
                  <a:schemeClr val="accent1"/>
                </a:solidFill>
              </a:rPr>
              <a:t>(H1, </a:t>
            </a:r>
            <a:r>
              <a:rPr lang="en-US" altLang="en-US" sz="1200" b="0" i="1" dirty="0">
                <a:solidFill>
                  <a:schemeClr val="accent1"/>
                </a:solidFill>
              </a:rPr>
              <a:t>G) State</a:t>
            </a:r>
          </a:p>
        </p:txBody>
      </p:sp>
      <p:sp>
        <p:nvSpPr>
          <p:cNvPr id="86" name="Rectangle 14">
            <a:extLst>
              <a:ext uri="{FF2B5EF4-FFF2-40B4-BE49-F238E27FC236}">
                <a16:creationId xmlns:a16="http://schemas.microsoft.com/office/drawing/2014/main" id="{9E2CF6D0-CB7A-4F81-8FF1-EBB28541D307}"/>
              </a:ext>
            </a:extLst>
          </p:cNvPr>
          <p:cNvSpPr>
            <a:spLocks noChangeArrowheads="1"/>
          </p:cNvSpPr>
          <p:nvPr/>
        </p:nvSpPr>
        <p:spPr bwMode="auto">
          <a:xfrm>
            <a:off x="6932612" y="4114800"/>
            <a:ext cx="1066800" cy="264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200" b="0" i="1">
                <a:solidFill>
                  <a:schemeClr val="accent1"/>
                </a:solidFill>
              </a:rPr>
              <a:t>(H1,G</a:t>
            </a:r>
            <a:r>
              <a:rPr lang="en-US" altLang="en-US" sz="1200" b="0" i="1" dirty="0">
                <a:solidFill>
                  <a:schemeClr val="accent1"/>
                </a:solidFill>
              </a:rPr>
              <a:t>) State</a:t>
            </a:r>
          </a:p>
        </p:txBody>
      </p:sp>
    </p:spTree>
    <p:extLst>
      <p:ext uri="{BB962C8B-B14F-4D97-AF65-F5344CB8AC3E}">
        <p14:creationId xmlns:p14="http://schemas.microsoft.com/office/powerpoint/2010/main" val="226043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4"/>
                                        </p:tgtEl>
                                        <p:attrNameLst>
                                          <p:attrName>style.visibility</p:attrName>
                                        </p:attrNameLst>
                                      </p:cBhvr>
                                      <p:to>
                                        <p:strVal val="visible"/>
                                      </p:to>
                                    </p:set>
                                    <p:animEffect transition="in" filter="fade">
                                      <p:cBhvr>
                                        <p:cTn id="10" dur="500"/>
                                        <p:tgtEl>
                                          <p:spTgt spid="9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1"/>
                                        </p:tgtEl>
                                        <p:attrNameLst>
                                          <p:attrName>style.visibility</p:attrName>
                                        </p:attrNameLst>
                                      </p:cBhvr>
                                      <p:to>
                                        <p:strVal val="visible"/>
                                      </p:to>
                                    </p:set>
                                    <p:animEffect transition="in" filter="fade">
                                      <p:cBhvr>
                                        <p:cTn id="13" dur="500"/>
                                        <p:tgtEl>
                                          <p:spTgt spid="9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500"/>
                                        <p:tgtEl>
                                          <p:spTgt spid="90"/>
                                        </p:tgtEl>
                                      </p:cBhvr>
                                    </p:animEffect>
                                  </p:childTnLst>
                                </p:cTn>
                              </p:par>
                              <p:par>
                                <p:cTn id="22" presetID="10" presetClass="entr" presetSubtype="0" fill="hold" nodeType="withEffect">
                                  <p:stCondLst>
                                    <p:cond delay="0"/>
                                  </p:stCondLst>
                                  <p:childTnLst>
                                    <p:set>
                                      <p:cBhvr>
                                        <p:cTn id="23" dur="1" fill="hold">
                                          <p:stCondLst>
                                            <p:cond delay="0"/>
                                          </p:stCondLst>
                                        </p:cTn>
                                        <p:tgtEl>
                                          <p:spTgt spid="102"/>
                                        </p:tgtEl>
                                        <p:attrNameLst>
                                          <p:attrName>style.visibility</p:attrName>
                                        </p:attrNameLst>
                                      </p:cBhvr>
                                      <p:to>
                                        <p:strVal val="visible"/>
                                      </p:to>
                                    </p:set>
                                    <p:animEffect transition="in" filter="fade">
                                      <p:cBhvr>
                                        <p:cTn id="24" dur="500"/>
                                        <p:tgtEl>
                                          <p:spTgt spid="10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95"/>
                                        </p:tgtEl>
                                        <p:attrNameLst>
                                          <p:attrName>style.visibility</p:attrName>
                                        </p:attrNameLst>
                                      </p:cBhvr>
                                      <p:to>
                                        <p:strVal val="visible"/>
                                      </p:to>
                                    </p:set>
                                    <p:animEffect transition="in" filter="fade">
                                      <p:cBhvr>
                                        <p:cTn id="32" dur="500"/>
                                        <p:tgtEl>
                                          <p:spTgt spid="95"/>
                                        </p:tgtEl>
                                      </p:cBhvr>
                                    </p:animEffect>
                                  </p:childTnLst>
                                </p:cTn>
                              </p:par>
                              <p:par>
                                <p:cTn id="33" presetID="1" presetClass="exit" presetSubtype="0" fill="hold" grpId="1" nodeType="withEffect">
                                  <p:stCondLst>
                                    <p:cond delay="0"/>
                                  </p:stCondLst>
                                  <p:childTnLst>
                                    <p:set>
                                      <p:cBhvr>
                                        <p:cTn id="34" dur="1" fill="hold">
                                          <p:stCondLst>
                                            <p:cond delay="0"/>
                                          </p:stCondLst>
                                        </p:cTn>
                                        <p:tgtEl>
                                          <p:spTgt spid="94"/>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91"/>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90"/>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02"/>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animEffect transition="in" filter="fade">
                                      <p:cBhvr>
                                        <p:cTn id="45" dur="500"/>
                                        <p:tgtEl>
                                          <p:spTgt spid="3">
                                            <p:txEl>
                                              <p:pRg st="3" end="3"/>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96"/>
                                        </p:tgtEl>
                                        <p:attrNameLst>
                                          <p:attrName>style.visibility</p:attrName>
                                        </p:attrNameLst>
                                      </p:cBhvr>
                                      <p:to>
                                        <p:strVal val="visible"/>
                                      </p:to>
                                    </p:set>
                                    <p:animEffect transition="in" filter="fade">
                                      <p:cBhvr>
                                        <p:cTn id="48" dur="500"/>
                                        <p:tgtEl>
                                          <p:spTgt spid="9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7"/>
                                        </p:tgtEl>
                                        <p:attrNameLst>
                                          <p:attrName>style.visibility</p:attrName>
                                        </p:attrNameLst>
                                      </p:cBhvr>
                                      <p:to>
                                        <p:strVal val="visible"/>
                                      </p:to>
                                    </p:set>
                                    <p:animEffect transition="in" filter="fade">
                                      <p:cBhvr>
                                        <p:cTn id="51" dur="500"/>
                                        <p:tgtEl>
                                          <p:spTgt spid="9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4" end="4"/>
                                            </p:txEl>
                                          </p:spTgt>
                                        </p:tgtEl>
                                        <p:attrNameLst>
                                          <p:attrName>style.visibility</p:attrName>
                                        </p:attrNameLst>
                                      </p:cBhvr>
                                      <p:to>
                                        <p:strVal val="visible"/>
                                      </p:to>
                                    </p:set>
                                    <p:animEffect transition="in" filter="fade">
                                      <p:cBhvr>
                                        <p:cTn id="56" dur="500"/>
                                        <p:tgtEl>
                                          <p:spTgt spid="3">
                                            <p:txEl>
                                              <p:pRg st="4" end="4"/>
                                            </p:txEl>
                                          </p:spTgt>
                                        </p:tgtEl>
                                      </p:cBhvr>
                                    </p:animEffect>
                                  </p:childTnLst>
                                </p:cTn>
                              </p:par>
                              <p:par>
                                <p:cTn id="57" presetID="1" presetClass="exit" presetSubtype="0" fill="hold" grpId="0" nodeType="withEffect">
                                  <p:stCondLst>
                                    <p:cond delay="0"/>
                                  </p:stCondLst>
                                  <p:childTnLst>
                                    <p:set>
                                      <p:cBhvr>
                                        <p:cTn id="58" dur="1" fill="hold">
                                          <p:stCondLst>
                                            <p:cond delay="0"/>
                                          </p:stCondLst>
                                        </p:cTn>
                                        <p:tgtEl>
                                          <p:spTgt spid="89"/>
                                        </p:tgtEl>
                                        <p:attrNameLst>
                                          <p:attrName>style.visibility</p:attrName>
                                        </p:attrNameLst>
                                      </p:cBhvr>
                                      <p:to>
                                        <p:strVal val="hidden"/>
                                      </p:to>
                                    </p:set>
                                  </p:childTnLst>
                                </p:cTn>
                              </p:par>
                              <p:par>
                                <p:cTn id="59" presetID="10" presetClass="entr" presetSubtype="0" fill="hold" nodeType="withEffect">
                                  <p:stCondLst>
                                    <p:cond delay="0"/>
                                  </p:stCondLst>
                                  <p:childTnLst>
                                    <p:set>
                                      <p:cBhvr>
                                        <p:cTn id="60" dur="1" fill="hold">
                                          <p:stCondLst>
                                            <p:cond delay="0"/>
                                          </p:stCondLst>
                                        </p:cTn>
                                        <p:tgtEl>
                                          <p:spTgt spid="98"/>
                                        </p:tgtEl>
                                        <p:attrNameLst>
                                          <p:attrName>style.visibility</p:attrName>
                                        </p:attrNameLst>
                                      </p:cBhvr>
                                      <p:to>
                                        <p:strVal val="visible"/>
                                      </p:to>
                                    </p:set>
                                    <p:animEffect transition="in" filter="fade">
                                      <p:cBhvr>
                                        <p:cTn id="61" dur="500"/>
                                        <p:tgtEl>
                                          <p:spTgt spid="98"/>
                                        </p:tgtEl>
                                      </p:cBhvr>
                                    </p:animEffect>
                                  </p:childTnLst>
                                </p:cTn>
                              </p:par>
                              <p:par>
                                <p:cTn id="62" presetID="10" presetClass="entr" presetSubtype="0" fill="hold" nodeType="withEffect">
                                  <p:stCondLst>
                                    <p:cond delay="0"/>
                                  </p:stCondLst>
                                  <p:childTnLst>
                                    <p:set>
                                      <p:cBhvr>
                                        <p:cTn id="63" dur="1" fill="hold">
                                          <p:stCondLst>
                                            <p:cond delay="0"/>
                                          </p:stCondLst>
                                        </p:cTn>
                                        <p:tgtEl>
                                          <p:spTgt spid="99"/>
                                        </p:tgtEl>
                                        <p:attrNameLst>
                                          <p:attrName>style.visibility</p:attrName>
                                        </p:attrNameLst>
                                      </p:cBhvr>
                                      <p:to>
                                        <p:strVal val="visible"/>
                                      </p:to>
                                    </p:set>
                                    <p:animEffect transition="in" filter="fade">
                                      <p:cBhvr>
                                        <p:cTn id="64" dur="500"/>
                                        <p:tgtEl>
                                          <p:spTgt spid="9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00"/>
                                        </p:tgtEl>
                                        <p:attrNameLst>
                                          <p:attrName>style.visibility</p:attrName>
                                        </p:attrNameLst>
                                      </p:cBhvr>
                                      <p:to>
                                        <p:strVal val="visible"/>
                                      </p:to>
                                    </p:set>
                                    <p:animEffect transition="in" filter="fade">
                                      <p:cBhvr>
                                        <p:cTn id="67" dur="500"/>
                                        <p:tgtEl>
                                          <p:spTgt spid="10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5" end="5"/>
                                            </p:txEl>
                                          </p:spTgt>
                                        </p:tgtEl>
                                        <p:attrNameLst>
                                          <p:attrName>style.visibility</p:attrName>
                                        </p:attrNameLst>
                                      </p:cBhvr>
                                      <p:to>
                                        <p:strVal val="visible"/>
                                      </p:to>
                                    </p:set>
                                    <p:animEffect transition="in" filter="fade">
                                      <p:cBhvr>
                                        <p:cTn id="72" dur="500"/>
                                        <p:tgtEl>
                                          <p:spTgt spid="3">
                                            <p:txEl>
                                              <p:pRg st="5" end="5"/>
                                            </p:txEl>
                                          </p:spTgt>
                                        </p:tgtEl>
                                      </p:cBhvr>
                                    </p:animEffect>
                                  </p:childTnLst>
                                </p:cTn>
                              </p:par>
                              <p:par>
                                <p:cTn id="73" presetID="1" presetClass="exit" presetSubtype="0" fill="hold" nodeType="withEffect">
                                  <p:stCondLst>
                                    <p:cond delay="0"/>
                                  </p:stCondLst>
                                  <p:childTnLst>
                                    <p:set>
                                      <p:cBhvr>
                                        <p:cTn id="74" dur="1" fill="hold">
                                          <p:stCondLst>
                                            <p:cond delay="0"/>
                                          </p:stCondLst>
                                        </p:cTn>
                                        <p:tgtEl>
                                          <p:spTgt spid="75"/>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76"/>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77"/>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96"/>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97"/>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98"/>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99"/>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100"/>
                                        </p:tgtEl>
                                        <p:attrNameLst>
                                          <p:attrName>style.visibility</p:attrName>
                                        </p:attrNameLst>
                                      </p:cBhvr>
                                      <p:to>
                                        <p:strVal val="hidden"/>
                                      </p:to>
                                    </p:set>
                                  </p:childTnLst>
                                </p:cTn>
                              </p:par>
                              <p:par>
                                <p:cTn id="89" presetID="1" presetClass="exit" presetSubtype="0" fill="hold" grpId="0" nodeType="withEffect">
                                  <p:stCondLst>
                                    <p:cond delay="0"/>
                                  </p:stCondLst>
                                  <p:childTnLst>
                                    <p:set>
                                      <p:cBhvr>
                                        <p:cTn id="90" dur="1" fill="hold">
                                          <p:stCondLst>
                                            <p:cond delay="0"/>
                                          </p:stCondLst>
                                        </p:cTn>
                                        <p:tgtEl>
                                          <p:spTgt spid="81"/>
                                        </p:tgtEl>
                                        <p:attrNameLst>
                                          <p:attrName>style.visibility</p:attrName>
                                        </p:attrNameLst>
                                      </p:cBhvr>
                                      <p:to>
                                        <p:strVal val="hidden"/>
                                      </p:to>
                                    </p:set>
                                  </p:childTnLst>
                                </p:cTn>
                              </p:par>
                              <p:par>
                                <p:cTn id="91" presetID="1" presetClass="entr" presetSubtype="0" fill="hold" grpId="0" nodeType="withEffect">
                                  <p:stCondLst>
                                    <p:cond delay="0"/>
                                  </p:stCondLst>
                                  <p:childTnLst>
                                    <p:set>
                                      <p:cBhvr>
                                        <p:cTn id="92"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90" grpId="0"/>
      <p:bldP spid="90" grpId="1"/>
      <p:bldP spid="91" grpId="0" animBg="1"/>
      <p:bldP spid="91" grpId="1" animBg="1"/>
      <p:bldP spid="94" grpId="0"/>
      <p:bldP spid="94" grpId="1"/>
      <p:bldP spid="97" grpId="0"/>
      <p:bldP spid="97" grpId="1"/>
      <p:bldP spid="100" grpId="0"/>
      <p:bldP spid="100" grpId="1"/>
      <p:bldP spid="81" grpId="0"/>
      <p:bldP spid="8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Đăng ký địa chỉ IP unicast vào “nhóm”</a:t>
            </a:r>
            <a:endParaRPr lang="en-GB" dirty="0"/>
          </a:p>
        </p:txBody>
      </p:sp>
      <p:sp>
        <p:nvSpPr>
          <p:cNvPr id="3" name="Content Placeholder 2"/>
          <p:cNvSpPr>
            <a:spLocks noGrp="1"/>
          </p:cNvSpPr>
          <p:nvPr>
            <p:ph idx="1"/>
          </p:nvPr>
        </p:nvSpPr>
        <p:spPr>
          <a:xfrm>
            <a:off x="837982" y="1227909"/>
            <a:ext cx="6247030" cy="4949054"/>
          </a:xfrm>
        </p:spPr>
        <p:txBody>
          <a:bodyPr>
            <a:normAutofit/>
          </a:bodyPr>
          <a:lstStyle/>
          <a:p>
            <a:r>
              <a:rPr lang="en-US" sz="2000" dirty="0"/>
              <a:t>Nguyên </a:t>
            </a:r>
            <a:r>
              <a:rPr lang="en-US" sz="2000" dirty="0" err="1"/>
              <a:t>tắc</a:t>
            </a:r>
            <a:r>
              <a:rPr lang="en-US" sz="2000" dirty="0"/>
              <a:t> </a:t>
            </a:r>
            <a:r>
              <a:rPr lang="en-US" sz="2000" dirty="0" err="1"/>
              <a:t>hoạt</a:t>
            </a:r>
            <a:r>
              <a:rPr lang="en-US" sz="2000" dirty="0"/>
              <a:t> </a:t>
            </a:r>
            <a:r>
              <a:rPr lang="en-US" sz="2000" dirty="0" err="1"/>
              <a:t>động</a:t>
            </a:r>
            <a:r>
              <a:rPr lang="en-US" sz="2000" dirty="0"/>
              <a:t>:</a:t>
            </a:r>
            <a:endParaRPr lang="en-GB" sz="2000" dirty="0"/>
          </a:p>
          <a:p>
            <a:pPr lvl="1"/>
            <a:r>
              <a:rPr lang="en-US" sz="1800" dirty="0" err="1"/>
              <a:t>Một</a:t>
            </a:r>
            <a:r>
              <a:rPr lang="en-US" sz="1800" dirty="0"/>
              <a:t> </a:t>
            </a:r>
            <a:r>
              <a:rPr lang="en-US" sz="1800" dirty="0" err="1"/>
              <a:t>địa</a:t>
            </a:r>
            <a:r>
              <a:rPr lang="en-US" sz="1800" dirty="0"/>
              <a:t> </a:t>
            </a:r>
            <a:r>
              <a:rPr lang="en-US" sz="1800" dirty="0" err="1"/>
              <a:t>chỉ</a:t>
            </a:r>
            <a:r>
              <a:rPr lang="en-US" sz="1800" dirty="0"/>
              <a:t> </a:t>
            </a:r>
            <a:r>
              <a:rPr lang="en-US" sz="1800" dirty="0" err="1"/>
              <a:t>lớp</a:t>
            </a:r>
            <a:r>
              <a:rPr lang="en-US" sz="1800" dirty="0"/>
              <a:t> D </a:t>
            </a:r>
            <a:r>
              <a:rPr lang="en-US" sz="1800" dirty="0" err="1"/>
              <a:t>tương</a:t>
            </a:r>
            <a:r>
              <a:rPr lang="en-US" sz="1800" dirty="0"/>
              <a:t> </a:t>
            </a:r>
            <a:r>
              <a:rPr lang="en-US" sz="1800" dirty="0" err="1"/>
              <a:t>ứng</a:t>
            </a:r>
            <a:r>
              <a:rPr lang="en-US" sz="1800" dirty="0"/>
              <a:t> </a:t>
            </a:r>
            <a:r>
              <a:rPr lang="en-US" sz="1800" dirty="0" err="1"/>
              <a:t>với</a:t>
            </a:r>
            <a:r>
              <a:rPr lang="en-US" sz="1800" dirty="0"/>
              <a:t> </a:t>
            </a:r>
            <a:r>
              <a:rPr lang="en-US" sz="1800" dirty="0" err="1"/>
              <a:t>một</a:t>
            </a:r>
            <a:r>
              <a:rPr lang="en-US" sz="1800" dirty="0"/>
              <a:t> </a:t>
            </a:r>
            <a:r>
              <a:rPr lang="en-US" sz="1800" dirty="0" err="1"/>
              <a:t>nhóm</a:t>
            </a:r>
            <a:r>
              <a:rPr lang="en-US" sz="1800" dirty="0"/>
              <a:t> </a:t>
            </a:r>
            <a:r>
              <a:rPr lang="en-US" sz="1800" dirty="0" err="1"/>
              <a:t>trạm</a:t>
            </a:r>
            <a:r>
              <a:rPr lang="en-US" sz="1800" dirty="0"/>
              <a:t> </a:t>
            </a:r>
            <a:r>
              <a:rPr lang="en-US" sz="1800" dirty="0" err="1"/>
              <a:t>nhận</a:t>
            </a:r>
            <a:r>
              <a:rPr lang="en-US" sz="1800" dirty="0"/>
              <a:t> (group identifier)</a:t>
            </a:r>
          </a:p>
          <a:p>
            <a:pPr lvl="1"/>
            <a:r>
              <a:rPr lang="en-US" sz="1800" dirty="0" err="1"/>
              <a:t>Gói</a:t>
            </a:r>
            <a:r>
              <a:rPr lang="en-US" sz="1800" dirty="0"/>
              <a:t> tin </a:t>
            </a:r>
            <a:r>
              <a:rPr lang="en-US" sz="1800" dirty="0" err="1"/>
              <a:t>gửi</a:t>
            </a:r>
            <a:r>
              <a:rPr lang="en-US" sz="1800" dirty="0"/>
              <a:t> </a:t>
            </a:r>
            <a:r>
              <a:rPr lang="en-US" sz="1800" dirty="0" err="1"/>
              <a:t>đến</a:t>
            </a:r>
            <a:r>
              <a:rPr lang="en-US" sz="1800" dirty="0"/>
              <a:t> </a:t>
            </a:r>
            <a:r>
              <a:rPr lang="en-US" sz="1800" dirty="0" err="1"/>
              <a:t>địa</a:t>
            </a:r>
            <a:r>
              <a:rPr lang="en-US" sz="1800" dirty="0"/>
              <a:t> </a:t>
            </a:r>
            <a:r>
              <a:rPr lang="en-US" sz="1800" dirty="0" err="1"/>
              <a:t>chỉ</a:t>
            </a:r>
            <a:r>
              <a:rPr lang="en-US" sz="1800" dirty="0"/>
              <a:t> </a:t>
            </a:r>
            <a:r>
              <a:rPr lang="en-US" sz="1800" dirty="0" err="1"/>
              <a:t>lớp</a:t>
            </a:r>
            <a:r>
              <a:rPr lang="en-US" sz="1800" dirty="0"/>
              <a:t> D </a:t>
            </a:r>
            <a:r>
              <a:rPr lang="en-US" sz="1800" dirty="0" err="1"/>
              <a:t>sẽ</a:t>
            </a:r>
            <a:r>
              <a:rPr lang="en-US" sz="1800" dirty="0"/>
              <a:t> </a:t>
            </a:r>
            <a:r>
              <a:rPr lang="en-US" sz="1800" dirty="0" err="1"/>
              <a:t>được</a:t>
            </a:r>
            <a:r>
              <a:rPr lang="en-US" sz="1800" dirty="0"/>
              <a:t> </a:t>
            </a:r>
            <a:r>
              <a:rPr lang="en-US" sz="1800" dirty="0" err="1"/>
              <a:t>các</a:t>
            </a:r>
            <a:r>
              <a:rPr lang="en-US" sz="1800" dirty="0"/>
              <a:t> router </a:t>
            </a:r>
            <a:r>
              <a:rPr lang="en-US" sz="1800" dirty="0" err="1"/>
              <a:t>xử</a:t>
            </a:r>
            <a:r>
              <a:rPr lang="en-US" sz="1800" dirty="0"/>
              <a:t> </a:t>
            </a:r>
            <a:r>
              <a:rPr lang="en-US" sz="1800" dirty="0" err="1"/>
              <a:t>lý</a:t>
            </a:r>
            <a:r>
              <a:rPr lang="en-US" sz="1800" dirty="0"/>
              <a:t> “</a:t>
            </a:r>
            <a:r>
              <a:rPr lang="en-US" sz="1800" dirty="0" err="1"/>
              <a:t>nhân</a:t>
            </a:r>
            <a:r>
              <a:rPr lang="en-US" sz="1800" dirty="0"/>
              <a:t>” </a:t>
            </a:r>
            <a:r>
              <a:rPr lang="en-US" sz="1800" dirty="0" err="1"/>
              <a:t>tại</a:t>
            </a:r>
            <a:r>
              <a:rPr lang="en-US" sz="1800" dirty="0"/>
              <a:t> </a:t>
            </a:r>
            <a:r>
              <a:rPr lang="en-US" sz="1800" dirty="0" err="1"/>
              <a:t>vị</a:t>
            </a:r>
            <a:r>
              <a:rPr lang="en-US" sz="1800" dirty="0"/>
              <a:t> </a:t>
            </a:r>
            <a:r>
              <a:rPr lang="en-US" sz="1800" dirty="0" err="1"/>
              <a:t>trí</a:t>
            </a:r>
            <a:r>
              <a:rPr lang="en-US" sz="1800" dirty="0"/>
              <a:t> </a:t>
            </a:r>
            <a:r>
              <a:rPr lang="en-US" sz="1800" dirty="0" err="1"/>
              <a:t>phù</a:t>
            </a:r>
            <a:r>
              <a:rPr lang="en-US" sz="1800" dirty="0"/>
              <a:t> </a:t>
            </a:r>
            <a:r>
              <a:rPr lang="en-US" sz="1800" dirty="0" err="1"/>
              <a:t>hợp</a:t>
            </a:r>
            <a:r>
              <a:rPr lang="en-US" sz="1800" dirty="0"/>
              <a:t> </a:t>
            </a:r>
            <a:r>
              <a:rPr lang="en-US" sz="1800" dirty="0" err="1"/>
              <a:t>để</a:t>
            </a:r>
            <a:r>
              <a:rPr lang="en-US" sz="1800" dirty="0"/>
              <a:t> </a:t>
            </a:r>
            <a:r>
              <a:rPr lang="en-US" sz="1800" dirty="0" err="1"/>
              <a:t>gửi</a:t>
            </a:r>
            <a:r>
              <a:rPr lang="en-US" sz="1800" dirty="0"/>
              <a:t> </a:t>
            </a:r>
            <a:r>
              <a:rPr lang="en-US" sz="1800" dirty="0" err="1"/>
              <a:t>đến</a:t>
            </a:r>
            <a:r>
              <a:rPr lang="en-US" sz="1800" dirty="0"/>
              <a:t> </a:t>
            </a:r>
            <a:r>
              <a:rPr lang="en-US" sz="1800" dirty="0" err="1"/>
              <a:t>từng</a:t>
            </a:r>
            <a:r>
              <a:rPr lang="en-US" sz="1800" dirty="0"/>
              <a:t> </a:t>
            </a:r>
            <a:r>
              <a:rPr lang="en-US" sz="1800" dirty="0" err="1"/>
              <a:t>trạm</a:t>
            </a:r>
            <a:r>
              <a:rPr lang="en-US" sz="1800" dirty="0"/>
              <a:t> </a:t>
            </a:r>
            <a:r>
              <a:rPr lang="en-US" sz="1800" dirty="0" err="1"/>
              <a:t>nhận</a:t>
            </a:r>
            <a:r>
              <a:rPr lang="en-US" sz="1800" dirty="0"/>
              <a:t> (</a:t>
            </a:r>
            <a:r>
              <a:rPr lang="en-US" sz="1800" dirty="0" err="1"/>
              <a:t>thay</a:t>
            </a:r>
            <a:r>
              <a:rPr lang="en-US" sz="1800" dirty="0"/>
              <a:t> </a:t>
            </a:r>
            <a:r>
              <a:rPr lang="en-US" sz="1800" dirty="0" err="1"/>
              <a:t>vì</a:t>
            </a:r>
            <a:r>
              <a:rPr lang="en-US" sz="1800" dirty="0"/>
              <a:t> “</a:t>
            </a:r>
            <a:r>
              <a:rPr lang="en-US" sz="1800" dirty="0" err="1"/>
              <a:t>nhân</a:t>
            </a:r>
            <a:r>
              <a:rPr lang="en-US" sz="1800" dirty="0"/>
              <a:t>” </a:t>
            </a:r>
            <a:r>
              <a:rPr lang="en-US" sz="1800" dirty="0" err="1"/>
              <a:t>tại</a:t>
            </a:r>
            <a:r>
              <a:rPr lang="en-US" sz="1800" dirty="0"/>
              <a:t> </a:t>
            </a:r>
            <a:r>
              <a:rPr lang="en-US" sz="1800" dirty="0" err="1"/>
              <a:t>gốc</a:t>
            </a:r>
            <a:r>
              <a:rPr lang="en-US" sz="1800" dirty="0"/>
              <a:t> ~ n x unicast)</a:t>
            </a:r>
          </a:p>
          <a:p>
            <a:pPr lvl="1"/>
            <a:endParaRPr lang="en-US" sz="700" dirty="0"/>
          </a:p>
          <a:p>
            <a:r>
              <a:rPr lang="en-US" sz="2000" dirty="0"/>
              <a:t>Giao </a:t>
            </a:r>
            <a:r>
              <a:rPr lang="en-US" sz="2000" dirty="0" err="1"/>
              <a:t>thức</a:t>
            </a:r>
            <a:r>
              <a:rPr lang="en-US" sz="2000" dirty="0"/>
              <a:t> 2 </a:t>
            </a:r>
            <a:r>
              <a:rPr lang="en-US" sz="2000" dirty="0" err="1"/>
              <a:t>pha</a:t>
            </a:r>
            <a:r>
              <a:rPr lang="en-US" sz="2000" dirty="0"/>
              <a:t>:</a:t>
            </a:r>
          </a:p>
          <a:p>
            <a:pPr lvl="1"/>
            <a:r>
              <a:rPr lang="en-US" sz="1800" dirty="0"/>
              <a:t>Join: </a:t>
            </a:r>
            <a:r>
              <a:rPr lang="en-US" sz="1800" dirty="0" err="1"/>
              <a:t>quá</a:t>
            </a:r>
            <a:r>
              <a:rPr lang="en-US" sz="1800" dirty="0"/>
              <a:t> </a:t>
            </a:r>
            <a:r>
              <a:rPr lang="en-US" sz="1800" dirty="0" err="1"/>
              <a:t>trình</a:t>
            </a:r>
            <a:r>
              <a:rPr lang="en-US" sz="1800" dirty="0"/>
              <a:t> </a:t>
            </a:r>
            <a:r>
              <a:rPr lang="en-US" sz="1800" dirty="0" err="1"/>
              <a:t>các</a:t>
            </a:r>
            <a:r>
              <a:rPr lang="en-US" sz="1800" dirty="0"/>
              <a:t> host </a:t>
            </a:r>
            <a:r>
              <a:rPr lang="en-US" sz="1800" dirty="0" err="1"/>
              <a:t>đăng</a:t>
            </a:r>
            <a:r>
              <a:rPr lang="en-US" sz="1800" dirty="0"/>
              <a:t> </a:t>
            </a:r>
            <a:r>
              <a:rPr lang="en-US" sz="1800" dirty="0" err="1"/>
              <a:t>ký</a:t>
            </a:r>
            <a:r>
              <a:rPr lang="en-US" sz="1800" dirty="0"/>
              <a:t> </a:t>
            </a:r>
            <a:r>
              <a:rPr lang="en-US" sz="1800" dirty="0" err="1"/>
              <a:t>với</a:t>
            </a:r>
            <a:r>
              <a:rPr lang="en-US" sz="1800" dirty="0"/>
              <a:t> </a:t>
            </a:r>
            <a:r>
              <a:rPr lang="en-US" sz="1800" dirty="0" err="1"/>
              <a:t>các</a:t>
            </a:r>
            <a:r>
              <a:rPr lang="en-US" sz="1800" dirty="0"/>
              <a:t> router </a:t>
            </a:r>
            <a:r>
              <a:rPr lang="en-US" sz="1800" dirty="0" err="1"/>
              <a:t>để</a:t>
            </a:r>
            <a:r>
              <a:rPr lang="en-US" sz="1800" dirty="0"/>
              <a:t> join </a:t>
            </a:r>
            <a:r>
              <a:rPr lang="en-US" sz="1800" dirty="0" err="1"/>
              <a:t>vào</a:t>
            </a:r>
            <a:r>
              <a:rPr lang="en-US" sz="1800" dirty="0"/>
              <a:t> </a:t>
            </a:r>
            <a:r>
              <a:rPr lang="en-US" sz="1800" dirty="0" err="1"/>
              <a:t>một</a:t>
            </a:r>
            <a:r>
              <a:rPr lang="en-US" sz="1800" dirty="0"/>
              <a:t> </a:t>
            </a:r>
            <a:r>
              <a:rPr lang="en-US" sz="1800" dirty="0" err="1"/>
              <a:t>địa</a:t>
            </a:r>
            <a:r>
              <a:rPr lang="en-US" sz="1800" dirty="0"/>
              <a:t> </a:t>
            </a:r>
            <a:r>
              <a:rPr lang="en-US" sz="1800" dirty="0" err="1"/>
              <a:t>chỉ</a:t>
            </a:r>
            <a:r>
              <a:rPr lang="en-US" sz="1800" dirty="0"/>
              <a:t> </a:t>
            </a:r>
            <a:r>
              <a:rPr lang="en-US" sz="1800" dirty="0" err="1"/>
              <a:t>lớp</a:t>
            </a:r>
            <a:r>
              <a:rPr lang="en-US" sz="1800" dirty="0"/>
              <a:t> D</a:t>
            </a:r>
          </a:p>
          <a:p>
            <a:pPr lvl="2"/>
            <a:r>
              <a:rPr lang="en-US" sz="1600" i="1" dirty="0"/>
              <a:t>Join </a:t>
            </a:r>
            <a:r>
              <a:rPr lang="en-US" sz="1600" i="1" dirty="0" err="1"/>
              <a:t>tự</a:t>
            </a:r>
            <a:r>
              <a:rPr lang="en-US" sz="1600" i="1" dirty="0"/>
              <a:t> </a:t>
            </a:r>
            <a:r>
              <a:rPr lang="en-US" sz="1600" i="1" dirty="0" err="1"/>
              <a:t>động</a:t>
            </a:r>
            <a:r>
              <a:rPr lang="en-US" sz="1600" i="1" dirty="0"/>
              <a:t>:</a:t>
            </a:r>
            <a:r>
              <a:rPr lang="en-US" sz="1600" dirty="0"/>
              <a:t> </a:t>
            </a:r>
            <a:r>
              <a:rPr lang="en-US" sz="1600" dirty="0" err="1"/>
              <a:t>tùy</a:t>
            </a:r>
            <a:r>
              <a:rPr lang="en-US" sz="1600" dirty="0"/>
              <a:t> </a:t>
            </a:r>
            <a:r>
              <a:rPr lang="en-US" sz="1600" dirty="0" err="1"/>
              <a:t>theo</a:t>
            </a:r>
            <a:r>
              <a:rPr lang="en-US" sz="1600" dirty="0"/>
              <a:t> </a:t>
            </a:r>
            <a:r>
              <a:rPr lang="en-US" sz="1600" dirty="0" err="1"/>
              <a:t>chức</a:t>
            </a:r>
            <a:r>
              <a:rPr lang="en-US" sz="1600" dirty="0"/>
              <a:t> </a:t>
            </a:r>
            <a:r>
              <a:rPr lang="en-US" sz="1600" dirty="0" err="1"/>
              <a:t>năng</a:t>
            </a:r>
            <a:r>
              <a:rPr lang="en-US" sz="1600" dirty="0"/>
              <a:t> </a:t>
            </a:r>
            <a:r>
              <a:rPr lang="en-US" sz="1600" dirty="0" err="1"/>
              <a:t>của</a:t>
            </a:r>
            <a:r>
              <a:rPr lang="en-US" sz="1600" dirty="0"/>
              <a:t> </a:t>
            </a:r>
            <a:r>
              <a:rPr lang="en-US" sz="1600" dirty="0" err="1"/>
              <a:t>trạm</a:t>
            </a:r>
            <a:r>
              <a:rPr lang="en-US" sz="1600" dirty="0"/>
              <a:t> </a:t>
            </a:r>
            <a:r>
              <a:rPr lang="en-US" sz="1600" dirty="0" err="1"/>
              <a:t>mà</a:t>
            </a:r>
            <a:r>
              <a:rPr lang="en-US" sz="1600" dirty="0"/>
              <a:t> </a:t>
            </a:r>
            <a:r>
              <a:rPr lang="en-US" sz="1600" dirty="0" err="1"/>
              <a:t>tự</a:t>
            </a:r>
            <a:r>
              <a:rPr lang="en-US" sz="1600" dirty="0"/>
              <a:t> </a:t>
            </a:r>
            <a:r>
              <a:rPr lang="en-US" sz="1600" dirty="0" err="1"/>
              <a:t>động</a:t>
            </a:r>
            <a:r>
              <a:rPr lang="en-US" sz="1600" dirty="0"/>
              <a:t> join </a:t>
            </a:r>
            <a:r>
              <a:rPr lang="en-US" sz="1600" dirty="0" err="1"/>
              <a:t>vào</a:t>
            </a:r>
            <a:r>
              <a:rPr lang="en-US" sz="1600" dirty="0"/>
              <a:t> </a:t>
            </a:r>
            <a:r>
              <a:rPr lang="en-US" sz="1600" dirty="0" err="1"/>
              <a:t>các</a:t>
            </a:r>
            <a:r>
              <a:rPr lang="en-US" sz="1600" dirty="0"/>
              <a:t> </a:t>
            </a:r>
            <a:r>
              <a:rPr lang="en-US" sz="1600" dirty="0" err="1"/>
              <a:t>địa</a:t>
            </a:r>
            <a:r>
              <a:rPr lang="en-US" sz="1600" dirty="0"/>
              <a:t> </a:t>
            </a:r>
            <a:r>
              <a:rPr lang="en-US" sz="1600" dirty="0" err="1"/>
              <a:t>chỉ</a:t>
            </a:r>
            <a:r>
              <a:rPr lang="en-US" sz="1600" dirty="0"/>
              <a:t> “224”</a:t>
            </a:r>
          </a:p>
          <a:p>
            <a:pPr lvl="2"/>
            <a:r>
              <a:rPr lang="en-US" sz="1600" dirty="0"/>
              <a:t>Join </a:t>
            </a:r>
            <a:r>
              <a:rPr lang="en-US" sz="1600" dirty="0" err="1"/>
              <a:t>chủ</a:t>
            </a:r>
            <a:r>
              <a:rPr lang="en-US" sz="1600" dirty="0"/>
              <a:t> </a:t>
            </a:r>
            <a:r>
              <a:rPr lang="en-US" sz="1600" dirty="0" err="1"/>
              <a:t>động</a:t>
            </a:r>
            <a:r>
              <a:rPr lang="en-US" sz="1600" dirty="0"/>
              <a:t>: </a:t>
            </a:r>
            <a:r>
              <a:rPr lang="en-US" sz="1600" dirty="0" err="1"/>
              <a:t>đăng</a:t>
            </a:r>
            <a:r>
              <a:rPr lang="en-US" sz="1600" dirty="0"/>
              <a:t> </a:t>
            </a:r>
            <a:r>
              <a:rPr lang="en-US" sz="1600" dirty="0" err="1"/>
              <a:t>ký</a:t>
            </a:r>
            <a:r>
              <a:rPr lang="en-US" sz="1600" dirty="0"/>
              <a:t> </a:t>
            </a:r>
            <a:r>
              <a:rPr lang="en-US" sz="1600" dirty="0" err="1"/>
              <a:t>địa</a:t>
            </a:r>
            <a:r>
              <a:rPr lang="en-US" sz="1600" dirty="0"/>
              <a:t> </a:t>
            </a:r>
            <a:r>
              <a:rPr lang="en-US" sz="1600" dirty="0" err="1"/>
              <a:t>chỉ</a:t>
            </a:r>
            <a:r>
              <a:rPr lang="en-US" sz="1600" dirty="0"/>
              <a:t> IP </a:t>
            </a:r>
            <a:r>
              <a:rPr lang="en-US" sz="1600" dirty="0" err="1"/>
              <a:t>của</a:t>
            </a:r>
            <a:r>
              <a:rPr lang="en-US" sz="1600" dirty="0"/>
              <a:t> </a:t>
            </a:r>
            <a:r>
              <a:rPr lang="en-US" sz="1600" dirty="0" err="1"/>
              <a:t>mình</a:t>
            </a:r>
            <a:r>
              <a:rPr lang="en-US" sz="1600" dirty="0"/>
              <a:t> </a:t>
            </a:r>
            <a:r>
              <a:rPr lang="en-US" sz="1600" dirty="0" err="1"/>
              <a:t>với</a:t>
            </a:r>
            <a:r>
              <a:rPr lang="en-US" sz="1600" dirty="0"/>
              <a:t> </a:t>
            </a:r>
            <a:r>
              <a:rPr lang="en-US" sz="1600" dirty="0" err="1"/>
              <a:t>một</a:t>
            </a:r>
            <a:r>
              <a:rPr lang="en-US" sz="1600" dirty="0"/>
              <a:t> </a:t>
            </a:r>
            <a:r>
              <a:rPr lang="en-US" sz="1600" dirty="0" err="1"/>
              <a:t>địa</a:t>
            </a:r>
            <a:r>
              <a:rPr lang="en-US" sz="1600" dirty="0"/>
              <a:t> </a:t>
            </a:r>
            <a:r>
              <a:rPr lang="en-US" sz="1600" dirty="0" err="1"/>
              <a:t>chỉ</a:t>
            </a:r>
            <a:r>
              <a:rPr lang="en-US" sz="1600" dirty="0"/>
              <a:t> IP multicast</a:t>
            </a:r>
          </a:p>
          <a:p>
            <a:pPr lvl="1"/>
            <a:r>
              <a:rPr lang="en-US" sz="1800" dirty="0"/>
              <a:t>Broadcast (multicast): </a:t>
            </a:r>
            <a:r>
              <a:rPr lang="en-US" sz="1800" dirty="0" err="1"/>
              <a:t>quá</a:t>
            </a:r>
            <a:r>
              <a:rPr lang="en-US" sz="1800" dirty="0"/>
              <a:t> </a:t>
            </a:r>
            <a:r>
              <a:rPr lang="en-US" sz="1800" dirty="0" err="1"/>
              <a:t>trình</a:t>
            </a:r>
            <a:r>
              <a:rPr lang="en-US" sz="1800" dirty="0"/>
              <a:t> </a:t>
            </a:r>
            <a:r>
              <a:rPr lang="en-US" sz="1800" dirty="0" err="1"/>
              <a:t>lan</a:t>
            </a:r>
            <a:r>
              <a:rPr lang="en-US" sz="1800" dirty="0"/>
              <a:t> </a:t>
            </a:r>
            <a:r>
              <a:rPr lang="en-US" sz="1800" dirty="0" err="1"/>
              <a:t>truyền</a:t>
            </a:r>
            <a:r>
              <a:rPr lang="en-US" sz="1800" dirty="0"/>
              <a:t> </a:t>
            </a:r>
            <a:r>
              <a:rPr lang="en-US" sz="1800" dirty="0" err="1"/>
              <a:t>gói</a:t>
            </a:r>
            <a:r>
              <a:rPr lang="en-US" sz="1800" dirty="0"/>
              <a:t> tin </a:t>
            </a:r>
            <a:r>
              <a:rPr lang="en-US" sz="1800" dirty="0" err="1"/>
              <a:t>theo</a:t>
            </a:r>
            <a:r>
              <a:rPr lang="en-US" sz="1800" dirty="0"/>
              <a:t> </a:t>
            </a:r>
            <a:r>
              <a:rPr lang="en-US" sz="1800" dirty="0" err="1"/>
              <a:t>địa</a:t>
            </a:r>
            <a:r>
              <a:rPr lang="en-US" sz="1800" dirty="0"/>
              <a:t> </a:t>
            </a:r>
            <a:r>
              <a:rPr lang="en-US" sz="1800" dirty="0" err="1"/>
              <a:t>chỉ</a:t>
            </a:r>
            <a:r>
              <a:rPr lang="en-US" sz="1800" dirty="0"/>
              <a:t> multicast </a:t>
            </a:r>
            <a:r>
              <a:rPr lang="en-US" sz="1800" dirty="0" err="1"/>
              <a:t>đến</a:t>
            </a:r>
            <a:r>
              <a:rPr lang="en-US" sz="1800" dirty="0"/>
              <a:t> </a:t>
            </a:r>
            <a:r>
              <a:rPr lang="en-US" sz="1800" dirty="0" err="1"/>
              <a:t>các</a:t>
            </a:r>
            <a:r>
              <a:rPr lang="en-US" sz="1800" dirty="0"/>
              <a:t> </a:t>
            </a:r>
            <a:r>
              <a:rPr lang="en-US" sz="1800" dirty="0" err="1"/>
              <a:t>trạm</a:t>
            </a:r>
            <a:r>
              <a:rPr lang="en-US" sz="1800" dirty="0"/>
              <a:t> </a:t>
            </a:r>
            <a:r>
              <a:rPr lang="en-US" sz="1800" dirty="0" err="1"/>
              <a:t>đã</a:t>
            </a:r>
            <a:r>
              <a:rPr lang="en-US" sz="1800" dirty="0"/>
              <a:t> join </a:t>
            </a:r>
            <a:r>
              <a:rPr lang="en-US" sz="1800" dirty="0" err="1"/>
              <a:t>vào</a:t>
            </a:r>
            <a:r>
              <a:rPr lang="en-US" sz="1800" dirty="0"/>
              <a:t> </a:t>
            </a:r>
            <a:r>
              <a:rPr lang="en-US" sz="1800" dirty="0" err="1"/>
              <a:t>địa</a:t>
            </a:r>
            <a:r>
              <a:rPr lang="en-US" sz="1800" dirty="0"/>
              <a:t> </a:t>
            </a:r>
            <a:r>
              <a:rPr lang="en-US" sz="1800" dirty="0" err="1"/>
              <a:t>chỉ</a:t>
            </a:r>
            <a:r>
              <a:rPr lang="en-US" sz="1800" dirty="0"/>
              <a:t> </a:t>
            </a:r>
            <a:r>
              <a:rPr lang="en-US" sz="1800" dirty="0" err="1"/>
              <a:t>này</a:t>
            </a:r>
            <a:r>
              <a:rPr lang="en-US" sz="1800" dirty="0"/>
              <a:t> </a:t>
            </a:r>
            <a:r>
              <a:rPr lang="en-US" sz="1800" dirty="0" err="1"/>
              <a:t>trong</a:t>
            </a:r>
            <a:r>
              <a:rPr lang="en-US" sz="1800" dirty="0"/>
              <a:t> </a:t>
            </a:r>
            <a:r>
              <a:rPr lang="en-US" sz="1800" dirty="0" err="1"/>
              <a:t>pha</a:t>
            </a:r>
            <a:r>
              <a:rPr lang="en-US" sz="1800" dirty="0"/>
              <a:t> “join”.</a:t>
            </a:r>
          </a:p>
          <a:p>
            <a:pPr lvl="1"/>
            <a:endParaRPr lang="en-US" sz="1800"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5</a:t>
            </a:fld>
            <a:endParaRPr lang="en-US"/>
          </a:p>
        </p:txBody>
      </p:sp>
      <p:sp>
        <p:nvSpPr>
          <p:cNvPr id="6" name="Rectangle 5"/>
          <p:cNvSpPr/>
          <p:nvPr/>
        </p:nvSpPr>
        <p:spPr>
          <a:xfrm>
            <a:off x="6932612" y="914400"/>
            <a:ext cx="3962400" cy="3785652"/>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r>
              <a:rPr lang="en-GB" sz="1200" dirty="0">
                <a:latin typeface="Consolas" panose="020B0609020204030204" pitchFamily="49" charset="0"/>
              </a:rPr>
              <a:t>$ </a:t>
            </a:r>
            <a:r>
              <a:rPr lang="en-GB" sz="1200" b="1" dirty="0">
                <a:latin typeface="Consolas" panose="020B0609020204030204" pitchFamily="49" charset="0"/>
              </a:rPr>
              <a:t>netstat -4 -g -n</a:t>
            </a:r>
          </a:p>
          <a:p>
            <a:r>
              <a:rPr lang="en-GB" sz="1200" dirty="0">
                <a:latin typeface="Consolas" panose="020B0609020204030204" pitchFamily="49" charset="0"/>
              </a:rPr>
              <a:t>IPv6/IPv4 Group Memberships</a:t>
            </a:r>
          </a:p>
          <a:p>
            <a:r>
              <a:rPr lang="en-GB" sz="1200" dirty="0">
                <a:latin typeface="Consolas" panose="020B0609020204030204" pitchFamily="49" charset="0"/>
              </a:rPr>
              <a:t>Interface       </a:t>
            </a:r>
            <a:r>
              <a:rPr lang="en-GB" sz="1200" dirty="0" err="1">
                <a:latin typeface="Consolas" panose="020B0609020204030204" pitchFamily="49" charset="0"/>
              </a:rPr>
              <a:t>RefCnt</a:t>
            </a:r>
            <a:r>
              <a:rPr lang="en-GB" sz="1200" dirty="0">
                <a:latin typeface="Consolas" panose="020B0609020204030204" pitchFamily="49" charset="0"/>
              </a:rPr>
              <a:t> Group</a:t>
            </a:r>
          </a:p>
          <a:p>
            <a:r>
              <a:rPr lang="en-GB" sz="1200" dirty="0">
                <a:latin typeface="Consolas" panose="020B0609020204030204" pitchFamily="49" charset="0"/>
              </a:rPr>
              <a:t>--------------- ------ ---------------------</a:t>
            </a:r>
          </a:p>
          <a:p>
            <a:r>
              <a:rPr lang="en-GB" sz="1200" dirty="0">
                <a:latin typeface="Consolas" panose="020B0609020204030204" pitchFamily="49" charset="0"/>
              </a:rPr>
              <a:t>lo              1      224.0.0.1</a:t>
            </a:r>
          </a:p>
          <a:p>
            <a:r>
              <a:rPr lang="en-GB" sz="1200" dirty="0">
                <a:latin typeface="Consolas" panose="020B0609020204030204" pitchFamily="49" charset="0"/>
              </a:rPr>
              <a:t>enp0s9          1      224.0.0.1</a:t>
            </a:r>
          </a:p>
          <a:p>
            <a:r>
              <a:rPr lang="en-GB" sz="1200" dirty="0">
                <a:latin typeface="Consolas" panose="020B0609020204030204" pitchFamily="49" charset="0"/>
              </a:rPr>
              <a:t>enp0s10         1      224.0.0.1</a:t>
            </a:r>
          </a:p>
          <a:p>
            <a:endParaRPr lang="en-US" sz="1200" dirty="0">
              <a:latin typeface="Consolas" panose="020B0609020204030204" pitchFamily="49" charset="0"/>
            </a:endParaRPr>
          </a:p>
          <a:p>
            <a:r>
              <a:rPr lang="en-GB" sz="1200" dirty="0">
                <a:latin typeface="Consolas" panose="020B0609020204030204" pitchFamily="49" charset="0"/>
              </a:rPr>
              <a:t>$ </a:t>
            </a:r>
            <a:r>
              <a:rPr lang="en-GB" sz="1200" b="1" dirty="0" err="1">
                <a:latin typeface="Consolas" panose="020B0609020204030204" pitchFamily="49" charset="0"/>
              </a:rPr>
              <a:t>sudo</a:t>
            </a:r>
            <a:r>
              <a:rPr lang="en-GB" sz="1200" b="1" dirty="0">
                <a:latin typeface="Consolas" panose="020B0609020204030204" pitchFamily="49" charset="0"/>
              </a:rPr>
              <a:t> </a:t>
            </a:r>
            <a:r>
              <a:rPr lang="en-GB" sz="1200" b="1" dirty="0" err="1">
                <a:latin typeface="Consolas" panose="020B0609020204030204" pitchFamily="49" charset="0"/>
              </a:rPr>
              <a:t>systemctl</a:t>
            </a:r>
            <a:r>
              <a:rPr lang="en-GB" sz="1200" b="1" dirty="0">
                <a:latin typeface="Consolas" panose="020B0609020204030204" pitchFamily="49" charset="0"/>
              </a:rPr>
              <a:t> start </a:t>
            </a:r>
            <a:r>
              <a:rPr lang="en-GB" sz="1200" b="1" dirty="0" err="1">
                <a:latin typeface="Consolas" panose="020B0609020204030204" pitchFamily="49" charset="0"/>
              </a:rPr>
              <a:t>pimd</a:t>
            </a:r>
            <a:endParaRPr lang="en-GB" sz="1200" b="1" dirty="0">
              <a:latin typeface="Consolas" panose="020B0609020204030204" pitchFamily="49" charset="0"/>
            </a:endParaRPr>
          </a:p>
          <a:p>
            <a:r>
              <a:rPr lang="en-GB" sz="1200" dirty="0">
                <a:latin typeface="Consolas" panose="020B0609020204030204" pitchFamily="49" charset="0"/>
              </a:rPr>
              <a:t>$ </a:t>
            </a:r>
            <a:r>
              <a:rPr lang="en-GB" sz="1200" b="1" dirty="0">
                <a:latin typeface="Consolas" panose="020B0609020204030204" pitchFamily="49" charset="0"/>
              </a:rPr>
              <a:t>netstat -4 -g -n</a:t>
            </a:r>
          </a:p>
          <a:p>
            <a:r>
              <a:rPr lang="en-GB" sz="1200" dirty="0">
                <a:latin typeface="Consolas" panose="020B0609020204030204" pitchFamily="49" charset="0"/>
              </a:rPr>
              <a:t>IPv6/IPv4 Group Memberships</a:t>
            </a:r>
          </a:p>
          <a:p>
            <a:r>
              <a:rPr lang="en-GB" sz="1200" dirty="0">
                <a:latin typeface="Consolas" panose="020B0609020204030204" pitchFamily="49" charset="0"/>
              </a:rPr>
              <a:t>Interface       </a:t>
            </a:r>
            <a:r>
              <a:rPr lang="en-GB" sz="1200" dirty="0" err="1">
                <a:latin typeface="Consolas" panose="020B0609020204030204" pitchFamily="49" charset="0"/>
              </a:rPr>
              <a:t>RefCnt</a:t>
            </a:r>
            <a:r>
              <a:rPr lang="en-GB" sz="1200" dirty="0">
                <a:latin typeface="Consolas" panose="020B0609020204030204" pitchFamily="49" charset="0"/>
              </a:rPr>
              <a:t> Group</a:t>
            </a:r>
          </a:p>
          <a:p>
            <a:r>
              <a:rPr lang="en-GB" sz="1200" dirty="0">
                <a:latin typeface="Consolas" panose="020B0609020204030204" pitchFamily="49" charset="0"/>
              </a:rPr>
              <a:t>--------------- ------ ---------------------</a:t>
            </a:r>
          </a:p>
          <a:p>
            <a:r>
              <a:rPr lang="en-GB" sz="1200" dirty="0">
                <a:latin typeface="Consolas" panose="020B0609020204030204" pitchFamily="49" charset="0"/>
              </a:rPr>
              <a:t>lo              1      224.0.0.1</a:t>
            </a:r>
          </a:p>
          <a:p>
            <a:r>
              <a:rPr lang="en-GB" sz="1200" dirty="0">
                <a:highlight>
                  <a:srgbClr val="FFFF00"/>
                </a:highlight>
                <a:latin typeface="Consolas" panose="020B0609020204030204" pitchFamily="49" charset="0"/>
              </a:rPr>
              <a:t>enp0s9          1      224.0.0.13</a:t>
            </a:r>
          </a:p>
          <a:p>
            <a:r>
              <a:rPr lang="en-GB" sz="1200" dirty="0">
                <a:highlight>
                  <a:srgbClr val="FFFF00"/>
                </a:highlight>
                <a:latin typeface="Consolas" panose="020B0609020204030204" pitchFamily="49" charset="0"/>
              </a:rPr>
              <a:t>enp0s9          1      224.0.0.22</a:t>
            </a:r>
          </a:p>
          <a:p>
            <a:r>
              <a:rPr lang="en-GB" sz="1200" dirty="0">
                <a:latin typeface="Consolas" panose="020B0609020204030204" pitchFamily="49" charset="0"/>
              </a:rPr>
              <a:t>enp0s9          2      224.0.0.1</a:t>
            </a:r>
          </a:p>
          <a:p>
            <a:r>
              <a:rPr lang="en-GB" sz="1200" dirty="0">
                <a:highlight>
                  <a:srgbClr val="FFFF00"/>
                </a:highlight>
                <a:latin typeface="Consolas" panose="020B0609020204030204" pitchFamily="49" charset="0"/>
              </a:rPr>
              <a:t>enp0s10         1      224.0.0.13</a:t>
            </a:r>
          </a:p>
          <a:p>
            <a:r>
              <a:rPr lang="en-GB" sz="1200" dirty="0">
                <a:latin typeface="Consolas" panose="020B0609020204030204" pitchFamily="49" charset="0"/>
              </a:rPr>
              <a:t>enp0s10         1      224.0.0.1</a:t>
            </a:r>
          </a:p>
          <a:p>
            <a:endParaRPr lang="en-GB" sz="1200" dirty="0">
              <a:latin typeface="Consolas" panose="020B0609020204030204" pitchFamily="49" charset="0"/>
            </a:endParaRPr>
          </a:p>
        </p:txBody>
      </p:sp>
      <p:sp>
        <p:nvSpPr>
          <p:cNvPr id="7" name="Rectangle 6"/>
          <p:cNvSpPr/>
          <p:nvPr/>
        </p:nvSpPr>
        <p:spPr>
          <a:xfrm>
            <a:off x="7847012" y="4419600"/>
            <a:ext cx="4191001" cy="2308324"/>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r>
              <a:rPr lang="en-GB" sz="1200" dirty="0">
                <a:latin typeface="Consolas" panose="020B0609020204030204" pitchFamily="49" charset="0"/>
              </a:rPr>
              <a:t>&gt; </a:t>
            </a:r>
            <a:r>
              <a:rPr lang="en-GB" sz="1200" b="1" dirty="0" err="1">
                <a:latin typeface="Consolas" panose="020B0609020204030204" pitchFamily="49" charset="0"/>
              </a:rPr>
              <a:t>netsh</a:t>
            </a:r>
            <a:endParaRPr lang="en-GB" sz="1200" b="1" dirty="0">
              <a:latin typeface="Consolas" panose="020B0609020204030204" pitchFamily="49" charset="0"/>
            </a:endParaRPr>
          </a:p>
          <a:p>
            <a:r>
              <a:rPr lang="en-GB" sz="1200" dirty="0" err="1">
                <a:latin typeface="Consolas" panose="020B0609020204030204" pitchFamily="49" charset="0"/>
              </a:rPr>
              <a:t>netsh</a:t>
            </a:r>
            <a:r>
              <a:rPr lang="en-GB" sz="1200" dirty="0">
                <a:latin typeface="Consolas" panose="020B0609020204030204" pitchFamily="49" charset="0"/>
              </a:rPr>
              <a:t>&gt; </a:t>
            </a:r>
            <a:r>
              <a:rPr lang="sv-SE" sz="1200" b="1" dirty="0">
                <a:latin typeface="Consolas" panose="020B0609020204030204" pitchFamily="49" charset="0"/>
              </a:rPr>
              <a:t>int ip</a:t>
            </a:r>
          </a:p>
          <a:p>
            <a:r>
              <a:rPr lang="sv-SE" sz="1200" dirty="0">
                <a:latin typeface="Consolas" panose="020B0609020204030204" pitchFamily="49" charset="0"/>
              </a:rPr>
              <a:t>netsh interface ipv4&gt; </a:t>
            </a:r>
            <a:r>
              <a:rPr lang="en-GB" sz="1200" dirty="0">
                <a:latin typeface="Consolas" panose="020B0609020204030204" pitchFamily="49" charset="0"/>
              </a:rPr>
              <a:t>show joins</a:t>
            </a:r>
          </a:p>
          <a:p>
            <a:endParaRPr lang="en-GB" sz="1200" dirty="0">
              <a:latin typeface="Consolas" panose="020B0609020204030204" pitchFamily="49" charset="0"/>
            </a:endParaRPr>
          </a:p>
          <a:p>
            <a:r>
              <a:rPr lang="en-GB" sz="1200" dirty="0">
                <a:latin typeface="Consolas" panose="020B0609020204030204" pitchFamily="49" charset="0"/>
              </a:rPr>
              <a:t>Interface 25: Wi-Fi</a:t>
            </a:r>
          </a:p>
          <a:p>
            <a:endParaRPr lang="en-GB" sz="1200" dirty="0">
              <a:latin typeface="Consolas" panose="020B0609020204030204" pitchFamily="49" charset="0"/>
            </a:endParaRPr>
          </a:p>
          <a:p>
            <a:r>
              <a:rPr lang="en-GB" sz="1200" dirty="0">
                <a:latin typeface="Consolas" panose="020B0609020204030204" pitchFamily="49" charset="0"/>
              </a:rPr>
              <a:t>Scope       References  Last  Address</a:t>
            </a:r>
          </a:p>
          <a:p>
            <a:r>
              <a:rPr lang="en-GB" sz="1200" dirty="0">
                <a:latin typeface="Consolas" panose="020B0609020204030204" pitchFamily="49" charset="0"/>
              </a:rPr>
              <a:t>----------  ----------  </a:t>
            </a:r>
            <a:r>
              <a:rPr lang="en-GB" sz="1200">
                <a:latin typeface="Consolas" panose="020B0609020204030204" pitchFamily="49" charset="0"/>
              </a:rPr>
              <a:t>----  ----------------</a:t>
            </a:r>
            <a:endParaRPr lang="vi-VN" sz="1200">
              <a:latin typeface="Consolas" panose="020B0609020204030204" pitchFamily="49" charset="0"/>
            </a:endParaRPr>
          </a:p>
          <a:p>
            <a:r>
              <a:rPr lang="en-GB" sz="1200">
                <a:latin typeface="Consolas" panose="020B0609020204030204" pitchFamily="49" charset="0"/>
              </a:rPr>
              <a:t>0                    </a:t>
            </a:r>
            <a:r>
              <a:rPr lang="en-GB" sz="1200" dirty="0">
                <a:latin typeface="Consolas" panose="020B0609020204030204" pitchFamily="49" charset="0"/>
              </a:rPr>
              <a:t>0  Yes   224.0.0.1</a:t>
            </a:r>
          </a:p>
          <a:p>
            <a:r>
              <a:rPr lang="en-GB" sz="1200" dirty="0">
                <a:latin typeface="Consolas" panose="020B0609020204030204" pitchFamily="49" charset="0"/>
              </a:rPr>
              <a:t>0                    3  Yes   224.0.0.251</a:t>
            </a:r>
          </a:p>
          <a:p>
            <a:r>
              <a:rPr lang="en-GB" sz="1200" dirty="0">
                <a:latin typeface="Consolas" panose="020B0609020204030204" pitchFamily="49" charset="0"/>
              </a:rPr>
              <a:t>0                    1  Yes   224.0.0.252</a:t>
            </a:r>
          </a:p>
          <a:p>
            <a:r>
              <a:rPr lang="en-GB" sz="1200" dirty="0">
                <a:latin typeface="Consolas" panose="020B0609020204030204" pitchFamily="49" charset="0"/>
              </a:rPr>
              <a:t>0                    2  </a:t>
            </a:r>
            <a:r>
              <a:rPr lang="en-GB" sz="1200">
                <a:latin typeface="Consolas" panose="020B0609020204030204" pitchFamily="49" charset="0"/>
              </a:rPr>
              <a:t>Yes   239.255.255.250</a:t>
            </a:r>
            <a:endParaRPr lang="en-GB" sz="1200" dirty="0">
              <a:latin typeface="Consolas" panose="020B0609020204030204" pitchFamily="49" charset="0"/>
            </a:endParaRPr>
          </a:p>
        </p:txBody>
      </p:sp>
      <p:sp>
        <p:nvSpPr>
          <p:cNvPr id="5" name="TextBox 4"/>
          <p:cNvSpPr txBox="1"/>
          <p:nvPr/>
        </p:nvSpPr>
        <p:spPr>
          <a:xfrm>
            <a:off x="10285412" y="914400"/>
            <a:ext cx="620683" cy="338554"/>
          </a:xfrm>
          <a:prstGeom prst="rect">
            <a:avLst/>
          </a:prstGeom>
          <a:solidFill>
            <a:srgbClr val="FFFF00"/>
          </a:solidFill>
        </p:spPr>
        <p:txBody>
          <a:bodyPr wrap="none" rtlCol="0">
            <a:spAutoFit/>
          </a:bodyPr>
          <a:lstStyle/>
          <a:p>
            <a:r>
              <a:rPr lang="en-US" sz="1600" dirty="0">
                <a:solidFill>
                  <a:srgbClr val="FF0000"/>
                </a:solidFill>
              </a:rPr>
              <a:t>Linux</a:t>
            </a:r>
            <a:endParaRPr lang="en-GB" sz="1600" dirty="0">
              <a:solidFill>
                <a:srgbClr val="FF0000"/>
              </a:solidFill>
            </a:endParaRPr>
          </a:p>
        </p:txBody>
      </p:sp>
      <p:sp>
        <p:nvSpPr>
          <p:cNvPr id="8" name="TextBox 7"/>
          <p:cNvSpPr txBox="1"/>
          <p:nvPr/>
        </p:nvSpPr>
        <p:spPr>
          <a:xfrm>
            <a:off x="10971213" y="4417100"/>
            <a:ext cx="1060162" cy="369332"/>
          </a:xfrm>
          <a:prstGeom prst="rect">
            <a:avLst/>
          </a:prstGeom>
          <a:solidFill>
            <a:srgbClr val="FFFF00"/>
          </a:solidFill>
        </p:spPr>
        <p:txBody>
          <a:bodyPr wrap="none" rtlCol="0">
            <a:spAutoFit/>
          </a:bodyPr>
          <a:lstStyle/>
          <a:p>
            <a:r>
              <a:rPr lang="en-US" dirty="0">
                <a:solidFill>
                  <a:srgbClr val="FF0000"/>
                </a:solidFill>
              </a:rPr>
              <a:t>Windows</a:t>
            </a:r>
            <a:endParaRPr lang="en-GB" dirty="0">
              <a:solidFill>
                <a:srgbClr val="FF0000"/>
              </a:solidFill>
            </a:endParaRPr>
          </a:p>
        </p:txBody>
      </p:sp>
    </p:spTree>
    <p:extLst>
      <p:ext uri="{BB962C8B-B14F-4D97-AF65-F5344CB8AC3E}">
        <p14:creationId xmlns:p14="http://schemas.microsoft.com/office/powerpoint/2010/main" val="1184774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Line 21">
            <a:extLst>
              <a:ext uri="{FF2B5EF4-FFF2-40B4-BE49-F238E27FC236}">
                <a16:creationId xmlns:a16="http://schemas.microsoft.com/office/drawing/2014/main" id="{86C3B069-4DFB-4613-939B-2D6EF6D5F365}"/>
              </a:ext>
            </a:extLst>
          </p:cNvPr>
          <p:cNvSpPr>
            <a:spLocks noChangeShapeType="1"/>
          </p:cNvSpPr>
          <p:nvPr/>
        </p:nvSpPr>
        <p:spPr bwMode="auto">
          <a:xfrm>
            <a:off x="8109678" y="3981563"/>
            <a:ext cx="1292361"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21">
            <a:extLst>
              <a:ext uri="{FF2B5EF4-FFF2-40B4-BE49-F238E27FC236}">
                <a16:creationId xmlns:a16="http://schemas.microsoft.com/office/drawing/2014/main" id="{5E96ADE7-CA02-4FF4-BE2D-BD1B13F1C47C}"/>
              </a:ext>
            </a:extLst>
          </p:cNvPr>
          <p:cNvSpPr>
            <a:spLocks noChangeShapeType="1"/>
          </p:cNvSpPr>
          <p:nvPr/>
        </p:nvSpPr>
        <p:spPr bwMode="auto">
          <a:xfrm>
            <a:off x="7406441" y="3014131"/>
            <a:ext cx="3867150"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itle 1">
            <a:extLst>
              <a:ext uri="{FF2B5EF4-FFF2-40B4-BE49-F238E27FC236}">
                <a16:creationId xmlns:a16="http://schemas.microsoft.com/office/drawing/2014/main" id="{2B2DF822-EB0A-45C1-A638-91F94E25C3AB}"/>
              </a:ext>
            </a:extLst>
          </p:cNvPr>
          <p:cNvSpPr>
            <a:spLocks noGrp="1"/>
          </p:cNvSpPr>
          <p:nvPr>
            <p:ph type="title"/>
          </p:nvPr>
        </p:nvSpPr>
        <p:spPr/>
        <p:txBody>
          <a:bodyPr/>
          <a:lstStyle/>
          <a:p>
            <a:r>
              <a:rPr lang="en-US" dirty="0"/>
              <a:t>PIM SM Demo (</a:t>
            </a:r>
            <a:r>
              <a:rPr lang="vi-VN" dirty="0"/>
              <a:t>5</a:t>
            </a:r>
            <a:r>
              <a:rPr lang="en-US" dirty="0"/>
              <a:t>)</a:t>
            </a:r>
          </a:p>
        </p:txBody>
      </p:sp>
      <p:sp>
        <p:nvSpPr>
          <p:cNvPr id="3" name="Content Placeholder 2">
            <a:extLst>
              <a:ext uri="{FF2B5EF4-FFF2-40B4-BE49-F238E27FC236}">
                <a16:creationId xmlns:a16="http://schemas.microsoft.com/office/drawing/2014/main" id="{426F2223-C19D-4E16-B4DC-C75103904D9E}"/>
              </a:ext>
            </a:extLst>
          </p:cNvPr>
          <p:cNvSpPr>
            <a:spLocks noGrp="1"/>
          </p:cNvSpPr>
          <p:nvPr>
            <p:ph idx="1"/>
          </p:nvPr>
        </p:nvSpPr>
        <p:spPr>
          <a:xfrm>
            <a:off x="837981" y="1227909"/>
            <a:ext cx="5402521" cy="4949054"/>
          </a:xfrm>
        </p:spPr>
        <p:txBody>
          <a:bodyPr>
            <a:normAutofit fontScale="92500" lnSpcReduction="20000"/>
          </a:bodyPr>
          <a:lstStyle/>
          <a:p>
            <a:r>
              <a:rPr lang="vi-VN" sz="2200" dirty="0"/>
              <a:t>H3 xin tham gia vào cây (*, G)</a:t>
            </a:r>
          </a:p>
          <a:p>
            <a:r>
              <a:rPr lang="vi-VN" sz="2200" dirty="0"/>
              <a:t>IGMP Join được chuyển từ H4 đến R5</a:t>
            </a:r>
          </a:p>
          <a:p>
            <a:r>
              <a:rPr lang="vi-VN" sz="2200" dirty="0"/>
              <a:t>R5 xác định RPF về RP (R5 chưa biết nguồn phát nên dùng RP để thực hiện RPF) và gửi PIM Join đến nút cha trong RPF của mình.</a:t>
            </a:r>
          </a:p>
          <a:p>
            <a:r>
              <a:rPr lang="vi-VN" sz="2200" dirty="0"/>
              <a:t>Quá trình Join sẽ kết thúc khi đến được RP hoặc một nút trong cây (*,G), trong trường hợp này là R4</a:t>
            </a:r>
          </a:p>
          <a:p>
            <a:r>
              <a:rPr lang="vi-VN" sz="2200" dirty="0"/>
              <a:t>R4 tạo luật multicast để forward gói tin từ upstream (R1) sang downstream</a:t>
            </a:r>
          </a:p>
          <a:p>
            <a:r>
              <a:rPr lang="vi-VN" sz="2200" dirty="0"/>
              <a:t>R5 nhận được multicast data trên upstream (R4) và chuyển tiếp đến downstream cho H3</a:t>
            </a:r>
          </a:p>
          <a:p>
            <a:r>
              <a:rPr lang="vi-VN" sz="2200" dirty="0"/>
              <a:t>R5 xác định nguồn phát là H1, thực hiện RPF để tối ưu cây multicast (trường hợp này cây đã tối ưu)</a:t>
            </a:r>
          </a:p>
          <a:p>
            <a:endParaRPr lang="en-US" dirty="0"/>
          </a:p>
        </p:txBody>
      </p:sp>
      <p:sp>
        <p:nvSpPr>
          <p:cNvPr id="4" name="Slide Number Placeholder 3">
            <a:extLst>
              <a:ext uri="{FF2B5EF4-FFF2-40B4-BE49-F238E27FC236}">
                <a16:creationId xmlns:a16="http://schemas.microsoft.com/office/drawing/2014/main" id="{D2817932-8E75-4A44-BB23-5BC41F7902F1}"/>
              </a:ext>
            </a:extLst>
          </p:cNvPr>
          <p:cNvSpPr>
            <a:spLocks noGrp="1"/>
          </p:cNvSpPr>
          <p:nvPr>
            <p:ph type="sldNum" sz="quarter" idx="12"/>
          </p:nvPr>
        </p:nvSpPr>
        <p:spPr/>
        <p:txBody>
          <a:bodyPr/>
          <a:lstStyle/>
          <a:p>
            <a:fld id="{DF28FB93-0A08-4E7D-8E63-9EFA29F1E093}" type="slidenum">
              <a:rPr lang="en-US" smtClean="0"/>
              <a:pPr/>
              <a:t>50</a:t>
            </a:fld>
            <a:endParaRPr lang="en-US"/>
          </a:p>
        </p:txBody>
      </p:sp>
      <p:sp>
        <p:nvSpPr>
          <p:cNvPr id="36" name="Rectangle 34">
            <a:extLst>
              <a:ext uri="{FF2B5EF4-FFF2-40B4-BE49-F238E27FC236}">
                <a16:creationId xmlns:a16="http://schemas.microsoft.com/office/drawing/2014/main" id="{F0675534-1C50-4B28-A918-9E0EEA10F814}"/>
              </a:ext>
            </a:extLst>
          </p:cNvPr>
          <p:cNvSpPr>
            <a:spLocks noChangeArrowheads="1"/>
          </p:cNvSpPr>
          <p:nvPr/>
        </p:nvSpPr>
        <p:spPr bwMode="auto">
          <a:xfrm>
            <a:off x="9468986" y="2659132"/>
            <a:ext cx="413574"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en-US" sz="1400" dirty="0">
                <a:solidFill>
                  <a:srgbClr val="FF0000"/>
                </a:solidFill>
              </a:rPr>
              <a:t>RP</a:t>
            </a:r>
          </a:p>
        </p:txBody>
      </p:sp>
      <p:sp>
        <p:nvSpPr>
          <p:cNvPr id="44" name="Line 12">
            <a:extLst>
              <a:ext uri="{FF2B5EF4-FFF2-40B4-BE49-F238E27FC236}">
                <a16:creationId xmlns:a16="http://schemas.microsoft.com/office/drawing/2014/main" id="{F1014F54-E0F0-4ABF-B6E1-4782BEE1B88E}"/>
              </a:ext>
            </a:extLst>
          </p:cNvPr>
          <p:cNvSpPr>
            <a:spLocks noChangeShapeType="1"/>
          </p:cNvSpPr>
          <p:nvPr/>
        </p:nvSpPr>
        <p:spPr bwMode="auto">
          <a:xfrm>
            <a:off x="7287579" y="3022101"/>
            <a:ext cx="625277" cy="95946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2">
            <a:extLst>
              <a:ext uri="{FF2B5EF4-FFF2-40B4-BE49-F238E27FC236}">
                <a16:creationId xmlns:a16="http://schemas.microsoft.com/office/drawing/2014/main" id="{5F0F85FD-FEF5-4AC1-97CB-3978067183F3}"/>
              </a:ext>
            </a:extLst>
          </p:cNvPr>
          <p:cNvSpPr>
            <a:spLocks noChangeShapeType="1"/>
          </p:cNvSpPr>
          <p:nvPr/>
        </p:nvSpPr>
        <p:spPr bwMode="auto">
          <a:xfrm>
            <a:off x="6936541" y="1781175"/>
            <a:ext cx="0" cy="535918"/>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12">
            <a:extLst>
              <a:ext uri="{FF2B5EF4-FFF2-40B4-BE49-F238E27FC236}">
                <a16:creationId xmlns:a16="http://schemas.microsoft.com/office/drawing/2014/main" id="{2C5ABFA5-A6E6-457B-801E-B09A33E9CC9A}"/>
              </a:ext>
            </a:extLst>
          </p:cNvPr>
          <p:cNvSpPr>
            <a:spLocks noChangeShapeType="1"/>
          </p:cNvSpPr>
          <p:nvPr/>
        </p:nvSpPr>
        <p:spPr bwMode="auto">
          <a:xfrm>
            <a:off x="7241341" y="2317093"/>
            <a:ext cx="0" cy="611881"/>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12">
            <a:extLst>
              <a:ext uri="{FF2B5EF4-FFF2-40B4-BE49-F238E27FC236}">
                <a16:creationId xmlns:a16="http://schemas.microsoft.com/office/drawing/2014/main" id="{60C826EC-1016-4D18-A1E3-CDF5C15ECD44}"/>
              </a:ext>
            </a:extLst>
          </p:cNvPr>
          <p:cNvSpPr>
            <a:spLocks noChangeShapeType="1"/>
          </p:cNvSpPr>
          <p:nvPr/>
        </p:nvSpPr>
        <p:spPr bwMode="auto">
          <a:xfrm>
            <a:off x="11276012" y="2786958"/>
            <a:ext cx="0" cy="835025"/>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21">
            <a:extLst>
              <a:ext uri="{FF2B5EF4-FFF2-40B4-BE49-F238E27FC236}">
                <a16:creationId xmlns:a16="http://schemas.microsoft.com/office/drawing/2014/main" id="{C737CE44-0B3B-47E1-AF33-11503DED8640}"/>
              </a:ext>
            </a:extLst>
          </p:cNvPr>
          <p:cNvSpPr>
            <a:spLocks noChangeShapeType="1"/>
          </p:cNvSpPr>
          <p:nvPr/>
        </p:nvSpPr>
        <p:spPr bwMode="auto">
          <a:xfrm flipV="1">
            <a:off x="7222453" y="4757737"/>
            <a:ext cx="10347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21">
            <a:extLst>
              <a:ext uri="{FF2B5EF4-FFF2-40B4-BE49-F238E27FC236}">
                <a16:creationId xmlns:a16="http://schemas.microsoft.com/office/drawing/2014/main" id="{9E2B2771-40A2-4D29-ADD2-E43DDC9BE259}"/>
              </a:ext>
            </a:extLst>
          </p:cNvPr>
          <p:cNvSpPr>
            <a:spLocks noChangeShapeType="1"/>
          </p:cNvSpPr>
          <p:nvPr/>
        </p:nvSpPr>
        <p:spPr bwMode="auto">
          <a:xfrm flipV="1">
            <a:off x="9172358" y="4757737"/>
            <a:ext cx="10347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12">
            <a:extLst>
              <a:ext uri="{FF2B5EF4-FFF2-40B4-BE49-F238E27FC236}">
                <a16:creationId xmlns:a16="http://schemas.microsoft.com/office/drawing/2014/main" id="{58AD9E53-1E7D-46BD-8355-118DFC2AAFFA}"/>
              </a:ext>
            </a:extLst>
          </p:cNvPr>
          <p:cNvSpPr>
            <a:spLocks noChangeShapeType="1"/>
          </p:cNvSpPr>
          <p:nvPr/>
        </p:nvSpPr>
        <p:spPr bwMode="auto">
          <a:xfrm>
            <a:off x="7912856" y="4038599"/>
            <a:ext cx="0" cy="719137"/>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12">
            <a:extLst>
              <a:ext uri="{FF2B5EF4-FFF2-40B4-BE49-F238E27FC236}">
                <a16:creationId xmlns:a16="http://schemas.microsoft.com/office/drawing/2014/main" id="{846459C7-3C9B-473F-89D8-0C40B1A9BBB1}"/>
              </a:ext>
            </a:extLst>
          </p:cNvPr>
          <p:cNvSpPr>
            <a:spLocks noChangeShapeType="1"/>
          </p:cNvSpPr>
          <p:nvPr/>
        </p:nvSpPr>
        <p:spPr bwMode="auto">
          <a:xfrm>
            <a:off x="9505116" y="4038600"/>
            <a:ext cx="0" cy="719138"/>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Line 12">
            <a:extLst>
              <a:ext uri="{FF2B5EF4-FFF2-40B4-BE49-F238E27FC236}">
                <a16:creationId xmlns:a16="http://schemas.microsoft.com/office/drawing/2014/main" id="{3D379AAC-1861-432C-95A8-CD743E7073C8}"/>
              </a:ext>
            </a:extLst>
          </p:cNvPr>
          <p:cNvSpPr>
            <a:spLocks noChangeShapeType="1"/>
          </p:cNvSpPr>
          <p:nvPr/>
        </p:nvSpPr>
        <p:spPr bwMode="auto">
          <a:xfrm flipH="1">
            <a:off x="7912856" y="3033180"/>
            <a:ext cx="1535846" cy="910393"/>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12">
            <a:extLst>
              <a:ext uri="{FF2B5EF4-FFF2-40B4-BE49-F238E27FC236}">
                <a16:creationId xmlns:a16="http://schemas.microsoft.com/office/drawing/2014/main" id="{DDA26560-32FD-4FC2-8C06-E57C2D72C9D2}"/>
              </a:ext>
            </a:extLst>
          </p:cNvPr>
          <p:cNvSpPr>
            <a:spLocks noChangeShapeType="1"/>
          </p:cNvSpPr>
          <p:nvPr/>
        </p:nvSpPr>
        <p:spPr bwMode="auto">
          <a:xfrm>
            <a:off x="7500005" y="4770437"/>
            <a:ext cx="0" cy="50641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12">
            <a:extLst>
              <a:ext uri="{FF2B5EF4-FFF2-40B4-BE49-F238E27FC236}">
                <a16:creationId xmlns:a16="http://schemas.microsoft.com/office/drawing/2014/main" id="{93613990-DA4E-4476-94C7-998D886B96ED}"/>
              </a:ext>
            </a:extLst>
          </p:cNvPr>
          <p:cNvSpPr>
            <a:spLocks noChangeShapeType="1"/>
          </p:cNvSpPr>
          <p:nvPr/>
        </p:nvSpPr>
        <p:spPr bwMode="auto">
          <a:xfrm>
            <a:off x="9740166" y="4770437"/>
            <a:ext cx="0" cy="50641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7" name="Picture 2" descr="C:\Users\HP\AppData\Local\Microsoft\Windows\Temporary Internet Files\Content.IE5\XHC0ZJ3B\router-30140_640[1].png">
            <a:extLst>
              <a:ext uri="{FF2B5EF4-FFF2-40B4-BE49-F238E27FC236}">
                <a16:creationId xmlns:a16="http://schemas.microsoft.com/office/drawing/2014/main" id="{89313792-9ACB-408B-AA40-FD6DCF90FA0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7341" y="2928974"/>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48" name="computr2">
            <a:extLst>
              <a:ext uri="{FF2B5EF4-FFF2-40B4-BE49-F238E27FC236}">
                <a16:creationId xmlns:a16="http://schemas.microsoft.com/office/drawing/2014/main" id="{CF579EDC-22E1-4538-8A55-6198861A0FC2}"/>
              </a:ext>
            </a:extLst>
          </p:cNvPr>
          <p:cNvSpPr>
            <a:spLocks noEditPoints="1" noChangeArrowheads="1"/>
          </p:cNvSpPr>
          <p:nvPr/>
        </p:nvSpPr>
        <p:spPr bwMode="auto">
          <a:xfrm>
            <a:off x="6717790" y="1440211"/>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49" name="Picture 2" descr="C:\Users\HP\AppData\Local\Microsoft\Windows\Temporary Internet Files\Content.IE5\XHC0ZJ3B\router-30140_640[1].png">
            <a:extLst>
              <a:ext uri="{FF2B5EF4-FFF2-40B4-BE49-F238E27FC236}">
                <a16:creationId xmlns:a16="http://schemas.microsoft.com/office/drawing/2014/main" id="{A48E1AE6-8778-4F3B-8F0E-C595D8AAB5F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9541"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C:\Users\HP\AppData\Local\Microsoft\Windows\Temporary Internet Files\Content.IE5\XHC0ZJ3B\router-30140_640[1].png">
            <a:extLst>
              <a:ext uri="{FF2B5EF4-FFF2-40B4-BE49-F238E27FC236}">
                <a16:creationId xmlns:a16="http://schemas.microsoft.com/office/drawing/2014/main" id="{C74BC2FE-5008-4768-8192-1A11BF4298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17979"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C:\Users\HP\AppData\Local\Microsoft\Windows\Temporary Internet Files\Content.IE5\XHC0ZJ3B\router-30140_640[1].png">
            <a:extLst>
              <a:ext uri="{FF2B5EF4-FFF2-40B4-BE49-F238E27FC236}">
                <a16:creationId xmlns:a16="http://schemas.microsoft.com/office/drawing/2014/main" id="{FF9DA5C4-EC7F-45A3-945D-8F063865BC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74322"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C:\Users\HP\AppData\Local\Microsoft\Windows\Temporary Internet Files\Content.IE5\XHC0ZJ3B\router-30140_640[1].png">
            <a:extLst>
              <a:ext uri="{FF2B5EF4-FFF2-40B4-BE49-F238E27FC236}">
                <a16:creationId xmlns:a16="http://schemas.microsoft.com/office/drawing/2014/main" id="{52CC0959-E969-4A30-8423-952F69E35C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75573" y="3853857"/>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C:\Users\HP\AppData\Local\Microsoft\Windows\Temporary Internet Files\Content.IE5\XHC0ZJ3B\router-30140_640[1].png">
            <a:extLst>
              <a:ext uri="{FF2B5EF4-FFF2-40B4-BE49-F238E27FC236}">
                <a16:creationId xmlns:a16="http://schemas.microsoft.com/office/drawing/2014/main" id="{3741C96E-89EB-4B9D-B4B6-4488E168A0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72547" y="3853857"/>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54" name="computr2">
            <a:extLst>
              <a:ext uri="{FF2B5EF4-FFF2-40B4-BE49-F238E27FC236}">
                <a16:creationId xmlns:a16="http://schemas.microsoft.com/office/drawing/2014/main" id="{F9EA78A7-15A0-4F6B-A027-47EB10777241}"/>
              </a:ext>
            </a:extLst>
          </p:cNvPr>
          <p:cNvSpPr>
            <a:spLocks noEditPoints="1" noChangeArrowheads="1"/>
          </p:cNvSpPr>
          <p:nvPr/>
        </p:nvSpPr>
        <p:spPr bwMode="auto">
          <a:xfrm>
            <a:off x="7339046" y="5276849"/>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55" name="computr2">
            <a:extLst>
              <a:ext uri="{FF2B5EF4-FFF2-40B4-BE49-F238E27FC236}">
                <a16:creationId xmlns:a16="http://schemas.microsoft.com/office/drawing/2014/main" id="{88F07140-7BB5-4CEE-8E9D-9B1B82567FDE}"/>
              </a:ext>
            </a:extLst>
          </p:cNvPr>
          <p:cNvSpPr>
            <a:spLocks noEditPoints="1" noChangeArrowheads="1"/>
          </p:cNvSpPr>
          <p:nvPr/>
        </p:nvSpPr>
        <p:spPr bwMode="auto">
          <a:xfrm>
            <a:off x="9569684" y="5276849"/>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grpSp>
        <p:nvGrpSpPr>
          <p:cNvPr id="68" name="Group 55">
            <a:extLst>
              <a:ext uri="{FF2B5EF4-FFF2-40B4-BE49-F238E27FC236}">
                <a16:creationId xmlns:a16="http://schemas.microsoft.com/office/drawing/2014/main" id="{2D0CD319-E650-46AB-90D0-2491E2F6C6C1}"/>
              </a:ext>
            </a:extLst>
          </p:cNvPr>
          <p:cNvGrpSpPr>
            <a:grpSpLocks/>
          </p:cNvGrpSpPr>
          <p:nvPr/>
        </p:nvGrpSpPr>
        <p:grpSpPr bwMode="auto">
          <a:xfrm>
            <a:off x="10320554" y="533400"/>
            <a:ext cx="1511301" cy="923925"/>
            <a:chOff x="3860" y="720"/>
            <a:chExt cx="952" cy="582"/>
          </a:xfrm>
          <a:noFill/>
        </p:grpSpPr>
        <p:sp>
          <p:nvSpPr>
            <p:cNvPr id="69" name="Rectangle 49">
              <a:extLst>
                <a:ext uri="{FF2B5EF4-FFF2-40B4-BE49-F238E27FC236}">
                  <a16:creationId xmlns:a16="http://schemas.microsoft.com/office/drawing/2014/main" id="{471F8951-00A8-46AF-8794-B6059FBA36B0}"/>
                </a:ext>
              </a:extLst>
            </p:cNvPr>
            <p:cNvSpPr>
              <a:spLocks noChangeArrowheads="1"/>
            </p:cNvSpPr>
            <p:nvPr/>
          </p:nvSpPr>
          <p:spPr bwMode="auto">
            <a:xfrm>
              <a:off x="3860" y="725"/>
              <a:ext cx="952" cy="568"/>
            </a:xfrm>
            <a:prstGeom prst="rect">
              <a:avLst/>
            </a:prstGeom>
            <a:grpFill/>
            <a:ln w="12700">
              <a:solidFill>
                <a:srgbClr val="000000"/>
              </a:solidFill>
              <a:miter lim="800000"/>
              <a:headEnd/>
              <a:tailEnd/>
            </a:ln>
            <a:effectLst>
              <a:outerShdw dist="35921" dir="2700000" algn="ctr" rotWithShape="0">
                <a:schemeClr val="tx1"/>
              </a:outerShdw>
            </a:effectLst>
          </p:spPr>
          <p:txBody>
            <a:bodyPr wrap="none" anchor="ct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eaLnBrk="1" hangingPunct="1"/>
              <a:endParaRPr lang="en-GB" altLang="en-US"/>
            </a:p>
          </p:txBody>
        </p:sp>
        <p:sp>
          <p:nvSpPr>
            <p:cNvPr id="70" name="Line 50">
              <a:extLst>
                <a:ext uri="{FF2B5EF4-FFF2-40B4-BE49-F238E27FC236}">
                  <a16:creationId xmlns:a16="http://schemas.microsoft.com/office/drawing/2014/main" id="{DEADB9D6-0DC3-4539-9AA2-AAE522B0E700}"/>
                </a:ext>
              </a:extLst>
            </p:cNvPr>
            <p:cNvSpPr>
              <a:spLocks noChangeShapeType="1"/>
            </p:cNvSpPr>
            <p:nvPr/>
          </p:nvSpPr>
          <p:spPr bwMode="auto">
            <a:xfrm>
              <a:off x="3906" y="845"/>
              <a:ext cx="286" cy="0"/>
            </a:xfrm>
            <a:prstGeom prst="line">
              <a:avLst/>
            </a:prstGeom>
            <a:grpFill/>
            <a:ln w="63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Line 51">
              <a:extLst>
                <a:ext uri="{FF2B5EF4-FFF2-40B4-BE49-F238E27FC236}">
                  <a16:creationId xmlns:a16="http://schemas.microsoft.com/office/drawing/2014/main" id="{4DFE555B-9F2C-4AFE-87DE-8CA5B0C8E73E}"/>
                </a:ext>
              </a:extLst>
            </p:cNvPr>
            <p:cNvSpPr>
              <a:spLocks noChangeShapeType="1"/>
            </p:cNvSpPr>
            <p:nvPr/>
          </p:nvSpPr>
          <p:spPr bwMode="auto">
            <a:xfrm>
              <a:off x="3906" y="1010"/>
              <a:ext cx="286" cy="0"/>
            </a:xfrm>
            <a:prstGeom prst="line">
              <a:avLst/>
            </a:prstGeom>
            <a:grpFill/>
            <a:ln w="25400">
              <a:solidFill>
                <a:srgbClr val="7030A0"/>
              </a:solidFill>
              <a:round/>
              <a:headEnd type="none" w="sm" len="sm"/>
              <a:tailEnd type="none" w="sm" len="sm"/>
            </a:ln>
            <a:effectLst/>
          </p:spPr>
          <p:txBody>
            <a:bodyPr wrap="none" anchor="ctr"/>
            <a:lstStyle/>
            <a:p>
              <a:endParaRPr lang="en-US"/>
            </a:p>
          </p:txBody>
        </p:sp>
        <p:sp>
          <p:nvSpPr>
            <p:cNvPr id="72" name="Line 52">
              <a:extLst>
                <a:ext uri="{FF2B5EF4-FFF2-40B4-BE49-F238E27FC236}">
                  <a16:creationId xmlns:a16="http://schemas.microsoft.com/office/drawing/2014/main" id="{9D1CE845-A7AA-4C6A-A8D9-720ED44615C9}"/>
                </a:ext>
              </a:extLst>
            </p:cNvPr>
            <p:cNvSpPr>
              <a:spLocks noChangeShapeType="1"/>
            </p:cNvSpPr>
            <p:nvPr/>
          </p:nvSpPr>
          <p:spPr bwMode="auto">
            <a:xfrm>
              <a:off x="3906" y="1171"/>
              <a:ext cx="286" cy="0"/>
            </a:xfrm>
            <a:prstGeom prst="line">
              <a:avLst/>
            </a:prstGeom>
            <a:grpFill/>
            <a:ln w="25400">
              <a:solidFill>
                <a:srgbClr val="00B050"/>
              </a:solidFill>
              <a:round/>
              <a:headEnd type="none" w="sm" len="sm"/>
              <a:tailEnd type="none" w="sm" len="sm"/>
            </a:ln>
            <a:effectLst/>
          </p:spPr>
          <p:txBody>
            <a:bodyPr wrap="none" anchor="ctr"/>
            <a:lstStyle/>
            <a:p>
              <a:endParaRPr lang="en-US"/>
            </a:p>
          </p:txBody>
        </p:sp>
        <p:sp>
          <p:nvSpPr>
            <p:cNvPr id="73" name="Line 53">
              <a:extLst>
                <a:ext uri="{FF2B5EF4-FFF2-40B4-BE49-F238E27FC236}">
                  <a16:creationId xmlns:a16="http://schemas.microsoft.com/office/drawing/2014/main" id="{1E99CB7F-3DAF-4534-AFAE-878C83059EA6}"/>
                </a:ext>
              </a:extLst>
            </p:cNvPr>
            <p:cNvSpPr>
              <a:spLocks noChangeShapeType="1"/>
            </p:cNvSpPr>
            <p:nvPr/>
          </p:nvSpPr>
          <p:spPr bwMode="auto">
            <a:xfrm>
              <a:off x="3906" y="1209"/>
              <a:ext cx="286" cy="0"/>
            </a:xfrm>
            <a:prstGeom prst="line">
              <a:avLst/>
            </a:prstGeom>
            <a:grpFill/>
            <a:ln w="25400">
              <a:solidFill>
                <a:srgbClr val="FFC000"/>
              </a:solidFill>
              <a:round/>
              <a:headEnd type="none" w="sm" len="sm"/>
              <a:tailEnd type="none" w="sm" len="sm"/>
            </a:ln>
            <a:effectLst/>
          </p:spPr>
          <p:txBody>
            <a:bodyPr wrap="none" anchor="ctr"/>
            <a:lstStyle/>
            <a:p>
              <a:endParaRPr lang="en-US"/>
            </a:p>
          </p:txBody>
        </p:sp>
        <p:sp>
          <p:nvSpPr>
            <p:cNvPr id="74" name="Rectangle 54">
              <a:extLst>
                <a:ext uri="{FF2B5EF4-FFF2-40B4-BE49-F238E27FC236}">
                  <a16:creationId xmlns:a16="http://schemas.microsoft.com/office/drawing/2014/main" id="{2A5AA141-369D-4E19-B752-1DA3571E71AB}"/>
                </a:ext>
              </a:extLst>
            </p:cNvPr>
            <p:cNvSpPr>
              <a:spLocks noChangeArrowheads="1"/>
            </p:cNvSpPr>
            <p:nvPr/>
          </p:nvSpPr>
          <p:spPr bwMode="auto">
            <a:xfrm>
              <a:off x="4230" y="720"/>
              <a:ext cx="571" cy="58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20000"/>
                </a:spcBef>
              </a:pPr>
              <a:r>
                <a:rPr lang="en-US" altLang="en-US" dirty="0"/>
                <a:t>Link</a:t>
              </a:r>
            </a:p>
            <a:p>
              <a:pPr>
                <a:spcBef>
                  <a:spcPct val="20000"/>
                </a:spcBef>
              </a:pPr>
              <a:r>
                <a:rPr lang="en-US" altLang="en-US" dirty="0"/>
                <a:t>Data</a:t>
              </a:r>
            </a:p>
            <a:p>
              <a:pPr>
                <a:spcBef>
                  <a:spcPct val="20000"/>
                </a:spcBef>
              </a:pPr>
              <a:r>
                <a:rPr lang="en-US" altLang="en-US" dirty="0"/>
                <a:t>Control</a:t>
              </a:r>
            </a:p>
          </p:txBody>
        </p:sp>
      </p:grpSp>
      <p:sp>
        <p:nvSpPr>
          <p:cNvPr id="80" name="Rectangle 7">
            <a:extLst>
              <a:ext uri="{FF2B5EF4-FFF2-40B4-BE49-F238E27FC236}">
                <a16:creationId xmlns:a16="http://schemas.microsoft.com/office/drawing/2014/main" id="{88263233-430A-4811-8961-AF0B6C67796E}"/>
              </a:ext>
            </a:extLst>
          </p:cNvPr>
          <p:cNvSpPr>
            <a:spLocks noChangeArrowheads="1"/>
          </p:cNvSpPr>
          <p:nvPr/>
        </p:nvSpPr>
        <p:spPr bwMode="auto">
          <a:xfrm>
            <a:off x="8322429"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R2</a:t>
            </a:r>
          </a:p>
        </p:txBody>
      </p:sp>
      <p:sp>
        <p:nvSpPr>
          <p:cNvPr id="82" name="Rectangle 10">
            <a:extLst>
              <a:ext uri="{FF2B5EF4-FFF2-40B4-BE49-F238E27FC236}">
                <a16:creationId xmlns:a16="http://schemas.microsoft.com/office/drawing/2014/main" id="{A1DE99FD-7ED9-4415-B56D-E6619465C22A}"/>
              </a:ext>
            </a:extLst>
          </p:cNvPr>
          <p:cNvSpPr>
            <a:spLocks noChangeArrowheads="1"/>
          </p:cNvSpPr>
          <p:nvPr/>
        </p:nvSpPr>
        <p:spPr bwMode="auto">
          <a:xfrm>
            <a:off x="7245310"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R1</a:t>
            </a:r>
          </a:p>
        </p:txBody>
      </p:sp>
      <p:sp>
        <p:nvSpPr>
          <p:cNvPr id="83" name="Rectangle 11">
            <a:extLst>
              <a:ext uri="{FF2B5EF4-FFF2-40B4-BE49-F238E27FC236}">
                <a16:creationId xmlns:a16="http://schemas.microsoft.com/office/drawing/2014/main" id="{808F955A-5D4E-4B98-8A47-DEBAB42E612C}"/>
              </a:ext>
            </a:extLst>
          </p:cNvPr>
          <p:cNvSpPr>
            <a:spLocks noChangeArrowheads="1"/>
          </p:cNvSpPr>
          <p:nvPr/>
        </p:nvSpPr>
        <p:spPr bwMode="auto">
          <a:xfrm>
            <a:off x="10608429"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R3</a:t>
            </a:r>
          </a:p>
        </p:txBody>
      </p:sp>
      <p:sp>
        <p:nvSpPr>
          <p:cNvPr id="84" name="Rectangle 12">
            <a:extLst>
              <a:ext uri="{FF2B5EF4-FFF2-40B4-BE49-F238E27FC236}">
                <a16:creationId xmlns:a16="http://schemas.microsoft.com/office/drawing/2014/main" id="{8DEFFC18-95F6-4BB7-A555-335ED5708F30}"/>
              </a:ext>
            </a:extLst>
          </p:cNvPr>
          <p:cNvSpPr>
            <a:spLocks noChangeArrowheads="1"/>
          </p:cNvSpPr>
          <p:nvPr/>
        </p:nvSpPr>
        <p:spPr bwMode="auto">
          <a:xfrm>
            <a:off x="7042535" y="1420812"/>
            <a:ext cx="1109277"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H1: Source</a:t>
            </a:r>
          </a:p>
        </p:txBody>
      </p:sp>
      <p:sp>
        <p:nvSpPr>
          <p:cNvPr id="87" name="Rectangle 8">
            <a:extLst>
              <a:ext uri="{FF2B5EF4-FFF2-40B4-BE49-F238E27FC236}">
                <a16:creationId xmlns:a16="http://schemas.microsoft.com/office/drawing/2014/main" id="{AC580081-E517-4EB0-9413-F6426AAB3689}"/>
              </a:ext>
            </a:extLst>
          </p:cNvPr>
          <p:cNvSpPr>
            <a:spLocks noChangeArrowheads="1"/>
          </p:cNvSpPr>
          <p:nvPr/>
        </p:nvSpPr>
        <p:spPr bwMode="auto">
          <a:xfrm>
            <a:off x="9603541" y="4019552"/>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R5</a:t>
            </a:r>
          </a:p>
        </p:txBody>
      </p:sp>
      <p:sp>
        <p:nvSpPr>
          <p:cNvPr id="88" name="Rectangle 23">
            <a:extLst>
              <a:ext uri="{FF2B5EF4-FFF2-40B4-BE49-F238E27FC236}">
                <a16:creationId xmlns:a16="http://schemas.microsoft.com/office/drawing/2014/main" id="{83C3AE57-21C6-4574-A868-70381B5521BC}"/>
              </a:ext>
            </a:extLst>
          </p:cNvPr>
          <p:cNvSpPr>
            <a:spLocks noChangeArrowheads="1"/>
          </p:cNvSpPr>
          <p:nvPr/>
        </p:nvSpPr>
        <p:spPr bwMode="auto">
          <a:xfrm>
            <a:off x="7974690" y="4019552"/>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R4</a:t>
            </a:r>
          </a:p>
        </p:txBody>
      </p:sp>
      <p:cxnSp>
        <p:nvCxnSpPr>
          <p:cNvPr id="92" name="Straight Arrow Connector 91">
            <a:extLst>
              <a:ext uri="{FF2B5EF4-FFF2-40B4-BE49-F238E27FC236}">
                <a16:creationId xmlns:a16="http://schemas.microsoft.com/office/drawing/2014/main" id="{4829204D-495E-4666-9680-509EEFDC8D55}"/>
              </a:ext>
            </a:extLst>
          </p:cNvPr>
          <p:cNvCxnSpPr>
            <a:cxnSpLocks/>
          </p:cNvCxnSpPr>
          <p:nvPr/>
        </p:nvCxnSpPr>
        <p:spPr>
          <a:xfrm>
            <a:off x="6850714" y="1808010"/>
            <a:ext cx="0" cy="50967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0061D81B-6B0B-4FB1-A084-850521D2CBCF}"/>
              </a:ext>
            </a:extLst>
          </p:cNvPr>
          <p:cNvCxnSpPr>
            <a:cxnSpLocks/>
          </p:cNvCxnSpPr>
          <p:nvPr/>
        </p:nvCxnSpPr>
        <p:spPr>
          <a:xfrm>
            <a:off x="7174428" y="2317093"/>
            <a:ext cx="0" cy="60717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65EDEA4C-DB6D-4900-9B11-AFE2ADA503D5}"/>
              </a:ext>
            </a:extLst>
          </p:cNvPr>
          <p:cNvCxnSpPr>
            <a:cxnSpLocks/>
          </p:cNvCxnSpPr>
          <p:nvPr/>
        </p:nvCxnSpPr>
        <p:spPr>
          <a:xfrm>
            <a:off x="7985125" y="4114800"/>
            <a:ext cx="1193" cy="63343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AE45BB8C-1D58-4443-B920-544C8057656D}"/>
              </a:ext>
            </a:extLst>
          </p:cNvPr>
          <p:cNvCxnSpPr>
            <a:cxnSpLocks/>
          </p:cNvCxnSpPr>
          <p:nvPr/>
        </p:nvCxnSpPr>
        <p:spPr>
          <a:xfrm>
            <a:off x="7586662" y="4754562"/>
            <a:ext cx="0" cy="506412"/>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4" name="Rectangle 6">
            <a:extLst>
              <a:ext uri="{FF2B5EF4-FFF2-40B4-BE49-F238E27FC236}">
                <a16:creationId xmlns:a16="http://schemas.microsoft.com/office/drawing/2014/main" id="{B204A0D3-A3E1-4E57-8D7E-CA1D5BA4F1A4}"/>
              </a:ext>
            </a:extLst>
          </p:cNvPr>
          <p:cNvSpPr>
            <a:spLocks noChangeArrowheads="1"/>
          </p:cNvSpPr>
          <p:nvPr/>
        </p:nvSpPr>
        <p:spPr bwMode="auto">
          <a:xfrm>
            <a:off x="7058753" y="5629273"/>
            <a:ext cx="1298431"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H2: Receiver</a:t>
            </a:r>
          </a:p>
        </p:txBody>
      </p:sp>
      <p:cxnSp>
        <p:nvCxnSpPr>
          <p:cNvPr id="95" name="Straight Arrow Connector 94">
            <a:extLst>
              <a:ext uri="{FF2B5EF4-FFF2-40B4-BE49-F238E27FC236}">
                <a16:creationId xmlns:a16="http://schemas.microsoft.com/office/drawing/2014/main" id="{1335D5D5-8E5C-4255-9662-D9EE3BACE0EE}"/>
              </a:ext>
            </a:extLst>
          </p:cNvPr>
          <p:cNvCxnSpPr>
            <a:cxnSpLocks/>
          </p:cNvCxnSpPr>
          <p:nvPr/>
        </p:nvCxnSpPr>
        <p:spPr>
          <a:xfrm>
            <a:off x="7429434" y="3146752"/>
            <a:ext cx="436471" cy="6572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25">
            <a:extLst>
              <a:ext uri="{FF2B5EF4-FFF2-40B4-BE49-F238E27FC236}">
                <a16:creationId xmlns:a16="http://schemas.microsoft.com/office/drawing/2014/main" id="{70347AD6-827E-4093-A59A-ED1556F21AAD}"/>
              </a:ext>
            </a:extLst>
          </p:cNvPr>
          <p:cNvSpPr>
            <a:spLocks noChangeArrowheads="1"/>
          </p:cNvSpPr>
          <p:nvPr/>
        </p:nvSpPr>
        <p:spPr bwMode="auto">
          <a:xfrm>
            <a:off x="9208253" y="5636860"/>
            <a:ext cx="1298431"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H3: Receiver</a:t>
            </a:r>
          </a:p>
        </p:txBody>
      </p:sp>
      <p:sp>
        <p:nvSpPr>
          <p:cNvPr id="85" name="Rectangle 37">
            <a:extLst>
              <a:ext uri="{FF2B5EF4-FFF2-40B4-BE49-F238E27FC236}">
                <a16:creationId xmlns:a16="http://schemas.microsoft.com/office/drawing/2014/main" id="{41703C4E-01FA-492E-B721-0E234EBB8022}"/>
              </a:ext>
            </a:extLst>
          </p:cNvPr>
          <p:cNvSpPr>
            <a:spLocks noChangeArrowheads="1"/>
          </p:cNvSpPr>
          <p:nvPr/>
        </p:nvSpPr>
        <p:spPr bwMode="auto">
          <a:xfrm>
            <a:off x="9837094" y="4910880"/>
            <a:ext cx="1057918"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vi-VN" altLang="en-US" sz="1400" dirty="0"/>
              <a:t>IGMP Join</a:t>
            </a:r>
            <a:endParaRPr lang="en-US" altLang="en-US" sz="1400" dirty="0"/>
          </a:p>
        </p:txBody>
      </p:sp>
      <p:cxnSp>
        <p:nvCxnSpPr>
          <p:cNvPr id="86" name="Straight Arrow Connector 85">
            <a:extLst>
              <a:ext uri="{FF2B5EF4-FFF2-40B4-BE49-F238E27FC236}">
                <a16:creationId xmlns:a16="http://schemas.microsoft.com/office/drawing/2014/main" id="{3D23777D-44EE-4EBE-9802-C0EB8D09E610}"/>
              </a:ext>
            </a:extLst>
          </p:cNvPr>
          <p:cNvCxnSpPr>
            <a:cxnSpLocks/>
          </p:cNvCxnSpPr>
          <p:nvPr/>
        </p:nvCxnSpPr>
        <p:spPr>
          <a:xfrm flipV="1">
            <a:off x="9848848" y="4770437"/>
            <a:ext cx="0" cy="487363"/>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20489D40-E7CC-4E66-B9BC-F2F188F61AA1}"/>
              </a:ext>
            </a:extLst>
          </p:cNvPr>
          <p:cNvCxnSpPr>
            <a:cxnSpLocks/>
          </p:cNvCxnSpPr>
          <p:nvPr/>
        </p:nvCxnSpPr>
        <p:spPr>
          <a:xfrm flipV="1">
            <a:off x="9599612" y="4114801"/>
            <a:ext cx="0" cy="638174"/>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3" name="Freeform: Shape 102">
            <a:extLst>
              <a:ext uri="{FF2B5EF4-FFF2-40B4-BE49-F238E27FC236}">
                <a16:creationId xmlns:a16="http://schemas.microsoft.com/office/drawing/2014/main" id="{CEB0F9B3-C025-4213-9E50-14DAAA46B383}"/>
              </a:ext>
            </a:extLst>
          </p:cNvPr>
          <p:cNvSpPr/>
          <p:nvPr/>
        </p:nvSpPr>
        <p:spPr>
          <a:xfrm>
            <a:off x="8152302" y="3161262"/>
            <a:ext cx="1102858" cy="911193"/>
          </a:xfrm>
          <a:custGeom>
            <a:avLst/>
            <a:gdLst>
              <a:gd name="connsiteX0" fmla="*/ 66977 w 838502"/>
              <a:gd name="connsiteY0" fmla="*/ 1581150 h 1581150"/>
              <a:gd name="connsiteX1" fmla="*/ 76502 w 838502"/>
              <a:gd name="connsiteY1" fmla="*/ 533400 h 1581150"/>
              <a:gd name="connsiteX2" fmla="*/ 838502 w 838502"/>
              <a:gd name="connsiteY2" fmla="*/ 0 h 1581150"/>
              <a:gd name="connsiteX0" fmla="*/ 1609047 w 1609047"/>
              <a:gd name="connsiteY0" fmla="*/ 1952342 h 1952342"/>
              <a:gd name="connsiteX1" fmla="*/ 7055 w 1609047"/>
              <a:gd name="connsiteY1" fmla="*/ 533400 h 1952342"/>
              <a:gd name="connsiteX2" fmla="*/ 769055 w 1609047"/>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14402 w 914402"/>
              <a:gd name="connsiteY0" fmla="*/ 1952342 h 1952342"/>
              <a:gd name="connsiteX1" fmla="*/ 552735 w 914402"/>
              <a:gd name="connsiteY1" fmla="*/ 1230516 h 1952342"/>
              <a:gd name="connsiteX2" fmla="*/ 74410 w 914402"/>
              <a:gd name="connsiteY2" fmla="*/ 0 h 1952342"/>
              <a:gd name="connsiteX0" fmla="*/ 839992 w 839992"/>
              <a:gd name="connsiteY0" fmla="*/ 1952342 h 1952342"/>
              <a:gd name="connsiteX1" fmla="*/ 478325 w 839992"/>
              <a:gd name="connsiteY1" fmla="*/ 1230516 h 1952342"/>
              <a:gd name="connsiteX2" fmla="*/ 0 w 839992"/>
              <a:gd name="connsiteY2" fmla="*/ 0 h 1952342"/>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98021 h 1898021"/>
              <a:gd name="connsiteX1" fmla="*/ 487379 w 876206"/>
              <a:gd name="connsiteY1" fmla="*/ 1139981 h 1898021"/>
              <a:gd name="connsiteX2" fmla="*/ 0 w 876206"/>
              <a:gd name="connsiteY2" fmla="*/ 0 h 1898021"/>
              <a:gd name="connsiteX0" fmla="*/ 876206 w 876206"/>
              <a:gd name="connsiteY0" fmla="*/ 1898021 h 1898021"/>
              <a:gd name="connsiteX1" fmla="*/ 487379 w 876206"/>
              <a:gd name="connsiteY1" fmla="*/ 1139981 h 1898021"/>
              <a:gd name="connsiteX2" fmla="*/ 0 w 876206"/>
              <a:gd name="connsiteY2" fmla="*/ 0 h 1898021"/>
              <a:gd name="connsiteX0" fmla="*/ 921474 w 921474"/>
              <a:gd name="connsiteY0" fmla="*/ 1879914 h 1879914"/>
              <a:gd name="connsiteX1" fmla="*/ 487379 w 921474"/>
              <a:gd name="connsiteY1" fmla="*/ 1139981 h 1879914"/>
              <a:gd name="connsiteX2" fmla="*/ 0 w 921474"/>
              <a:gd name="connsiteY2" fmla="*/ 0 h 1879914"/>
              <a:gd name="connsiteX0" fmla="*/ 921474 w 921474"/>
              <a:gd name="connsiteY0" fmla="*/ 1879914 h 1879914"/>
              <a:gd name="connsiteX1" fmla="*/ 487379 w 921474"/>
              <a:gd name="connsiteY1" fmla="*/ 1139981 h 1879914"/>
              <a:gd name="connsiteX2" fmla="*/ 0 w 921474"/>
              <a:gd name="connsiteY2" fmla="*/ 0 h 1879914"/>
              <a:gd name="connsiteX0" fmla="*/ 982299 w 982299"/>
              <a:gd name="connsiteY0" fmla="*/ 1879914 h 1957382"/>
              <a:gd name="connsiteX1" fmla="*/ 104585 w 982299"/>
              <a:gd name="connsiteY1" fmla="*/ 1728457 h 1957382"/>
              <a:gd name="connsiteX2" fmla="*/ 60825 w 982299"/>
              <a:gd name="connsiteY2" fmla="*/ 0 h 1957382"/>
              <a:gd name="connsiteX0" fmla="*/ 982299 w 982299"/>
              <a:gd name="connsiteY0" fmla="*/ 1879914 h 1911132"/>
              <a:gd name="connsiteX1" fmla="*/ 104585 w 982299"/>
              <a:gd name="connsiteY1" fmla="*/ 1728457 h 1911132"/>
              <a:gd name="connsiteX2" fmla="*/ 60825 w 982299"/>
              <a:gd name="connsiteY2" fmla="*/ 0 h 1911132"/>
              <a:gd name="connsiteX0" fmla="*/ 988404 w 988404"/>
              <a:gd name="connsiteY0" fmla="*/ 1879914 h 1991558"/>
              <a:gd name="connsiteX1" fmla="*/ 101637 w 988404"/>
              <a:gd name="connsiteY1" fmla="*/ 1846152 h 1991558"/>
              <a:gd name="connsiteX2" fmla="*/ 66930 w 988404"/>
              <a:gd name="connsiteY2" fmla="*/ 0 h 1991558"/>
              <a:gd name="connsiteX0" fmla="*/ 1033672 w 1033672"/>
              <a:gd name="connsiteY0" fmla="*/ 2097197 h 2097197"/>
              <a:gd name="connsiteX1" fmla="*/ 101637 w 1033672"/>
              <a:gd name="connsiteY1" fmla="*/ 1846152 h 2097197"/>
              <a:gd name="connsiteX2" fmla="*/ 66930 w 1033672"/>
              <a:gd name="connsiteY2" fmla="*/ 0 h 2097197"/>
              <a:gd name="connsiteX0" fmla="*/ 1033672 w 1033672"/>
              <a:gd name="connsiteY0" fmla="*/ 2097197 h 2105517"/>
              <a:gd name="connsiteX1" fmla="*/ 101637 w 1033672"/>
              <a:gd name="connsiteY1" fmla="*/ 1846152 h 2105517"/>
              <a:gd name="connsiteX2" fmla="*/ 66930 w 1033672"/>
              <a:gd name="connsiteY2" fmla="*/ 0 h 2105517"/>
              <a:gd name="connsiteX0" fmla="*/ 959540 w 959540"/>
              <a:gd name="connsiteY0" fmla="*/ 911193 h 919513"/>
              <a:gd name="connsiteX1" fmla="*/ 27505 w 959540"/>
              <a:gd name="connsiteY1" fmla="*/ 660148 h 919513"/>
              <a:gd name="connsiteX2" fmla="*/ 843824 w 959540"/>
              <a:gd name="connsiteY2" fmla="*/ 0 h 919513"/>
              <a:gd name="connsiteX0" fmla="*/ 966162 w 966162"/>
              <a:gd name="connsiteY0" fmla="*/ 911193 h 919513"/>
              <a:gd name="connsiteX1" fmla="*/ 34127 w 966162"/>
              <a:gd name="connsiteY1" fmla="*/ 660148 h 919513"/>
              <a:gd name="connsiteX2" fmla="*/ 850446 w 966162"/>
              <a:gd name="connsiteY2" fmla="*/ 0 h 919513"/>
              <a:gd name="connsiteX0" fmla="*/ 941592 w 941592"/>
              <a:gd name="connsiteY0" fmla="*/ 911193 h 919513"/>
              <a:gd name="connsiteX1" fmla="*/ 9557 w 941592"/>
              <a:gd name="connsiteY1" fmla="*/ 660148 h 919513"/>
              <a:gd name="connsiteX2" fmla="*/ 825876 w 941592"/>
              <a:gd name="connsiteY2" fmla="*/ 0 h 919513"/>
              <a:gd name="connsiteX0" fmla="*/ 1102858 w 1102858"/>
              <a:gd name="connsiteY0" fmla="*/ 911193 h 960740"/>
              <a:gd name="connsiteX1" fmla="*/ 7860 w 1102858"/>
              <a:gd name="connsiteY1" fmla="*/ 759736 h 960740"/>
              <a:gd name="connsiteX2" fmla="*/ 987142 w 1102858"/>
              <a:gd name="connsiteY2" fmla="*/ 0 h 960740"/>
              <a:gd name="connsiteX0" fmla="*/ 1102858 w 1102858"/>
              <a:gd name="connsiteY0" fmla="*/ 911193 h 911193"/>
              <a:gd name="connsiteX1" fmla="*/ 7860 w 1102858"/>
              <a:gd name="connsiteY1" fmla="*/ 759736 h 911193"/>
              <a:gd name="connsiteX2" fmla="*/ 987142 w 1102858"/>
              <a:gd name="connsiteY2" fmla="*/ 0 h 911193"/>
            </a:gdLst>
            <a:ahLst/>
            <a:cxnLst>
              <a:cxn ang="0">
                <a:pos x="connsiteX0" y="connsiteY0"/>
              </a:cxn>
              <a:cxn ang="0">
                <a:pos x="connsiteX1" y="connsiteY1"/>
              </a:cxn>
              <a:cxn ang="0">
                <a:pos x="connsiteX2" y="connsiteY2"/>
              </a:cxn>
            </a:cxnLst>
            <a:rect l="l" t="t" r="r" b="b"/>
            <a:pathLst>
              <a:path w="1102858" h="911193">
                <a:moveTo>
                  <a:pt x="1102858" y="911193"/>
                </a:moveTo>
                <a:cubicBezTo>
                  <a:pt x="771722" y="908378"/>
                  <a:pt x="105608" y="932726"/>
                  <a:pt x="7860" y="759736"/>
                </a:cubicBezTo>
                <a:cubicBezTo>
                  <a:pt x="-89889" y="496211"/>
                  <a:pt x="751917" y="53457"/>
                  <a:pt x="987142" y="0"/>
                </a:cubicBezTo>
              </a:path>
            </a:pathLst>
          </a:custGeom>
          <a:noFill/>
          <a:ln>
            <a:solidFill>
              <a:srgbClr val="FF000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30">
            <a:extLst>
              <a:ext uri="{FF2B5EF4-FFF2-40B4-BE49-F238E27FC236}">
                <a16:creationId xmlns:a16="http://schemas.microsoft.com/office/drawing/2014/main" id="{63986A6F-5739-46D8-B808-D208BF85C7B6}"/>
              </a:ext>
            </a:extLst>
          </p:cNvPr>
          <p:cNvSpPr>
            <a:spLocks noChangeArrowheads="1"/>
          </p:cNvSpPr>
          <p:nvPr/>
        </p:nvSpPr>
        <p:spPr bwMode="auto">
          <a:xfrm>
            <a:off x="8575219" y="4071655"/>
            <a:ext cx="963405"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RPF</a:t>
            </a:r>
            <a:r>
              <a:rPr lang="vi-VN" altLang="en-US" sz="1400" dirty="0"/>
              <a:t> (RP)</a:t>
            </a:r>
            <a:endParaRPr lang="en-US" altLang="en-US" sz="1400" dirty="0"/>
          </a:p>
        </p:txBody>
      </p:sp>
      <p:sp>
        <p:nvSpPr>
          <p:cNvPr id="107" name="Rectangle 39">
            <a:extLst>
              <a:ext uri="{FF2B5EF4-FFF2-40B4-BE49-F238E27FC236}">
                <a16:creationId xmlns:a16="http://schemas.microsoft.com/office/drawing/2014/main" id="{781B8216-8F17-4395-9346-C2D47F327BD5}"/>
              </a:ext>
            </a:extLst>
          </p:cNvPr>
          <p:cNvSpPr>
            <a:spLocks noChangeArrowheads="1"/>
          </p:cNvSpPr>
          <p:nvPr/>
        </p:nvSpPr>
        <p:spPr bwMode="auto">
          <a:xfrm>
            <a:off x="8657221" y="3537930"/>
            <a:ext cx="1213266" cy="308419"/>
          </a:xfrm>
          <a:prstGeom prst="rect">
            <a:avLst/>
          </a:prstGeom>
          <a:noFill/>
          <a:ln>
            <a:noFill/>
          </a:ln>
          <a:effectLst/>
        </p:spPr>
        <p:txBody>
          <a:bodyPr wrap="square" lIns="92075" tIns="46038" rIns="92075" bIns="46038">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vi-VN" altLang="en-US" sz="1400" dirty="0"/>
              <a:t>(*, G) </a:t>
            </a:r>
            <a:r>
              <a:rPr lang="en-US" altLang="en-US" sz="1400" dirty="0"/>
              <a:t>Join</a:t>
            </a:r>
          </a:p>
        </p:txBody>
      </p:sp>
      <p:cxnSp>
        <p:nvCxnSpPr>
          <p:cNvPr id="108" name="Straight Arrow Connector 107">
            <a:extLst>
              <a:ext uri="{FF2B5EF4-FFF2-40B4-BE49-F238E27FC236}">
                <a16:creationId xmlns:a16="http://schemas.microsoft.com/office/drawing/2014/main" id="{767B6078-119A-4FCF-8724-23D64CA0C85D}"/>
              </a:ext>
            </a:extLst>
          </p:cNvPr>
          <p:cNvCxnSpPr>
            <a:cxnSpLocks/>
          </p:cNvCxnSpPr>
          <p:nvPr/>
        </p:nvCxnSpPr>
        <p:spPr>
          <a:xfrm flipH="1" flipV="1">
            <a:off x="8322790" y="3905859"/>
            <a:ext cx="838266" cy="122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7CBC2CC3-C20C-4629-A5E3-6967FAA5463A}"/>
              </a:ext>
            </a:extLst>
          </p:cNvPr>
          <p:cNvCxnSpPr>
            <a:cxnSpLocks/>
          </p:cNvCxnSpPr>
          <p:nvPr/>
        </p:nvCxnSpPr>
        <p:spPr>
          <a:xfrm>
            <a:off x="9438065" y="4121144"/>
            <a:ext cx="1193" cy="63343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64303759-FA39-488D-9C9D-613991D45663}"/>
              </a:ext>
            </a:extLst>
          </p:cNvPr>
          <p:cNvCxnSpPr>
            <a:cxnSpLocks/>
          </p:cNvCxnSpPr>
          <p:nvPr/>
        </p:nvCxnSpPr>
        <p:spPr>
          <a:xfrm>
            <a:off x="9675812" y="4752975"/>
            <a:ext cx="0" cy="506412"/>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0B6F396F-D36B-4553-8C17-C8F7FDB2A3D2}"/>
              </a:ext>
            </a:extLst>
          </p:cNvPr>
          <p:cNvCxnSpPr>
            <a:cxnSpLocks/>
          </p:cNvCxnSpPr>
          <p:nvPr/>
        </p:nvCxnSpPr>
        <p:spPr>
          <a:xfrm>
            <a:off x="8177966" y="4045743"/>
            <a:ext cx="1011226"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12" name="Line 21">
            <a:extLst>
              <a:ext uri="{FF2B5EF4-FFF2-40B4-BE49-F238E27FC236}">
                <a16:creationId xmlns:a16="http://schemas.microsoft.com/office/drawing/2014/main" id="{A1B1DA6C-B668-4ABC-B47F-7B29A860C5FA}"/>
              </a:ext>
            </a:extLst>
          </p:cNvPr>
          <p:cNvSpPr>
            <a:spLocks noChangeShapeType="1"/>
          </p:cNvSpPr>
          <p:nvPr/>
        </p:nvSpPr>
        <p:spPr bwMode="auto">
          <a:xfrm flipV="1">
            <a:off x="11273591" y="3501832"/>
            <a:ext cx="28620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computr2">
            <a:extLst>
              <a:ext uri="{FF2B5EF4-FFF2-40B4-BE49-F238E27FC236}">
                <a16:creationId xmlns:a16="http://schemas.microsoft.com/office/drawing/2014/main" id="{01344E59-4DF7-47C7-BCE5-A5198E4518D0}"/>
              </a:ext>
            </a:extLst>
          </p:cNvPr>
          <p:cNvSpPr>
            <a:spLocks noEditPoints="1" noChangeArrowheads="1"/>
          </p:cNvSpPr>
          <p:nvPr/>
        </p:nvSpPr>
        <p:spPr bwMode="auto">
          <a:xfrm>
            <a:off x="11491156" y="3470769"/>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114" name="Line 21">
            <a:extLst>
              <a:ext uri="{FF2B5EF4-FFF2-40B4-BE49-F238E27FC236}">
                <a16:creationId xmlns:a16="http://schemas.microsoft.com/office/drawing/2014/main" id="{65A135F9-E5A0-46ED-9566-FB1955D183B4}"/>
              </a:ext>
            </a:extLst>
          </p:cNvPr>
          <p:cNvSpPr>
            <a:spLocks noChangeShapeType="1"/>
          </p:cNvSpPr>
          <p:nvPr/>
        </p:nvSpPr>
        <p:spPr bwMode="auto">
          <a:xfrm flipV="1">
            <a:off x="6717791" y="2320266"/>
            <a:ext cx="868872"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Rectangle 14">
            <a:extLst>
              <a:ext uri="{FF2B5EF4-FFF2-40B4-BE49-F238E27FC236}">
                <a16:creationId xmlns:a16="http://schemas.microsoft.com/office/drawing/2014/main" id="{203C8712-86A0-4E7E-8D38-36DBCDF2FA5D}"/>
              </a:ext>
            </a:extLst>
          </p:cNvPr>
          <p:cNvSpPr>
            <a:spLocks noChangeArrowheads="1"/>
          </p:cNvSpPr>
          <p:nvPr/>
        </p:nvSpPr>
        <p:spPr bwMode="auto">
          <a:xfrm>
            <a:off x="6932612" y="4114800"/>
            <a:ext cx="1066800" cy="264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200" b="0" i="1">
                <a:solidFill>
                  <a:schemeClr val="accent1"/>
                </a:solidFill>
              </a:rPr>
              <a:t>(H1,G</a:t>
            </a:r>
            <a:r>
              <a:rPr lang="en-US" altLang="en-US" sz="1200" b="0" i="1" dirty="0">
                <a:solidFill>
                  <a:schemeClr val="accent1"/>
                </a:solidFill>
              </a:rPr>
              <a:t>) State</a:t>
            </a:r>
          </a:p>
        </p:txBody>
      </p:sp>
    </p:spTree>
    <p:extLst>
      <p:ext uri="{BB962C8B-B14F-4D97-AF65-F5344CB8AC3E}">
        <p14:creationId xmlns:p14="http://schemas.microsoft.com/office/powerpoint/2010/main" val="315646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
                                        </p:tgtEl>
                                        <p:attrNameLst>
                                          <p:attrName>style.visibility</p:attrName>
                                        </p:attrNameLst>
                                      </p:cBhvr>
                                      <p:to>
                                        <p:strVal val="visible"/>
                                      </p:to>
                                    </p:set>
                                    <p:animEffect transition="in" filter="fade">
                                      <p:cBhvr>
                                        <p:cTn id="10" dur="500"/>
                                        <p:tgtEl>
                                          <p:spTgt spid="8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6"/>
                                        </p:tgtEl>
                                        <p:attrNameLst>
                                          <p:attrName>style.visibility</p:attrName>
                                        </p:attrNameLst>
                                      </p:cBhvr>
                                      <p:to>
                                        <p:strVal val="visible"/>
                                      </p:to>
                                    </p:set>
                                    <p:animEffect transition="in" filter="fade">
                                      <p:cBhvr>
                                        <p:cTn id="18" dur="500"/>
                                        <p:tgtEl>
                                          <p:spTgt spid="86"/>
                                        </p:tgtEl>
                                      </p:cBhvr>
                                    </p:animEffect>
                                  </p:childTnLst>
                                </p:cTn>
                              </p:par>
                              <p:par>
                                <p:cTn id="19" presetID="10" presetClass="entr" presetSubtype="0" fill="hold" nodeType="withEffect">
                                  <p:stCondLst>
                                    <p:cond delay="0"/>
                                  </p:stCondLst>
                                  <p:childTnLst>
                                    <p:set>
                                      <p:cBhvr>
                                        <p:cTn id="20" dur="1" fill="hold">
                                          <p:stCondLst>
                                            <p:cond delay="0"/>
                                          </p:stCondLst>
                                        </p:cTn>
                                        <p:tgtEl>
                                          <p:spTgt spid="101"/>
                                        </p:tgtEl>
                                        <p:attrNameLst>
                                          <p:attrName>style.visibility</p:attrName>
                                        </p:attrNameLst>
                                      </p:cBhvr>
                                      <p:to>
                                        <p:strVal val="visible"/>
                                      </p:to>
                                    </p:set>
                                    <p:animEffect transition="in" filter="fade">
                                      <p:cBhvr>
                                        <p:cTn id="21" dur="500"/>
                                        <p:tgtEl>
                                          <p:spTgt spid="10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5"/>
                                        </p:tgtEl>
                                        <p:attrNameLst>
                                          <p:attrName>style.visibility</p:attrName>
                                        </p:attrNameLst>
                                      </p:cBhvr>
                                      <p:to>
                                        <p:strVal val="visible"/>
                                      </p:to>
                                    </p:set>
                                    <p:animEffect transition="in" filter="fade">
                                      <p:cBhvr>
                                        <p:cTn id="24" dur="500"/>
                                        <p:tgtEl>
                                          <p:spTgt spid="8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3"/>
                                        </p:tgtEl>
                                        <p:attrNameLst>
                                          <p:attrName>style.visibility</p:attrName>
                                        </p:attrNameLst>
                                      </p:cBhvr>
                                      <p:to>
                                        <p:strVal val="visible"/>
                                      </p:to>
                                    </p:set>
                                    <p:animEffect transition="in" filter="fade">
                                      <p:cBhvr>
                                        <p:cTn id="32" dur="500"/>
                                        <p:tgtEl>
                                          <p:spTgt spid="103"/>
                                        </p:tgtEl>
                                      </p:cBhvr>
                                    </p:animEffect>
                                  </p:childTnLst>
                                </p:cTn>
                              </p:par>
                              <p:par>
                                <p:cTn id="33" presetID="10" presetClass="entr" presetSubtype="0" fill="hold" nodeType="withEffect">
                                  <p:stCondLst>
                                    <p:cond delay="0"/>
                                  </p:stCondLst>
                                  <p:childTnLst>
                                    <p:set>
                                      <p:cBhvr>
                                        <p:cTn id="34" dur="1" fill="hold">
                                          <p:stCondLst>
                                            <p:cond delay="0"/>
                                          </p:stCondLst>
                                        </p:cTn>
                                        <p:tgtEl>
                                          <p:spTgt spid="108"/>
                                        </p:tgtEl>
                                        <p:attrNameLst>
                                          <p:attrName>style.visibility</p:attrName>
                                        </p:attrNameLst>
                                      </p:cBhvr>
                                      <p:to>
                                        <p:strVal val="visible"/>
                                      </p:to>
                                    </p:set>
                                    <p:animEffect transition="in" filter="fade">
                                      <p:cBhvr>
                                        <p:cTn id="35" dur="500"/>
                                        <p:tgtEl>
                                          <p:spTgt spid="10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7"/>
                                        </p:tgtEl>
                                        <p:attrNameLst>
                                          <p:attrName>style.visibility</p:attrName>
                                        </p:attrNameLst>
                                      </p:cBhvr>
                                      <p:to>
                                        <p:strVal val="visible"/>
                                      </p:to>
                                    </p:set>
                                    <p:animEffect transition="in" filter="fade">
                                      <p:cBhvr>
                                        <p:cTn id="38" dur="500"/>
                                        <p:tgtEl>
                                          <p:spTgt spid="10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5"/>
                                        </p:tgtEl>
                                        <p:attrNameLst>
                                          <p:attrName>style.visibility</p:attrName>
                                        </p:attrNameLst>
                                      </p:cBhvr>
                                      <p:to>
                                        <p:strVal val="visible"/>
                                      </p:to>
                                    </p:set>
                                    <p:animEffect transition="in" filter="fade">
                                      <p:cBhvr>
                                        <p:cTn id="41" dur="500"/>
                                        <p:tgtEl>
                                          <p:spTgt spid="10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fade">
                                      <p:cBhvr>
                                        <p:cTn id="46" dur="500"/>
                                        <p:tgtEl>
                                          <p:spTgt spid="3">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animEffect transition="in" filter="fade">
                                      <p:cBhvr>
                                        <p:cTn id="51" dur="500"/>
                                        <p:tgtEl>
                                          <p:spTgt spid="3">
                                            <p:txEl>
                                              <p:pRg st="4" end="4"/>
                                            </p:txEl>
                                          </p:spTgt>
                                        </p:tgtEl>
                                      </p:cBhvr>
                                    </p:animEffect>
                                  </p:childTnLst>
                                </p:cTn>
                              </p:par>
                              <p:par>
                                <p:cTn id="52" presetID="1" presetClass="exit" presetSubtype="0" fill="hold" grpId="1" nodeType="withEffect">
                                  <p:stCondLst>
                                    <p:cond delay="0"/>
                                  </p:stCondLst>
                                  <p:childTnLst>
                                    <p:set>
                                      <p:cBhvr>
                                        <p:cTn id="53" dur="1" fill="hold">
                                          <p:stCondLst>
                                            <p:cond delay="0"/>
                                          </p:stCondLst>
                                        </p:cTn>
                                        <p:tgtEl>
                                          <p:spTgt spid="103"/>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0"/>
                                          </p:stCondLst>
                                        </p:cTn>
                                        <p:tgtEl>
                                          <p:spTgt spid="108"/>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107"/>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105"/>
                                        </p:tgtEl>
                                        <p:attrNameLst>
                                          <p:attrName>style.visibility</p:attrName>
                                        </p:attrNameLst>
                                      </p:cBhvr>
                                      <p:to>
                                        <p:strVal val="hidden"/>
                                      </p:to>
                                    </p:set>
                                  </p:childTnLst>
                                </p:cTn>
                              </p:par>
                              <p:par>
                                <p:cTn id="60" presetID="1" presetClass="exit" presetSubtype="0" fill="hold" nodeType="withEffect">
                                  <p:stCondLst>
                                    <p:cond delay="0"/>
                                  </p:stCondLst>
                                  <p:childTnLst>
                                    <p:set>
                                      <p:cBhvr>
                                        <p:cTn id="61" dur="1" fill="hold">
                                          <p:stCondLst>
                                            <p:cond delay="0"/>
                                          </p:stCondLst>
                                        </p:cTn>
                                        <p:tgtEl>
                                          <p:spTgt spid="86"/>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101"/>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85"/>
                                        </p:tgtEl>
                                        <p:attrNameLst>
                                          <p:attrName>style.visibility</p:attrName>
                                        </p:attrNameLst>
                                      </p:cBhvr>
                                      <p:to>
                                        <p:strVal val="hidden"/>
                                      </p:to>
                                    </p:set>
                                  </p:childTnLst>
                                </p:cTn>
                              </p:par>
                              <p:par>
                                <p:cTn id="66" presetID="1" presetClass="entr" presetSubtype="0" fill="hold" nodeType="withEffect">
                                  <p:stCondLst>
                                    <p:cond delay="0"/>
                                  </p:stCondLst>
                                  <p:childTnLst>
                                    <p:set>
                                      <p:cBhvr>
                                        <p:cTn id="67" dur="1" fill="hold">
                                          <p:stCondLst>
                                            <p:cond delay="0"/>
                                          </p:stCondLst>
                                        </p:cTn>
                                        <p:tgtEl>
                                          <p:spTgt spid="11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5" end="5"/>
                                            </p:txEl>
                                          </p:spTgt>
                                        </p:tgtEl>
                                        <p:attrNameLst>
                                          <p:attrName>style.visibility</p:attrName>
                                        </p:attrNameLst>
                                      </p:cBhvr>
                                      <p:to>
                                        <p:strVal val="visible"/>
                                      </p:to>
                                    </p:set>
                                    <p:animEffect transition="in" filter="fade">
                                      <p:cBhvr>
                                        <p:cTn id="72" dur="500"/>
                                        <p:tgtEl>
                                          <p:spTgt spid="3">
                                            <p:txEl>
                                              <p:pRg st="5" end="5"/>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109"/>
                                        </p:tgtEl>
                                        <p:attrNameLst>
                                          <p:attrName>style.visibility</p:attrName>
                                        </p:attrNameLst>
                                      </p:cBhvr>
                                      <p:to>
                                        <p:strVal val="visible"/>
                                      </p:to>
                                    </p:set>
                                    <p:animEffect transition="in" filter="fade">
                                      <p:cBhvr>
                                        <p:cTn id="75" dur="500"/>
                                        <p:tgtEl>
                                          <p:spTgt spid="109"/>
                                        </p:tgtEl>
                                      </p:cBhvr>
                                    </p:animEffect>
                                  </p:childTnLst>
                                </p:cTn>
                              </p:par>
                              <p:par>
                                <p:cTn id="76" presetID="10" presetClass="entr" presetSubtype="0" fill="hold" nodeType="withEffect">
                                  <p:stCondLst>
                                    <p:cond delay="0"/>
                                  </p:stCondLst>
                                  <p:childTnLst>
                                    <p:set>
                                      <p:cBhvr>
                                        <p:cTn id="77" dur="1" fill="hold">
                                          <p:stCondLst>
                                            <p:cond delay="0"/>
                                          </p:stCondLst>
                                        </p:cTn>
                                        <p:tgtEl>
                                          <p:spTgt spid="110"/>
                                        </p:tgtEl>
                                        <p:attrNameLst>
                                          <p:attrName>style.visibility</p:attrName>
                                        </p:attrNameLst>
                                      </p:cBhvr>
                                      <p:to>
                                        <p:strVal val="visible"/>
                                      </p:to>
                                    </p:set>
                                    <p:animEffect transition="in" filter="fade">
                                      <p:cBhvr>
                                        <p:cTn id="78" dur="500"/>
                                        <p:tgtEl>
                                          <p:spTgt spid="110"/>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3">
                                            <p:txEl>
                                              <p:pRg st="6" end="6"/>
                                            </p:txEl>
                                          </p:spTgt>
                                        </p:tgtEl>
                                        <p:attrNameLst>
                                          <p:attrName>style.visibility</p:attrName>
                                        </p:attrNameLst>
                                      </p:cBhvr>
                                      <p:to>
                                        <p:strVal val="visible"/>
                                      </p:to>
                                    </p:set>
                                    <p:animEffect transition="in" filter="fade">
                                      <p:cBhvr>
                                        <p:cTn id="8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5" grpId="0"/>
      <p:bldP spid="85" grpId="1"/>
      <p:bldP spid="103" grpId="0" animBg="1"/>
      <p:bldP spid="103" grpId="1" animBg="1"/>
      <p:bldP spid="105" grpId="0"/>
      <p:bldP spid="105" grpId="1"/>
      <p:bldP spid="107" grpId="0"/>
      <p:bldP spid="107"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9B19-9D79-4725-AF4C-2A6582D320B6}"/>
              </a:ext>
            </a:extLst>
          </p:cNvPr>
          <p:cNvSpPr>
            <a:spLocks noGrp="1"/>
          </p:cNvSpPr>
          <p:nvPr>
            <p:ph type="title"/>
          </p:nvPr>
        </p:nvSpPr>
        <p:spPr/>
        <p:txBody>
          <a:bodyPr/>
          <a:lstStyle/>
          <a:p>
            <a:r>
              <a:rPr lang="vi-VN" dirty="0"/>
              <a:t>Thực hành PIM SM</a:t>
            </a:r>
            <a:endParaRPr lang="en-US" dirty="0"/>
          </a:p>
        </p:txBody>
      </p:sp>
      <p:sp>
        <p:nvSpPr>
          <p:cNvPr id="3" name="Content Placeholder 2">
            <a:extLst>
              <a:ext uri="{FF2B5EF4-FFF2-40B4-BE49-F238E27FC236}">
                <a16:creationId xmlns:a16="http://schemas.microsoft.com/office/drawing/2014/main" id="{A7B3BC3C-94E0-4D5E-94A1-B605D520C971}"/>
              </a:ext>
            </a:extLst>
          </p:cNvPr>
          <p:cNvSpPr>
            <a:spLocks noGrp="1"/>
          </p:cNvSpPr>
          <p:nvPr>
            <p:ph idx="1"/>
          </p:nvPr>
        </p:nvSpPr>
        <p:spPr>
          <a:xfrm>
            <a:off x="837982" y="1227909"/>
            <a:ext cx="8275808" cy="4949054"/>
          </a:xfrm>
        </p:spPr>
        <p:txBody>
          <a:bodyPr>
            <a:normAutofit/>
          </a:bodyPr>
          <a:lstStyle/>
          <a:p>
            <a:r>
              <a:rPr lang="vi-VN" sz="2000" dirty="0"/>
              <a:t>Thiết lập hệ thống mạng với 3 router và 3 host</a:t>
            </a:r>
          </a:p>
          <a:p>
            <a:r>
              <a:rPr lang="vi-VN" sz="2000" dirty="0"/>
              <a:t>Thiết lập RP của cả hệ thống là R2 (192.168.2.1)</a:t>
            </a:r>
          </a:p>
          <a:p>
            <a:r>
              <a:rPr lang="vi-VN" sz="2000" dirty="0"/>
              <a:t>Chạy iperf trên H3 để join vào nhóm multicast với nguồn phát không xác định</a:t>
            </a:r>
            <a:endParaRPr lang="vi-VN" sz="2000" dirty="0">
              <a:sym typeface="Wingdings" panose="05000000000000000000" pitchFamily="2" charset="2"/>
            </a:endParaRPr>
          </a:p>
          <a:p>
            <a:r>
              <a:rPr lang="vi-VN" sz="2000" dirty="0">
                <a:sym typeface="Wingdings" panose="05000000000000000000" pitchFamily="2" charset="2"/>
              </a:rPr>
              <a:t>Kiểm tra cấu hình multicast trên router R3 &amp; R2:</a:t>
            </a:r>
          </a:p>
          <a:p>
            <a:pPr lvl="1"/>
            <a:r>
              <a:rPr lang="vi-VN" sz="1600" dirty="0">
                <a:sym typeface="Wingdings" panose="05000000000000000000" pitchFamily="2" charset="2"/>
              </a:rPr>
              <a:t>Tự động thiết lập theo gói tin IGMP Report gửi đến từ H3</a:t>
            </a:r>
          </a:p>
          <a:p>
            <a:pPr lvl="1"/>
            <a:r>
              <a:rPr lang="vi-VN" sz="1600" dirty="0">
                <a:sym typeface="Wingdings" panose="05000000000000000000" pitchFamily="2" charset="2"/>
              </a:rPr>
              <a:t>Tự động join R3 (enp0s9) và R2 (enp0s10) vào cây multicast với gốc là RP</a:t>
            </a:r>
          </a:p>
          <a:p>
            <a:r>
              <a:rPr lang="vi-VN" sz="2000" dirty="0">
                <a:sym typeface="Wingdings" panose="05000000000000000000" pitchFamily="2" charset="2"/>
              </a:rPr>
              <a:t>Chạy iperf trên H1 để phát gói tin vào nhóm, kiểm tra H3 nhận được gói tin phát trong nhóm</a:t>
            </a:r>
          </a:p>
          <a:p>
            <a:r>
              <a:rPr lang="vi-VN" sz="2000" dirty="0">
                <a:sym typeface="Wingdings" panose="05000000000000000000" pitchFamily="2" charset="2"/>
              </a:rPr>
              <a:t>Kiểm tra PIM state trên các router thấy có sự cập nhật phù hợp với các thuật toán PIM</a:t>
            </a:r>
            <a:endParaRPr lang="en-US" sz="2000" dirty="0"/>
          </a:p>
        </p:txBody>
      </p:sp>
      <p:sp>
        <p:nvSpPr>
          <p:cNvPr id="4" name="Slide Number Placeholder 3">
            <a:extLst>
              <a:ext uri="{FF2B5EF4-FFF2-40B4-BE49-F238E27FC236}">
                <a16:creationId xmlns:a16="http://schemas.microsoft.com/office/drawing/2014/main" id="{840D3296-19B1-4C86-BED8-92EAA3E63337}"/>
              </a:ext>
            </a:extLst>
          </p:cNvPr>
          <p:cNvSpPr>
            <a:spLocks noGrp="1"/>
          </p:cNvSpPr>
          <p:nvPr>
            <p:ph type="sldNum" sz="quarter" idx="12"/>
          </p:nvPr>
        </p:nvSpPr>
        <p:spPr/>
        <p:txBody>
          <a:bodyPr/>
          <a:lstStyle/>
          <a:p>
            <a:fld id="{DF28FB93-0A08-4E7D-8E63-9EFA29F1E093}" type="slidenum">
              <a:rPr lang="en-US" smtClean="0"/>
              <a:pPr/>
              <a:t>51</a:t>
            </a:fld>
            <a:endParaRPr lang="en-US"/>
          </a:p>
        </p:txBody>
      </p:sp>
      <p:sp>
        <p:nvSpPr>
          <p:cNvPr id="49" name="computr2">
            <a:extLst>
              <a:ext uri="{FF2B5EF4-FFF2-40B4-BE49-F238E27FC236}">
                <a16:creationId xmlns:a16="http://schemas.microsoft.com/office/drawing/2014/main" id="{DC95E644-B851-4AB3-BA3B-C7EB8E265D09}"/>
              </a:ext>
            </a:extLst>
          </p:cNvPr>
          <p:cNvSpPr>
            <a:spLocks noEditPoints="1" noChangeArrowheads="1"/>
          </p:cNvSpPr>
          <p:nvPr/>
        </p:nvSpPr>
        <p:spPr bwMode="auto">
          <a:xfrm>
            <a:off x="11013083" y="914400"/>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50" name="Picture 2" descr="C:\Users\HP\AppData\Local\Microsoft\Windows\Temporary Internet Files\Content.IE5\XHC0ZJ3B\router-30140_640[1].png">
            <a:extLst>
              <a:ext uri="{FF2B5EF4-FFF2-40B4-BE49-F238E27FC236}">
                <a16:creationId xmlns:a16="http://schemas.microsoft.com/office/drawing/2014/main" id="{3465A4CA-40E5-4A38-A905-CBA9B44D9E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1821616"/>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3">
            <a:extLst>
              <a:ext uri="{FF2B5EF4-FFF2-40B4-BE49-F238E27FC236}">
                <a16:creationId xmlns:a16="http://schemas.microsoft.com/office/drawing/2014/main" id="{6EBC3E49-345F-4C38-ABA2-26252759F9B4}"/>
              </a:ext>
            </a:extLst>
          </p:cNvPr>
          <p:cNvSpPr>
            <a:spLocks noChangeArrowheads="1"/>
          </p:cNvSpPr>
          <p:nvPr/>
        </p:nvSpPr>
        <p:spPr bwMode="auto">
          <a:xfrm>
            <a:off x="10041512" y="1543975"/>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a:t>R1</a:t>
            </a:r>
          </a:p>
        </p:txBody>
      </p:sp>
      <p:cxnSp>
        <p:nvCxnSpPr>
          <p:cNvPr id="52" name="Elbow Connector 7">
            <a:extLst>
              <a:ext uri="{FF2B5EF4-FFF2-40B4-BE49-F238E27FC236}">
                <a16:creationId xmlns:a16="http://schemas.microsoft.com/office/drawing/2014/main" id="{7727B6B4-E98B-4B42-9C12-C83A344DAEDE}"/>
              </a:ext>
            </a:extLst>
          </p:cNvPr>
          <p:cNvCxnSpPr>
            <a:stCxn id="50" idx="3"/>
            <a:endCxn id="53" idx="2"/>
          </p:cNvCxnSpPr>
          <p:nvPr/>
        </p:nvCxnSpPr>
        <p:spPr>
          <a:xfrm flipV="1">
            <a:off x="10491761" y="1520892"/>
            <a:ext cx="687673" cy="44432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3" name="Rectangle 3">
            <a:extLst>
              <a:ext uri="{FF2B5EF4-FFF2-40B4-BE49-F238E27FC236}">
                <a16:creationId xmlns:a16="http://schemas.microsoft.com/office/drawing/2014/main" id="{F67973F6-9BA5-4DF9-BA00-30F8728D0AD1}"/>
              </a:ext>
            </a:extLst>
          </p:cNvPr>
          <p:cNvSpPr>
            <a:spLocks noChangeArrowheads="1"/>
          </p:cNvSpPr>
          <p:nvPr/>
        </p:nvSpPr>
        <p:spPr bwMode="auto">
          <a:xfrm>
            <a:off x="10458884" y="1266334"/>
            <a:ext cx="144109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enp0s9</a:t>
            </a:r>
            <a:r>
              <a:rPr lang="en-US" altLang="en-US" sz="1050" dirty="0">
                <a:latin typeface="Calibri" panose="020F0502020204030204" pitchFamily="34" charset="0"/>
                <a:cs typeface="Calibri" panose="020F0502020204030204" pitchFamily="34" charset="0"/>
              </a:rPr>
              <a:t>: 192.168.1.</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20</a:t>
            </a:r>
          </a:p>
        </p:txBody>
      </p:sp>
      <p:pic>
        <p:nvPicPr>
          <p:cNvPr id="54" name="Picture 2" descr="C:\Users\HP\AppData\Local\Microsoft\Windows\Temporary Internet Files\Content.IE5\XHC0ZJ3B\router-30140_640[1].png">
            <a:extLst>
              <a:ext uri="{FF2B5EF4-FFF2-40B4-BE49-F238E27FC236}">
                <a16:creationId xmlns:a16="http://schemas.microsoft.com/office/drawing/2014/main" id="{C411DAD9-C59B-4D1B-8EBF-B8174FFF6D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1059" y="3200400"/>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3">
            <a:extLst>
              <a:ext uri="{FF2B5EF4-FFF2-40B4-BE49-F238E27FC236}">
                <a16:creationId xmlns:a16="http://schemas.microsoft.com/office/drawing/2014/main" id="{A8987E7B-4F96-40CA-A822-764225AF2BCD}"/>
              </a:ext>
            </a:extLst>
          </p:cNvPr>
          <p:cNvSpPr>
            <a:spLocks noChangeArrowheads="1"/>
          </p:cNvSpPr>
          <p:nvPr/>
        </p:nvSpPr>
        <p:spPr bwMode="auto">
          <a:xfrm>
            <a:off x="10498785" y="2971800"/>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2</a:t>
            </a:r>
            <a:endParaRPr lang="en-US" altLang="en-US" sz="1400" b="1" dirty="0">
              <a:latin typeface="Calibri" panose="020F0502020204030204" pitchFamily="34" charset="0"/>
              <a:cs typeface="Calibri" panose="020F0502020204030204" pitchFamily="34" charset="0"/>
            </a:endParaRPr>
          </a:p>
        </p:txBody>
      </p:sp>
      <p:cxnSp>
        <p:nvCxnSpPr>
          <p:cNvPr id="56" name="Elbow Connector 11">
            <a:extLst>
              <a:ext uri="{FF2B5EF4-FFF2-40B4-BE49-F238E27FC236}">
                <a16:creationId xmlns:a16="http://schemas.microsoft.com/office/drawing/2014/main" id="{1AD634F3-DC12-4D09-A83C-6C9D084DD952}"/>
              </a:ext>
            </a:extLst>
          </p:cNvPr>
          <p:cNvCxnSpPr>
            <a:stCxn id="50" idx="2"/>
            <a:endCxn id="54" idx="0"/>
          </p:cNvCxnSpPr>
          <p:nvPr/>
        </p:nvCxnSpPr>
        <p:spPr>
          <a:xfrm rot="16200000" flipH="1">
            <a:off x="9780620" y="2558866"/>
            <a:ext cx="1091581"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57" name="Picture 2" descr="C:\Users\HP\AppData\Local\Microsoft\Windows\Temporary Internet Files\Content.IE5\XHC0ZJ3B\router-30140_640[1].png">
            <a:extLst>
              <a:ext uri="{FF2B5EF4-FFF2-40B4-BE49-F238E27FC236}">
                <a16:creationId xmlns:a16="http://schemas.microsoft.com/office/drawing/2014/main" id="{6231781A-CFB4-4B9D-A4A3-81DF77D1AC5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458881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58" name="Rectangle 3">
            <a:extLst>
              <a:ext uri="{FF2B5EF4-FFF2-40B4-BE49-F238E27FC236}">
                <a16:creationId xmlns:a16="http://schemas.microsoft.com/office/drawing/2014/main" id="{F21D178E-FF15-4F71-BD6D-4A0625372D1D}"/>
              </a:ext>
            </a:extLst>
          </p:cNvPr>
          <p:cNvSpPr>
            <a:spLocks noChangeArrowheads="1"/>
          </p:cNvSpPr>
          <p:nvPr/>
        </p:nvSpPr>
        <p:spPr bwMode="auto">
          <a:xfrm>
            <a:off x="10041585" y="4791596"/>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3</a:t>
            </a:r>
            <a:endParaRPr lang="en-US" altLang="en-US" sz="1400" b="1" dirty="0">
              <a:latin typeface="Calibri" panose="020F0502020204030204" pitchFamily="34" charset="0"/>
              <a:cs typeface="Calibri" panose="020F0502020204030204" pitchFamily="34" charset="0"/>
            </a:endParaRPr>
          </a:p>
        </p:txBody>
      </p:sp>
      <p:cxnSp>
        <p:nvCxnSpPr>
          <p:cNvPr id="59" name="Elbow Connector 14">
            <a:extLst>
              <a:ext uri="{FF2B5EF4-FFF2-40B4-BE49-F238E27FC236}">
                <a16:creationId xmlns:a16="http://schemas.microsoft.com/office/drawing/2014/main" id="{09D57FA2-5F9C-490C-830C-135E1B975EA8}"/>
              </a:ext>
            </a:extLst>
          </p:cNvPr>
          <p:cNvCxnSpPr>
            <a:stCxn id="54" idx="2"/>
            <a:endCxn id="57" idx="0"/>
          </p:cNvCxnSpPr>
          <p:nvPr/>
        </p:nvCxnSpPr>
        <p:spPr>
          <a:xfrm rot="5400000">
            <a:off x="9775806" y="3942466"/>
            <a:ext cx="1101210"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60" name="computr2">
            <a:extLst>
              <a:ext uri="{FF2B5EF4-FFF2-40B4-BE49-F238E27FC236}">
                <a16:creationId xmlns:a16="http://schemas.microsoft.com/office/drawing/2014/main" id="{8E191DFB-2F76-48E9-A3F5-D2AC76B73B97}"/>
              </a:ext>
            </a:extLst>
          </p:cNvPr>
          <p:cNvSpPr>
            <a:spLocks noEditPoints="1" noChangeArrowheads="1"/>
          </p:cNvSpPr>
          <p:nvPr/>
        </p:nvSpPr>
        <p:spPr bwMode="auto">
          <a:xfrm>
            <a:off x="11013083" y="5297837"/>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61" name="Elbow Connector 16">
            <a:extLst>
              <a:ext uri="{FF2B5EF4-FFF2-40B4-BE49-F238E27FC236}">
                <a16:creationId xmlns:a16="http://schemas.microsoft.com/office/drawing/2014/main" id="{C791D7C7-44A2-43E5-AF8F-5C2012899A5D}"/>
              </a:ext>
            </a:extLst>
          </p:cNvPr>
          <p:cNvCxnSpPr>
            <a:stCxn id="57" idx="3"/>
            <a:endCxn id="62" idx="0"/>
          </p:cNvCxnSpPr>
          <p:nvPr/>
        </p:nvCxnSpPr>
        <p:spPr>
          <a:xfrm>
            <a:off x="10491761" y="4732415"/>
            <a:ext cx="655690" cy="26850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62" name="Rectangle 3">
            <a:extLst>
              <a:ext uri="{FF2B5EF4-FFF2-40B4-BE49-F238E27FC236}">
                <a16:creationId xmlns:a16="http://schemas.microsoft.com/office/drawing/2014/main" id="{64E67A08-6CA2-44C0-9CD9-9DA96FB8D020}"/>
              </a:ext>
            </a:extLst>
          </p:cNvPr>
          <p:cNvSpPr>
            <a:spLocks noChangeArrowheads="1"/>
          </p:cNvSpPr>
          <p:nvPr/>
        </p:nvSpPr>
        <p:spPr bwMode="auto">
          <a:xfrm>
            <a:off x="10392436" y="5000922"/>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15</a:t>
            </a:r>
          </a:p>
        </p:txBody>
      </p:sp>
      <p:sp>
        <p:nvSpPr>
          <p:cNvPr id="63" name="Rectangle 3">
            <a:extLst>
              <a:ext uri="{FF2B5EF4-FFF2-40B4-BE49-F238E27FC236}">
                <a16:creationId xmlns:a16="http://schemas.microsoft.com/office/drawing/2014/main" id="{76F49C5D-0021-4A51-9E47-7AA7B05C1DC1}"/>
              </a:ext>
            </a:extLst>
          </p:cNvPr>
          <p:cNvSpPr>
            <a:spLocks noChangeArrowheads="1"/>
          </p:cNvSpPr>
          <p:nvPr/>
        </p:nvSpPr>
        <p:spPr bwMode="auto">
          <a:xfrm>
            <a:off x="10379533" y="1969998"/>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192.168.1.1</a:t>
            </a:r>
          </a:p>
        </p:txBody>
      </p:sp>
      <p:sp>
        <p:nvSpPr>
          <p:cNvPr id="64" name="Rectangle 3">
            <a:extLst>
              <a:ext uri="{FF2B5EF4-FFF2-40B4-BE49-F238E27FC236}">
                <a16:creationId xmlns:a16="http://schemas.microsoft.com/office/drawing/2014/main" id="{B4940228-F4D6-4599-BE2A-15B646838C60}"/>
              </a:ext>
            </a:extLst>
          </p:cNvPr>
          <p:cNvSpPr>
            <a:spLocks noChangeArrowheads="1"/>
          </p:cNvSpPr>
          <p:nvPr/>
        </p:nvSpPr>
        <p:spPr bwMode="auto">
          <a:xfrm>
            <a:off x="10437241" y="4469842"/>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.1</a:t>
            </a:r>
          </a:p>
        </p:txBody>
      </p:sp>
      <p:sp>
        <p:nvSpPr>
          <p:cNvPr id="65" name="Rectangle 3">
            <a:extLst>
              <a:ext uri="{FF2B5EF4-FFF2-40B4-BE49-F238E27FC236}">
                <a16:creationId xmlns:a16="http://schemas.microsoft.com/office/drawing/2014/main" id="{A7463017-4247-482D-9A4A-7959A2141849}"/>
              </a:ext>
            </a:extLst>
          </p:cNvPr>
          <p:cNvSpPr>
            <a:spLocks noChangeArrowheads="1"/>
          </p:cNvSpPr>
          <p:nvPr/>
        </p:nvSpPr>
        <p:spPr bwMode="auto">
          <a:xfrm>
            <a:off x="9470767" y="2008359"/>
            <a:ext cx="759901"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10.10.1.1</a:t>
            </a:r>
          </a:p>
        </p:txBody>
      </p:sp>
      <p:sp>
        <p:nvSpPr>
          <p:cNvPr id="66" name="Rectangle 3">
            <a:extLst>
              <a:ext uri="{FF2B5EF4-FFF2-40B4-BE49-F238E27FC236}">
                <a16:creationId xmlns:a16="http://schemas.microsoft.com/office/drawing/2014/main" id="{A7D16082-0552-4B70-9DD9-2715589E3952}"/>
              </a:ext>
            </a:extLst>
          </p:cNvPr>
          <p:cNvSpPr>
            <a:spLocks noChangeArrowheads="1"/>
          </p:cNvSpPr>
          <p:nvPr/>
        </p:nvSpPr>
        <p:spPr bwMode="auto">
          <a:xfrm>
            <a:off x="9600687" y="28194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10.10.1.2</a:t>
            </a:r>
          </a:p>
        </p:txBody>
      </p:sp>
      <p:sp>
        <p:nvSpPr>
          <p:cNvPr id="67" name="Rectangle 3">
            <a:extLst>
              <a:ext uri="{FF2B5EF4-FFF2-40B4-BE49-F238E27FC236}">
                <a16:creationId xmlns:a16="http://schemas.microsoft.com/office/drawing/2014/main" id="{3E016FCB-ECFB-4489-AD4D-71C6DA10B7E7}"/>
              </a:ext>
            </a:extLst>
          </p:cNvPr>
          <p:cNvSpPr>
            <a:spLocks noChangeArrowheads="1"/>
          </p:cNvSpPr>
          <p:nvPr/>
        </p:nvSpPr>
        <p:spPr bwMode="auto">
          <a:xfrm>
            <a:off x="9447212" y="4204383"/>
            <a:ext cx="772647"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10.10.2.2</a:t>
            </a:r>
          </a:p>
        </p:txBody>
      </p:sp>
      <p:sp>
        <p:nvSpPr>
          <p:cNvPr id="68" name="computr2">
            <a:extLst>
              <a:ext uri="{FF2B5EF4-FFF2-40B4-BE49-F238E27FC236}">
                <a16:creationId xmlns:a16="http://schemas.microsoft.com/office/drawing/2014/main" id="{DB4484FA-A3DC-4E79-BDEC-6DD07C0A5331}"/>
              </a:ext>
            </a:extLst>
          </p:cNvPr>
          <p:cNvSpPr>
            <a:spLocks noEditPoints="1" noChangeArrowheads="1"/>
          </p:cNvSpPr>
          <p:nvPr/>
        </p:nvSpPr>
        <p:spPr bwMode="auto">
          <a:xfrm>
            <a:off x="11340725" y="2570825"/>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solidFill>
                <a:srgbClr val="FF0000"/>
              </a:solidFill>
            </a:endParaRPr>
          </a:p>
        </p:txBody>
      </p:sp>
      <p:cxnSp>
        <p:nvCxnSpPr>
          <p:cNvPr id="69" name="Elbow Connector 25">
            <a:extLst>
              <a:ext uri="{FF2B5EF4-FFF2-40B4-BE49-F238E27FC236}">
                <a16:creationId xmlns:a16="http://schemas.microsoft.com/office/drawing/2014/main" id="{BFDC30F5-3BF6-4482-AA5D-E64D76F8FD9F}"/>
              </a:ext>
            </a:extLst>
          </p:cNvPr>
          <p:cNvCxnSpPr>
            <a:stCxn id="54" idx="3"/>
            <a:endCxn id="70" idx="2"/>
          </p:cNvCxnSpPr>
          <p:nvPr/>
        </p:nvCxnSpPr>
        <p:spPr>
          <a:xfrm flipV="1">
            <a:off x="10683246" y="3177317"/>
            <a:ext cx="823829" cy="166685"/>
          </a:xfrm>
          <a:prstGeom prst="bentConnector2">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0" name="Rectangle 3">
            <a:extLst>
              <a:ext uri="{FF2B5EF4-FFF2-40B4-BE49-F238E27FC236}">
                <a16:creationId xmlns:a16="http://schemas.microsoft.com/office/drawing/2014/main" id="{24B25E26-4FA2-41B5-B50D-46FE7D70B648}"/>
              </a:ext>
            </a:extLst>
          </p:cNvPr>
          <p:cNvSpPr>
            <a:spLocks noChangeArrowheads="1"/>
          </p:cNvSpPr>
          <p:nvPr/>
        </p:nvSpPr>
        <p:spPr bwMode="auto">
          <a:xfrm>
            <a:off x="10752060" y="2922759"/>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.123</a:t>
            </a:r>
          </a:p>
        </p:txBody>
      </p:sp>
      <p:sp>
        <p:nvSpPr>
          <p:cNvPr id="71" name="Rectangle 3">
            <a:extLst>
              <a:ext uri="{FF2B5EF4-FFF2-40B4-BE49-F238E27FC236}">
                <a16:creationId xmlns:a16="http://schemas.microsoft.com/office/drawing/2014/main" id="{4C1D0CBA-9D98-402C-A43F-EF9020DBA1E6}"/>
              </a:ext>
            </a:extLst>
          </p:cNvPr>
          <p:cNvSpPr>
            <a:spLocks noChangeArrowheads="1"/>
          </p:cNvSpPr>
          <p:nvPr/>
        </p:nvSpPr>
        <p:spPr bwMode="auto">
          <a:xfrm>
            <a:off x="10582370" y="3326842"/>
            <a:ext cx="1303242"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enp0s3: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a:t>
            </a:r>
          </a:p>
        </p:txBody>
      </p:sp>
      <p:sp>
        <p:nvSpPr>
          <p:cNvPr id="72" name="Rectangle 3">
            <a:extLst>
              <a:ext uri="{FF2B5EF4-FFF2-40B4-BE49-F238E27FC236}">
                <a16:creationId xmlns:a16="http://schemas.microsoft.com/office/drawing/2014/main" id="{6AE6D0D0-CB68-4223-88F5-77389B15ABC5}"/>
              </a:ext>
            </a:extLst>
          </p:cNvPr>
          <p:cNvSpPr>
            <a:spLocks noChangeArrowheads="1"/>
          </p:cNvSpPr>
          <p:nvPr/>
        </p:nvSpPr>
        <p:spPr bwMode="auto">
          <a:xfrm>
            <a:off x="9618678" y="34329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10.10.2.1</a:t>
            </a:r>
          </a:p>
        </p:txBody>
      </p:sp>
      <p:sp>
        <p:nvSpPr>
          <p:cNvPr id="73" name="Rectangle 3">
            <a:extLst>
              <a:ext uri="{FF2B5EF4-FFF2-40B4-BE49-F238E27FC236}">
                <a16:creationId xmlns:a16="http://schemas.microsoft.com/office/drawing/2014/main" id="{9E952609-166D-449D-A4B3-7B5AB859F06D}"/>
              </a:ext>
            </a:extLst>
          </p:cNvPr>
          <p:cNvSpPr>
            <a:spLocks noChangeArrowheads="1"/>
          </p:cNvSpPr>
          <p:nvPr/>
        </p:nvSpPr>
        <p:spPr bwMode="auto">
          <a:xfrm>
            <a:off x="11007127" y="665604"/>
            <a:ext cx="36067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H1</a:t>
            </a:r>
          </a:p>
        </p:txBody>
      </p:sp>
      <p:sp>
        <p:nvSpPr>
          <p:cNvPr id="74" name="Rectangle 3">
            <a:extLst>
              <a:ext uri="{FF2B5EF4-FFF2-40B4-BE49-F238E27FC236}">
                <a16:creationId xmlns:a16="http://schemas.microsoft.com/office/drawing/2014/main" id="{92B3BA18-1141-416E-AD12-76C7CC2AB63B}"/>
              </a:ext>
            </a:extLst>
          </p:cNvPr>
          <p:cNvSpPr>
            <a:spLocks noChangeArrowheads="1"/>
          </p:cNvSpPr>
          <p:nvPr/>
        </p:nvSpPr>
        <p:spPr bwMode="auto">
          <a:xfrm>
            <a:off x="11350041" y="2330325"/>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2</a:t>
            </a:r>
            <a:endParaRPr lang="en-US" altLang="en-US" sz="1200" b="1" dirty="0">
              <a:latin typeface="Calibri" panose="020F0502020204030204" pitchFamily="34" charset="0"/>
              <a:cs typeface="Calibri" panose="020F0502020204030204" pitchFamily="34" charset="0"/>
            </a:endParaRPr>
          </a:p>
        </p:txBody>
      </p:sp>
      <p:sp>
        <p:nvSpPr>
          <p:cNvPr id="75" name="Rectangle 3">
            <a:extLst>
              <a:ext uri="{FF2B5EF4-FFF2-40B4-BE49-F238E27FC236}">
                <a16:creationId xmlns:a16="http://schemas.microsoft.com/office/drawing/2014/main" id="{652FFD22-5F42-43F1-A819-5FC97CFE9817}"/>
              </a:ext>
            </a:extLst>
          </p:cNvPr>
          <p:cNvSpPr>
            <a:spLocks noChangeArrowheads="1"/>
          </p:cNvSpPr>
          <p:nvPr/>
        </p:nvSpPr>
        <p:spPr bwMode="auto">
          <a:xfrm>
            <a:off x="11062064" y="5618841"/>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3</a:t>
            </a:r>
            <a:endParaRPr lang="en-US" altLang="en-US" sz="1200" b="1" dirty="0">
              <a:latin typeface="Calibri" panose="020F0502020204030204" pitchFamily="34" charset="0"/>
              <a:cs typeface="Calibri" panose="020F0502020204030204" pitchFamily="34" charset="0"/>
            </a:endParaRPr>
          </a:p>
        </p:txBody>
      </p:sp>
      <p:sp>
        <p:nvSpPr>
          <p:cNvPr id="76" name="Arrow: Down 75">
            <a:extLst>
              <a:ext uri="{FF2B5EF4-FFF2-40B4-BE49-F238E27FC236}">
                <a16:creationId xmlns:a16="http://schemas.microsoft.com/office/drawing/2014/main" id="{8CC769A1-2577-4E15-A71A-2842D2C4F05B}"/>
              </a:ext>
            </a:extLst>
          </p:cNvPr>
          <p:cNvSpPr/>
          <p:nvPr/>
        </p:nvSpPr>
        <p:spPr>
          <a:xfrm rot="20975868">
            <a:off x="10216174" y="2137253"/>
            <a:ext cx="272729" cy="946013"/>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Arrow: Down 76">
            <a:extLst>
              <a:ext uri="{FF2B5EF4-FFF2-40B4-BE49-F238E27FC236}">
                <a16:creationId xmlns:a16="http://schemas.microsoft.com/office/drawing/2014/main" id="{2164EADD-DDE1-4654-8F39-47C222A6C1F2}"/>
              </a:ext>
            </a:extLst>
          </p:cNvPr>
          <p:cNvSpPr/>
          <p:nvPr/>
        </p:nvSpPr>
        <p:spPr>
          <a:xfrm rot="698006">
            <a:off x="10233455" y="3514661"/>
            <a:ext cx="272729" cy="1017127"/>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Arrow: Down 77">
            <a:extLst>
              <a:ext uri="{FF2B5EF4-FFF2-40B4-BE49-F238E27FC236}">
                <a16:creationId xmlns:a16="http://schemas.microsoft.com/office/drawing/2014/main" id="{8AF7EE31-D523-46F8-B11E-89F6BF953D56}"/>
              </a:ext>
            </a:extLst>
          </p:cNvPr>
          <p:cNvSpPr/>
          <p:nvPr/>
        </p:nvSpPr>
        <p:spPr>
          <a:xfrm rot="16200000">
            <a:off x="10659691" y="4511972"/>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2AD3F20E-B0CC-4C39-B84D-73799C7BD745}"/>
              </a:ext>
            </a:extLst>
          </p:cNvPr>
          <p:cNvSpPr/>
          <p:nvPr/>
        </p:nvSpPr>
        <p:spPr>
          <a:xfrm>
            <a:off x="10250995" y="1914562"/>
            <a:ext cx="192123" cy="283027"/>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Lst>
            <a:ahLst/>
            <a:cxnLst>
              <a:cxn ang="0">
                <a:pos x="connsiteX0" y="connsiteY0"/>
              </a:cxn>
              <a:cxn ang="0">
                <a:pos x="connsiteX1" y="connsiteY1"/>
              </a:cxn>
              <a:cxn ang="0">
                <a:pos x="connsiteX2" y="connsiteY2"/>
              </a:cxn>
            </a:cxnLst>
            <a:rect l="l" t="t" r="r" b="b"/>
            <a:pathLst>
              <a:path w="171330" h="438150">
                <a:moveTo>
                  <a:pt x="171330" y="0"/>
                </a:moveTo>
                <a:cubicBezTo>
                  <a:pt x="94336" y="77787"/>
                  <a:pt x="39993" y="86762"/>
                  <a:pt x="13006" y="159787"/>
                </a:cubicBezTo>
                <a:cubicBezTo>
                  <a:pt x="-13982" y="232812"/>
                  <a:pt x="9405" y="377825"/>
                  <a:pt x="9405" y="438150"/>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9">
            <a:extLst>
              <a:ext uri="{FF2B5EF4-FFF2-40B4-BE49-F238E27FC236}">
                <a16:creationId xmlns:a16="http://schemas.microsoft.com/office/drawing/2014/main" id="{41D9A764-F488-4ACB-959D-5D3DA2A129DA}"/>
              </a:ext>
            </a:extLst>
          </p:cNvPr>
          <p:cNvSpPr/>
          <p:nvPr/>
        </p:nvSpPr>
        <p:spPr>
          <a:xfrm>
            <a:off x="10427755" y="3076864"/>
            <a:ext cx="65523" cy="537027"/>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Lst>
            <a:ahLst/>
            <a:cxnLst>
              <a:cxn ang="0">
                <a:pos x="connsiteX0" y="connsiteY0"/>
              </a:cxn>
              <a:cxn ang="0">
                <a:pos x="connsiteX1" y="connsiteY1"/>
              </a:cxn>
              <a:cxn ang="0">
                <a:pos x="connsiteX2" y="connsiteY2"/>
              </a:cxn>
            </a:cxnLst>
            <a:rect l="l" t="t" r="r" b="b"/>
            <a:pathLst>
              <a:path w="58432" h="831364">
                <a:moveTo>
                  <a:pt x="20356" y="0"/>
                </a:moveTo>
                <a:cubicBezTo>
                  <a:pt x="79271" y="284224"/>
                  <a:pt x="58902" y="381673"/>
                  <a:pt x="31915" y="454698"/>
                </a:cubicBezTo>
                <a:cubicBezTo>
                  <a:pt x="4927" y="527723"/>
                  <a:pt x="0" y="771039"/>
                  <a:pt x="0" y="831364"/>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A03C36E9-B5DB-4F3C-870D-5C9E88467520}"/>
              </a:ext>
            </a:extLst>
          </p:cNvPr>
          <p:cNvSpPr/>
          <p:nvPr/>
        </p:nvSpPr>
        <p:spPr>
          <a:xfrm>
            <a:off x="10194268" y="4454821"/>
            <a:ext cx="320727" cy="409341"/>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 name="connsiteX0" fmla="*/ 0 w 124201"/>
              <a:gd name="connsiteY0" fmla="*/ 0 h 1008310"/>
              <a:gd name="connsiteX1" fmla="*/ 119152 w 124201"/>
              <a:gd name="connsiteY1" fmla="*/ 631644 h 1008310"/>
              <a:gd name="connsiteX2" fmla="*/ 87237 w 124201"/>
              <a:gd name="connsiteY2" fmla="*/ 1008310 h 1008310"/>
              <a:gd name="connsiteX0" fmla="*/ 0 w 92387"/>
              <a:gd name="connsiteY0" fmla="*/ 0 h 1008310"/>
              <a:gd name="connsiteX1" fmla="*/ 85175 w 92387"/>
              <a:gd name="connsiteY1" fmla="*/ 336733 h 1008310"/>
              <a:gd name="connsiteX2" fmla="*/ 87237 w 92387"/>
              <a:gd name="connsiteY2" fmla="*/ 1008310 h 1008310"/>
              <a:gd name="connsiteX0" fmla="*/ 0 w 87237"/>
              <a:gd name="connsiteY0" fmla="*/ 0 h 1008310"/>
              <a:gd name="connsiteX1" fmla="*/ 85175 w 87237"/>
              <a:gd name="connsiteY1" fmla="*/ 336733 h 1008310"/>
              <a:gd name="connsiteX2" fmla="*/ 87237 w 87237"/>
              <a:gd name="connsiteY2" fmla="*/ 1008310 h 1008310"/>
              <a:gd name="connsiteX0" fmla="*/ 0 w 113993"/>
              <a:gd name="connsiteY0" fmla="*/ 0 h 1008310"/>
              <a:gd name="connsiteX1" fmla="*/ 85175 w 113993"/>
              <a:gd name="connsiteY1" fmla="*/ 336733 h 1008310"/>
              <a:gd name="connsiteX2" fmla="*/ 87237 w 113993"/>
              <a:gd name="connsiteY2" fmla="*/ 1008310 h 1008310"/>
              <a:gd name="connsiteX0" fmla="*/ 0 w 370378"/>
              <a:gd name="connsiteY0" fmla="*/ 0 h 363568"/>
              <a:gd name="connsiteX1" fmla="*/ 85175 w 370378"/>
              <a:gd name="connsiteY1" fmla="*/ 336733 h 363568"/>
              <a:gd name="connsiteX2" fmla="*/ 370378 w 370378"/>
              <a:gd name="connsiteY2" fmla="*/ 271034 h 363568"/>
              <a:gd name="connsiteX0" fmla="*/ 0 w 370378"/>
              <a:gd name="connsiteY0" fmla="*/ 0 h 373730"/>
              <a:gd name="connsiteX1" fmla="*/ 85175 w 370378"/>
              <a:gd name="connsiteY1" fmla="*/ 336733 h 373730"/>
              <a:gd name="connsiteX2" fmla="*/ 370378 w 370378"/>
              <a:gd name="connsiteY2" fmla="*/ 271034 h 373730"/>
              <a:gd name="connsiteX0" fmla="*/ 0 w 370378"/>
              <a:gd name="connsiteY0" fmla="*/ 0 h 328126"/>
              <a:gd name="connsiteX1" fmla="*/ 51198 w 370378"/>
              <a:gd name="connsiteY1" fmla="*/ 277750 h 328126"/>
              <a:gd name="connsiteX2" fmla="*/ 370378 w 370378"/>
              <a:gd name="connsiteY2" fmla="*/ 271034 h 328126"/>
              <a:gd name="connsiteX0" fmla="*/ 0 w 398692"/>
              <a:gd name="connsiteY0" fmla="*/ 0 h 367447"/>
              <a:gd name="connsiteX1" fmla="*/ 79512 w 398692"/>
              <a:gd name="connsiteY1" fmla="*/ 317071 h 367447"/>
              <a:gd name="connsiteX2" fmla="*/ 398692 w 398692"/>
              <a:gd name="connsiteY2" fmla="*/ 310355 h 367447"/>
              <a:gd name="connsiteX0" fmla="*/ 0 w 376041"/>
              <a:gd name="connsiteY0" fmla="*/ 0 h 436259"/>
              <a:gd name="connsiteX1" fmla="*/ 56861 w 376041"/>
              <a:gd name="connsiteY1" fmla="*/ 385883 h 436259"/>
              <a:gd name="connsiteX2" fmla="*/ 376041 w 376041"/>
              <a:gd name="connsiteY2" fmla="*/ 379167 h 436259"/>
              <a:gd name="connsiteX0" fmla="*/ 14217 w 333630"/>
              <a:gd name="connsiteY0" fmla="*/ 0 h 544393"/>
              <a:gd name="connsiteX1" fmla="*/ 14450 w 333630"/>
              <a:gd name="connsiteY1" fmla="*/ 494017 h 544393"/>
              <a:gd name="connsiteX2" fmla="*/ 333630 w 333630"/>
              <a:gd name="connsiteY2" fmla="*/ 487301 h 544393"/>
              <a:gd name="connsiteX0" fmla="*/ 50637 w 330410"/>
              <a:gd name="connsiteY0" fmla="*/ 0 h 573884"/>
              <a:gd name="connsiteX1" fmla="*/ 11230 w 330410"/>
              <a:gd name="connsiteY1" fmla="*/ 523508 h 573884"/>
              <a:gd name="connsiteX2" fmla="*/ 330410 w 330410"/>
              <a:gd name="connsiteY2" fmla="*/ 516792 h 573884"/>
              <a:gd name="connsiteX0" fmla="*/ 61297 w 329744"/>
              <a:gd name="connsiteY0" fmla="*/ 0 h 603375"/>
              <a:gd name="connsiteX1" fmla="*/ 10564 w 329744"/>
              <a:gd name="connsiteY1" fmla="*/ 552999 h 603375"/>
              <a:gd name="connsiteX2" fmla="*/ 329744 w 329744"/>
              <a:gd name="connsiteY2" fmla="*/ 546283 h 603375"/>
              <a:gd name="connsiteX0" fmla="*/ 61297 w 329744"/>
              <a:gd name="connsiteY0" fmla="*/ 0 h 603375"/>
              <a:gd name="connsiteX1" fmla="*/ 10564 w 329744"/>
              <a:gd name="connsiteY1" fmla="*/ 552999 h 603375"/>
              <a:gd name="connsiteX2" fmla="*/ 329744 w 329744"/>
              <a:gd name="connsiteY2" fmla="*/ 546283 h 603375"/>
              <a:gd name="connsiteX0" fmla="*/ 66474 w 334921"/>
              <a:gd name="connsiteY0" fmla="*/ 0 h 603375"/>
              <a:gd name="connsiteX1" fmla="*/ 15741 w 334921"/>
              <a:gd name="connsiteY1" fmla="*/ 552999 h 603375"/>
              <a:gd name="connsiteX2" fmla="*/ 334921 w 334921"/>
              <a:gd name="connsiteY2" fmla="*/ 546283 h 603375"/>
              <a:gd name="connsiteX0" fmla="*/ 102470 w 331277"/>
              <a:gd name="connsiteY0" fmla="*/ 0 h 623036"/>
              <a:gd name="connsiteX1" fmla="*/ 12097 w 331277"/>
              <a:gd name="connsiteY1" fmla="*/ 572660 h 623036"/>
              <a:gd name="connsiteX2" fmla="*/ 331277 w 331277"/>
              <a:gd name="connsiteY2" fmla="*/ 565944 h 623036"/>
              <a:gd name="connsiteX0" fmla="*/ 103704 w 332511"/>
              <a:gd name="connsiteY0" fmla="*/ 0 h 623036"/>
              <a:gd name="connsiteX1" fmla="*/ 13331 w 332511"/>
              <a:gd name="connsiteY1" fmla="*/ 572660 h 623036"/>
              <a:gd name="connsiteX2" fmla="*/ 332511 w 332511"/>
              <a:gd name="connsiteY2" fmla="*/ 565944 h 623036"/>
              <a:gd name="connsiteX0" fmla="*/ 68538 w 297345"/>
              <a:gd name="connsiteY0" fmla="*/ 0 h 578042"/>
              <a:gd name="connsiteX1" fmla="*/ 17805 w 297345"/>
              <a:gd name="connsiteY1" fmla="*/ 474356 h 578042"/>
              <a:gd name="connsiteX2" fmla="*/ 297345 w 297345"/>
              <a:gd name="connsiteY2" fmla="*/ 565944 h 578042"/>
              <a:gd name="connsiteX0" fmla="*/ 68538 w 297345"/>
              <a:gd name="connsiteY0" fmla="*/ 0 h 578044"/>
              <a:gd name="connsiteX1" fmla="*/ 17805 w 297345"/>
              <a:gd name="connsiteY1" fmla="*/ 474356 h 578044"/>
              <a:gd name="connsiteX2" fmla="*/ 297345 w 297345"/>
              <a:gd name="connsiteY2" fmla="*/ 565944 h 578044"/>
              <a:gd name="connsiteX0" fmla="*/ 68538 w 297345"/>
              <a:gd name="connsiteY0" fmla="*/ 0 h 578042"/>
              <a:gd name="connsiteX1" fmla="*/ 17805 w 297345"/>
              <a:gd name="connsiteY1" fmla="*/ 474356 h 578042"/>
              <a:gd name="connsiteX2" fmla="*/ 297345 w 297345"/>
              <a:gd name="connsiteY2" fmla="*/ 565944 h 578042"/>
              <a:gd name="connsiteX0" fmla="*/ 68538 w 297345"/>
              <a:gd name="connsiteY0" fmla="*/ 0 h 586755"/>
              <a:gd name="connsiteX1" fmla="*/ 17805 w 297345"/>
              <a:gd name="connsiteY1" fmla="*/ 474356 h 586755"/>
              <a:gd name="connsiteX2" fmla="*/ 297345 w 297345"/>
              <a:gd name="connsiteY2" fmla="*/ 565944 h 586755"/>
              <a:gd name="connsiteX0" fmla="*/ 68538 w 286019"/>
              <a:gd name="connsiteY0" fmla="*/ 0 h 633694"/>
              <a:gd name="connsiteX1" fmla="*/ 17805 w 286019"/>
              <a:gd name="connsiteY1" fmla="*/ 474356 h 633694"/>
              <a:gd name="connsiteX2" fmla="*/ 286019 w 286019"/>
              <a:gd name="connsiteY2" fmla="*/ 624926 h 633694"/>
            </a:gdLst>
            <a:ahLst/>
            <a:cxnLst>
              <a:cxn ang="0">
                <a:pos x="connsiteX0" y="connsiteY0"/>
              </a:cxn>
              <a:cxn ang="0">
                <a:pos x="connsiteX1" y="connsiteY1"/>
              </a:cxn>
              <a:cxn ang="0">
                <a:pos x="connsiteX2" y="connsiteY2"/>
              </a:cxn>
            </a:cxnLst>
            <a:rect l="l" t="t" r="r" b="b"/>
            <a:pathLst>
              <a:path w="286019" h="633694">
                <a:moveTo>
                  <a:pt x="68538" y="0"/>
                </a:moveTo>
                <a:cubicBezTo>
                  <a:pt x="42510" y="166260"/>
                  <a:pt x="-34487" y="332519"/>
                  <a:pt x="17805" y="474356"/>
                </a:cubicBezTo>
                <a:cubicBezTo>
                  <a:pt x="81422" y="616193"/>
                  <a:pt x="99146" y="653074"/>
                  <a:pt x="286019" y="624926"/>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Arrow: Down 81">
            <a:extLst>
              <a:ext uri="{FF2B5EF4-FFF2-40B4-BE49-F238E27FC236}">
                <a16:creationId xmlns:a16="http://schemas.microsoft.com/office/drawing/2014/main" id="{972B1492-98B4-4A78-9086-D6298A6164D3}"/>
              </a:ext>
            </a:extLst>
          </p:cNvPr>
          <p:cNvSpPr/>
          <p:nvPr/>
        </p:nvSpPr>
        <p:spPr>
          <a:xfrm rot="3683711">
            <a:off x="10680489" y="1378764"/>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3624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41216-D7AE-47FD-A6A9-3EFE3EE42838}"/>
              </a:ext>
            </a:extLst>
          </p:cNvPr>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khái</a:t>
            </a:r>
            <a:r>
              <a:rPr lang="en-US" dirty="0"/>
              <a:t> </a:t>
            </a:r>
            <a:r>
              <a:rPr lang="en-US" dirty="0" err="1"/>
              <a:t>niệm</a:t>
            </a:r>
            <a:r>
              <a:rPr lang="en-US" dirty="0"/>
              <a:t> </a:t>
            </a:r>
            <a:r>
              <a:rPr lang="en-US" dirty="0" err="1"/>
              <a:t>về</a:t>
            </a:r>
            <a:r>
              <a:rPr lang="en-US" dirty="0"/>
              <a:t> “Sparse”</a:t>
            </a:r>
          </a:p>
        </p:txBody>
      </p:sp>
      <p:sp>
        <p:nvSpPr>
          <p:cNvPr id="3" name="Content Placeholder 2">
            <a:extLst>
              <a:ext uri="{FF2B5EF4-FFF2-40B4-BE49-F238E27FC236}">
                <a16:creationId xmlns:a16="http://schemas.microsoft.com/office/drawing/2014/main" id="{77D7CFED-1AFD-4004-AA7E-B797FBDE4A9C}"/>
              </a:ext>
            </a:extLst>
          </p:cNvPr>
          <p:cNvSpPr>
            <a:spLocks noGrp="1"/>
          </p:cNvSpPr>
          <p:nvPr>
            <p:ph idx="1"/>
          </p:nvPr>
        </p:nvSpPr>
        <p:spPr/>
        <p:txBody>
          <a:bodyPr>
            <a:normAutofit/>
          </a:bodyPr>
          <a:lstStyle/>
          <a:p>
            <a:r>
              <a:rPr lang="en-GB" dirty="0"/>
              <a:t>Sparse group:</a:t>
            </a:r>
          </a:p>
          <a:p>
            <a:pPr lvl="1"/>
            <a:r>
              <a:rPr lang="en-GB" dirty="0"/>
              <a:t>Number of networks/domains with group members present significantly small than number of networks/domains in internet</a:t>
            </a:r>
          </a:p>
          <a:p>
            <a:pPr lvl="1"/>
            <a:r>
              <a:rPr lang="en-GB" dirty="0"/>
              <a:t>Internet spanned by group not sufficiently resource rich to ignore overhead of current multicast schemes</a:t>
            </a:r>
          </a:p>
          <a:p>
            <a:r>
              <a:rPr lang="en-GB" dirty="0"/>
              <a:t>Group Destination Router </a:t>
            </a:r>
          </a:p>
          <a:p>
            <a:pPr lvl="1"/>
            <a:r>
              <a:rPr lang="en-GB" dirty="0"/>
              <a:t>Has local group members</a:t>
            </a:r>
          </a:p>
          <a:p>
            <a:pPr lvl="1"/>
            <a:r>
              <a:rPr lang="en-GB" dirty="0"/>
              <a:t>Router becomes destination router for given group when at least one host joins group</a:t>
            </a:r>
          </a:p>
          <a:p>
            <a:pPr lvl="2"/>
            <a:r>
              <a:rPr lang="en-GB" dirty="0"/>
              <a:t>Using IGMP or similar</a:t>
            </a:r>
          </a:p>
          <a:p>
            <a:r>
              <a:rPr lang="en-GB" dirty="0"/>
              <a:t>Group source router</a:t>
            </a:r>
          </a:p>
          <a:p>
            <a:pPr lvl="1"/>
            <a:r>
              <a:rPr lang="en-GB" dirty="0"/>
              <a:t>Attaches to network with at least one host transmitting on multicast address via that router</a:t>
            </a:r>
          </a:p>
          <a:p>
            <a:endParaRPr lang="en-US" dirty="0"/>
          </a:p>
        </p:txBody>
      </p:sp>
      <p:sp>
        <p:nvSpPr>
          <p:cNvPr id="4" name="Slide Number Placeholder 3">
            <a:extLst>
              <a:ext uri="{FF2B5EF4-FFF2-40B4-BE49-F238E27FC236}">
                <a16:creationId xmlns:a16="http://schemas.microsoft.com/office/drawing/2014/main" id="{5B27CFDE-31F1-4639-9746-3C9B8C493D87}"/>
              </a:ext>
            </a:extLst>
          </p:cNvPr>
          <p:cNvSpPr>
            <a:spLocks noGrp="1"/>
          </p:cNvSpPr>
          <p:nvPr>
            <p:ph type="sldNum" sz="quarter" idx="12"/>
          </p:nvPr>
        </p:nvSpPr>
        <p:spPr/>
        <p:txBody>
          <a:bodyPr/>
          <a:lstStyle/>
          <a:p>
            <a:fld id="{DF28FB93-0A08-4E7D-8E63-9EFA29F1E093}" type="slidenum">
              <a:rPr lang="en-US" smtClean="0"/>
              <a:pPr/>
              <a:t>52</a:t>
            </a:fld>
            <a:endParaRPr lang="en-US"/>
          </a:p>
        </p:txBody>
      </p:sp>
    </p:spTree>
    <p:extLst>
      <p:ext uri="{BB962C8B-B14F-4D97-AF65-F5344CB8AC3E}">
        <p14:creationId xmlns:p14="http://schemas.microsoft.com/office/powerpoint/2010/main" val="45445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ED957-5E6B-4A38-9AA4-825DAAD9AE54}"/>
              </a:ext>
            </a:extLst>
          </p:cNvPr>
          <p:cNvSpPr>
            <a:spLocks noGrp="1"/>
          </p:cNvSpPr>
          <p:nvPr>
            <p:ph type="title"/>
          </p:nvPr>
        </p:nvSpPr>
        <p:spPr/>
        <p:txBody>
          <a:bodyPr/>
          <a:lstStyle/>
          <a:p>
            <a:r>
              <a:rPr lang="en-US" dirty="0"/>
              <a:t>PIM Sparse Mode </a:t>
            </a:r>
          </a:p>
        </p:txBody>
      </p:sp>
      <p:sp>
        <p:nvSpPr>
          <p:cNvPr id="3" name="Content Placeholder 2">
            <a:extLst>
              <a:ext uri="{FF2B5EF4-FFF2-40B4-BE49-F238E27FC236}">
                <a16:creationId xmlns:a16="http://schemas.microsoft.com/office/drawing/2014/main" id="{0BA45459-A064-47D8-82A2-36F32F7F90BF}"/>
              </a:ext>
            </a:extLst>
          </p:cNvPr>
          <p:cNvSpPr>
            <a:spLocks noGrp="1"/>
          </p:cNvSpPr>
          <p:nvPr>
            <p:ph idx="1"/>
          </p:nvPr>
        </p:nvSpPr>
        <p:spPr/>
        <p:txBody>
          <a:bodyPr>
            <a:normAutofit/>
          </a:bodyPr>
          <a:lstStyle/>
          <a:p>
            <a:r>
              <a:rPr lang="en-GB" dirty="0"/>
              <a:t>For a group, one router designated rendezvous point (RP)</a:t>
            </a:r>
          </a:p>
          <a:p>
            <a:r>
              <a:rPr lang="en-GB" dirty="0"/>
              <a:t>Group destination router sends join message towards RP requesting its members be added to group</a:t>
            </a:r>
          </a:p>
          <a:p>
            <a:pPr lvl="1"/>
            <a:r>
              <a:rPr lang="en-GB" dirty="0"/>
              <a:t>Use unicast shortest path route to send</a:t>
            </a:r>
          </a:p>
          <a:p>
            <a:pPr lvl="1"/>
            <a:r>
              <a:rPr lang="en-GB" dirty="0"/>
              <a:t>Reverse path becomes part of distribution tree for this RP to listeners in this group</a:t>
            </a:r>
          </a:p>
          <a:p>
            <a:r>
              <a:rPr lang="en-GB" dirty="0"/>
              <a:t>Node sending to group sends towards RP using shortest path unicast route</a:t>
            </a:r>
          </a:p>
          <a:p>
            <a:r>
              <a:rPr lang="en-GB" dirty="0"/>
              <a:t>Destination router may replace group-shared tree with shortest path tree to any source</a:t>
            </a:r>
          </a:p>
          <a:p>
            <a:pPr lvl="1"/>
            <a:r>
              <a:rPr lang="en-GB" dirty="0"/>
              <a:t>By sending a join back to source router along unicast shortest path</a:t>
            </a:r>
          </a:p>
          <a:p>
            <a:r>
              <a:rPr lang="en-GB" dirty="0"/>
              <a:t>Selection of RP dynamic</a:t>
            </a:r>
          </a:p>
          <a:p>
            <a:pPr lvl="1"/>
            <a:r>
              <a:rPr lang="en-GB" dirty="0"/>
              <a:t>Not critical</a:t>
            </a:r>
          </a:p>
          <a:p>
            <a:endParaRPr lang="en-US" dirty="0"/>
          </a:p>
        </p:txBody>
      </p:sp>
      <p:sp>
        <p:nvSpPr>
          <p:cNvPr id="4" name="Slide Number Placeholder 3">
            <a:extLst>
              <a:ext uri="{FF2B5EF4-FFF2-40B4-BE49-F238E27FC236}">
                <a16:creationId xmlns:a16="http://schemas.microsoft.com/office/drawing/2014/main" id="{D684EDDF-3C84-4A54-AFDB-A6620D442BD7}"/>
              </a:ext>
            </a:extLst>
          </p:cNvPr>
          <p:cNvSpPr>
            <a:spLocks noGrp="1"/>
          </p:cNvSpPr>
          <p:nvPr>
            <p:ph type="sldNum" sz="quarter" idx="12"/>
          </p:nvPr>
        </p:nvSpPr>
        <p:spPr/>
        <p:txBody>
          <a:bodyPr/>
          <a:lstStyle/>
          <a:p>
            <a:fld id="{DF28FB93-0A08-4E7D-8E63-9EFA29F1E093}" type="slidenum">
              <a:rPr lang="en-US" smtClean="0"/>
              <a:pPr/>
              <a:t>53</a:t>
            </a:fld>
            <a:endParaRPr lang="en-US"/>
          </a:p>
        </p:txBody>
      </p:sp>
    </p:spTree>
    <p:extLst>
      <p:ext uri="{BB962C8B-B14F-4D97-AF65-F5344CB8AC3E}">
        <p14:creationId xmlns:p14="http://schemas.microsoft.com/office/powerpoint/2010/main" val="3907560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2547E-4E9B-40BD-8297-62C678F722C9}"/>
              </a:ext>
            </a:extLst>
          </p:cNvPr>
          <p:cNvSpPr>
            <a:spLocks noGrp="1"/>
          </p:cNvSpPr>
          <p:nvPr>
            <p:ph type="title"/>
          </p:nvPr>
        </p:nvSpPr>
        <p:spPr/>
        <p:txBody>
          <a:bodyPr/>
          <a:lstStyle/>
          <a:p>
            <a:r>
              <a:rPr lang="en-US" dirty="0"/>
              <a:t>PIM Sparse Mode (2)</a:t>
            </a:r>
          </a:p>
        </p:txBody>
      </p:sp>
      <p:sp>
        <p:nvSpPr>
          <p:cNvPr id="3" name="Content Placeholder 2">
            <a:extLst>
              <a:ext uri="{FF2B5EF4-FFF2-40B4-BE49-F238E27FC236}">
                <a16:creationId xmlns:a16="http://schemas.microsoft.com/office/drawing/2014/main" id="{747B56D1-2D60-40F8-BB21-7D8C65E94D3C}"/>
              </a:ext>
            </a:extLst>
          </p:cNvPr>
          <p:cNvSpPr>
            <a:spLocks noGrp="1"/>
          </p:cNvSpPr>
          <p:nvPr>
            <p:ph idx="1"/>
          </p:nvPr>
        </p:nvSpPr>
        <p:spPr/>
        <p:txBody>
          <a:bodyPr>
            <a:normAutofit lnSpcReduction="10000"/>
          </a:bodyPr>
          <a:lstStyle/>
          <a:p>
            <a:r>
              <a:rPr lang="en-GB" dirty="0"/>
              <a:t>Explicit join model</a:t>
            </a:r>
          </a:p>
          <a:p>
            <a:pPr lvl="1"/>
            <a:r>
              <a:rPr lang="en-GB" dirty="0"/>
              <a:t>Receivers join to the Rendezvous Point (RP)</a:t>
            </a:r>
          </a:p>
          <a:p>
            <a:pPr lvl="1"/>
            <a:r>
              <a:rPr lang="en-GB" dirty="0"/>
              <a:t>Senders register with the RP</a:t>
            </a:r>
          </a:p>
          <a:p>
            <a:pPr lvl="1"/>
            <a:r>
              <a:rPr lang="en-GB" dirty="0"/>
              <a:t>Data flows down the shared tree and goes only </a:t>
            </a:r>
            <a:br>
              <a:rPr lang="en-GB" dirty="0"/>
            </a:br>
            <a:r>
              <a:rPr lang="en-GB" dirty="0"/>
              <a:t>to places that need the data from the sources</a:t>
            </a:r>
          </a:p>
          <a:p>
            <a:pPr lvl="1"/>
            <a:r>
              <a:rPr lang="en-GB" dirty="0"/>
              <a:t>Last hop routers can join source tree if the data rate warrants by sending joins to the source</a:t>
            </a:r>
          </a:p>
          <a:p>
            <a:r>
              <a:rPr lang="en-GB" dirty="0"/>
              <a:t>RPF check for the shared tree uses the RP</a:t>
            </a:r>
          </a:p>
          <a:p>
            <a:r>
              <a:rPr lang="en-GB" dirty="0"/>
              <a:t>RPF check for the source tree uses the source</a:t>
            </a:r>
          </a:p>
          <a:p>
            <a:r>
              <a:rPr lang="en-GB" dirty="0"/>
              <a:t>Only one RP is chosen for a particular group</a:t>
            </a:r>
          </a:p>
          <a:p>
            <a:r>
              <a:rPr lang="en-GB" dirty="0"/>
              <a:t>RP statically configured or dynamically learned (Auto-RP, PIM v2 candidate RP advertisements)</a:t>
            </a:r>
          </a:p>
          <a:p>
            <a:r>
              <a:rPr lang="en-GB" dirty="0"/>
              <a:t>Data forwarded based on the source state (S, G) if it exists, otherwise use the shared state (*, G)</a:t>
            </a:r>
            <a:endParaRPr lang="en-US" dirty="0"/>
          </a:p>
        </p:txBody>
      </p:sp>
      <p:sp>
        <p:nvSpPr>
          <p:cNvPr id="4" name="Slide Number Placeholder 3">
            <a:extLst>
              <a:ext uri="{FF2B5EF4-FFF2-40B4-BE49-F238E27FC236}">
                <a16:creationId xmlns:a16="http://schemas.microsoft.com/office/drawing/2014/main" id="{56F11573-9091-4273-8043-9F06B4BD726A}"/>
              </a:ext>
            </a:extLst>
          </p:cNvPr>
          <p:cNvSpPr>
            <a:spLocks noGrp="1"/>
          </p:cNvSpPr>
          <p:nvPr>
            <p:ph type="sldNum" sz="quarter" idx="12"/>
          </p:nvPr>
        </p:nvSpPr>
        <p:spPr/>
        <p:txBody>
          <a:bodyPr/>
          <a:lstStyle/>
          <a:p>
            <a:fld id="{DF28FB93-0A08-4E7D-8E63-9EFA29F1E093}" type="slidenum">
              <a:rPr lang="en-US" smtClean="0"/>
              <a:pPr/>
              <a:t>54</a:t>
            </a:fld>
            <a:endParaRPr lang="en-US"/>
          </a:p>
        </p:txBody>
      </p:sp>
    </p:spTree>
    <p:extLst>
      <p:ext uri="{BB962C8B-B14F-4D97-AF65-F5344CB8AC3E}">
        <p14:creationId xmlns:p14="http://schemas.microsoft.com/office/powerpoint/2010/main" val="246950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6C74C-FFCA-4C2C-A07E-69E20122199E}"/>
              </a:ext>
            </a:extLst>
          </p:cNvPr>
          <p:cNvSpPr>
            <a:spLocks noGrp="1"/>
          </p:cNvSpPr>
          <p:nvPr>
            <p:ph type="title"/>
          </p:nvPr>
        </p:nvSpPr>
        <p:spPr/>
        <p:txBody>
          <a:bodyPr/>
          <a:lstStyle/>
          <a:p>
            <a:r>
              <a:rPr lang="vi-VN" dirty="0"/>
              <a:t>Vai trò của FHR và LHR</a:t>
            </a:r>
            <a:endParaRPr lang="en-US" dirty="0"/>
          </a:p>
        </p:txBody>
      </p:sp>
      <p:sp>
        <p:nvSpPr>
          <p:cNvPr id="3" name="Content Placeholder 2">
            <a:extLst>
              <a:ext uri="{FF2B5EF4-FFF2-40B4-BE49-F238E27FC236}">
                <a16:creationId xmlns:a16="http://schemas.microsoft.com/office/drawing/2014/main" id="{79A8391E-9092-47D7-A5CA-4417EB57F798}"/>
              </a:ext>
            </a:extLst>
          </p:cNvPr>
          <p:cNvSpPr>
            <a:spLocks noGrp="1"/>
          </p:cNvSpPr>
          <p:nvPr>
            <p:ph idx="1"/>
          </p:nvPr>
        </p:nvSpPr>
        <p:spPr>
          <a:xfrm>
            <a:off x="837981" y="1227909"/>
            <a:ext cx="6253957" cy="4949054"/>
          </a:xfrm>
        </p:spPr>
        <p:txBody>
          <a:bodyPr>
            <a:normAutofit/>
          </a:bodyPr>
          <a:lstStyle/>
          <a:p>
            <a:r>
              <a:rPr lang="vi-VN" sz="2000" dirty="0"/>
              <a:t>First Hop Router (RHR)</a:t>
            </a:r>
          </a:p>
          <a:p>
            <a:pPr lvl="1"/>
            <a:r>
              <a:rPr lang="vi-VN" sz="1800" dirty="0"/>
              <a:t>R1</a:t>
            </a:r>
          </a:p>
          <a:p>
            <a:r>
              <a:rPr lang="vi-VN" sz="2000" dirty="0"/>
              <a:t>Last Hop Router (LHR)</a:t>
            </a:r>
          </a:p>
          <a:p>
            <a:pPr lvl="1"/>
            <a:r>
              <a:rPr lang="vi-VN" sz="1800" dirty="0"/>
              <a:t>R4 &amp; R5 (cho các trạm nghe khác nhau)</a:t>
            </a:r>
            <a:endParaRPr lang="en-US" sz="1800" dirty="0"/>
          </a:p>
        </p:txBody>
      </p:sp>
      <p:sp>
        <p:nvSpPr>
          <p:cNvPr id="4" name="Slide Number Placeholder 3">
            <a:extLst>
              <a:ext uri="{FF2B5EF4-FFF2-40B4-BE49-F238E27FC236}">
                <a16:creationId xmlns:a16="http://schemas.microsoft.com/office/drawing/2014/main" id="{6B7ABF73-A8EC-4D14-B389-59D7E0AFA9F0}"/>
              </a:ext>
            </a:extLst>
          </p:cNvPr>
          <p:cNvSpPr>
            <a:spLocks noGrp="1"/>
          </p:cNvSpPr>
          <p:nvPr>
            <p:ph type="sldNum" sz="quarter" idx="12"/>
          </p:nvPr>
        </p:nvSpPr>
        <p:spPr/>
        <p:txBody>
          <a:bodyPr/>
          <a:lstStyle/>
          <a:p>
            <a:fld id="{DF28FB93-0A08-4E7D-8E63-9EFA29F1E093}" type="slidenum">
              <a:rPr lang="en-US" smtClean="0"/>
              <a:pPr/>
              <a:t>55</a:t>
            </a:fld>
            <a:endParaRPr lang="en-US"/>
          </a:p>
        </p:txBody>
      </p:sp>
      <p:sp>
        <p:nvSpPr>
          <p:cNvPr id="5" name="Line 21">
            <a:extLst>
              <a:ext uri="{FF2B5EF4-FFF2-40B4-BE49-F238E27FC236}">
                <a16:creationId xmlns:a16="http://schemas.microsoft.com/office/drawing/2014/main" id="{8A33B987-BF87-448F-ACDA-714AAF416241}"/>
              </a:ext>
            </a:extLst>
          </p:cNvPr>
          <p:cNvSpPr>
            <a:spLocks noChangeShapeType="1"/>
          </p:cNvSpPr>
          <p:nvPr/>
        </p:nvSpPr>
        <p:spPr bwMode="auto">
          <a:xfrm>
            <a:off x="8721699" y="3981563"/>
            <a:ext cx="1292361"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21">
            <a:extLst>
              <a:ext uri="{FF2B5EF4-FFF2-40B4-BE49-F238E27FC236}">
                <a16:creationId xmlns:a16="http://schemas.microsoft.com/office/drawing/2014/main" id="{0575184B-8917-43C5-9E05-CDBD2A354B71}"/>
              </a:ext>
            </a:extLst>
          </p:cNvPr>
          <p:cNvSpPr>
            <a:spLocks noChangeShapeType="1"/>
          </p:cNvSpPr>
          <p:nvPr/>
        </p:nvSpPr>
        <p:spPr bwMode="auto">
          <a:xfrm>
            <a:off x="8018462" y="3014131"/>
            <a:ext cx="3867150"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6">
            <a:extLst>
              <a:ext uri="{FF2B5EF4-FFF2-40B4-BE49-F238E27FC236}">
                <a16:creationId xmlns:a16="http://schemas.microsoft.com/office/drawing/2014/main" id="{D4A24A12-EB5C-4592-9306-797D60D9C29C}"/>
              </a:ext>
            </a:extLst>
          </p:cNvPr>
          <p:cNvSpPr>
            <a:spLocks noChangeArrowheads="1"/>
          </p:cNvSpPr>
          <p:nvPr/>
        </p:nvSpPr>
        <p:spPr bwMode="auto">
          <a:xfrm>
            <a:off x="7670774" y="5629273"/>
            <a:ext cx="91050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Receiver</a:t>
            </a:r>
          </a:p>
        </p:txBody>
      </p:sp>
      <p:sp>
        <p:nvSpPr>
          <p:cNvPr id="8" name="Rectangle 7">
            <a:extLst>
              <a:ext uri="{FF2B5EF4-FFF2-40B4-BE49-F238E27FC236}">
                <a16:creationId xmlns:a16="http://schemas.microsoft.com/office/drawing/2014/main" id="{1F684141-9DF5-4B94-96F3-0A6A26F492B6}"/>
              </a:ext>
            </a:extLst>
          </p:cNvPr>
          <p:cNvSpPr>
            <a:spLocks noChangeArrowheads="1"/>
          </p:cNvSpPr>
          <p:nvPr/>
        </p:nvSpPr>
        <p:spPr bwMode="auto">
          <a:xfrm>
            <a:off x="8934450"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R2</a:t>
            </a:r>
          </a:p>
        </p:txBody>
      </p:sp>
      <p:sp>
        <p:nvSpPr>
          <p:cNvPr id="9" name="Rectangle 8">
            <a:extLst>
              <a:ext uri="{FF2B5EF4-FFF2-40B4-BE49-F238E27FC236}">
                <a16:creationId xmlns:a16="http://schemas.microsoft.com/office/drawing/2014/main" id="{F6FD32BC-EDC4-4156-9B17-D4B123BA5F25}"/>
              </a:ext>
            </a:extLst>
          </p:cNvPr>
          <p:cNvSpPr>
            <a:spLocks noChangeArrowheads="1"/>
          </p:cNvSpPr>
          <p:nvPr/>
        </p:nvSpPr>
        <p:spPr bwMode="auto">
          <a:xfrm>
            <a:off x="10215562" y="4019552"/>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R5</a:t>
            </a:r>
          </a:p>
        </p:txBody>
      </p:sp>
      <p:sp>
        <p:nvSpPr>
          <p:cNvPr id="10" name="Rectangle 10">
            <a:extLst>
              <a:ext uri="{FF2B5EF4-FFF2-40B4-BE49-F238E27FC236}">
                <a16:creationId xmlns:a16="http://schemas.microsoft.com/office/drawing/2014/main" id="{3BDD821D-7BFF-49FD-B642-6FB3D7ED9B57}"/>
              </a:ext>
            </a:extLst>
          </p:cNvPr>
          <p:cNvSpPr>
            <a:spLocks noChangeArrowheads="1"/>
          </p:cNvSpPr>
          <p:nvPr/>
        </p:nvSpPr>
        <p:spPr bwMode="auto">
          <a:xfrm>
            <a:off x="7857331"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R1</a:t>
            </a:r>
          </a:p>
        </p:txBody>
      </p:sp>
      <p:sp>
        <p:nvSpPr>
          <p:cNvPr id="11" name="Rectangle 11">
            <a:extLst>
              <a:ext uri="{FF2B5EF4-FFF2-40B4-BE49-F238E27FC236}">
                <a16:creationId xmlns:a16="http://schemas.microsoft.com/office/drawing/2014/main" id="{DA0E41E9-89F9-4619-A492-87786A3986E9}"/>
              </a:ext>
            </a:extLst>
          </p:cNvPr>
          <p:cNvSpPr>
            <a:spLocks noChangeArrowheads="1"/>
          </p:cNvSpPr>
          <p:nvPr/>
        </p:nvSpPr>
        <p:spPr bwMode="auto">
          <a:xfrm>
            <a:off x="11220450" y="2644844"/>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R3</a:t>
            </a:r>
          </a:p>
        </p:txBody>
      </p:sp>
      <p:sp>
        <p:nvSpPr>
          <p:cNvPr id="12" name="Rectangle 12">
            <a:extLst>
              <a:ext uri="{FF2B5EF4-FFF2-40B4-BE49-F238E27FC236}">
                <a16:creationId xmlns:a16="http://schemas.microsoft.com/office/drawing/2014/main" id="{22215259-4793-405B-B786-7692A160D1F9}"/>
              </a:ext>
            </a:extLst>
          </p:cNvPr>
          <p:cNvSpPr>
            <a:spLocks noChangeArrowheads="1"/>
          </p:cNvSpPr>
          <p:nvPr/>
        </p:nvSpPr>
        <p:spPr bwMode="auto">
          <a:xfrm>
            <a:off x="7654556" y="1420812"/>
            <a:ext cx="771044"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Source</a:t>
            </a:r>
          </a:p>
        </p:txBody>
      </p:sp>
      <p:sp>
        <p:nvSpPr>
          <p:cNvPr id="13" name="Rectangle 23">
            <a:extLst>
              <a:ext uri="{FF2B5EF4-FFF2-40B4-BE49-F238E27FC236}">
                <a16:creationId xmlns:a16="http://schemas.microsoft.com/office/drawing/2014/main" id="{6F876A2B-F390-4EAB-AF31-0E363EBACA43}"/>
              </a:ext>
            </a:extLst>
          </p:cNvPr>
          <p:cNvSpPr>
            <a:spLocks noChangeArrowheads="1"/>
          </p:cNvSpPr>
          <p:nvPr/>
        </p:nvSpPr>
        <p:spPr bwMode="auto">
          <a:xfrm>
            <a:off x="8586711" y="4019552"/>
            <a:ext cx="39273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R4</a:t>
            </a:r>
          </a:p>
        </p:txBody>
      </p:sp>
      <p:sp>
        <p:nvSpPr>
          <p:cNvPr id="14" name="Rectangle 25">
            <a:extLst>
              <a:ext uri="{FF2B5EF4-FFF2-40B4-BE49-F238E27FC236}">
                <a16:creationId xmlns:a16="http://schemas.microsoft.com/office/drawing/2014/main" id="{7686775C-695D-4023-9BC4-41BE2A9FC344}"/>
              </a:ext>
            </a:extLst>
          </p:cNvPr>
          <p:cNvSpPr>
            <a:spLocks noChangeArrowheads="1"/>
          </p:cNvSpPr>
          <p:nvPr/>
        </p:nvSpPr>
        <p:spPr bwMode="auto">
          <a:xfrm>
            <a:off x="9820274" y="5636860"/>
            <a:ext cx="910505"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t>Receiver</a:t>
            </a:r>
          </a:p>
        </p:txBody>
      </p:sp>
      <p:sp>
        <p:nvSpPr>
          <p:cNvPr id="15" name="Rectangle 34">
            <a:extLst>
              <a:ext uri="{FF2B5EF4-FFF2-40B4-BE49-F238E27FC236}">
                <a16:creationId xmlns:a16="http://schemas.microsoft.com/office/drawing/2014/main" id="{AB5823F0-B393-47DC-BBAF-F516B0CEEDBC}"/>
              </a:ext>
            </a:extLst>
          </p:cNvPr>
          <p:cNvSpPr>
            <a:spLocks noChangeArrowheads="1"/>
          </p:cNvSpPr>
          <p:nvPr/>
        </p:nvSpPr>
        <p:spPr bwMode="auto">
          <a:xfrm>
            <a:off x="10081007" y="2659132"/>
            <a:ext cx="413574" cy="2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39688" rIns="80962" bIns="39688">
            <a:spAutoFit/>
          </a:bodyPr>
          <a:lstStyle>
            <a:lvl1pPr defTabSz="701675" eaLnBrk="0" hangingPunct="0">
              <a:defRPr sz="1600" b="1">
                <a:solidFill>
                  <a:schemeClr val="tx1"/>
                </a:solidFill>
                <a:latin typeface="Arial" panose="020B0604020202020204" pitchFamily="34" charset="0"/>
              </a:defRPr>
            </a:lvl1pPr>
            <a:lvl2pPr marL="742950" indent="-285750" defTabSz="701675" eaLnBrk="0" hangingPunct="0">
              <a:defRPr sz="1600" b="1">
                <a:solidFill>
                  <a:schemeClr val="tx1"/>
                </a:solidFill>
                <a:latin typeface="Arial" panose="020B0604020202020204" pitchFamily="34" charset="0"/>
              </a:defRPr>
            </a:lvl2pPr>
            <a:lvl3pPr marL="1143000" indent="-228600" defTabSz="701675" eaLnBrk="0" hangingPunct="0">
              <a:defRPr sz="1600" b="1">
                <a:solidFill>
                  <a:schemeClr val="tx1"/>
                </a:solidFill>
                <a:latin typeface="Arial" panose="020B0604020202020204" pitchFamily="34" charset="0"/>
              </a:defRPr>
            </a:lvl3pPr>
            <a:lvl4pPr marL="1600200" indent="-228600" defTabSz="701675" eaLnBrk="0" hangingPunct="0">
              <a:defRPr sz="1600" b="1">
                <a:solidFill>
                  <a:schemeClr val="tx1"/>
                </a:solidFill>
                <a:latin typeface="Arial" panose="020B0604020202020204" pitchFamily="34" charset="0"/>
              </a:defRPr>
            </a:lvl4pPr>
            <a:lvl5pPr marL="2057400" indent="-228600" defTabSz="701675" eaLnBrk="0" hangingPunct="0">
              <a:defRPr sz="1600" b="1">
                <a:solidFill>
                  <a:schemeClr val="tx1"/>
                </a:solidFill>
                <a:latin typeface="Arial" panose="020B0604020202020204" pitchFamily="34" charset="0"/>
              </a:defRPr>
            </a:lvl5pPr>
            <a:lvl6pPr marL="2514600" indent="-228600" defTabSz="701675" eaLnBrk="0" fontAlgn="base" hangingPunct="0">
              <a:spcBef>
                <a:spcPct val="0"/>
              </a:spcBef>
              <a:spcAft>
                <a:spcPct val="0"/>
              </a:spcAft>
              <a:defRPr sz="1600" b="1">
                <a:solidFill>
                  <a:schemeClr val="tx1"/>
                </a:solidFill>
                <a:latin typeface="Arial" panose="020B0604020202020204" pitchFamily="34" charset="0"/>
              </a:defRPr>
            </a:lvl6pPr>
            <a:lvl7pPr marL="2971800" indent="-228600" defTabSz="701675" eaLnBrk="0" fontAlgn="base" hangingPunct="0">
              <a:spcBef>
                <a:spcPct val="0"/>
              </a:spcBef>
              <a:spcAft>
                <a:spcPct val="0"/>
              </a:spcAft>
              <a:defRPr sz="1600" b="1">
                <a:solidFill>
                  <a:schemeClr val="tx1"/>
                </a:solidFill>
                <a:latin typeface="Arial" panose="020B0604020202020204" pitchFamily="34" charset="0"/>
              </a:defRPr>
            </a:lvl7pPr>
            <a:lvl8pPr marL="3429000" indent="-228600" defTabSz="701675" eaLnBrk="0" fontAlgn="base" hangingPunct="0">
              <a:spcBef>
                <a:spcPct val="0"/>
              </a:spcBef>
              <a:spcAft>
                <a:spcPct val="0"/>
              </a:spcAft>
              <a:defRPr sz="1600" b="1">
                <a:solidFill>
                  <a:schemeClr val="tx1"/>
                </a:solidFill>
                <a:latin typeface="Arial" panose="020B0604020202020204" pitchFamily="34" charset="0"/>
              </a:defRPr>
            </a:lvl8pPr>
            <a:lvl9pPr marL="3886200" indent="-228600" defTabSz="701675" eaLnBrk="0" fontAlgn="base" hangingPunct="0">
              <a:spcBef>
                <a:spcPct val="0"/>
              </a:spcBef>
              <a:spcAft>
                <a:spcPct val="0"/>
              </a:spcAft>
              <a:defRPr sz="1600" b="1">
                <a:solidFill>
                  <a:schemeClr val="tx1"/>
                </a:solidFill>
                <a:latin typeface="Arial" panose="020B0604020202020204" pitchFamily="34" charset="0"/>
              </a:defRPr>
            </a:lvl9pPr>
          </a:lstStyle>
          <a:p>
            <a:r>
              <a:rPr lang="en-US" altLang="en-US" sz="1400" dirty="0">
                <a:solidFill>
                  <a:srgbClr val="FF0000"/>
                </a:solidFill>
              </a:rPr>
              <a:t>RP</a:t>
            </a:r>
          </a:p>
        </p:txBody>
      </p:sp>
      <p:sp>
        <p:nvSpPr>
          <p:cNvPr id="16" name="Line 12">
            <a:extLst>
              <a:ext uri="{FF2B5EF4-FFF2-40B4-BE49-F238E27FC236}">
                <a16:creationId xmlns:a16="http://schemas.microsoft.com/office/drawing/2014/main" id="{CA9B6870-0722-418D-A643-4A03B8C1BEF8}"/>
              </a:ext>
            </a:extLst>
          </p:cNvPr>
          <p:cNvSpPr>
            <a:spLocks noChangeShapeType="1"/>
          </p:cNvSpPr>
          <p:nvPr/>
        </p:nvSpPr>
        <p:spPr bwMode="auto">
          <a:xfrm>
            <a:off x="7899600" y="3022101"/>
            <a:ext cx="625277" cy="95946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2">
            <a:extLst>
              <a:ext uri="{FF2B5EF4-FFF2-40B4-BE49-F238E27FC236}">
                <a16:creationId xmlns:a16="http://schemas.microsoft.com/office/drawing/2014/main" id="{061828DB-F93F-45E2-8C80-BE4191A0327E}"/>
              </a:ext>
            </a:extLst>
          </p:cNvPr>
          <p:cNvSpPr>
            <a:spLocks noChangeShapeType="1"/>
          </p:cNvSpPr>
          <p:nvPr/>
        </p:nvSpPr>
        <p:spPr bwMode="auto">
          <a:xfrm>
            <a:off x="7548562" y="1781175"/>
            <a:ext cx="0" cy="535918"/>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2">
            <a:extLst>
              <a:ext uri="{FF2B5EF4-FFF2-40B4-BE49-F238E27FC236}">
                <a16:creationId xmlns:a16="http://schemas.microsoft.com/office/drawing/2014/main" id="{FE0DD788-626E-4FAC-9157-DA535CF62093}"/>
              </a:ext>
            </a:extLst>
          </p:cNvPr>
          <p:cNvSpPr>
            <a:spLocks noChangeShapeType="1"/>
          </p:cNvSpPr>
          <p:nvPr/>
        </p:nvSpPr>
        <p:spPr bwMode="auto">
          <a:xfrm>
            <a:off x="7853362" y="2317093"/>
            <a:ext cx="0" cy="611881"/>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21">
            <a:extLst>
              <a:ext uri="{FF2B5EF4-FFF2-40B4-BE49-F238E27FC236}">
                <a16:creationId xmlns:a16="http://schemas.microsoft.com/office/drawing/2014/main" id="{D656279B-3519-4ACF-9F35-4A37CBC810D3}"/>
              </a:ext>
            </a:extLst>
          </p:cNvPr>
          <p:cNvSpPr>
            <a:spLocks noChangeShapeType="1"/>
          </p:cNvSpPr>
          <p:nvPr/>
        </p:nvSpPr>
        <p:spPr bwMode="auto">
          <a:xfrm flipV="1">
            <a:off x="7834474" y="4757737"/>
            <a:ext cx="10347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21">
            <a:extLst>
              <a:ext uri="{FF2B5EF4-FFF2-40B4-BE49-F238E27FC236}">
                <a16:creationId xmlns:a16="http://schemas.microsoft.com/office/drawing/2014/main" id="{88ECBFCB-7CAF-4D38-9F78-267A393D8619}"/>
              </a:ext>
            </a:extLst>
          </p:cNvPr>
          <p:cNvSpPr>
            <a:spLocks noChangeShapeType="1"/>
          </p:cNvSpPr>
          <p:nvPr/>
        </p:nvSpPr>
        <p:spPr bwMode="auto">
          <a:xfrm flipV="1">
            <a:off x="9784379" y="4757737"/>
            <a:ext cx="1034725"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2">
            <a:extLst>
              <a:ext uri="{FF2B5EF4-FFF2-40B4-BE49-F238E27FC236}">
                <a16:creationId xmlns:a16="http://schemas.microsoft.com/office/drawing/2014/main" id="{7A318A6E-D893-4847-9C39-3E143ABAF9A4}"/>
              </a:ext>
            </a:extLst>
          </p:cNvPr>
          <p:cNvSpPr>
            <a:spLocks noChangeShapeType="1"/>
          </p:cNvSpPr>
          <p:nvPr/>
        </p:nvSpPr>
        <p:spPr bwMode="auto">
          <a:xfrm>
            <a:off x="8524877" y="4038599"/>
            <a:ext cx="0" cy="719137"/>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2">
            <a:extLst>
              <a:ext uri="{FF2B5EF4-FFF2-40B4-BE49-F238E27FC236}">
                <a16:creationId xmlns:a16="http://schemas.microsoft.com/office/drawing/2014/main" id="{4CB4FF12-AD85-430B-85BD-1ADACB998DC6}"/>
              </a:ext>
            </a:extLst>
          </p:cNvPr>
          <p:cNvSpPr>
            <a:spLocks noChangeShapeType="1"/>
          </p:cNvSpPr>
          <p:nvPr/>
        </p:nvSpPr>
        <p:spPr bwMode="auto">
          <a:xfrm>
            <a:off x="10117137" y="4038600"/>
            <a:ext cx="0" cy="719138"/>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2">
            <a:extLst>
              <a:ext uri="{FF2B5EF4-FFF2-40B4-BE49-F238E27FC236}">
                <a16:creationId xmlns:a16="http://schemas.microsoft.com/office/drawing/2014/main" id="{31A5DAB2-CB02-4AE1-BCC2-FF8250A997DE}"/>
              </a:ext>
            </a:extLst>
          </p:cNvPr>
          <p:cNvSpPr>
            <a:spLocks noChangeShapeType="1"/>
          </p:cNvSpPr>
          <p:nvPr/>
        </p:nvSpPr>
        <p:spPr bwMode="auto">
          <a:xfrm flipH="1">
            <a:off x="8524877" y="3033180"/>
            <a:ext cx="1535846" cy="910393"/>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12">
            <a:extLst>
              <a:ext uri="{FF2B5EF4-FFF2-40B4-BE49-F238E27FC236}">
                <a16:creationId xmlns:a16="http://schemas.microsoft.com/office/drawing/2014/main" id="{400ABAA2-1C9D-4EB3-8DF4-A88915A0BC57}"/>
              </a:ext>
            </a:extLst>
          </p:cNvPr>
          <p:cNvSpPr>
            <a:spLocks noChangeShapeType="1"/>
          </p:cNvSpPr>
          <p:nvPr/>
        </p:nvSpPr>
        <p:spPr bwMode="auto">
          <a:xfrm>
            <a:off x="8112026" y="4770437"/>
            <a:ext cx="0" cy="50641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12">
            <a:extLst>
              <a:ext uri="{FF2B5EF4-FFF2-40B4-BE49-F238E27FC236}">
                <a16:creationId xmlns:a16="http://schemas.microsoft.com/office/drawing/2014/main" id="{F6D60727-4670-415C-864E-BC6C3858D1D0}"/>
              </a:ext>
            </a:extLst>
          </p:cNvPr>
          <p:cNvSpPr>
            <a:spLocks noChangeShapeType="1"/>
          </p:cNvSpPr>
          <p:nvPr/>
        </p:nvSpPr>
        <p:spPr bwMode="auto">
          <a:xfrm>
            <a:off x="10352187" y="4770437"/>
            <a:ext cx="0" cy="506412"/>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7" name="Picture 2" descr="C:\Users\HP\AppData\Local\Microsoft\Windows\Temporary Internet Files\Content.IE5\XHC0ZJ3B\router-30140_640[1].png">
            <a:extLst>
              <a:ext uri="{FF2B5EF4-FFF2-40B4-BE49-F238E27FC236}">
                <a16:creationId xmlns:a16="http://schemas.microsoft.com/office/drawing/2014/main" id="{DF5FCA7F-A272-4984-9986-A613FACD22E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9362" y="2928974"/>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28" name="computr2">
            <a:extLst>
              <a:ext uri="{FF2B5EF4-FFF2-40B4-BE49-F238E27FC236}">
                <a16:creationId xmlns:a16="http://schemas.microsoft.com/office/drawing/2014/main" id="{501CF6A0-D2C2-481C-A932-2AFEDD00533A}"/>
              </a:ext>
            </a:extLst>
          </p:cNvPr>
          <p:cNvSpPr>
            <a:spLocks noEditPoints="1" noChangeArrowheads="1"/>
          </p:cNvSpPr>
          <p:nvPr/>
        </p:nvSpPr>
        <p:spPr bwMode="auto">
          <a:xfrm>
            <a:off x="7329811" y="1440211"/>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29" name="Picture 2" descr="C:\Users\HP\AppData\Local\Microsoft\Windows\Temporary Internet Files\Content.IE5\XHC0ZJ3B\router-30140_640[1].png">
            <a:extLst>
              <a:ext uri="{FF2B5EF4-FFF2-40B4-BE49-F238E27FC236}">
                <a16:creationId xmlns:a16="http://schemas.microsoft.com/office/drawing/2014/main" id="{5D7F5B78-D8A5-4B57-B35C-EF502A9B5A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91562"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C:\Users\HP\AppData\Local\Microsoft\Windows\Temporary Internet Files\Content.IE5\XHC0ZJ3B\router-30140_640[1].png">
            <a:extLst>
              <a:ext uri="{FF2B5EF4-FFF2-40B4-BE49-F238E27FC236}">
                <a16:creationId xmlns:a16="http://schemas.microsoft.com/office/drawing/2014/main" id="{397EB9C2-81BD-4E77-9CB0-95A31E7014F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30000"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C:\Users\HP\AppData\Local\Microsoft\Windows\Temporary Internet Files\Content.IE5\XHC0ZJ3B\router-30140_640[1].png">
            <a:extLst>
              <a:ext uri="{FF2B5EF4-FFF2-40B4-BE49-F238E27FC236}">
                <a16:creationId xmlns:a16="http://schemas.microsoft.com/office/drawing/2014/main" id="{6F532C42-2B74-460B-AC5F-C4B676ABFB8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86343" y="2928974"/>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C:\Users\HP\AppData\Local\Microsoft\Windows\Temporary Internet Files\Content.IE5\XHC0ZJ3B\router-30140_640[1].png">
            <a:extLst>
              <a:ext uri="{FF2B5EF4-FFF2-40B4-BE49-F238E27FC236}">
                <a16:creationId xmlns:a16="http://schemas.microsoft.com/office/drawing/2014/main" id="{880D125A-7F0C-40B6-B6B0-F065DD3B5AD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7594" y="3853857"/>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C:\Users\HP\AppData\Local\Microsoft\Windows\Temporary Internet Files\Content.IE5\XHC0ZJ3B\router-30140_640[1].png">
            <a:extLst>
              <a:ext uri="{FF2B5EF4-FFF2-40B4-BE49-F238E27FC236}">
                <a16:creationId xmlns:a16="http://schemas.microsoft.com/office/drawing/2014/main" id="{0617B48F-4145-4214-B43C-50C9B0FB0E3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84568" y="3853857"/>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34" name="computr2">
            <a:extLst>
              <a:ext uri="{FF2B5EF4-FFF2-40B4-BE49-F238E27FC236}">
                <a16:creationId xmlns:a16="http://schemas.microsoft.com/office/drawing/2014/main" id="{07AF0233-4A46-4656-9754-B02CAE8F7F72}"/>
              </a:ext>
            </a:extLst>
          </p:cNvPr>
          <p:cNvSpPr>
            <a:spLocks noEditPoints="1" noChangeArrowheads="1"/>
          </p:cNvSpPr>
          <p:nvPr/>
        </p:nvSpPr>
        <p:spPr bwMode="auto">
          <a:xfrm>
            <a:off x="7951067" y="5276849"/>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5" name="computr2">
            <a:extLst>
              <a:ext uri="{FF2B5EF4-FFF2-40B4-BE49-F238E27FC236}">
                <a16:creationId xmlns:a16="http://schemas.microsoft.com/office/drawing/2014/main" id="{037823EA-918A-4A2C-826F-D6D9B4DA673F}"/>
              </a:ext>
            </a:extLst>
          </p:cNvPr>
          <p:cNvSpPr>
            <a:spLocks noEditPoints="1" noChangeArrowheads="1"/>
          </p:cNvSpPr>
          <p:nvPr/>
        </p:nvSpPr>
        <p:spPr bwMode="auto">
          <a:xfrm>
            <a:off x="10181705" y="5276849"/>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9" name="Line 21">
            <a:extLst>
              <a:ext uri="{FF2B5EF4-FFF2-40B4-BE49-F238E27FC236}">
                <a16:creationId xmlns:a16="http://schemas.microsoft.com/office/drawing/2014/main" id="{E01FB277-65C4-4F8A-AEC9-2B374EC6C810}"/>
              </a:ext>
            </a:extLst>
          </p:cNvPr>
          <p:cNvSpPr>
            <a:spLocks noChangeShapeType="1"/>
          </p:cNvSpPr>
          <p:nvPr/>
        </p:nvSpPr>
        <p:spPr bwMode="auto">
          <a:xfrm flipV="1">
            <a:off x="7329812" y="2320266"/>
            <a:ext cx="868872" cy="0"/>
          </a:xfrm>
          <a:prstGeom prst="line">
            <a:avLst/>
          </a:prstGeom>
          <a:noFill/>
          <a:ln w="63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Freeform: Shape 39">
            <a:extLst>
              <a:ext uri="{FF2B5EF4-FFF2-40B4-BE49-F238E27FC236}">
                <a16:creationId xmlns:a16="http://schemas.microsoft.com/office/drawing/2014/main" id="{A25B16D3-447B-4CB3-BDEE-76BAEE4E78EE}"/>
              </a:ext>
            </a:extLst>
          </p:cNvPr>
          <p:cNvSpPr/>
          <p:nvPr/>
        </p:nvSpPr>
        <p:spPr>
          <a:xfrm>
            <a:off x="8192922" y="3216358"/>
            <a:ext cx="1713085" cy="1979502"/>
          </a:xfrm>
          <a:custGeom>
            <a:avLst/>
            <a:gdLst>
              <a:gd name="connsiteX0" fmla="*/ 66977 w 838502"/>
              <a:gd name="connsiteY0" fmla="*/ 1581150 h 1581150"/>
              <a:gd name="connsiteX1" fmla="*/ 76502 w 838502"/>
              <a:gd name="connsiteY1" fmla="*/ 533400 h 1581150"/>
              <a:gd name="connsiteX2" fmla="*/ 838502 w 838502"/>
              <a:gd name="connsiteY2" fmla="*/ 0 h 1581150"/>
              <a:gd name="connsiteX0" fmla="*/ 1609047 w 1609047"/>
              <a:gd name="connsiteY0" fmla="*/ 1952342 h 1952342"/>
              <a:gd name="connsiteX1" fmla="*/ 7055 w 1609047"/>
              <a:gd name="connsiteY1" fmla="*/ 533400 h 1952342"/>
              <a:gd name="connsiteX2" fmla="*/ 769055 w 1609047"/>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14402 w 914402"/>
              <a:gd name="connsiteY0" fmla="*/ 1952342 h 1952342"/>
              <a:gd name="connsiteX1" fmla="*/ 552735 w 914402"/>
              <a:gd name="connsiteY1" fmla="*/ 1230516 h 1952342"/>
              <a:gd name="connsiteX2" fmla="*/ 74410 w 914402"/>
              <a:gd name="connsiteY2" fmla="*/ 0 h 1952342"/>
              <a:gd name="connsiteX0" fmla="*/ 839992 w 839992"/>
              <a:gd name="connsiteY0" fmla="*/ 1952342 h 1952342"/>
              <a:gd name="connsiteX1" fmla="*/ 478325 w 839992"/>
              <a:gd name="connsiteY1" fmla="*/ 1230516 h 1952342"/>
              <a:gd name="connsiteX2" fmla="*/ 0 w 839992"/>
              <a:gd name="connsiteY2" fmla="*/ 0 h 1952342"/>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98021 h 1898021"/>
              <a:gd name="connsiteX1" fmla="*/ 487379 w 876206"/>
              <a:gd name="connsiteY1" fmla="*/ 1139981 h 1898021"/>
              <a:gd name="connsiteX2" fmla="*/ 0 w 876206"/>
              <a:gd name="connsiteY2" fmla="*/ 0 h 1898021"/>
              <a:gd name="connsiteX0" fmla="*/ 876206 w 876206"/>
              <a:gd name="connsiteY0" fmla="*/ 1898021 h 1898021"/>
              <a:gd name="connsiteX1" fmla="*/ 487379 w 876206"/>
              <a:gd name="connsiteY1" fmla="*/ 1139981 h 1898021"/>
              <a:gd name="connsiteX2" fmla="*/ 0 w 876206"/>
              <a:gd name="connsiteY2" fmla="*/ 0 h 1898021"/>
              <a:gd name="connsiteX0" fmla="*/ 876206 w 1118242"/>
              <a:gd name="connsiteY0" fmla="*/ 1898021 h 1898021"/>
              <a:gd name="connsiteX1" fmla="*/ 1075854 w 1118242"/>
              <a:gd name="connsiteY1" fmla="*/ 850270 h 1898021"/>
              <a:gd name="connsiteX2" fmla="*/ 0 w 1118242"/>
              <a:gd name="connsiteY2" fmla="*/ 0 h 1898021"/>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40614 w 1536416"/>
              <a:gd name="connsiteY0" fmla="*/ 1979502 h 1979502"/>
              <a:gd name="connsiteX1" fmla="*/ 240262 w 1536416"/>
              <a:gd name="connsiteY1" fmla="*/ 931751 h 1979502"/>
              <a:gd name="connsiteX2" fmla="*/ 1536416 w 1536416"/>
              <a:gd name="connsiteY2" fmla="*/ 0 h 1979502"/>
              <a:gd name="connsiteX0" fmla="*/ 28666 w 1741751"/>
              <a:gd name="connsiteY0" fmla="*/ 1979502 h 1979502"/>
              <a:gd name="connsiteX1" fmla="*/ 445597 w 1741751"/>
              <a:gd name="connsiteY1" fmla="*/ 931751 h 1979502"/>
              <a:gd name="connsiteX2" fmla="*/ 1741751 w 1741751"/>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Lst>
            <a:ahLst/>
            <a:cxnLst>
              <a:cxn ang="0">
                <a:pos x="connsiteX0" y="connsiteY0"/>
              </a:cxn>
              <a:cxn ang="0">
                <a:pos x="connsiteX1" y="connsiteY1"/>
              </a:cxn>
              <a:cxn ang="0">
                <a:pos x="connsiteX2" y="connsiteY2"/>
              </a:cxn>
            </a:cxnLst>
            <a:rect l="l" t="t" r="r" b="b"/>
            <a:pathLst>
              <a:path w="1713085" h="1979502">
                <a:moveTo>
                  <a:pt x="0" y="1979502"/>
                </a:moveTo>
                <a:cubicBezTo>
                  <a:pt x="21950" y="1487800"/>
                  <a:pt x="306450" y="1331078"/>
                  <a:pt x="416931" y="931751"/>
                </a:cubicBezTo>
                <a:cubicBezTo>
                  <a:pt x="509304" y="650119"/>
                  <a:pt x="1278684" y="343168"/>
                  <a:pt x="1713085" y="0"/>
                </a:cubicBezTo>
              </a:path>
            </a:pathLst>
          </a:custGeom>
          <a:noFill/>
          <a:ln>
            <a:solidFill>
              <a:srgbClr val="FF000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092B6C46-AD06-4FA2-99BC-64A7CB5C63BE}"/>
              </a:ext>
            </a:extLst>
          </p:cNvPr>
          <p:cNvSpPr/>
          <p:nvPr/>
        </p:nvSpPr>
        <p:spPr>
          <a:xfrm>
            <a:off x="8780398" y="3248411"/>
            <a:ext cx="1660114" cy="1934235"/>
          </a:xfrm>
          <a:custGeom>
            <a:avLst/>
            <a:gdLst>
              <a:gd name="connsiteX0" fmla="*/ 66977 w 838502"/>
              <a:gd name="connsiteY0" fmla="*/ 1581150 h 1581150"/>
              <a:gd name="connsiteX1" fmla="*/ 76502 w 838502"/>
              <a:gd name="connsiteY1" fmla="*/ 533400 h 1581150"/>
              <a:gd name="connsiteX2" fmla="*/ 838502 w 838502"/>
              <a:gd name="connsiteY2" fmla="*/ 0 h 1581150"/>
              <a:gd name="connsiteX0" fmla="*/ 1609047 w 1609047"/>
              <a:gd name="connsiteY0" fmla="*/ 1952342 h 1952342"/>
              <a:gd name="connsiteX1" fmla="*/ 7055 w 1609047"/>
              <a:gd name="connsiteY1" fmla="*/ 533400 h 1952342"/>
              <a:gd name="connsiteX2" fmla="*/ 769055 w 1609047"/>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14402 w 914402"/>
              <a:gd name="connsiteY0" fmla="*/ 1952342 h 1952342"/>
              <a:gd name="connsiteX1" fmla="*/ 552735 w 914402"/>
              <a:gd name="connsiteY1" fmla="*/ 1230516 h 1952342"/>
              <a:gd name="connsiteX2" fmla="*/ 74410 w 914402"/>
              <a:gd name="connsiteY2" fmla="*/ 0 h 1952342"/>
              <a:gd name="connsiteX0" fmla="*/ 839992 w 839992"/>
              <a:gd name="connsiteY0" fmla="*/ 1952342 h 1952342"/>
              <a:gd name="connsiteX1" fmla="*/ 478325 w 839992"/>
              <a:gd name="connsiteY1" fmla="*/ 1230516 h 1952342"/>
              <a:gd name="connsiteX2" fmla="*/ 0 w 839992"/>
              <a:gd name="connsiteY2" fmla="*/ 0 h 1952342"/>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98021 h 1898021"/>
              <a:gd name="connsiteX1" fmla="*/ 487379 w 876206"/>
              <a:gd name="connsiteY1" fmla="*/ 1139981 h 1898021"/>
              <a:gd name="connsiteX2" fmla="*/ 0 w 876206"/>
              <a:gd name="connsiteY2" fmla="*/ 0 h 1898021"/>
              <a:gd name="connsiteX0" fmla="*/ 876206 w 876206"/>
              <a:gd name="connsiteY0" fmla="*/ 1898021 h 1898021"/>
              <a:gd name="connsiteX1" fmla="*/ 487379 w 876206"/>
              <a:gd name="connsiteY1" fmla="*/ 1139981 h 1898021"/>
              <a:gd name="connsiteX2" fmla="*/ 0 w 876206"/>
              <a:gd name="connsiteY2" fmla="*/ 0 h 1898021"/>
              <a:gd name="connsiteX0" fmla="*/ 876206 w 1118242"/>
              <a:gd name="connsiteY0" fmla="*/ 1898021 h 1898021"/>
              <a:gd name="connsiteX1" fmla="*/ 1075854 w 1118242"/>
              <a:gd name="connsiteY1" fmla="*/ 850270 h 1898021"/>
              <a:gd name="connsiteX2" fmla="*/ 0 w 1118242"/>
              <a:gd name="connsiteY2" fmla="*/ 0 h 1898021"/>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40614 w 1536416"/>
              <a:gd name="connsiteY0" fmla="*/ 1979502 h 1979502"/>
              <a:gd name="connsiteX1" fmla="*/ 240262 w 1536416"/>
              <a:gd name="connsiteY1" fmla="*/ 931751 h 1979502"/>
              <a:gd name="connsiteX2" fmla="*/ 1536416 w 1536416"/>
              <a:gd name="connsiteY2" fmla="*/ 0 h 1979502"/>
              <a:gd name="connsiteX0" fmla="*/ 28666 w 1741751"/>
              <a:gd name="connsiteY0" fmla="*/ 1979502 h 1979502"/>
              <a:gd name="connsiteX1" fmla="*/ 445597 w 1741751"/>
              <a:gd name="connsiteY1" fmla="*/ 931751 h 1979502"/>
              <a:gd name="connsiteX2" fmla="*/ 1741751 w 1741751"/>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1625113 w 1625317"/>
              <a:gd name="connsiteY0" fmla="*/ 1898021 h 1898021"/>
              <a:gd name="connsiteX1" fmla="*/ 5014 w 1625317"/>
              <a:gd name="connsiteY1" fmla="*/ 931751 h 1898021"/>
              <a:gd name="connsiteX2" fmla="*/ 1301168 w 1625317"/>
              <a:gd name="connsiteY2" fmla="*/ 0 h 1898021"/>
              <a:gd name="connsiteX0" fmla="*/ 1626955 w 1626955"/>
              <a:gd name="connsiteY0" fmla="*/ 1898021 h 1898021"/>
              <a:gd name="connsiteX1" fmla="*/ 827093 w 1626955"/>
              <a:gd name="connsiteY1" fmla="*/ 1386963 h 1898021"/>
              <a:gd name="connsiteX2" fmla="*/ 6856 w 1626955"/>
              <a:gd name="connsiteY2" fmla="*/ 931751 h 1898021"/>
              <a:gd name="connsiteX3" fmla="*/ 1303010 w 1626955"/>
              <a:gd name="connsiteY3" fmla="*/ 0 h 1898021"/>
              <a:gd name="connsiteX0" fmla="*/ 1623884 w 1623884"/>
              <a:gd name="connsiteY0" fmla="*/ 1898021 h 1898021"/>
              <a:gd name="connsiteX1" fmla="*/ 1385337 w 1623884"/>
              <a:gd name="connsiteY1" fmla="*/ 889023 h 1898021"/>
              <a:gd name="connsiteX2" fmla="*/ 3785 w 1623884"/>
              <a:gd name="connsiteY2" fmla="*/ 931751 h 1898021"/>
              <a:gd name="connsiteX3" fmla="*/ 1299939 w 1623884"/>
              <a:gd name="connsiteY3" fmla="*/ 0 h 1898021"/>
              <a:gd name="connsiteX0" fmla="*/ 1497563 w 1497563"/>
              <a:gd name="connsiteY0" fmla="*/ 1898021 h 1898021"/>
              <a:gd name="connsiteX1" fmla="*/ 1259016 w 1497563"/>
              <a:gd name="connsiteY1" fmla="*/ 889023 h 1898021"/>
              <a:gd name="connsiteX2" fmla="*/ 4212 w 1497563"/>
              <a:gd name="connsiteY2" fmla="*/ 750682 h 1898021"/>
              <a:gd name="connsiteX3" fmla="*/ 1173618 w 1497563"/>
              <a:gd name="connsiteY3" fmla="*/ 0 h 1898021"/>
              <a:gd name="connsiteX0" fmla="*/ 1497563 w 1497563"/>
              <a:gd name="connsiteY0" fmla="*/ 1898021 h 1898021"/>
              <a:gd name="connsiteX1" fmla="*/ 1259016 w 1497563"/>
              <a:gd name="connsiteY1" fmla="*/ 889023 h 1898021"/>
              <a:gd name="connsiteX2" fmla="*/ 4212 w 1497563"/>
              <a:gd name="connsiteY2" fmla="*/ 750682 h 1898021"/>
              <a:gd name="connsiteX3" fmla="*/ 1173618 w 1497563"/>
              <a:gd name="connsiteY3" fmla="*/ 0 h 1898021"/>
              <a:gd name="connsiteX0" fmla="*/ 1497563 w 1497563"/>
              <a:gd name="connsiteY0" fmla="*/ 1898021 h 1898021"/>
              <a:gd name="connsiteX1" fmla="*/ 1259016 w 1497563"/>
              <a:gd name="connsiteY1" fmla="*/ 889023 h 1898021"/>
              <a:gd name="connsiteX2" fmla="*/ 4212 w 1497563"/>
              <a:gd name="connsiteY2" fmla="*/ 750682 h 1898021"/>
              <a:gd name="connsiteX3" fmla="*/ 1173618 w 1497563"/>
              <a:gd name="connsiteY3" fmla="*/ 0 h 1898021"/>
              <a:gd name="connsiteX0" fmla="*/ 1504392 w 1504392"/>
              <a:gd name="connsiteY0" fmla="*/ 1898021 h 1898021"/>
              <a:gd name="connsiteX1" fmla="*/ 1265845 w 1504392"/>
              <a:gd name="connsiteY1" fmla="*/ 889023 h 1898021"/>
              <a:gd name="connsiteX2" fmla="*/ 11041 w 1504392"/>
              <a:gd name="connsiteY2" fmla="*/ 750682 h 1898021"/>
              <a:gd name="connsiteX3" fmla="*/ 1180447 w 1504392"/>
              <a:gd name="connsiteY3" fmla="*/ 0 h 1898021"/>
              <a:gd name="connsiteX0" fmla="*/ 1531042 w 1531042"/>
              <a:gd name="connsiteY0" fmla="*/ 1898021 h 1898021"/>
              <a:gd name="connsiteX1" fmla="*/ 1292495 w 1531042"/>
              <a:gd name="connsiteY1" fmla="*/ 889023 h 1898021"/>
              <a:gd name="connsiteX2" fmla="*/ 37691 w 1531042"/>
              <a:gd name="connsiteY2" fmla="*/ 750682 h 1898021"/>
              <a:gd name="connsiteX3" fmla="*/ 1207097 w 1531042"/>
              <a:gd name="connsiteY3" fmla="*/ 0 h 1898021"/>
              <a:gd name="connsiteX0" fmla="*/ 1712111 w 1712111"/>
              <a:gd name="connsiteY0" fmla="*/ 2015716 h 2015716"/>
              <a:gd name="connsiteX1" fmla="*/ 1292495 w 1712111"/>
              <a:gd name="connsiteY1" fmla="*/ 889023 h 2015716"/>
              <a:gd name="connsiteX2" fmla="*/ 37691 w 1712111"/>
              <a:gd name="connsiteY2" fmla="*/ 750682 h 2015716"/>
              <a:gd name="connsiteX3" fmla="*/ 1207097 w 1712111"/>
              <a:gd name="connsiteY3" fmla="*/ 0 h 2015716"/>
              <a:gd name="connsiteX0" fmla="*/ 1712111 w 1713793"/>
              <a:gd name="connsiteY0" fmla="*/ 2015716 h 2015716"/>
              <a:gd name="connsiteX1" fmla="*/ 1292495 w 1713793"/>
              <a:gd name="connsiteY1" fmla="*/ 889023 h 2015716"/>
              <a:gd name="connsiteX2" fmla="*/ 37691 w 1713793"/>
              <a:gd name="connsiteY2" fmla="*/ 750682 h 2015716"/>
              <a:gd name="connsiteX3" fmla="*/ 1207097 w 1713793"/>
              <a:gd name="connsiteY3" fmla="*/ 0 h 2015716"/>
              <a:gd name="connsiteX0" fmla="*/ 1657790 w 1660114"/>
              <a:gd name="connsiteY0" fmla="*/ 1934235 h 1934235"/>
              <a:gd name="connsiteX1" fmla="*/ 1292495 w 1660114"/>
              <a:gd name="connsiteY1" fmla="*/ 889023 h 1934235"/>
              <a:gd name="connsiteX2" fmla="*/ 37691 w 1660114"/>
              <a:gd name="connsiteY2" fmla="*/ 750682 h 1934235"/>
              <a:gd name="connsiteX3" fmla="*/ 1207097 w 1660114"/>
              <a:gd name="connsiteY3" fmla="*/ 0 h 1934235"/>
            </a:gdLst>
            <a:ahLst/>
            <a:cxnLst>
              <a:cxn ang="0">
                <a:pos x="connsiteX0" y="connsiteY0"/>
              </a:cxn>
              <a:cxn ang="0">
                <a:pos x="connsiteX1" y="connsiteY1"/>
              </a:cxn>
              <a:cxn ang="0">
                <a:pos x="connsiteX2" y="connsiteY2"/>
              </a:cxn>
              <a:cxn ang="0">
                <a:pos x="connsiteX3" y="connsiteY3"/>
              </a:cxn>
            </a:cxnLst>
            <a:rect l="l" t="t" r="r" b="b"/>
            <a:pathLst>
              <a:path w="1660114" h="1934235">
                <a:moveTo>
                  <a:pt x="1657790" y="1934235"/>
                </a:moveTo>
                <a:cubicBezTo>
                  <a:pt x="1678389" y="1604615"/>
                  <a:pt x="1562512" y="1050068"/>
                  <a:pt x="1292495" y="889023"/>
                </a:cubicBezTo>
                <a:cubicBezTo>
                  <a:pt x="1022479" y="727978"/>
                  <a:pt x="-231752" y="918469"/>
                  <a:pt x="37691" y="750682"/>
                </a:cubicBezTo>
                <a:cubicBezTo>
                  <a:pt x="293026" y="568638"/>
                  <a:pt x="1008086" y="252634"/>
                  <a:pt x="1207097" y="0"/>
                </a:cubicBezTo>
              </a:path>
            </a:pathLst>
          </a:custGeom>
          <a:noFill/>
          <a:ln>
            <a:solidFill>
              <a:srgbClr val="FF000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E2D79E1F-9DF1-44B1-8F7E-9D033BBE52E6}"/>
              </a:ext>
            </a:extLst>
          </p:cNvPr>
          <p:cNvSpPr/>
          <p:nvPr/>
        </p:nvSpPr>
        <p:spPr>
          <a:xfrm rot="8648485">
            <a:off x="7467101" y="1922720"/>
            <a:ext cx="483044" cy="930308"/>
          </a:xfrm>
          <a:custGeom>
            <a:avLst/>
            <a:gdLst>
              <a:gd name="connsiteX0" fmla="*/ 66977 w 838502"/>
              <a:gd name="connsiteY0" fmla="*/ 1581150 h 1581150"/>
              <a:gd name="connsiteX1" fmla="*/ 76502 w 838502"/>
              <a:gd name="connsiteY1" fmla="*/ 533400 h 1581150"/>
              <a:gd name="connsiteX2" fmla="*/ 838502 w 838502"/>
              <a:gd name="connsiteY2" fmla="*/ 0 h 1581150"/>
              <a:gd name="connsiteX0" fmla="*/ 1609047 w 1609047"/>
              <a:gd name="connsiteY0" fmla="*/ 1952342 h 1952342"/>
              <a:gd name="connsiteX1" fmla="*/ 7055 w 1609047"/>
              <a:gd name="connsiteY1" fmla="*/ 533400 h 1952342"/>
              <a:gd name="connsiteX2" fmla="*/ 769055 w 1609047"/>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14402 w 914402"/>
              <a:gd name="connsiteY0" fmla="*/ 1952342 h 1952342"/>
              <a:gd name="connsiteX1" fmla="*/ 552735 w 914402"/>
              <a:gd name="connsiteY1" fmla="*/ 1230516 h 1952342"/>
              <a:gd name="connsiteX2" fmla="*/ 74410 w 914402"/>
              <a:gd name="connsiteY2" fmla="*/ 0 h 1952342"/>
              <a:gd name="connsiteX0" fmla="*/ 839992 w 839992"/>
              <a:gd name="connsiteY0" fmla="*/ 1952342 h 1952342"/>
              <a:gd name="connsiteX1" fmla="*/ 478325 w 839992"/>
              <a:gd name="connsiteY1" fmla="*/ 1230516 h 1952342"/>
              <a:gd name="connsiteX2" fmla="*/ 0 w 839992"/>
              <a:gd name="connsiteY2" fmla="*/ 0 h 1952342"/>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98021 h 1898021"/>
              <a:gd name="connsiteX1" fmla="*/ 487379 w 876206"/>
              <a:gd name="connsiteY1" fmla="*/ 1139981 h 1898021"/>
              <a:gd name="connsiteX2" fmla="*/ 0 w 876206"/>
              <a:gd name="connsiteY2" fmla="*/ 0 h 1898021"/>
              <a:gd name="connsiteX0" fmla="*/ 876206 w 876206"/>
              <a:gd name="connsiteY0" fmla="*/ 1898021 h 1898021"/>
              <a:gd name="connsiteX1" fmla="*/ 487379 w 876206"/>
              <a:gd name="connsiteY1" fmla="*/ 1139981 h 1898021"/>
              <a:gd name="connsiteX2" fmla="*/ 0 w 876206"/>
              <a:gd name="connsiteY2" fmla="*/ 0 h 1898021"/>
              <a:gd name="connsiteX0" fmla="*/ 876206 w 1118242"/>
              <a:gd name="connsiteY0" fmla="*/ 1898021 h 1898021"/>
              <a:gd name="connsiteX1" fmla="*/ 1075854 w 1118242"/>
              <a:gd name="connsiteY1" fmla="*/ 850270 h 1898021"/>
              <a:gd name="connsiteX2" fmla="*/ 0 w 1118242"/>
              <a:gd name="connsiteY2" fmla="*/ 0 h 1898021"/>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40614 w 1536416"/>
              <a:gd name="connsiteY0" fmla="*/ 1979502 h 1979502"/>
              <a:gd name="connsiteX1" fmla="*/ 240262 w 1536416"/>
              <a:gd name="connsiteY1" fmla="*/ 931751 h 1979502"/>
              <a:gd name="connsiteX2" fmla="*/ 1536416 w 1536416"/>
              <a:gd name="connsiteY2" fmla="*/ 0 h 1979502"/>
              <a:gd name="connsiteX0" fmla="*/ 28666 w 1741751"/>
              <a:gd name="connsiteY0" fmla="*/ 1979502 h 1979502"/>
              <a:gd name="connsiteX1" fmla="*/ 445597 w 1741751"/>
              <a:gd name="connsiteY1" fmla="*/ 931751 h 1979502"/>
              <a:gd name="connsiteX2" fmla="*/ 1741751 w 1741751"/>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461144"/>
              <a:gd name="connsiteY0" fmla="*/ 3222816 h 3222816"/>
              <a:gd name="connsiteX1" fmla="*/ 164990 w 1461144"/>
              <a:gd name="connsiteY1" fmla="*/ 931751 h 3222816"/>
              <a:gd name="connsiteX2" fmla="*/ 1461144 w 1461144"/>
              <a:gd name="connsiteY2" fmla="*/ 0 h 3222816"/>
              <a:gd name="connsiteX0" fmla="*/ 0 w 1461144"/>
              <a:gd name="connsiteY0" fmla="*/ 3222816 h 3222816"/>
              <a:gd name="connsiteX1" fmla="*/ 164990 w 1461144"/>
              <a:gd name="connsiteY1" fmla="*/ 931751 h 3222816"/>
              <a:gd name="connsiteX2" fmla="*/ 1461144 w 1461144"/>
              <a:gd name="connsiteY2" fmla="*/ 0 h 3222816"/>
              <a:gd name="connsiteX0" fmla="*/ 0 w 1470952"/>
              <a:gd name="connsiteY0" fmla="*/ 3282751 h 3282751"/>
              <a:gd name="connsiteX1" fmla="*/ 174798 w 1470952"/>
              <a:gd name="connsiteY1" fmla="*/ 931751 h 3282751"/>
              <a:gd name="connsiteX2" fmla="*/ 1470952 w 1470952"/>
              <a:gd name="connsiteY2"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527436 w 1470952"/>
              <a:gd name="connsiteY2" fmla="*/ 1108435 h 3282751"/>
              <a:gd name="connsiteX3" fmla="*/ 1470952 w 1470952"/>
              <a:gd name="connsiteY3" fmla="*/ 0 h 3282751"/>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527436"/>
              <a:gd name="connsiteY0" fmla="*/ 2174316 h 2174316"/>
              <a:gd name="connsiteX1" fmla="*/ 372903 w 527436"/>
              <a:gd name="connsiteY1" fmla="*/ 1030577 h 2174316"/>
              <a:gd name="connsiteX2" fmla="*/ 527436 w 527436"/>
              <a:gd name="connsiteY2" fmla="*/ 0 h 2174316"/>
              <a:gd name="connsiteX0" fmla="*/ 0 w 372903"/>
              <a:gd name="connsiteY0" fmla="*/ 1143739 h 1143739"/>
              <a:gd name="connsiteX1" fmla="*/ 372903 w 372903"/>
              <a:gd name="connsiteY1" fmla="*/ 0 h 114373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9243"/>
              <a:gd name="connsiteY0" fmla="*/ 850782 h 850782"/>
              <a:gd name="connsiteX1" fmla="*/ 459243 w 459243"/>
              <a:gd name="connsiteY1" fmla="*/ 0 h 850782"/>
              <a:gd name="connsiteX0" fmla="*/ 0 w 459243"/>
              <a:gd name="connsiteY0" fmla="*/ 850782 h 850782"/>
              <a:gd name="connsiteX1" fmla="*/ 459243 w 459243"/>
              <a:gd name="connsiteY1" fmla="*/ 0 h 850782"/>
            </a:gdLst>
            <a:ahLst/>
            <a:cxnLst>
              <a:cxn ang="0">
                <a:pos x="connsiteX0" y="connsiteY0"/>
              </a:cxn>
              <a:cxn ang="0">
                <a:pos x="connsiteX1" y="connsiteY1"/>
              </a:cxn>
            </a:cxnLst>
            <a:rect l="l" t="t" r="r" b="b"/>
            <a:pathLst>
              <a:path w="459243" h="850782">
                <a:moveTo>
                  <a:pt x="0" y="850782"/>
                </a:moveTo>
                <a:cubicBezTo>
                  <a:pt x="199337" y="615753"/>
                  <a:pt x="265997" y="251946"/>
                  <a:pt x="459243" y="0"/>
                </a:cubicBezTo>
              </a:path>
            </a:pathLst>
          </a:custGeom>
          <a:noFill/>
          <a:ln>
            <a:solidFill>
              <a:srgbClr val="7030A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22F3B5EA-E641-426A-A5EF-6CE3E6895486}"/>
              </a:ext>
            </a:extLst>
          </p:cNvPr>
          <p:cNvSpPr/>
          <p:nvPr/>
        </p:nvSpPr>
        <p:spPr>
          <a:xfrm rot="8648485">
            <a:off x="8105835" y="2464721"/>
            <a:ext cx="1577079" cy="1154469"/>
          </a:xfrm>
          <a:custGeom>
            <a:avLst/>
            <a:gdLst>
              <a:gd name="connsiteX0" fmla="*/ 66977 w 838502"/>
              <a:gd name="connsiteY0" fmla="*/ 1581150 h 1581150"/>
              <a:gd name="connsiteX1" fmla="*/ 76502 w 838502"/>
              <a:gd name="connsiteY1" fmla="*/ 533400 h 1581150"/>
              <a:gd name="connsiteX2" fmla="*/ 838502 w 838502"/>
              <a:gd name="connsiteY2" fmla="*/ 0 h 1581150"/>
              <a:gd name="connsiteX0" fmla="*/ 1609047 w 1609047"/>
              <a:gd name="connsiteY0" fmla="*/ 1952342 h 1952342"/>
              <a:gd name="connsiteX1" fmla="*/ 7055 w 1609047"/>
              <a:gd name="connsiteY1" fmla="*/ 533400 h 1952342"/>
              <a:gd name="connsiteX2" fmla="*/ 769055 w 1609047"/>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14402 w 914402"/>
              <a:gd name="connsiteY0" fmla="*/ 1952342 h 1952342"/>
              <a:gd name="connsiteX1" fmla="*/ 552735 w 914402"/>
              <a:gd name="connsiteY1" fmla="*/ 1230516 h 1952342"/>
              <a:gd name="connsiteX2" fmla="*/ 74410 w 914402"/>
              <a:gd name="connsiteY2" fmla="*/ 0 h 1952342"/>
              <a:gd name="connsiteX0" fmla="*/ 839992 w 839992"/>
              <a:gd name="connsiteY0" fmla="*/ 1952342 h 1952342"/>
              <a:gd name="connsiteX1" fmla="*/ 478325 w 839992"/>
              <a:gd name="connsiteY1" fmla="*/ 1230516 h 1952342"/>
              <a:gd name="connsiteX2" fmla="*/ 0 w 839992"/>
              <a:gd name="connsiteY2" fmla="*/ 0 h 1952342"/>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98021 h 1898021"/>
              <a:gd name="connsiteX1" fmla="*/ 487379 w 876206"/>
              <a:gd name="connsiteY1" fmla="*/ 1139981 h 1898021"/>
              <a:gd name="connsiteX2" fmla="*/ 0 w 876206"/>
              <a:gd name="connsiteY2" fmla="*/ 0 h 1898021"/>
              <a:gd name="connsiteX0" fmla="*/ 876206 w 876206"/>
              <a:gd name="connsiteY0" fmla="*/ 1898021 h 1898021"/>
              <a:gd name="connsiteX1" fmla="*/ 487379 w 876206"/>
              <a:gd name="connsiteY1" fmla="*/ 1139981 h 1898021"/>
              <a:gd name="connsiteX2" fmla="*/ 0 w 876206"/>
              <a:gd name="connsiteY2" fmla="*/ 0 h 1898021"/>
              <a:gd name="connsiteX0" fmla="*/ 876206 w 1118242"/>
              <a:gd name="connsiteY0" fmla="*/ 1898021 h 1898021"/>
              <a:gd name="connsiteX1" fmla="*/ 1075854 w 1118242"/>
              <a:gd name="connsiteY1" fmla="*/ 850270 h 1898021"/>
              <a:gd name="connsiteX2" fmla="*/ 0 w 1118242"/>
              <a:gd name="connsiteY2" fmla="*/ 0 h 1898021"/>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40614 w 1536416"/>
              <a:gd name="connsiteY0" fmla="*/ 1979502 h 1979502"/>
              <a:gd name="connsiteX1" fmla="*/ 240262 w 1536416"/>
              <a:gd name="connsiteY1" fmla="*/ 931751 h 1979502"/>
              <a:gd name="connsiteX2" fmla="*/ 1536416 w 1536416"/>
              <a:gd name="connsiteY2" fmla="*/ 0 h 1979502"/>
              <a:gd name="connsiteX0" fmla="*/ 28666 w 1741751"/>
              <a:gd name="connsiteY0" fmla="*/ 1979502 h 1979502"/>
              <a:gd name="connsiteX1" fmla="*/ 445597 w 1741751"/>
              <a:gd name="connsiteY1" fmla="*/ 931751 h 1979502"/>
              <a:gd name="connsiteX2" fmla="*/ 1741751 w 1741751"/>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461144"/>
              <a:gd name="connsiteY0" fmla="*/ 3222816 h 3222816"/>
              <a:gd name="connsiteX1" fmla="*/ 164990 w 1461144"/>
              <a:gd name="connsiteY1" fmla="*/ 931751 h 3222816"/>
              <a:gd name="connsiteX2" fmla="*/ 1461144 w 1461144"/>
              <a:gd name="connsiteY2" fmla="*/ 0 h 3222816"/>
              <a:gd name="connsiteX0" fmla="*/ 0 w 1461144"/>
              <a:gd name="connsiteY0" fmla="*/ 3222816 h 3222816"/>
              <a:gd name="connsiteX1" fmla="*/ 164990 w 1461144"/>
              <a:gd name="connsiteY1" fmla="*/ 931751 h 3222816"/>
              <a:gd name="connsiteX2" fmla="*/ 1461144 w 1461144"/>
              <a:gd name="connsiteY2" fmla="*/ 0 h 3222816"/>
              <a:gd name="connsiteX0" fmla="*/ 0 w 1470952"/>
              <a:gd name="connsiteY0" fmla="*/ 3282751 h 3282751"/>
              <a:gd name="connsiteX1" fmla="*/ 174798 w 1470952"/>
              <a:gd name="connsiteY1" fmla="*/ 931751 h 3282751"/>
              <a:gd name="connsiteX2" fmla="*/ 1470952 w 1470952"/>
              <a:gd name="connsiteY2"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527436 w 1470952"/>
              <a:gd name="connsiteY2" fmla="*/ 1108435 h 3282751"/>
              <a:gd name="connsiteX3" fmla="*/ 1470952 w 1470952"/>
              <a:gd name="connsiteY3" fmla="*/ 0 h 3282751"/>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66868 w 1328223"/>
              <a:gd name="connsiteY0" fmla="*/ 2127272 h 2127272"/>
              <a:gd name="connsiteX1" fmla="*/ 78194 w 1328223"/>
              <a:gd name="connsiteY1" fmla="*/ 1839263 h 2127272"/>
              <a:gd name="connsiteX2" fmla="*/ 232727 w 1328223"/>
              <a:gd name="connsiteY2" fmla="*/ 808686 h 2127272"/>
              <a:gd name="connsiteX3" fmla="*/ 1328223 w 1328223"/>
              <a:gd name="connsiteY3" fmla="*/ 0 h 2127272"/>
              <a:gd name="connsiteX0" fmla="*/ 672419 w 1933774"/>
              <a:gd name="connsiteY0" fmla="*/ 2127272 h 2127272"/>
              <a:gd name="connsiteX1" fmla="*/ 25766 w 1933774"/>
              <a:gd name="connsiteY1" fmla="*/ 1497739 h 2127272"/>
              <a:gd name="connsiteX2" fmla="*/ 838278 w 1933774"/>
              <a:gd name="connsiteY2" fmla="*/ 808686 h 2127272"/>
              <a:gd name="connsiteX3" fmla="*/ 1933774 w 1933774"/>
              <a:gd name="connsiteY3" fmla="*/ 0 h 2127272"/>
              <a:gd name="connsiteX0" fmla="*/ 672419 w 904990"/>
              <a:gd name="connsiteY0" fmla="*/ 1385849 h 1385849"/>
              <a:gd name="connsiteX1" fmla="*/ 25766 w 904990"/>
              <a:gd name="connsiteY1" fmla="*/ 756316 h 1385849"/>
              <a:gd name="connsiteX2" fmla="*/ 838278 w 904990"/>
              <a:gd name="connsiteY2" fmla="*/ 67263 h 1385849"/>
              <a:gd name="connsiteX3" fmla="*/ 843965 w 904990"/>
              <a:gd name="connsiteY3" fmla="*/ 101809 h 1385849"/>
              <a:gd name="connsiteX0" fmla="*/ 1494273 w 1665819"/>
              <a:gd name="connsiteY0" fmla="*/ 1340790 h 1340790"/>
              <a:gd name="connsiteX1" fmla="*/ 847620 w 1665819"/>
              <a:gd name="connsiteY1" fmla="*/ 711257 h 1340790"/>
              <a:gd name="connsiteX2" fmla="*/ 27492 w 1665819"/>
              <a:gd name="connsiteY2" fmla="*/ 70944 h 1340790"/>
              <a:gd name="connsiteX3" fmla="*/ 1665819 w 1665819"/>
              <a:gd name="connsiteY3" fmla="*/ 56750 h 1340790"/>
              <a:gd name="connsiteX0" fmla="*/ 1558350 w 1665819"/>
              <a:gd name="connsiteY0" fmla="*/ 1174861 h 1174861"/>
              <a:gd name="connsiteX1" fmla="*/ 847620 w 1665819"/>
              <a:gd name="connsiteY1" fmla="*/ 711257 h 1174861"/>
              <a:gd name="connsiteX2" fmla="*/ 27492 w 1665819"/>
              <a:gd name="connsiteY2" fmla="*/ 70944 h 1174861"/>
              <a:gd name="connsiteX3" fmla="*/ 1665819 w 1665819"/>
              <a:gd name="connsiteY3" fmla="*/ 56750 h 1174861"/>
              <a:gd name="connsiteX0" fmla="*/ 1558350 w 1665819"/>
              <a:gd name="connsiteY0" fmla="*/ 1174861 h 1174861"/>
              <a:gd name="connsiteX1" fmla="*/ 847620 w 1665819"/>
              <a:gd name="connsiteY1" fmla="*/ 711257 h 1174861"/>
              <a:gd name="connsiteX2" fmla="*/ 27492 w 1665819"/>
              <a:gd name="connsiteY2" fmla="*/ 70944 h 1174861"/>
              <a:gd name="connsiteX3" fmla="*/ 1665819 w 1665819"/>
              <a:gd name="connsiteY3" fmla="*/ 56750 h 1174861"/>
              <a:gd name="connsiteX0" fmla="*/ 1601576 w 1665819"/>
              <a:gd name="connsiteY0" fmla="*/ 1161421 h 1161421"/>
              <a:gd name="connsiteX1" fmla="*/ 847620 w 1665819"/>
              <a:gd name="connsiteY1" fmla="*/ 711257 h 1161421"/>
              <a:gd name="connsiteX2" fmla="*/ 27492 w 1665819"/>
              <a:gd name="connsiteY2" fmla="*/ 70944 h 1161421"/>
              <a:gd name="connsiteX3" fmla="*/ 1665819 w 1665819"/>
              <a:gd name="connsiteY3" fmla="*/ 56750 h 1161421"/>
              <a:gd name="connsiteX0" fmla="*/ 1601576 w 1665819"/>
              <a:gd name="connsiteY0" fmla="*/ 1161421 h 1161421"/>
              <a:gd name="connsiteX1" fmla="*/ 847620 w 1665819"/>
              <a:gd name="connsiteY1" fmla="*/ 711257 h 1161421"/>
              <a:gd name="connsiteX2" fmla="*/ 27492 w 1665819"/>
              <a:gd name="connsiteY2" fmla="*/ 70944 h 1161421"/>
              <a:gd name="connsiteX3" fmla="*/ 1665819 w 1665819"/>
              <a:gd name="connsiteY3" fmla="*/ 56750 h 1161421"/>
              <a:gd name="connsiteX0" fmla="*/ 1574152 w 1638395"/>
              <a:gd name="connsiteY0" fmla="*/ 1161421 h 1161421"/>
              <a:gd name="connsiteX1" fmla="*/ 68 w 1638395"/>
              <a:gd name="connsiteY1" fmla="*/ 70944 h 1161421"/>
              <a:gd name="connsiteX2" fmla="*/ 1638395 w 1638395"/>
              <a:gd name="connsiteY2" fmla="*/ 56750 h 1161421"/>
              <a:gd name="connsiteX0" fmla="*/ 1574152 w 1638395"/>
              <a:gd name="connsiteY0" fmla="*/ 1186141 h 1186141"/>
              <a:gd name="connsiteX1" fmla="*/ 68 w 1638395"/>
              <a:gd name="connsiteY1" fmla="*/ 95664 h 1186141"/>
              <a:gd name="connsiteX2" fmla="*/ 1638395 w 1638395"/>
              <a:gd name="connsiteY2" fmla="*/ 81470 h 1186141"/>
              <a:gd name="connsiteX0" fmla="*/ 1566815 w 1631058"/>
              <a:gd name="connsiteY0" fmla="*/ 1181612 h 1181612"/>
              <a:gd name="connsiteX1" fmla="*/ 69 w 1631058"/>
              <a:gd name="connsiteY1" fmla="*/ 96439 h 1181612"/>
              <a:gd name="connsiteX2" fmla="*/ 1631058 w 1631058"/>
              <a:gd name="connsiteY2" fmla="*/ 76941 h 1181612"/>
              <a:gd name="connsiteX0" fmla="*/ 1566815 w 1631058"/>
              <a:gd name="connsiteY0" fmla="*/ 1113668 h 1113668"/>
              <a:gd name="connsiteX1" fmla="*/ 69 w 1631058"/>
              <a:gd name="connsiteY1" fmla="*/ 28495 h 1113668"/>
              <a:gd name="connsiteX2" fmla="*/ 1631058 w 1631058"/>
              <a:gd name="connsiteY2" fmla="*/ 8997 h 1113668"/>
              <a:gd name="connsiteX0" fmla="*/ 1575039 w 1639282"/>
              <a:gd name="connsiteY0" fmla="*/ 1113668 h 1113668"/>
              <a:gd name="connsiteX1" fmla="*/ 8293 w 1639282"/>
              <a:gd name="connsiteY1" fmla="*/ 28495 h 1113668"/>
              <a:gd name="connsiteX2" fmla="*/ 1639282 w 1639282"/>
              <a:gd name="connsiteY2" fmla="*/ 8997 h 1113668"/>
              <a:gd name="connsiteX0" fmla="*/ 1471281 w 1535524"/>
              <a:gd name="connsiteY0" fmla="*/ 1147440 h 1147440"/>
              <a:gd name="connsiteX1" fmla="*/ 8932 w 1535524"/>
              <a:gd name="connsiteY1" fmla="*/ 26016 h 1147440"/>
              <a:gd name="connsiteX2" fmla="*/ 1535524 w 1535524"/>
              <a:gd name="connsiteY2" fmla="*/ 42769 h 1147440"/>
              <a:gd name="connsiteX0" fmla="*/ 1471281 w 1577079"/>
              <a:gd name="connsiteY0" fmla="*/ 1142573 h 1142573"/>
              <a:gd name="connsiteX1" fmla="*/ 8932 w 1577079"/>
              <a:gd name="connsiteY1" fmla="*/ 21149 h 1142573"/>
              <a:gd name="connsiteX2" fmla="*/ 1577079 w 1577079"/>
              <a:gd name="connsiteY2" fmla="*/ 134960 h 1142573"/>
              <a:gd name="connsiteX0" fmla="*/ 1471281 w 1577079"/>
              <a:gd name="connsiteY0" fmla="*/ 1154469 h 1154469"/>
              <a:gd name="connsiteX1" fmla="*/ 8932 w 1577079"/>
              <a:gd name="connsiteY1" fmla="*/ 33045 h 1154469"/>
              <a:gd name="connsiteX2" fmla="*/ 1577079 w 1577079"/>
              <a:gd name="connsiteY2" fmla="*/ 146856 h 1154469"/>
            </a:gdLst>
            <a:ahLst/>
            <a:cxnLst>
              <a:cxn ang="0">
                <a:pos x="connsiteX0" y="connsiteY0"/>
              </a:cxn>
              <a:cxn ang="0">
                <a:pos x="connsiteX1" y="connsiteY1"/>
              </a:cxn>
              <a:cxn ang="0">
                <a:pos x="connsiteX2" y="connsiteY2"/>
              </a:cxn>
            </a:cxnLst>
            <a:rect l="l" t="t" r="r" b="b"/>
            <a:pathLst>
              <a:path w="1577079" h="1154469">
                <a:moveTo>
                  <a:pt x="1471281" y="1154469"/>
                </a:moveTo>
                <a:cubicBezTo>
                  <a:pt x="1143347" y="927286"/>
                  <a:pt x="-117940" y="99683"/>
                  <a:pt x="8932" y="33045"/>
                </a:cubicBezTo>
                <a:cubicBezTo>
                  <a:pt x="522450" y="-89412"/>
                  <a:pt x="1240247" y="169570"/>
                  <a:pt x="1577079" y="146856"/>
                </a:cubicBezTo>
              </a:path>
            </a:pathLst>
          </a:custGeom>
          <a:noFill/>
          <a:ln>
            <a:solidFill>
              <a:srgbClr val="7030A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8272C62F-82C8-4665-903F-436F0D9E741A}"/>
              </a:ext>
            </a:extLst>
          </p:cNvPr>
          <p:cNvSpPr/>
          <p:nvPr/>
        </p:nvSpPr>
        <p:spPr>
          <a:xfrm rot="8648485">
            <a:off x="7793778" y="4383166"/>
            <a:ext cx="952646" cy="590891"/>
          </a:xfrm>
          <a:custGeom>
            <a:avLst/>
            <a:gdLst>
              <a:gd name="connsiteX0" fmla="*/ 66977 w 838502"/>
              <a:gd name="connsiteY0" fmla="*/ 1581150 h 1581150"/>
              <a:gd name="connsiteX1" fmla="*/ 76502 w 838502"/>
              <a:gd name="connsiteY1" fmla="*/ 533400 h 1581150"/>
              <a:gd name="connsiteX2" fmla="*/ 838502 w 838502"/>
              <a:gd name="connsiteY2" fmla="*/ 0 h 1581150"/>
              <a:gd name="connsiteX0" fmla="*/ 1609047 w 1609047"/>
              <a:gd name="connsiteY0" fmla="*/ 1952342 h 1952342"/>
              <a:gd name="connsiteX1" fmla="*/ 7055 w 1609047"/>
              <a:gd name="connsiteY1" fmla="*/ 533400 h 1952342"/>
              <a:gd name="connsiteX2" fmla="*/ 769055 w 1609047"/>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14402 w 914402"/>
              <a:gd name="connsiteY0" fmla="*/ 1952342 h 1952342"/>
              <a:gd name="connsiteX1" fmla="*/ 552735 w 914402"/>
              <a:gd name="connsiteY1" fmla="*/ 1230516 h 1952342"/>
              <a:gd name="connsiteX2" fmla="*/ 74410 w 914402"/>
              <a:gd name="connsiteY2" fmla="*/ 0 h 1952342"/>
              <a:gd name="connsiteX0" fmla="*/ 839992 w 839992"/>
              <a:gd name="connsiteY0" fmla="*/ 1952342 h 1952342"/>
              <a:gd name="connsiteX1" fmla="*/ 478325 w 839992"/>
              <a:gd name="connsiteY1" fmla="*/ 1230516 h 1952342"/>
              <a:gd name="connsiteX2" fmla="*/ 0 w 839992"/>
              <a:gd name="connsiteY2" fmla="*/ 0 h 1952342"/>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98021 h 1898021"/>
              <a:gd name="connsiteX1" fmla="*/ 487379 w 876206"/>
              <a:gd name="connsiteY1" fmla="*/ 1139981 h 1898021"/>
              <a:gd name="connsiteX2" fmla="*/ 0 w 876206"/>
              <a:gd name="connsiteY2" fmla="*/ 0 h 1898021"/>
              <a:gd name="connsiteX0" fmla="*/ 876206 w 876206"/>
              <a:gd name="connsiteY0" fmla="*/ 1898021 h 1898021"/>
              <a:gd name="connsiteX1" fmla="*/ 487379 w 876206"/>
              <a:gd name="connsiteY1" fmla="*/ 1139981 h 1898021"/>
              <a:gd name="connsiteX2" fmla="*/ 0 w 876206"/>
              <a:gd name="connsiteY2" fmla="*/ 0 h 1898021"/>
              <a:gd name="connsiteX0" fmla="*/ 876206 w 1118242"/>
              <a:gd name="connsiteY0" fmla="*/ 1898021 h 1898021"/>
              <a:gd name="connsiteX1" fmla="*/ 1075854 w 1118242"/>
              <a:gd name="connsiteY1" fmla="*/ 850270 h 1898021"/>
              <a:gd name="connsiteX2" fmla="*/ 0 w 1118242"/>
              <a:gd name="connsiteY2" fmla="*/ 0 h 1898021"/>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40614 w 1536416"/>
              <a:gd name="connsiteY0" fmla="*/ 1979502 h 1979502"/>
              <a:gd name="connsiteX1" fmla="*/ 240262 w 1536416"/>
              <a:gd name="connsiteY1" fmla="*/ 931751 h 1979502"/>
              <a:gd name="connsiteX2" fmla="*/ 1536416 w 1536416"/>
              <a:gd name="connsiteY2" fmla="*/ 0 h 1979502"/>
              <a:gd name="connsiteX0" fmla="*/ 28666 w 1741751"/>
              <a:gd name="connsiteY0" fmla="*/ 1979502 h 1979502"/>
              <a:gd name="connsiteX1" fmla="*/ 445597 w 1741751"/>
              <a:gd name="connsiteY1" fmla="*/ 931751 h 1979502"/>
              <a:gd name="connsiteX2" fmla="*/ 1741751 w 1741751"/>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461144"/>
              <a:gd name="connsiteY0" fmla="*/ 3222816 h 3222816"/>
              <a:gd name="connsiteX1" fmla="*/ 164990 w 1461144"/>
              <a:gd name="connsiteY1" fmla="*/ 931751 h 3222816"/>
              <a:gd name="connsiteX2" fmla="*/ 1461144 w 1461144"/>
              <a:gd name="connsiteY2" fmla="*/ 0 h 3222816"/>
              <a:gd name="connsiteX0" fmla="*/ 0 w 1461144"/>
              <a:gd name="connsiteY0" fmla="*/ 3222816 h 3222816"/>
              <a:gd name="connsiteX1" fmla="*/ 164990 w 1461144"/>
              <a:gd name="connsiteY1" fmla="*/ 931751 h 3222816"/>
              <a:gd name="connsiteX2" fmla="*/ 1461144 w 1461144"/>
              <a:gd name="connsiteY2" fmla="*/ 0 h 3222816"/>
              <a:gd name="connsiteX0" fmla="*/ 0 w 1470952"/>
              <a:gd name="connsiteY0" fmla="*/ 3282751 h 3282751"/>
              <a:gd name="connsiteX1" fmla="*/ 174798 w 1470952"/>
              <a:gd name="connsiteY1" fmla="*/ 931751 h 3282751"/>
              <a:gd name="connsiteX2" fmla="*/ 1470952 w 1470952"/>
              <a:gd name="connsiteY2"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527436 w 1470952"/>
              <a:gd name="connsiteY2" fmla="*/ 1108435 h 3282751"/>
              <a:gd name="connsiteX3" fmla="*/ 1470952 w 1470952"/>
              <a:gd name="connsiteY3" fmla="*/ 0 h 3282751"/>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527436"/>
              <a:gd name="connsiteY0" fmla="*/ 2174316 h 2174316"/>
              <a:gd name="connsiteX1" fmla="*/ 372903 w 527436"/>
              <a:gd name="connsiteY1" fmla="*/ 1030577 h 2174316"/>
              <a:gd name="connsiteX2" fmla="*/ 527436 w 527436"/>
              <a:gd name="connsiteY2" fmla="*/ 0 h 2174316"/>
              <a:gd name="connsiteX0" fmla="*/ 0 w 372903"/>
              <a:gd name="connsiteY0" fmla="*/ 1143739 h 1143739"/>
              <a:gd name="connsiteX1" fmla="*/ 372903 w 372903"/>
              <a:gd name="connsiteY1" fmla="*/ 0 h 114373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9243"/>
              <a:gd name="connsiteY0" fmla="*/ 850782 h 850782"/>
              <a:gd name="connsiteX1" fmla="*/ 459243 w 459243"/>
              <a:gd name="connsiteY1" fmla="*/ 0 h 850782"/>
              <a:gd name="connsiteX0" fmla="*/ 0 w 459243"/>
              <a:gd name="connsiteY0" fmla="*/ 850782 h 850782"/>
              <a:gd name="connsiteX1" fmla="*/ 459243 w 459243"/>
              <a:gd name="connsiteY1" fmla="*/ 0 h 850782"/>
              <a:gd name="connsiteX0" fmla="*/ 0 w 869306"/>
              <a:gd name="connsiteY0" fmla="*/ 647413 h 647413"/>
              <a:gd name="connsiteX1" fmla="*/ 869306 w 869306"/>
              <a:gd name="connsiteY1" fmla="*/ 0 h 647413"/>
              <a:gd name="connsiteX0" fmla="*/ 0 w 926634"/>
              <a:gd name="connsiteY0" fmla="*/ 525830 h 525830"/>
              <a:gd name="connsiteX1" fmla="*/ 926634 w 926634"/>
              <a:gd name="connsiteY1" fmla="*/ 0 h 525830"/>
              <a:gd name="connsiteX0" fmla="*/ 0 w 905707"/>
              <a:gd name="connsiteY0" fmla="*/ 540380 h 540380"/>
              <a:gd name="connsiteX1" fmla="*/ 905707 w 905707"/>
              <a:gd name="connsiteY1" fmla="*/ 0 h 540380"/>
              <a:gd name="connsiteX0" fmla="*/ 0 w 905707"/>
              <a:gd name="connsiteY0" fmla="*/ 540380 h 540380"/>
              <a:gd name="connsiteX1" fmla="*/ 905707 w 905707"/>
              <a:gd name="connsiteY1" fmla="*/ 0 h 540380"/>
              <a:gd name="connsiteX0" fmla="*/ 0 w 905707"/>
              <a:gd name="connsiteY0" fmla="*/ 540380 h 540380"/>
              <a:gd name="connsiteX1" fmla="*/ 905707 w 905707"/>
              <a:gd name="connsiteY1" fmla="*/ 0 h 540380"/>
            </a:gdLst>
            <a:ahLst/>
            <a:cxnLst>
              <a:cxn ang="0">
                <a:pos x="connsiteX0" y="connsiteY0"/>
              </a:cxn>
              <a:cxn ang="0">
                <a:pos x="connsiteX1" y="connsiteY1"/>
              </a:cxn>
            </a:cxnLst>
            <a:rect l="l" t="t" r="r" b="b"/>
            <a:pathLst>
              <a:path w="905707" h="540380">
                <a:moveTo>
                  <a:pt x="0" y="540380"/>
                </a:moveTo>
                <a:cubicBezTo>
                  <a:pt x="654505" y="151879"/>
                  <a:pt x="464984" y="651972"/>
                  <a:pt x="905707" y="0"/>
                </a:cubicBezTo>
              </a:path>
            </a:pathLst>
          </a:custGeom>
          <a:noFill/>
          <a:ln>
            <a:solidFill>
              <a:srgbClr val="7030A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607CE76F-9A8F-4648-A63C-E4A8632C2E09}"/>
              </a:ext>
            </a:extLst>
          </p:cNvPr>
          <p:cNvSpPr/>
          <p:nvPr/>
        </p:nvSpPr>
        <p:spPr>
          <a:xfrm rot="8648485">
            <a:off x="7920100" y="3198251"/>
            <a:ext cx="253742" cy="808755"/>
          </a:xfrm>
          <a:custGeom>
            <a:avLst/>
            <a:gdLst>
              <a:gd name="connsiteX0" fmla="*/ 66977 w 838502"/>
              <a:gd name="connsiteY0" fmla="*/ 1581150 h 1581150"/>
              <a:gd name="connsiteX1" fmla="*/ 76502 w 838502"/>
              <a:gd name="connsiteY1" fmla="*/ 533400 h 1581150"/>
              <a:gd name="connsiteX2" fmla="*/ 838502 w 838502"/>
              <a:gd name="connsiteY2" fmla="*/ 0 h 1581150"/>
              <a:gd name="connsiteX0" fmla="*/ 1609047 w 1609047"/>
              <a:gd name="connsiteY0" fmla="*/ 1952342 h 1952342"/>
              <a:gd name="connsiteX1" fmla="*/ 7055 w 1609047"/>
              <a:gd name="connsiteY1" fmla="*/ 533400 h 1952342"/>
              <a:gd name="connsiteX2" fmla="*/ 769055 w 1609047"/>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14402 w 914402"/>
              <a:gd name="connsiteY0" fmla="*/ 1952342 h 1952342"/>
              <a:gd name="connsiteX1" fmla="*/ 552735 w 914402"/>
              <a:gd name="connsiteY1" fmla="*/ 1230516 h 1952342"/>
              <a:gd name="connsiteX2" fmla="*/ 74410 w 914402"/>
              <a:gd name="connsiteY2" fmla="*/ 0 h 1952342"/>
              <a:gd name="connsiteX0" fmla="*/ 839992 w 839992"/>
              <a:gd name="connsiteY0" fmla="*/ 1952342 h 1952342"/>
              <a:gd name="connsiteX1" fmla="*/ 478325 w 839992"/>
              <a:gd name="connsiteY1" fmla="*/ 1230516 h 1952342"/>
              <a:gd name="connsiteX2" fmla="*/ 0 w 839992"/>
              <a:gd name="connsiteY2" fmla="*/ 0 h 1952342"/>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98021 h 1898021"/>
              <a:gd name="connsiteX1" fmla="*/ 487379 w 876206"/>
              <a:gd name="connsiteY1" fmla="*/ 1139981 h 1898021"/>
              <a:gd name="connsiteX2" fmla="*/ 0 w 876206"/>
              <a:gd name="connsiteY2" fmla="*/ 0 h 1898021"/>
              <a:gd name="connsiteX0" fmla="*/ 876206 w 876206"/>
              <a:gd name="connsiteY0" fmla="*/ 1898021 h 1898021"/>
              <a:gd name="connsiteX1" fmla="*/ 487379 w 876206"/>
              <a:gd name="connsiteY1" fmla="*/ 1139981 h 1898021"/>
              <a:gd name="connsiteX2" fmla="*/ 0 w 876206"/>
              <a:gd name="connsiteY2" fmla="*/ 0 h 1898021"/>
              <a:gd name="connsiteX0" fmla="*/ 876206 w 1118242"/>
              <a:gd name="connsiteY0" fmla="*/ 1898021 h 1898021"/>
              <a:gd name="connsiteX1" fmla="*/ 1075854 w 1118242"/>
              <a:gd name="connsiteY1" fmla="*/ 850270 h 1898021"/>
              <a:gd name="connsiteX2" fmla="*/ 0 w 1118242"/>
              <a:gd name="connsiteY2" fmla="*/ 0 h 1898021"/>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40614 w 1536416"/>
              <a:gd name="connsiteY0" fmla="*/ 1979502 h 1979502"/>
              <a:gd name="connsiteX1" fmla="*/ 240262 w 1536416"/>
              <a:gd name="connsiteY1" fmla="*/ 931751 h 1979502"/>
              <a:gd name="connsiteX2" fmla="*/ 1536416 w 1536416"/>
              <a:gd name="connsiteY2" fmla="*/ 0 h 1979502"/>
              <a:gd name="connsiteX0" fmla="*/ 28666 w 1741751"/>
              <a:gd name="connsiteY0" fmla="*/ 1979502 h 1979502"/>
              <a:gd name="connsiteX1" fmla="*/ 445597 w 1741751"/>
              <a:gd name="connsiteY1" fmla="*/ 931751 h 1979502"/>
              <a:gd name="connsiteX2" fmla="*/ 1741751 w 1741751"/>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461144"/>
              <a:gd name="connsiteY0" fmla="*/ 3222816 h 3222816"/>
              <a:gd name="connsiteX1" fmla="*/ 164990 w 1461144"/>
              <a:gd name="connsiteY1" fmla="*/ 931751 h 3222816"/>
              <a:gd name="connsiteX2" fmla="*/ 1461144 w 1461144"/>
              <a:gd name="connsiteY2" fmla="*/ 0 h 3222816"/>
              <a:gd name="connsiteX0" fmla="*/ 0 w 1461144"/>
              <a:gd name="connsiteY0" fmla="*/ 3222816 h 3222816"/>
              <a:gd name="connsiteX1" fmla="*/ 164990 w 1461144"/>
              <a:gd name="connsiteY1" fmla="*/ 931751 h 3222816"/>
              <a:gd name="connsiteX2" fmla="*/ 1461144 w 1461144"/>
              <a:gd name="connsiteY2" fmla="*/ 0 h 3222816"/>
              <a:gd name="connsiteX0" fmla="*/ 0 w 1470952"/>
              <a:gd name="connsiteY0" fmla="*/ 3282751 h 3282751"/>
              <a:gd name="connsiteX1" fmla="*/ 174798 w 1470952"/>
              <a:gd name="connsiteY1" fmla="*/ 931751 h 3282751"/>
              <a:gd name="connsiteX2" fmla="*/ 1470952 w 1470952"/>
              <a:gd name="connsiteY2"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527436 w 1470952"/>
              <a:gd name="connsiteY2" fmla="*/ 1108435 h 3282751"/>
              <a:gd name="connsiteX3" fmla="*/ 1470952 w 1470952"/>
              <a:gd name="connsiteY3" fmla="*/ 0 h 3282751"/>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527436"/>
              <a:gd name="connsiteY0" fmla="*/ 2174316 h 2174316"/>
              <a:gd name="connsiteX1" fmla="*/ 372903 w 527436"/>
              <a:gd name="connsiteY1" fmla="*/ 1030577 h 2174316"/>
              <a:gd name="connsiteX2" fmla="*/ 527436 w 527436"/>
              <a:gd name="connsiteY2" fmla="*/ 0 h 2174316"/>
              <a:gd name="connsiteX0" fmla="*/ 0 w 372903"/>
              <a:gd name="connsiteY0" fmla="*/ 1143739 h 1143739"/>
              <a:gd name="connsiteX1" fmla="*/ 372903 w 372903"/>
              <a:gd name="connsiteY1" fmla="*/ 0 h 114373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9243"/>
              <a:gd name="connsiteY0" fmla="*/ 850782 h 850782"/>
              <a:gd name="connsiteX1" fmla="*/ 459243 w 459243"/>
              <a:gd name="connsiteY1" fmla="*/ 0 h 850782"/>
              <a:gd name="connsiteX0" fmla="*/ 0 w 459243"/>
              <a:gd name="connsiteY0" fmla="*/ 850782 h 850782"/>
              <a:gd name="connsiteX1" fmla="*/ 459243 w 459243"/>
              <a:gd name="connsiteY1" fmla="*/ 0 h 850782"/>
              <a:gd name="connsiteX0" fmla="*/ 0 w 575372"/>
              <a:gd name="connsiteY0" fmla="*/ 850782 h 850782"/>
              <a:gd name="connsiteX1" fmla="*/ 459243 w 575372"/>
              <a:gd name="connsiteY1" fmla="*/ 0 h 850782"/>
              <a:gd name="connsiteX0" fmla="*/ 123080 w 582323"/>
              <a:gd name="connsiteY0" fmla="*/ 850782 h 850782"/>
              <a:gd name="connsiteX1" fmla="*/ 582323 w 582323"/>
              <a:gd name="connsiteY1" fmla="*/ 0 h 850782"/>
              <a:gd name="connsiteX0" fmla="*/ 0 w 2981990"/>
              <a:gd name="connsiteY0" fmla="*/ 774933 h 774933"/>
              <a:gd name="connsiteX1" fmla="*/ 2981985 w 2981990"/>
              <a:gd name="connsiteY1" fmla="*/ 0 h 774933"/>
              <a:gd name="connsiteX0" fmla="*/ 0 w 3814039"/>
              <a:gd name="connsiteY0" fmla="*/ 774933 h 774933"/>
              <a:gd name="connsiteX1" fmla="*/ 2981985 w 3814039"/>
              <a:gd name="connsiteY1" fmla="*/ 0 h 774933"/>
              <a:gd name="connsiteX0" fmla="*/ 0 w 4153818"/>
              <a:gd name="connsiteY0" fmla="*/ 866171 h 866171"/>
              <a:gd name="connsiteX1" fmla="*/ 3367304 w 4153818"/>
              <a:gd name="connsiteY1" fmla="*/ 0 h 866171"/>
              <a:gd name="connsiteX0" fmla="*/ -5 w 2692104"/>
              <a:gd name="connsiteY0" fmla="*/ 878642 h 878642"/>
              <a:gd name="connsiteX1" fmla="*/ 1655301 w 2692104"/>
              <a:gd name="connsiteY1" fmla="*/ 0 h 878642"/>
              <a:gd name="connsiteX0" fmla="*/ -5 w 2548813"/>
              <a:gd name="connsiteY0" fmla="*/ 878642 h 878642"/>
              <a:gd name="connsiteX1" fmla="*/ 1655301 w 2548813"/>
              <a:gd name="connsiteY1" fmla="*/ 0 h 878642"/>
            </a:gdLst>
            <a:ahLst/>
            <a:cxnLst>
              <a:cxn ang="0">
                <a:pos x="connsiteX0" y="connsiteY0"/>
              </a:cxn>
              <a:cxn ang="0">
                <a:pos x="connsiteX1" y="connsiteY1"/>
              </a:cxn>
            </a:cxnLst>
            <a:rect l="l" t="t" r="r" b="b"/>
            <a:pathLst>
              <a:path w="2548813" h="878642">
                <a:moveTo>
                  <a:pt x="-5" y="878642"/>
                </a:moveTo>
                <a:cubicBezTo>
                  <a:pt x="126383" y="419461"/>
                  <a:pt x="4341655" y="173653"/>
                  <a:pt x="1655301" y="0"/>
                </a:cubicBezTo>
              </a:path>
            </a:pathLst>
          </a:custGeom>
          <a:noFill/>
          <a:ln>
            <a:solidFill>
              <a:srgbClr val="7030A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CA1CC25A-61E7-4E92-AD7A-80BB2BF123EE}"/>
              </a:ext>
            </a:extLst>
          </p:cNvPr>
          <p:cNvSpPr/>
          <p:nvPr/>
        </p:nvSpPr>
        <p:spPr>
          <a:xfrm rot="8648485">
            <a:off x="9298984" y="3725155"/>
            <a:ext cx="951735" cy="1645032"/>
          </a:xfrm>
          <a:custGeom>
            <a:avLst/>
            <a:gdLst>
              <a:gd name="connsiteX0" fmla="*/ 66977 w 838502"/>
              <a:gd name="connsiteY0" fmla="*/ 1581150 h 1581150"/>
              <a:gd name="connsiteX1" fmla="*/ 76502 w 838502"/>
              <a:gd name="connsiteY1" fmla="*/ 533400 h 1581150"/>
              <a:gd name="connsiteX2" fmla="*/ 838502 w 838502"/>
              <a:gd name="connsiteY2" fmla="*/ 0 h 1581150"/>
              <a:gd name="connsiteX0" fmla="*/ 1609047 w 1609047"/>
              <a:gd name="connsiteY0" fmla="*/ 1952342 h 1952342"/>
              <a:gd name="connsiteX1" fmla="*/ 7055 w 1609047"/>
              <a:gd name="connsiteY1" fmla="*/ 533400 h 1952342"/>
              <a:gd name="connsiteX2" fmla="*/ 769055 w 1609047"/>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06538 w 906538"/>
              <a:gd name="connsiteY0" fmla="*/ 1952342 h 1952342"/>
              <a:gd name="connsiteX1" fmla="*/ 544871 w 906538"/>
              <a:gd name="connsiteY1" fmla="*/ 1230516 h 1952342"/>
              <a:gd name="connsiteX2" fmla="*/ 66546 w 906538"/>
              <a:gd name="connsiteY2" fmla="*/ 0 h 1952342"/>
              <a:gd name="connsiteX0" fmla="*/ 914402 w 914402"/>
              <a:gd name="connsiteY0" fmla="*/ 1952342 h 1952342"/>
              <a:gd name="connsiteX1" fmla="*/ 552735 w 914402"/>
              <a:gd name="connsiteY1" fmla="*/ 1230516 h 1952342"/>
              <a:gd name="connsiteX2" fmla="*/ 74410 w 914402"/>
              <a:gd name="connsiteY2" fmla="*/ 0 h 1952342"/>
              <a:gd name="connsiteX0" fmla="*/ 839992 w 839992"/>
              <a:gd name="connsiteY0" fmla="*/ 1952342 h 1952342"/>
              <a:gd name="connsiteX1" fmla="*/ 478325 w 839992"/>
              <a:gd name="connsiteY1" fmla="*/ 1230516 h 1952342"/>
              <a:gd name="connsiteX2" fmla="*/ 0 w 839992"/>
              <a:gd name="connsiteY2" fmla="*/ 0 h 1952342"/>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514539 w 876206"/>
              <a:gd name="connsiteY1" fmla="*/ 1130928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52754 h 1852754"/>
              <a:gd name="connsiteX1" fmla="*/ 487379 w 876206"/>
              <a:gd name="connsiteY1" fmla="*/ 1139981 h 1852754"/>
              <a:gd name="connsiteX2" fmla="*/ 0 w 876206"/>
              <a:gd name="connsiteY2" fmla="*/ 0 h 1852754"/>
              <a:gd name="connsiteX0" fmla="*/ 876206 w 876206"/>
              <a:gd name="connsiteY0" fmla="*/ 1898021 h 1898021"/>
              <a:gd name="connsiteX1" fmla="*/ 487379 w 876206"/>
              <a:gd name="connsiteY1" fmla="*/ 1139981 h 1898021"/>
              <a:gd name="connsiteX2" fmla="*/ 0 w 876206"/>
              <a:gd name="connsiteY2" fmla="*/ 0 h 1898021"/>
              <a:gd name="connsiteX0" fmla="*/ 876206 w 876206"/>
              <a:gd name="connsiteY0" fmla="*/ 1898021 h 1898021"/>
              <a:gd name="connsiteX1" fmla="*/ 487379 w 876206"/>
              <a:gd name="connsiteY1" fmla="*/ 1139981 h 1898021"/>
              <a:gd name="connsiteX2" fmla="*/ 0 w 876206"/>
              <a:gd name="connsiteY2" fmla="*/ 0 h 1898021"/>
              <a:gd name="connsiteX0" fmla="*/ 876206 w 1118242"/>
              <a:gd name="connsiteY0" fmla="*/ 1898021 h 1898021"/>
              <a:gd name="connsiteX1" fmla="*/ 1075854 w 1118242"/>
              <a:gd name="connsiteY1" fmla="*/ 850270 h 1898021"/>
              <a:gd name="connsiteX2" fmla="*/ 0 w 1118242"/>
              <a:gd name="connsiteY2" fmla="*/ 0 h 1898021"/>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31705 w 1527507"/>
              <a:gd name="connsiteY0" fmla="*/ 1979502 h 1979502"/>
              <a:gd name="connsiteX1" fmla="*/ 231353 w 1527507"/>
              <a:gd name="connsiteY1" fmla="*/ 931751 h 1979502"/>
              <a:gd name="connsiteX2" fmla="*/ 1527507 w 1527507"/>
              <a:gd name="connsiteY2" fmla="*/ 0 h 1979502"/>
              <a:gd name="connsiteX0" fmla="*/ 40614 w 1536416"/>
              <a:gd name="connsiteY0" fmla="*/ 1979502 h 1979502"/>
              <a:gd name="connsiteX1" fmla="*/ 240262 w 1536416"/>
              <a:gd name="connsiteY1" fmla="*/ 931751 h 1979502"/>
              <a:gd name="connsiteX2" fmla="*/ 1536416 w 1536416"/>
              <a:gd name="connsiteY2" fmla="*/ 0 h 1979502"/>
              <a:gd name="connsiteX0" fmla="*/ 28666 w 1741751"/>
              <a:gd name="connsiteY0" fmla="*/ 1979502 h 1979502"/>
              <a:gd name="connsiteX1" fmla="*/ 445597 w 1741751"/>
              <a:gd name="connsiteY1" fmla="*/ 931751 h 1979502"/>
              <a:gd name="connsiteX2" fmla="*/ 1741751 w 1741751"/>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713085"/>
              <a:gd name="connsiteY0" fmla="*/ 1979502 h 1979502"/>
              <a:gd name="connsiteX1" fmla="*/ 416931 w 1713085"/>
              <a:gd name="connsiteY1" fmla="*/ 931751 h 1979502"/>
              <a:gd name="connsiteX2" fmla="*/ 1713085 w 1713085"/>
              <a:gd name="connsiteY2" fmla="*/ 0 h 1979502"/>
              <a:gd name="connsiteX0" fmla="*/ 0 w 1461144"/>
              <a:gd name="connsiteY0" fmla="*/ 3222816 h 3222816"/>
              <a:gd name="connsiteX1" fmla="*/ 164990 w 1461144"/>
              <a:gd name="connsiteY1" fmla="*/ 931751 h 3222816"/>
              <a:gd name="connsiteX2" fmla="*/ 1461144 w 1461144"/>
              <a:gd name="connsiteY2" fmla="*/ 0 h 3222816"/>
              <a:gd name="connsiteX0" fmla="*/ 0 w 1461144"/>
              <a:gd name="connsiteY0" fmla="*/ 3222816 h 3222816"/>
              <a:gd name="connsiteX1" fmla="*/ 164990 w 1461144"/>
              <a:gd name="connsiteY1" fmla="*/ 931751 h 3222816"/>
              <a:gd name="connsiteX2" fmla="*/ 1461144 w 1461144"/>
              <a:gd name="connsiteY2" fmla="*/ 0 h 3222816"/>
              <a:gd name="connsiteX0" fmla="*/ 0 w 1470952"/>
              <a:gd name="connsiteY0" fmla="*/ 3282751 h 3282751"/>
              <a:gd name="connsiteX1" fmla="*/ 174798 w 1470952"/>
              <a:gd name="connsiteY1" fmla="*/ 931751 h 3282751"/>
              <a:gd name="connsiteX2" fmla="*/ 1470952 w 1470952"/>
              <a:gd name="connsiteY2"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174354 w 1470952"/>
              <a:gd name="connsiteY1" fmla="*/ 2073700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174798 w 1470952"/>
              <a:gd name="connsiteY2" fmla="*/ 931751 h 3282751"/>
              <a:gd name="connsiteX3" fmla="*/ 1470952 w 1470952"/>
              <a:gd name="connsiteY3" fmla="*/ 0 h 3282751"/>
              <a:gd name="connsiteX0" fmla="*/ 0 w 1470952"/>
              <a:gd name="connsiteY0" fmla="*/ 3282751 h 3282751"/>
              <a:gd name="connsiteX1" fmla="*/ 372903 w 1470952"/>
              <a:gd name="connsiteY1" fmla="*/ 2139012 h 3282751"/>
              <a:gd name="connsiteX2" fmla="*/ 527436 w 1470952"/>
              <a:gd name="connsiteY2" fmla="*/ 1108435 h 3282751"/>
              <a:gd name="connsiteX3" fmla="*/ 1470952 w 1470952"/>
              <a:gd name="connsiteY3" fmla="*/ 0 h 3282751"/>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1622932"/>
              <a:gd name="connsiteY0" fmla="*/ 2983002 h 2983002"/>
              <a:gd name="connsiteX1" fmla="*/ 372903 w 1622932"/>
              <a:gd name="connsiteY1" fmla="*/ 1839263 h 2983002"/>
              <a:gd name="connsiteX2" fmla="*/ 527436 w 1622932"/>
              <a:gd name="connsiteY2" fmla="*/ 808686 h 2983002"/>
              <a:gd name="connsiteX3" fmla="*/ 1622932 w 1622932"/>
              <a:gd name="connsiteY3" fmla="*/ 0 h 2983002"/>
              <a:gd name="connsiteX0" fmla="*/ 0 w 527436"/>
              <a:gd name="connsiteY0" fmla="*/ 2174316 h 2174316"/>
              <a:gd name="connsiteX1" fmla="*/ 372903 w 527436"/>
              <a:gd name="connsiteY1" fmla="*/ 1030577 h 2174316"/>
              <a:gd name="connsiteX2" fmla="*/ 527436 w 527436"/>
              <a:gd name="connsiteY2" fmla="*/ 0 h 2174316"/>
              <a:gd name="connsiteX0" fmla="*/ 0 w 372903"/>
              <a:gd name="connsiteY0" fmla="*/ 1143739 h 1143739"/>
              <a:gd name="connsiteX1" fmla="*/ 372903 w 372903"/>
              <a:gd name="connsiteY1" fmla="*/ 0 h 114373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396514"/>
              <a:gd name="connsiteY0" fmla="*/ 1037309 h 1037309"/>
              <a:gd name="connsiteX1" fmla="*/ 396514 w 396514"/>
              <a:gd name="connsiteY1" fmla="*/ 0 h 1037309"/>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1508"/>
              <a:gd name="connsiteY0" fmla="*/ 897024 h 897024"/>
              <a:gd name="connsiteX1" fmla="*/ 451508 w 451508"/>
              <a:gd name="connsiteY1" fmla="*/ 0 h 897024"/>
              <a:gd name="connsiteX0" fmla="*/ 0 w 459243"/>
              <a:gd name="connsiteY0" fmla="*/ 850782 h 850782"/>
              <a:gd name="connsiteX1" fmla="*/ 459243 w 459243"/>
              <a:gd name="connsiteY1" fmla="*/ 0 h 850782"/>
              <a:gd name="connsiteX0" fmla="*/ 0 w 459243"/>
              <a:gd name="connsiteY0" fmla="*/ 850782 h 850782"/>
              <a:gd name="connsiteX1" fmla="*/ 459243 w 459243"/>
              <a:gd name="connsiteY1" fmla="*/ 0 h 850782"/>
              <a:gd name="connsiteX0" fmla="*/ 0 w 869306"/>
              <a:gd name="connsiteY0" fmla="*/ 647413 h 647413"/>
              <a:gd name="connsiteX1" fmla="*/ 869306 w 869306"/>
              <a:gd name="connsiteY1" fmla="*/ 0 h 647413"/>
              <a:gd name="connsiteX0" fmla="*/ 0 w 926634"/>
              <a:gd name="connsiteY0" fmla="*/ 525830 h 525830"/>
              <a:gd name="connsiteX1" fmla="*/ 926634 w 926634"/>
              <a:gd name="connsiteY1" fmla="*/ 0 h 525830"/>
              <a:gd name="connsiteX0" fmla="*/ 0 w 905707"/>
              <a:gd name="connsiteY0" fmla="*/ 540380 h 540380"/>
              <a:gd name="connsiteX1" fmla="*/ 905707 w 905707"/>
              <a:gd name="connsiteY1" fmla="*/ 0 h 540380"/>
              <a:gd name="connsiteX0" fmla="*/ 0 w 905707"/>
              <a:gd name="connsiteY0" fmla="*/ 540380 h 540380"/>
              <a:gd name="connsiteX1" fmla="*/ 905707 w 905707"/>
              <a:gd name="connsiteY1" fmla="*/ 0 h 540380"/>
              <a:gd name="connsiteX0" fmla="*/ 0 w 905707"/>
              <a:gd name="connsiteY0" fmla="*/ 540380 h 540380"/>
              <a:gd name="connsiteX1" fmla="*/ 905707 w 905707"/>
              <a:gd name="connsiteY1" fmla="*/ 0 h 540380"/>
              <a:gd name="connsiteX0" fmla="*/ 517792 w 682953"/>
              <a:gd name="connsiteY0" fmla="*/ 1453320 h 1453320"/>
              <a:gd name="connsiteX1" fmla="*/ 81003 w 682953"/>
              <a:gd name="connsiteY1" fmla="*/ 0 h 1453320"/>
              <a:gd name="connsiteX0" fmla="*/ 625141 w 625141"/>
              <a:gd name="connsiteY0" fmla="*/ 1453320 h 1453320"/>
              <a:gd name="connsiteX1" fmla="*/ 188352 w 625141"/>
              <a:gd name="connsiteY1" fmla="*/ 0 h 1453320"/>
              <a:gd name="connsiteX0" fmla="*/ 646529 w 646529"/>
              <a:gd name="connsiteY0" fmla="*/ 1453320 h 1453320"/>
              <a:gd name="connsiteX1" fmla="*/ 58542 w 646529"/>
              <a:gd name="connsiteY1" fmla="*/ 783723 h 1453320"/>
              <a:gd name="connsiteX2" fmla="*/ 209740 w 646529"/>
              <a:gd name="connsiteY2" fmla="*/ 0 h 1453320"/>
              <a:gd name="connsiteX0" fmla="*/ 741235 w 741235"/>
              <a:gd name="connsiteY0" fmla="*/ 1453320 h 1453320"/>
              <a:gd name="connsiteX1" fmla="*/ 153248 w 741235"/>
              <a:gd name="connsiteY1" fmla="*/ 783723 h 1453320"/>
              <a:gd name="connsiteX2" fmla="*/ 304446 w 741235"/>
              <a:gd name="connsiteY2" fmla="*/ 0 h 1453320"/>
              <a:gd name="connsiteX0" fmla="*/ 741235 w 741235"/>
              <a:gd name="connsiteY0" fmla="*/ 1453320 h 1453320"/>
              <a:gd name="connsiteX1" fmla="*/ 153248 w 741235"/>
              <a:gd name="connsiteY1" fmla="*/ 783723 h 1453320"/>
              <a:gd name="connsiteX2" fmla="*/ 304446 w 741235"/>
              <a:gd name="connsiteY2" fmla="*/ 0 h 1453320"/>
              <a:gd name="connsiteX0" fmla="*/ 890129 w 890129"/>
              <a:gd name="connsiteY0" fmla="*/ 1453320 h 1453320"/>
              <a:gd name="connsiteX1" fmla="*/ 76493 w 890129"/>
              <a:gd name="connsiteY1" fmla="*/ 872019 h 1453320"/>
              <a:gd name="connsiteX2" fmla="*/ 453340 w 890129"/>
              <a:gd name="connsiteY2" fmla="*/ 0 h 1453320"/>
              <a:gd name="connsiteX0" fmla="*/ 890129 w 890129"/>
              <a:gd name="connsiteY0" fmla="*/ 1453320 h 1453320"/>
              <a:gd name="connsiteX1" fmla="*/ 76493 w 890129"/>
              <a:gd name="connsiteY1" fmla="*/ 872019 h 1453320"/>
              <a:gd name="connsiteX2" fmla="*/ 453340 w 890129"/>
              <a:gd name="connsiteY2" fmla="*/ 0 h 1453320"/>
              <a:gd name="connsiteX0" fmla="*/ 904841 w 904841"/>
              <a:gd name="connsiteY0" fmla="*/ 1504410 h 1504410"/>
              <a:gd name="connsiteX1" fmla="*/ 76493 w 904841"/>
              <a:gd name="connsiteY1" fmla="*/ 872019 h 1504410"/>
              <a:gd name="connsiteX2" fmla="*/ 453340 w 904841"/>
              <a:gd name="connsiteY2" fmla="*/ 0 h 1504410"/>
              <a:gd name="connsiteX0" fmla="*/ 904841 w 904841"/>
              <a:gd name="connsiteY0" fmla="*/ 1504410 h 1504410"/>
              <a:gd name="connsiteX1" fmla="*/ 76493 w 904841"/>
              <a:gd name="connsiteY1" fmla="*/ 872019 h 1504410"/>
              <a:gd name="connsiteX2" fmla="*/ 453340 w 904841"/>
              <a:gd name="connsiteY2" fmla="*/ 0 h 1504410"/>
            </a:gdLst>
            <a:ahLst/>
            <a:cxnLst>
              <a:cxn ang="0">
                <a:pos x="connsiteX0" y="connsiteY0"/>
              </a:cxn>
              <a:cxn ang="0">
                <a:pos x="connsiteX1" y="connsiteY1"/>
              </a:cxn>
              <a:cxn ang="0">
                <a:pos x="connsiteX2" y="connsiteY2"/>
              </a:cxn>
            </a:cxnLst>
            <a:rect l="l" t="t" r="r" b="b"/>
            <a:pathLst>
              <a:path w="904841" h="1504410">
                <a:moveTo>
                  <a:pt x="904841" y="1504410"/>
                </a:moveTo>
                <a:cubicBezTo>
                  <a:pt x="598750" y="1286393"/>
                  <a:pt x="237195" y="1142189"/>
                  <a:pt x="76493" y="872019"/>
                </a:cubicBezTo>
                <a:cubicBezTo>
                  <a:pt x="-92653" y="600738"/>
                  <a:pt x="12617" y="651972"/>
                  <a:pt x="453340" y="0"/>
                </a:cubicBezTo>
              </a:path>
            </a:pathLst>
          </a:custGeom>
          <a:noFill/>
          <a:ln>
            <a:solidFill>
              <a:srgbClr val="7030A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03A9965A-5C40-4111-9281-71D5925738FD}"/>
              </a:ext>
            </a:extLst>
          </p:cNvPr>
          <p:cNvSpPr/>
          <p:nvPr/>
        </p:nvSpPr>
        <p:spPr>
          <a:xfrm>
            <a:off x="9820274" y="3771490"/>
            <a:ext cx="809114" cy="5613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E2CDE70-121E-44B7-A8BF-B310CA9F0C4F}"/>
              </a:ext>
            </a:extLst>
          </p:cNvPr>
          <p:cNvSpPr/>
          <p:nvPr/>
        </p:nvSpPr>
        <p:spPr>
          <a:xfrm>
            <a:off x="8128266" y="3771490"/>
            <a:ext cx="809114" cy="5613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D741E38D-2AF1-4F79-9DF4-A266A05FDB9E}"/>
              </a:ext>
            </a:extLst>
          </p:cNvPr>
          <p:cNvSpPr/>
          <p:nvPr/>
        </p:nvSpPr>
        <p:spPr>
          <a:xfrm>
            <a:off x="7431527" y="2758672"/>
            <a:ext cx="809114" cy="561339"/>
          </a:xfrm>
          <a:prstGeom prst="ellipse">
            <a:avLst/>
          </a:prstGeom>
          <a:no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9393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Connector 57">
            <a:extLst>
              <a:ext uri="{FF2B5EF4-FFF2-40B4-BE49-F238E27FC236}">
                <a16:creationId xmlns:a16="http://schemas.microsoft.com/office/drawing/2014/main" id="{27274E1C-CC3A-484C-A6E0-66D0EB07B1A4}"/>
              </a:ext>
            </a:extLst>
          </p:cNvPr>
          <p:cNvCxnSpPr>
            <a:cxnSpLocks/>
          </p:cNvCxnSpPr>
          <p:nvPr/>
        </p:nvCxnSpPr>
        <p:spPr>
          <a:xfrm flipV="1">
            <a:off x="9066212" y="4178602"/>
            <a:ext cx="3048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E7E5261-ADE8-4DBB-8739-D897C3E10947}"/>
              </a:ext>
            </a:extLst>
          </p:cNvPr>
          <p:cNvCxnSpPr>
            <a:cxnSpLocks/>
          </p:cNvCxnSpPr>
          <p:nvPr/>
        </p:nvCxnSpPr>
        <p:spPr>
          <a:xfrm flipV="1">
            <a:off x="9447212" y="2121202"/>
            <a:ext cx="3048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5B1FB8A-CFF7-456F-B176-77205C16275C}"/>
              </a:ext>
            </a:extLst>
          </p:cNvPr>
          <p:cNvCxnSpPr>
            <a:cxnSpLocks/>
          </p:cNvCxnSpPr>
          <p:nvPr/>
        </p:nvCxnSpPr>
        <p:spPr>
          <a:xfrm flipV="1">
            <a:off x="8075612" y="3492802"/>
            <a:ext cx="3048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B87A93A-663E-4F28-ADF7-CC00A0AB7718}"/>
              </a:ext>
            </a:extLst>
          </p:cNvPr>
          <p:cNvCxnSpPr>
            <a:stCxn id="23" idx="0"/>
          </p:cNvCxnSpPr>
          <p:nvPr/>
        </p:nvCxnSpPr>
        <p:spPr>
          <a:xfrm flipH="1" flipV="1">
            <a:off x="7923212" y="2807002"/>
            <a:ext cx="454436" cy="557672"/>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86C7377-32DF-48CD-85A6-784AC9F40B6C}"/>
              </a:ext>
            </a:extLst>
          </p:cNvPr>
          <p:cNvSpPr>
            <a:spLocks noGrp="1"/>
          </p:cNvSpPr>
          <p:nvPr>
            <p:ph type="title"/>
          </p:nvPr>
        </p:nvSpPr>
        <p:spPr/>
        <p:txBody>
          <a:bodyPr/>
          <a:lstStyle/>
          <a:p>
            <a:r>
              <a:rPr lang="en-GB"/>
              <a:t>Xử lý địa chỉ nhóm trong router</a:t>
            </a:r>
            <a:endParaRPr lang="en-US"/>
          </a:p>
        </p:txBody>
      </p:sp>
      <p:sp>
        <p:nvSpPr>
          <p:cNvPr id="3" name="Content Placeholder 2">
            <a:extLst>
              <a:ext uri="{FF2B5EF4-FFF2-40B4-BE49-F238E27FC236}">
                <a16:creationId xmlns:a16="http://schemas.microsoft.com/office/drawing/2014/main" id="{877909D9-28C6-4628-BB8F-79B73D50321E}"/>
              </a:ext>
            </a:extLst>
          </p:cNvPr>
          <p:cNvSpPr>
            <a:spLocks noGrp="1"/>
          </p:cNvSpPr>
          <p:nvPr>
            <p:ph idx="1"/>
          </p:nvPr>
        </p:nvSpPr>
        <p:spPr>
          <a:xfrm>
            <a:off x="837982" y="1227909"/>
            <a:ext cx="5332630" cy="4949054"/>
          </a:xfrm>
        </p:spPr>
        <p:txBody>
          <a:bodyPr>
            <a:normAutofit/>
          </a:bodyPr>
          <a:lstStyle/>
          <a:p>
            <a:r>
              <a:rPr lang="en-GB" sz="2000"/>
              <a:t>IP</a:t>
            </a:r>
            <a:r>
              <a:rPr lang="en-GB" sz="2000" baseline="-25000"/>
              <a:t>M</a:t>
            </a:r>
            <a:r>
              <a:rPr lang="en-GB" sz="2000"/>
              <a:t> = [IP</a:t>
            </a:r>
            <a:r>
              <a:rPr lang="en-GB" sz="2000" baseline="-25000"/>
              <a:t>X</a:t>
            </a:r>
            <a:r>
              <a:rPr lang="en-GB" sz="2000"/>
              <a:t>, IP</a:t>
            </a:r>
            <a:r>
              <a:rPr lang="en-GB" sz="2000" baseline="-25000"/>
              <a:t>Y</a:t>
            </a:r>
            <a:r>
              <a:rPr lang="en-GB" sz="2000"/>
              <a:t>, IP</a:t>
            </a:r>
            <a:r>
              <a:rPr lang="en-GB" sz="2000" baseline="-25000"/>
              <a:t>z</a:t>
            </a:r>
            <a:r>
              <a:rPr lang="en-GB" sz="2000"/>
              <a:t>]</a:t>
            </a:r>
          </a:p>
          <a:p>
            <a:r>
              <a:rPr lang="en-GB" sz="2000"/>
              <a:t>IP</a:t>
            </a:r>
            <a:r>
              <a:rPr lang="en-GB" sz="2000" baseline="-25000"/>
              <a:t>M</a:t>
            </a:r>
            <a:r>
              <a:rPr lang="en-GB" sz="2000"/>
              <a:t> phải được cấu hình tại tất cả các router trong hệ thống để router nhận biết và xử lý gói tin IP multicast </a:t>
            </a:r>
          </a:p>
          <a:p>
            <a:r>
              <a:rPr lang="en-GB" sz="2000"/>
              <a:t>IP</a:t>
            </a:r>
            <a:r>
              <a:rPr lang="en-GB" sz="2000" baseline="-25000"/>
              <a:t>M</a:t>
            </a:r>
            <a:r>
              <a:rPr lang="en-GB" sz="2000"/>
              <a:t> được xử lý tại các router </a:t>
            </a:r>
            <a:br>
              <a:rPr lang="en-GB" sz="2000"/>
            </a:br>
            <a:r>
              <a:rPr lang="en-GB" sz="2000"/>
              <a:t>như một “destination network”</a:t>
            </a:r>
          </a:p>
          <a:p>
            <a:r>
              <a:rPr lang="en-GB" sz="2000"/>
              <a:t>Gói tin multicast: IP</a:t>
            </a:r>
            <a:r>
              <a:rPr lang="en-GB" sz="2000" baseline="-25000"/>
              <a:t>S</a:t>
            </a:r>
            <a:r>
              <a:rPr lang="en-GB" sz="2000"/>
              <a:t> </a:t>
            </a:r>
            <a:r>
              <a:rPr lang="en-GB" sz="2000">
                <a:sym typeface="Wingdings" panose="05000000000000000000" pitchFamily="2" charset="2"/>
              </a:rPr>
              <a:t> </a:t>
            </a:r>
            <a:r>
              <a:rPr lang="en-GB" sz="2000"/>
              <a:t>IP</a:t>
            </a:r>
            <a:r>
              <a:rPr lang="en-GB" sz="2000" baseline="-25000"/>
              <a:t>M</a:t>
            </a:r>
            <a:endParaRPr lang="en-GB" sz="2000"/>
          </a:p>
          <a:p>
            <a:r>
              <a:rPr lang="en-GB" sz="2000"/>
              <a:t>Router nhận gói tin IP, đối chiếu các điạ chỉ IP trong gói tin với các “dòng multicast” trong bảng routing </a:t>
            </a:r>
            <a:r>
              <a:rPr lang="en-GB" sz="2000">
                <a:sym typeface="Wingdings" panose="05000000000000000000" pitchFamily="2" charset="2"/>
              </a:rPr>
              <a:t> nhân bản gói tin IP theo từng “dòng” phù hợp &amp; chuyển tiếp gói tin theo “next hop”</a:t>
            </a:r>
            <a:endParaRPr lang="en-GB" sz="2000"/>
          </a:p>
          <a:p>
            <a:pPr lvl="1"/>
            <a:endParaRPr lang="en-US" sz="1800"/>
          </a:p>
        </p:txBody>
      </p:sp>
      <p:sp>
        <p:nvSpPr>
          <p:cNvPr id="4" name="Slide Number Placeholder 3">
            <a:extLst>
              <a:ext uri="{FF2B5EF4-FFF2-40B4-BE49-F238E27FC236}">
                <a16:creationId xmlns:a16="http://schemas.microsoft.com/office/drawing/2014/main" id="{7F266E79-BD51-4819-8358-1FC569F47130}"/>
              </a:ext>
            </a:extLst>
          </p:cNvPr>
          <p:cNvSpPr>
            <a:spLocks noGrp="1"/>
          </p:cNvSpPr>
          <p:nvPr>
            <p:ph type="sldNum" sz="quarter" idx="12"/>
          </p:nvPr>
        </p:nvSpPr>
        <p:spPr/>
        <p:txBody>
          <a:bodyPr/>
          <a:lstStyle/>
          <a:p>
            <a:fld id="{DF28FB93-0A08-4E7D-8E63-9EFA29F1E093}" type="slidenum">
              <a:rPr lang="en-US" smtClean="0"/>
              <a:pPr/>
              <a:t>6</a:t>
            </a:fld>
            <a:endParaRPr lang="en-US"/>
          </a:p>
        </p:txBody>
      </p:sp>
      <p:sp>
        <p:nvSpPr>
          <p:cNvPr id="7" name="Rectangle 27">
            <a:extLst>
              <a:ext uri="{FF2B5EF4-FFF2-40B4-BE49-F238E27FC236}">
                <a16:creationId xmlns:a16="http://schemas.microsoft.com/office/drawing/2014/main" id="{BB84C134-BA81-4C76-A0A5-ED176960D434}"/>
              </a:ext>
            </a:extLst>
          </p:cNvPr>
          <p:cNvSpPr>
            <a:spLocks noChangeArrowheads="1"/>
          </p:cNvSpPr>
          <p:nvPr/>
        </p:nvSpPr>
        <p:spPr bwMode="auto">
          <a:xfrm>
            <a:off x="7099299" y="3645202"/>
            <a:ext cx="29174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800"/>
              <a:t>S</a:t>
            </a:r>
            <a:endParaRPr lang="en-US" altLang="en-US" sz="1800" dirty="0"/>
          </a:p>
        </p:txBody>
      </p:sp>
      <p:sp>
        <p:nvSpPr>
          <p:cNvPr id="10" name="Line 31">
            <a:extLst>
              <a:ext uri="{FF2B5EF4-FFF2-40B4-BE49-F238E27FC236}">
                <a16:creationId xmlns:a16="http://schemas.microsoft.com/office/drawing/2014/main" id="{73C2F338-8E24-4628-94E9-6EEAD4C09EE6}"/>
              </a:ext>
            </a:extLst>
          </p:cNvPr>
          <p:cNvSpPr>
            <a:spLocks noChangeShapeType="1"/>
          </p:cNvSpPr>
          <p:nvPr/>
        </p:nvSpPr>
        <p:spPr bwMode="auto">
          <a:xfrm>
            <a:off x="10781260" y="3845393"/>
            <a:ext cx="819150" cy="0"/>
          </a:xfrm>
          <a:prstGeom prst="line">
            <a:avLst/>
          </a:prstGeom>
          <a:noFill/>
          <a:ln w="25400">
            <a:solidFill>
              <a:schemeClr val="accent2"/>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11" name="Line 32">
            <a:extLst>
              <a:ext uri="{FF2B5EF4-FFF2-40B4-BE49-F238E27FC236}">
                <a16:creationId xmlns:a16="http://schemas.microsoft.com/office/drawing/2014/main" id="{3C77917D-493C-436E-B233-0994433E82A1}"/>
              </a:ext>
            </a:extLst>
          </p:cNvPr>
          <p:cNvSpPr>
            <a:spLocks noChangeShapeType="1"/>
          </p:cNvSpPr>
          <p:nvPr/>
        </p:nvSpPr>
        <p:spPr bwMode="auto">
          <a:xfrm flipV="1">
            <a:off x="9946234" y="3793006"/>
            <a:ext cx="384175" cy="458787"/>
          </a:xfrm>
          <a:prstGeom prst="line">
            <a:avLst/>
          </a:prstGeom>
          <a:noFill/>
          <a:ln w="25400">
            <a:solidFill>
              <a:schemeClr val="accent2"/>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12" name="Line 33">
            <a:extLst>
              <a:ext uri="{FF2B5EF4-FFF2-40B4-BE49-F238E27FC236}">
                <a16:creationId xmlns:a16="http://schemas.microsoft.com/office/drawing/2014/main" id="{743B5159-2765-4702-BB82-09FC0BBE552C}"/>
              </a:ext>
            </a:extLst>
          </p:cNvPr>
          <p:cNvSpPr>
            <a:spLocks noChangeShapeType="1"/>
          </p:cNvSpPr>
          <p:nvPr/>
        </p:nvSpPr>
        <p:spPr bwMode="auto">
          <a:xfrm>
            <a:off x="10781260" y="4966168"/>
            <a:ext cx="819150" cy="0"/>
          </a:xfrm>
          <a:prstGeom prst="line">
            <a:avLst/>
          </a:prstGeom>
          <a:noFill/>
          <a:ln w="25400">
            <a:solidFill>
              <a:schemeClr val="accent2"/>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13" name="Line 34">
            <a:extLst>
              <a:ext uri="{FF2B5EF4-FFF2-40B4-BE49-F238E27FC236}">
                <a16:creationId xmlns:a16="http://schemas.microsoft.com/office/drawing/2014/main" id="{DDCA87AB-0201-4F62-B1E0-11D64BDDA5DE}"/>
              </a:ext>
            </a:extLst>
          </p:cNvPr>
          <p:cNvSpPr>
            <a:spLocks noChangeShapeType="1"/>
          </p:cNvSpPr>
          <p:nvPr/>
        </p:nvSpPr>
        <p:spPr bwMode="auto">
          <a:xfrm flipV="1">
            <a:off x="8614323" y="2892656"/>
            <a:ext cx="519112" cy="519112"/>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 name="Line 35">
            <a:extLst>
              <a:ext uri="{FF2B5EF4-FFF2-40B4-BE49-F238E27FC236}">
                <a16:creationId xmlns:a16="http://schemas.microsoft.com/office/drawing/2014/main" id="{7B3E7FBF-2B8B-42DD-AE55-C74C26E1DE04}"/>
              </a:ext>
            </a:extLst>
          </p:cNvPr>
          <p:cNvSpPr>
            <a:spLocks noChangeShapeType="1"/>
          </p:cNvSpPr>
          <p:nvPr/>
        </p:nvSpPr>
        <p:spPr bwMode="auto">
          <a:xfrm flipV="1">
            <a:off x="8763548" y="3041881"/>
            <a:ext cx="444500" cy="444500"/>
          </a:xfrm>
          <a:prstGeom prst="line">
            <a:avLst/>
          </a:prstGeom>
          <a:noFill/>
          <a:ln w="25400">
            <a:solidFill>
              <a:schemeClr val="accent2"/>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15" name="Line 36">
            <a:extLst>
              <a:ext uri="{FF2B5EF4-FFF2-40B4-BE49-F238E27FC236}">
                <a16:creationId xmlns:a16="http://schemas.microsoft.com/office/drawing/2014/main" id="{075B1A66-68DB-4AD5-95D1-C70A4AA2E41A}"/>
              </a:ext>
            </a:extLst>
          </p:cNvPr>
          <p:cNvSpPr>
            <a:spLocks noChangeShapeType="1"/>
          </p:cNvSpPr>
          <p:nvPr/>
        </p:nvSpPr>
        <p:spPr bwMode="auto">
          <a:xfrm flipV="1">
            <a:off x="9785218" y="3619968"/>
            <a:ext cx="534080" cy="557212"/>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 name="Line 37">
            <a:extLst>
              <a:ext uri="{FF2B5EF4-FFF2-40B4-BE49-F238E27FC236}">
                <a16:creationId xmlns:a16="http://schemas.microsoft.com/office/drawing/2014/main" id="{E55357F1-085E-44D5-ACC4-F8405906E5E1}"/>
              </a:ext>
            </a:extLst>
          </p:cNvPr>
          <p:cNvSpPr>
            <a:spLocks noChangeShapeType="1"/>
          </p:cNvSpPr>
          <p:nvPr/>
        </p:nvSpPr>
        <p:spPr bwMode="auto">
          <a:xfrm>
            <a:off x="9511260" y="2854556"/>
            <a:ext cx="1030288" cy="0"/>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 name="Line 39">
            <a:extLst>
              <a:ext uri="{FF2B5EF4-FFF2-40B4-BE49-F238E27FC236}">
                <a16:creationId xmlns:a16="http://schemas.microsoft.com/office/drawing/2014/main" id="{2CAFFF0E-51DB-4583-83D9-5F19506D3FAC}"/>
              </a:ext>
            </a:extLst>
          </p:cNvPr>
          <p:cNvSpPr>
            <a:spLocks noChangeShapeType="1"/>
          </p:cNvSpPr>
          <p:nvPr/>
        </p:nvSpPr>
        <p:spPr bwMode="auto">
          <a:xfrm>
            <a:off x="9779548" y="4177181"/>
            <a:ext cx="519112" cy="519112"/>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 name="Line 40">
            <a:extLst>
              <a:ext uri="{FF2B5EF4-FFF2-40B4-BE49-F238E27FC236}">
                <a16:creationId xmlns:a16="http://schemas.microsoft.com/office/drawing/2014/main" id="{1119724A-2F44-4408-A9A5-6B4C96E81F01}"/>
              </a:ext>
            </a:extLst>
          </p:cNvPr>
          <p:cNvSpPr>
            <a:spLocks noChangeShapeType="1"/>
          </p:cNvSpPr>
          <p:nvPr/>
        </p:nvSpPr>
        <p:spPr bwMode="auto">
          <a:xfrm>
            <a:off x="9662073" y="4283543"/>
            <a:ext cx="593725" cy="593725"/>
          </a:xfrm>
          <a:prstGeom prst="line">
            <a:avLst/>
          </a:prstGeom>
          <a:noFill/>
          <a:ln w="25400">
            <a:solidFill>
              <a:schemeClr val="accent2"/>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19" name="Line 43">
            <a:extLst>
              <a:ext uri="{FF2B5EF4-FFF2-40B4-BE49-F238E27FC236}">
                <a16:creationId xmlns:a16="http://schemas.microsoft.com/office/drawing/2014/main" id="{AADB1645-8B1C-4B52-BA30-14F9490D30E6}"/>
              </a:ext>
            </a:extLst>
          </p:cNvPr>
          <p:cNvSpPr>
            <a:spLocks noChangeShapeType="1"/>
          </p:cNvSpPr>
          <p:nvPr/>
        </p:nvSpPr>
        <p:spPr bwMode="auto">
          <a:xfrm>
            <a:off x="8615910" y="3491143"/>
            <a:ext cx="519113" cy="520700"/>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0" name="Line 44">
            <a:extLst>
              <a:ext uri="{FF2B5EF4-FFF2-40B4-BE49-F238E27FC236}">
                <a16:creationId xmlns:a16="http://schemas.microsoft.com/office/drawing/2014/main" id="{ECDB3C17-B509-4F5B-A1E6-D39D1A031C2F}"/>
              </a:ext>
            </a:extLst>
          </p:cNvPr>
          <p:cNvSpPr>
            <a:spLocks noChangeShapeType="1"/>
          </p:cNvSpPr>
          <p:nvPr/>
        </p:nvSpPr>
        <p:spPr bwMode="auto">
          <a:xfrm>
            <a:off x="8541298" y="3641956"/>
            <a:ext cx="593725" cy="593725"/>
          </a:xfrm>
          <a:prstGeom prst="line">
            <a:avLst/>
          </a:prstGeom>
          <a:noFill/>
          <a:ln w="25400">
            <a:solidFill>
              <a:schemeClr val="accent2"/>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21" name="Line 46">
            <a:extLst>
              <a:ext uri="{FF2B5EF4-FFF2-40B4-BE49-F238E27FC236}">
                <a16:creationId xmlns:a16="http://schemas.microsoft.com/office/drawing/2014/main" id="{CD4FF86A-DE29-4073-98D0-DC903FE573DD}"/>
              </a:ext>
            </a:extLst>
          </p:cNvPr>
          <p:cNvSpPr>
            <a:spLocks noChangeShapeType="1"/>
          </p:cNvSpPr>
          <p:nvPr/>
        </p:nvSpPr>
        <p:spPr bwMode="auto">
          <a:xfrm>
            <a:off x="7466012" y="3527656"/>
            <a:ext cx="624436" cy="0"/>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2" name="Line 47">
            <a:extLst>
              <a:ext uri="{FF2B5EF4-FFF2-40B4-BE49-F238E27FC236}">
                <a16:creationId xmlns:a16="http://schemas.microsoft.com/office/drawing/2014/main" id="{9F8BBD6B-1916-414A-B221-A2D73416E792}"/>
              </a:ext>
            </a:extLst>
          </p:cNvPr>
          <p:cNvSpPr>
            <a:spLocks noChangeShapeType="1"/>
          </p:cNvSpPr>
          <p:nvPr/>
        </p:nvSpPr>
        <p:spPr bwMode="auto">
          <a:xfrm>
            <a:off x="7485062" y="3676881"/>
            <a:ext cx="819150" cy="0"/>
          </a:xfrm>
          <a:prstGeom prst="line">
            <a:avLst/>
          </a:prstGeom>
          <a:noFill/>
          <a:ln w="25400">
            <a:solidFill>
              <a:schemeClr val="accent2"/>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pic>
        <p:nvPicPr>
          <p:cNvPr id="23" name="Picture 2" descr="C:\Users\HP\AppData\Local\Microsoft\Windows\Temporary Internet Files\Content.IE5\XHC0ZJ3B\router-30140_640[1].png">
            <a:extLst>
              <a:ext uri="{FF2B5EF4-FFF2-40B4-BE49-F238E27FC236}">
                <a16:creationId xmlns:a16="http://schemas.microsoft.com/office/drawing/2014/main" id="{CD96A5BA-4307-4C7B-9047-57778207A31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16554" y="3364674"/>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24" name="computr2">
            <a:extLst>
              <a:ext uri="{FF2B5EF4-FFF2-40B4-BE49-F238E27FC236}">
                <a16:creationId xmlns:a16="http://schemas.microsoft.com/office/drawing/2014/main" id="{E1165397-6D0C-4231-8CDF-F336D820CA0E}"/>
              </a:ext>
            </a:extLst>
          </p:cNvPr>
          <p:cNvSpPr>
            <a:spLocks noEditPoints="1" noChangeArrowheads="1"/>
          </p:cNvSpPr>
          <p:nvPr/>
        </p:nvSpPr>
        <p:spPr bwMode="auto">
          <a:xfrm>
            <a:off x="7070176" y="3367668"/>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5" name="computr2">
            <a:extLst>
              <a:ext uri="{FF2B5EF4-FFF2-40B4-BE49-F238E27FC236}">
                <a16:creationId xmlns:a16="http://schemas.microsoft.com/office/drawing/2014/main" id="{15C76B9C-2133-47E3-9B32-1BD331D2CC1C}"/>
              </a:ext>
            </a:extLst>
          </p:cNvPr>
          <p:cNvSpPr>
            <a:spLocks noEditPoints="1" noChangeArrowheads="1"/>
          </p:cNvSpPr>
          <p:nvPr/>
        </p:nvSpPr>
        <p:spPr bwMode="auto">
          <a:xfrm>
            <a:off x="10521878" y="2654602"/>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26" name="Picture 2" descr="C:\Users\HP\AppData\Local\Microsoft\Windows\Temporary Internet Files\Content.IE5\XHC0ZJ3B\router-30140_640[1].png">
            <a:extLst>
              <a:ext uri="{FF2B5EF4-FFF2-40B4-BE49-F238E27FC236}">
                <a16:creationId xmlns:a16="http://schemas.microsoft.com/office/drawing/2014/main" id="{82847FDF-1B74-4AF7-B0FB-723F5272B6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87899" y="2720771"/>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C:\Users\HP\AppData\Local\Microsoft\Windows\Temporary Internet Files\Content.IE5\XHC0ZJ3B\router-30140_640[1].png">
            <a:extLst>
              <a:ext uri="{FF2B5EF4-FFF2-40B4-BE49-F238E27FC236}">
                <a16:creationId xmlns:a16="http://schemas.microsoft.com/office/drawing/2014/main" id="{A272DEBD-1302-4428-B9C1-ED7E730FB39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35136" y="4033579"/>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C:\Users\HP\AppData\Local\Microsoft\Windows\Temporary Internet Files\Content.IE5\XHC0ZJ3B\router-30140_640[1].png">
            <a:extLst>
              <a:ext uri="{FF2B5EF4-FFF2-40B4-BE49-F238E27FC236}">
                <a16:creationId xmlns:a16="http://schemas.microsoft.com/office/drawing/2014/main" id="{8424DCC7-E38E-4D6D-802C-51ED4979F1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55809" y="3540728"/>
            <a:ext cx="522187" cy="28720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C:\Users\HP\AppData\Local\Microsoft\Windows\Temporary Internet Files\Content.IE5\XHC0ZJ3B\router-30140_640[1].png">
            <a:extLst>
              <a:ext uri="{FF2B5EF4-FFF2-40B4-BE49-F238E27FC236}">
                <a16:creationId xmlns:a16="http://schemas.microsoft.com/office/drawing/2014/main" id="{7DE80D71-CBD6-46FA-98BE-FB5C849378A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28823" y="468190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30" name="Line 31">
            <a:extLst>
              <a:ext uri="{FF2B5EF4-FFF2-40B4-BE49-F238E27FC236}">
                <a16:creationId xmlns:a16="http://schemas.microsoft.com/office/drawing/2014/main" id="{83FA174D-AAA7-47C4-B5D3-B31135F465BD}"/>
              </a:ext>
            </a:extLst>
          </p:cNvPr>
          <p:cNvSpPr>
            <a:spLocks noChangeShapeType="1"/>
          </p:cNvSpPr>
          <p:nvPr/>
        </p:nvSpPr>
        <p:spPr bwMode="auto">
          <a:xfrm>
            <a:off x="9549360" y="3018068"/>
            <a:ext cx="819150" cy="0"/>
          </a:xfrm>
          <a:prstGeom prst="line">
            <a:avLst/>
          </a:prstGeom>
          <a:noFill/>
          <a:ln w="25400">
            <a:solidFill>
              <a:schemeClr val="accent2"/>
            </a:solidFill>
            <a:round/>
            <a:headEnd type="none" w="sm" len="sm"/>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GB"/>
          </a:p>
        </p:txBody>
      </p:sp>
      <p:sp>
        <p:nvSpPr>
          <p:cNvPr id="31" name="Line 6">
            <a:extLst>
              <a:ext uri="{FF2B5EF4-FFF2-40B4-BE49-F238E27FC236}">
                <a16:creationId xmlns:a16="http://schemas.microsoft.com/office/drawing/2014/main" id="{54FB647E-799D-488A-8B05-431D5D9449F7}"/>
              </a:ext>
            </a:extLst>
          </p:cNvPr>
          <p:cNvSpPr>
            <a:spLocks noChangeShapeType="1"/>
          </p:cNvSpPr>
          <p:nvPr/>
        </p:nvSpPr>
        <p:spPr bwMode="auto">
          <a:xfrm>
            <a:off x="10855254" y="3632691"/>
            <a:ext cx="819150" cy="0"/>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2" name="computr2">
            <a:extLst>
              <a:ext uri="{FF2B5EF4-FFF2-40B4-BE49-F238E27FC236}">
                <a16:creationId xmlns:a16="http://schemas.microsoft.com/office/drawing/2014/main" id="{CE08F375-B262-4324-9535-77AF74C12D5A}"/>
              </a:ext>
            </a:extLst>
          </p:cNvPr>
          <p:cNvSpPr>
            <a:spLocks noEditPoints="1" noChangeArrowheads="1"/>
          </p:cNvSpPr>
          <p:nvPr/>
        </p:nvSpPr>
        <p:spPr bwMode="auto">
          <a:xfrm>
            <a:off x="11681722" y="3452066"/>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3" name="Line 23">
            <a:extLst>
              <a:ext uri="{FF2B5EF4-FFF2-40B4-BE49-F238E27FC236}">
                <a16:creationId xmlns:a16="http://schemas.microsoft.com/office/drawing/2014/main" id="{33FCFB81-EC81-47AF-811D-59C5D63EA1E4}"/>
              </a:ext>
            </a:extLst>
          </p:cNvPr>
          <p:cNvSpPr>
            <a:spLocks noChangeShapeType="1"/>
          </p:cNvSpPr>
          <p:nvPr/>
        </p:nvSpPr>
        <p:spPr bwMode="auto">
          <a:xfrm>
            <a:off x="10846348" y="4820252"/>
            <a:ext cx="819150" cy="0"/>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4" name="computr2">
            <a:extLst>
              <a:ext uri="{FF2B5EF4-FFF2-40B4-BE49-F238E27FC236}">
                <a16:creationId xmlns:a16="http://schemas.microsoft.com/office/drawing/2014/main" id="{48404EC8-2DF3-4B3A-A80E-8DB1922B8932}"/>
              </a:ext>
            </a:extLst>
          </p:cNvPr>
          <p:cNvSpPr>
            <a:spLocks noEditPoints="1" noChangeArrowheads="1"/>
          </p:cNvSpPr>
          <p:nvPr/>
        </p:nvSpPr>
        <p:spPr bwMode="auto">
          <a:xfrm>
            <a:off x="11681722" y="4625205"/>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0" name="Rectangle 27">
            <a:extLst>
              <a:ext uri="{FF2B5EF4-FFF2-40B4-BE49-F238E27FC236}">
                <a16:creationId xmlns:a16="http://schemas.microsoft.com/office/drawing/2014/main" id="{297F9F82-DDD0-4A8A-9424-C191FDD0790C}"/>
              </a:ext>
            </a:extLst>
          </p:cNvPr>
          <p:cNvSpPr>
            <a:spLocks noChangeArrowheads="1"/>
          </p:cNvSpPr>
          <p:nvPr/>
        </p:nvSpPr>
        <p:spPr bwMode="auto">
          <a:xfrm>
            <a:off x="10559966" y="2273602"/>
            <a:ext cx="306174"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GB" altLang="en-US" sz="1800"/>
              <a:t>X</a:t>
            </a:r>
            <a:endParaRPr lang="en-US" altLang="en-US" sz="1800" dirty="0"/>
          </a:p>
        </p:txBody>
      </p:sp>
      <p:sp>
        <p:nvSpPr>
          <p:cNvPr id="41" name="Rectangle 27">
            <a:extLst>
              <a:ext uri="{FF2B5EF4-FFF2-40B4-BE49-F238E27FC236}">
                <a16:creationId xmlns:a16="http://schemas.microsoft.com/office/drawing/2014/main" id="{07579ABC-ACC6-4DC5-A666-AB750E8CB6B2}"/>
              </a:ext>
            </a:extLst>
          </p:cNvPr>
          <p:cNvSpPr>
            <a:spLocks noChangeArrowheads="1"/>
          </p:cNvSpPr>
          <p:nvPr/>
        </p:nvSpPr>
        <p:spPr bwMode="auto">
          <a:xfrm>
            <a:off x="11686135" y="3111802"/>
            <a:ext cx="306174"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GB" altLang="en-US" sz="1800"/>
              <a:t>Y</a:t>
            </a:r>
            <a:endParaRPr lang="en-US" altLang="en-US" sz="1800" dirty="0"/>
          </a:p>
        </p:txBody>
      </p:sp>
      <p:sp>
        <p:nvSpPr>
          <p:cNvPr id="42" name="Rectangle 27">
            <a:extLst>
              <a:ext uri="{FF2B5EF4-FFF2-40B4-BE49-F238E27FC236}">
                <a16:creationId xmlns:a16="http://schemas.microsoft.com/office/drawing/2014/main" id="{CCCD67EA-C994-4596-B75A-AF2DA8A47AA5}"/>
              </a:ext>
            </a:extLst>
          </p:cNvPr>
          <p:cNvSpPr>
            <a:spLocks noChangeArrowheads="1"/>
          </p:cNvSpPr>
          <p:nvPr/>
        </p:nvSpPr>
        <p:spPr bwMode="auto">
          <a:xfrm>
            <a:off x="11692547" y="4254802"/>
            <a:ext cx="29335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GB" altLang="en-US" sz="1800"/>
              <a:t>Z</a:t>
            </a:r>
            <a:endParaRPr lang="en-US" altLang="en-US" sz="1800" dirty="0"/>
          </a:p>
        </p:txBody>
      </p:sp>
      <p:sp>
        <p:nvSpPr>
          <p:cNvPr id="43" name="Rectangle 42">
            <a:extLst>
              <a:ext uri="{FF2B5EF4-FFF2-40B4-BE49-F238E27FC236}">
                <a16:creationId xmlns:a16="http://schemas.microsoft.com/office/drawing/2014/main" id="{7AE1EABD-87AC-4C04-A7B6-90A4F5F776CA}"/>
              </a:ext>
            </a:extLst>
          </p:cNvPr>
          <p:cNvSpPr/>
          <p:nvPr/>
        </p:nvSpPr>
        <p:spPr>
          <a:xfrm>
            <a:off x="6780212" y="2121202"/>
            <a:ext cx="1905000" cy="807080"/>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pPr marL="0" marR="0">
              <a:lnSpc>
                <a:spcPct val="107000"/>
              </a:lnSpc>
              <a:spcBef>
                <a:spcPts val="0"/>
              </a:spcBef>
              <a:spcAft>
                <a:spcPts val="0"/>
              </a:spcAft>
            </a:pPr>
            <a:r>
              <a:rPr lang="en-GB" sz="1100" b="1">
                <a:effectLst/>
                <a:latin typeface="Consolas" panose="020B0609020204030204" pitchFamily="49" charset="0"/>
                <a:ea typeface="Calibri" panose="020F0502020204030204" pitchFamily="34" charset="0"/>
                <a:cs typeface="Times New Roman" panose="02020603050405020304" pitchFamily="18" charset="0"/>
              </a:rPr>
              <a:t>unicast routing table:</a:t>
            </a:r>
            <a:endParaRPr lang="en-US" sz="11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a:effectLst/>
                <a:latin typeface="Consolas" panose="020B0609020204030204" pitchFamily="49" charset="0"/>
                <a:ea typeface="Calibri" panose="020F0502020204030204" pitchFamily="34" charset="0"/>
                <a:cs typeface="Times New Roman" panose="02020603050405020304" pitchFamily="18" charset="0"/>
              </a:rPr>
              <a:t>netX </a:t>
            </a:r>
            <a:r>
              <a:rPr lang="en-US" sz="1100">
                <a:effectLst/>
                <a:latin typeface="Consolas" panose="020B0609020204030204" pitchFamily="49" charset="0"/>
                <a:ea typeface="Calibri" panose="020F0502020204030204" pitchFamily="34" charset="0"/>
                <a:cs typeface="Times New Roman" panose="02020603050405020304" pitchFamily="18" charset="0"/>
                <a:sym typeface="Wingdings" panose="05000000000000000000" pitchFamily="2" charset="2"/>
              </a:rPr>
              <a:t> R2</a:t>
            </a:r>
            <a:endParaRPr lang="en-US" sz="11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a:effectLst/>
                <a:latin typeface="Consolas" panose="020B0609020204030204" pitchFamily="49" charset="0"/>
                <a:ea typeface="Calibri" panose="020F0502020204030204" pitchFamily="34" charset="0"/>
                <a:cs typeface="Times New Roman" panose="02020603050405020304" pitchFamily="18" charset="0"/>
              </a:rPr>
              <a:t>netY </a:t>
            </a:r>
            <a:r>
              <a:rPr lang="en-US" sz="1100">
                <a:effectLst/>
                <a:latin typeface="Consolas" panose="020B0609020204030204" pitchFamily="49" charset="0"/>
                <a:ea typeface="Calibri" panose="020F0502020204030204" pitchFamily="34" charset="0"/>
                <a:cs typeface="Times New Roman" panose="02020603050405020304" pitchFamily="18" charset="0"/>
                <a:sym typeface="Wingdings" panose="05000000000000000000" pitchFamily="2" charset="2"/>
              </a:rPr>
              <a:t> R3</a:t>
            </a:r>
            <a:br>
              <a:rPr lang="en-US" sz="1100">
                <a:effectLst/>
                <a:latin typeface="Consolas" panose="020B0609020204030204" pitchFamily="49" charset="0"/>
                <a:ea typeface="Calibri" panose="020F0502020204030204" pitchFamily="34" charset="0"/>
                <a:cs typeface="Times New Roman" panose="02020603050405020304" pitchFamily="18" charset="0"/>
                <a:sym typeface="Wingdings" panose="05000000000000000000" pitchFamily="2" charset="2"/>
              </a:rPr>
            </a:br>
            <a:r>
              <a:rPr lang="en-US" sz="1100">
                <a:effectLst/>
                <a:latin typeface="Consolas" panose="020B0609020204030204" pitchFamily="49" charset="0"/>
                <a:ea typeface="Calibri" panose="020F0502020204030204" pitchFamily="34" charset="0"/>
                <a:cs typeface="Times New Roman" panose="02020603050405020304" pitchFamily="18" charset="0"/>
                <a:sym typeface="Wingdings" panose="05000000000000000000" pitchFamily="2" charset="2"/>
              </a:rPr>
              <a:t>netZ  R3</a:t>
            </a:r>
            <a:endParaRPr lang="en-US" sz="11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44" name="Rectangle 27">
            <a:extLst>
              <a:ext uri="{FF2B5EF4-FFF2-40B4-BE49-F238E27FC236}">
                <a16:creationId xmlns:a16="http://schemas.microsoft.com/office/drawing/2014/main" id="{6F058B67-A467-499C-8284-AC38F9380802}"/>
              </a:ext>
            </a:extLst>
          </p:cNvPr>
          <p:cNvSpPr>
            <a:spLocks noChangeArrowheads="1"/>
          </p:cNvSpPr>
          <p:nvPr/>
        </p:nvSpPr>
        <p:spPr bwMode="auto">
          <a:xfrm>
            <a:off x="8090898" y="3035602"/>
            <a:ext cx="428002"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GB" altLang="en-US" sz="1800"/>
              <a:t>R1</a:t>
            </a:r>
            <a:endParaRPr lang="en-US" altLang="en-US" sz="1800" dirty="0"/>
          </a:p>
        </p:txBody>
      </p:sp>
      <p:sp>
        <p:nvSpPr>
          <p:cNvPr id="45" name="Rectangle 27">
            <a:extLst>
              <a:ext uri="{FF2B5EF4-FFF2-40B4-BE49-F238E27FC236}">
                <a16:creationId xmlns:a16="http://schemas.microsoft.com/office/drawing/2014/main" id="{EFC79736-68BE-4577-82B1-CF4391B28848}"/>
              </a:ext>
            </a:extLst>
          </p:cNvPr>
          <p:cNvSpPr>
            <a:spLocks noChangeArrowheads="1"/>
          </p:cNvSpPr>
          <p:nvPr/>
        </p:nvSpPr>
        <p:spPr bwMode="auto">
          <a:xfrm>
            <a:off x="9142412" y="2349802"/>
            <a:ext cx="428002"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GB" altLang="en-US" sz="1800"/>
              <a:t>R2</a:t>
            </a:r>
            <a:endParaRPr lang="en-US" altLang="en-US" sz="1800" dirty="0"/>
          </a:p>
        </p:txBody>
      </p:sp>
      <p:sp>
        <p:nvSpPr>
          <p:cNvPr id="46" name="Rectangle 27">
            <a:extLst>
              <a:ext uri="{FF2B5EF4-FFF2-40B4-BE49-F238E27FC236}">
                <a16:creationId xmlns:a16="http://schemas.microsoft.com/office/drawing/2014/main" id="{9CC2DC88-826E-437A-A9F1-8D21533B9CAD}"/>
              </a:ext>
            </a:extLst>
          </p:cNvPr>
          <p:cNvSpPr>
            <a:spLocks noChangeArrowheads="1"/>
          </p:cNvSpPr>
          <p:nvPr/>
        </p:nvSpPr>
        <p:spPr bwMode="auto">
          <a:xfrm>
            <a:off x="9247810" y="4254802"/>
            <a:ext cx="428002"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GB" altLang="en-US" sz="1800"/>
              <a:t>R3</a:t>
            </a:r>
            <a:endParaRPr lang="en-US" altLang="en-US" sz="1800" dirty="0"/>
          </a:p>
        </p:txBody>
      </p:sp>
      <p:sp>
        <p:nvSpPr>
          <p:cNvPr id="47" name="Rectangle 27">
            <a:extLst>
              <a:ext uri="{FF2B5EF4-FFF2-40B4-BE49-F238E27FC236}">
                <a16:creationId xmlns:a16="http://schemas.microsoft.com/office/drawing/2014/main" id="{BC14E24A-1661-47C3-B8DD-442732467377}"/>
              </a:ext>
            </a:extLst>
          </p:cNvPr>
          <p:cNvSpPr>
            <a:spLocks noChangeArrowheads="1"/>
          </p:cNvSpPr>
          <p:nvPr/>
        </p:nvSpPr>
        <p:spPr bwMode="auto">
          <a:xfrm>
            <a:off x="10361612" y="3188002"/>
            <a:ext cx="428002"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GB" altLang="en-US" sz="1800"/>
              <a:t>R4</a:t>
            </a:r>
            <a:endParaRPr lang="en-US" altLang="en-US" sz="1800" dirty="0"/>
          </a:p>
        </p:txBody>
      </p:sp>
      <p:sp>
        <p:nvSpPr>
          <p:cNvPr id="48" name="Rectangle 27">
            <a:extLst>
              <a:ext uri="{FF2B5EF4-FFF2-40B4-BE49-F238E27FC236}">
                <a16:creationId xmlns:a16="http://schemas.microsoft.com/office/drawing/2014/main" id="{89C64AEE-CAD4-4CC9-8D22-0459C331BB8F}"/>
              </a:ext>
            </a:extLst>
          </p:cNvPr>
          <p:cNvSpPr>
            <a:spLocks noChangeArrowheads="1"/>
          </p:cNvSpPr>
          <p:nvPr/>
        </p:nvSpPr>
        <p:spPr bwMode="auto">
          <a:xfrm>
            <a:off x="10361612" y="4331002"/>
            <a:ext cx="428002"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GB" altLang="en-US" sz="1800"/>
              <a:t>R5</a:t>
            </a:r>
            <a:endParaRPr lang="en-US" altLang="en-US" sz="1800" dirty="0"/>
          </a:p>
        </p:txBody>
      </p:sp>
      <p:sp>
        <p:nvSpPr>
          <p:cNvPr id="49" name="Rectangle 48">
            <a:extLst>
              <a:ext uri="{FF2B5EF4-FFF2-40B4-BE49-F238E27FC236}">
                <a16:creationId xmlns:a16="http://schemas.microsoft.com/office/drawing/2014/main" id="{9F49BF6C-7087-4730-B254-EF56B9D3B84E}"/>
              </a:ext>
            </a:extLst>
          </p:cNvPr>
          <p:cNvSpPr/>
          <p:nvPr/>
        </p:nvSpPr>
        <p:spPr>
          <a:xfrm>
            <a:off x="6780212" y="4026202"/>
            <a:ext cx="1676400" cy="625941"/>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pPr marL="0" marR="0">
              <a:lnSpc>
                <a:spcPct val="107000"/>
              </a:lnSpc>
              <a:spcBef>
                <a:spcPts val="0"/>
              </a:spcBef>
              <a:spcAft>
                <a:spcPts val="0"/>
              </a:spcAft>
            </a:pPr>
            <a:r>
              <a:rPr lang="en-GB" sz="1100" b="1">
                <a:effectLst/>
                <a:latin typeface="Consolas" panose="020B0609020204030204" pitchFamily="49" charset="0"/>
                <a:ea typeface="Calibri" panose="020F0502020204030204" pitchFamily="34" charset="0"/>
                <a:cs typeface="Times New Roman" panose="02020603050405020304" pitchFamily="18" charset="0"/>
              </a:rPr>
              <a:t>multicast r.table:</a:t>
            </a:r>
            <a:endParaRPr lang="en-US" sz="11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a:effectLst/>
                <a:latin typeface="Consolas" panose="020B0609020204030204" pitchFamily="49" charset="0"/>
                <a:ea typeface="Calibri" panose="020F0502020204030204" pitchFamily="34" charset="0"/>
                <a:cs typeface="Times New Roman" panose="02020603050405020304" pitchFamily="18" charset="0"/>
              </a:rPr>
              <a:t>IP</a:t>
            </a:r>
            <a:r>
              <a:rPr lang="en-US" sz="1100" baseline="-25000">
                <a:effectLst/>
                <a:latin typeface="Consolas" panose="020B0609020204030204" pitchFamily="49" charset="0"/>
                <a:ea typeface="Calibri" panose="020F0502020204030204" pitchFamily="34" charset="0"/>
                <a:cs typeface="Times New Roman" panose="02020603050405020304" pitchFamily="18" charset="0"/>
              </a:rPr>
              <a:t>M</a:t>
            </a:r>
            <a:r>
              <a:rPr lang="en-US" sz="1100">
                <a:effectLst/>
                <a:latin typeface="Consolas" panose="020B0609020204030204" pitchFamily="49" charset="0"/>
                <a:ea typeface="Calibri" panose="020F0502020204030204" pitchFamily="34" charset="0"/>
                <a:cs typeface="Times New Roman" panose="02020603050405020304" pitchFamily="18" charset="0"/>
              </a:rPr>
              <a:t> </a:t>
            </a:r>
            <a:r>
              <a:rPr lang="en-US" sz="1100">
                <a:effectLst/>
                <a:latin typeface="Consolas" panose="020B0609020204030204" pitchFamily="49" charset="0"/>
                <a:ea typeface="Calibri" panose="020F0502020204030204" pitchFamily="34" charset="0"/>
                <a:cs typeface="Times New Roman" panose="02020603050405020304" pitchFamily="18" charset="0"/>
                <a:sym typeface="Wingdings" panose="05000000000000000000" pitchFamily="2" charset="2"/>
              </a:rPr>
              <a:t> R2</a:t>
            </a:r>
            <a:endParaRPr lang="en-US" sz="1100" dirty="0">
              <a:effectLst/>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100">
                <a:effectLst/>
                <a:latin typeface="Consolas" panose="020B0609020204030204" pitchFamily="49" charset="0"/>
                <a:ea typeface="Calibri" panose="020F0502020204030204" pitchFamily="34" charset="0"/>
                <a:cs typeface="Times New Roman" panose="02020603050405020304" pitchFamily="18" charset="0"/>
              </a:rPr>
              <a:t>IP</a:t>
            </a:r>
            <a:r>
              <a:rPr lang="en-US" sz="1100" baseline="-25000">
                <a:effectLst/>
                <a:latin typeface="Consolas" panose="020B0609020204030204" pitchFamily="49" charset="0"/>
                <a:ea typeface="Calibri" panose="020F0502020204030204" pitchFamily="34" charset="0"/>
                <a:cs typeface="Times New Roman" panose="02020603050405020304" pitchFamily="18" charset="0"/>
              </a:rPr>
              <a:t>M</a:t>
            </a:r>
            <a:r>
              <a:rPr lang="en-US" sz="1100">
                <a:effectLst/>
                <a:latin typeface="Consolas" panose="020B0609020204030204" pitchFamily="49" charset="0"/>
                <a:ea typeface="Calibri" panose="020F0502020204030204" pitchFamily="34" charset="0"/>
                <a:cs typeface="Times New Roman" panose="02020603050405020304" pitchFamily="18" charset="0"/>
              </a:rPr>
              <a:t> </a:t>
            </a:r>
            <a:r>
              <a:rPr lang="en-US" sz="1100">
                <a:effectLst/>
                <a:latin typeface="Consolas" panose="020B0609020204030204" pitchFamily="49" charset="0"/>
                <a:ea typeface="Calibri" panose="020F0502020204030204" pitchFamily="34" charset="0"/>
                <a:cs typeface="Times New Roman" panose="02020603050405020304" pitchFamily="18" charset="0"/>
                <a:sym typeface="Wingdings" panose="05000000000000000000" pitchFamily="2" charset="2"/>
              </a:rPr>
              <a:t> R3</a:t>
            </a:r>
            <a:endParaRPr lang="en-US" sz="110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4" name="Rectangle 53">
            <a:extLst>
              <a:ext uri="{FF2B5EF4-FFF2-40B4-BE49-F238E27FC236}">
                <a16:creationId xmlns:a16="http://schemas.microsoft.com/office/drawing/2014/main" id="{6CAD33C9-495D-47D2-B495-60E7FE4E5955}"/>
              </a:ext>
            </a:extLst>
          </p:cNvPr>
          <p:cNvSpPr/>
          <p:nvPr/>
        </p:nvSpPr>
        <p:spPr>
          <a:xfrm>
            <a:off x="9142412" y="1676400"/>
            <a:ext cx="1676400" cy="444802"/>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pPr marL="0" marR="0">
              <a:lnSpc>
                <a:spcPct val="107000"/>
              </a:lnSpc>
              <a:spcBef>
                <a:spcPts val="0"/>
              </a:spcBef>
              <a:spcAft>
                <a:spcPts val="0"/>
              </a:spcAft>
            </a:pPr>
            <a:r>
              <a:rPr lang="en-GB" sz="1100" b="1">
                <a:effectLst/>
                <a:latin typeface="Consolas" panose="020B0609020204030204" pitchFamily="49" charset="0"/>
                <a:ea typeface="Calibri" panose="020F0502020204030204" pitchFamily="34" charset="0"/>
                <a:cs typeface="Times New Roman" panose="02020603050405020304" pitchFamily="18" charset="0"/>
              </a:rPr>
              <a:t>multicast r.table:</a:t>
            </a:r>
            <a:endParaRPr lang="en-US" sz="11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a:effectLst/>
                <a:latin typeface="Consolas" panose="020B0609020204030204" pitchFamily="49" charset="0"/>
                <a:ea typeface="Calibri" panose="020F0502020204030204" pitchFamily="34" charset="0"/>
                <a:cs typeface="Times New Roman" panose="02020603050405020304" pitchFamily="18" charset="0"/>
              </a:rPr>
              <a:t>IP</a:t>
            </a:r>
            <a:r>
              <a:rPr lang="en-US" sz="1100" baseline="-25000">
                <a:effectLst/>
                <a:latin typeface="Consolas" panose="020B0609020204030204" pitchFamily="49" charset="0"/>
                <a:ea typeface="Calibri" panose="020F0502020204030204" pitchFamily="34" charset="0"/>
                <a:cs typeface="Times New Roman" panose="02020603050405020304" pitchFamily="18" charset="0"/>
              </a:rPr>
              <a:t>M</a:t>
            </a:r>
            <a:r>
              <a:rPr lang="en-US" sz="1100">
                <a:effectLst/>
                <a:latin typeface="Consolas" panose="020B0609020204030204" pitchFamily="49" charset="0"/>
                <a:ea typeface="Calibri" panose="020F0502020204030204" pitchFamily="34" charset="0"/>
                <a:cs typeface="Times New Roman" panose="02020603050405020304" pitchFamily="18" charset="0"/>
              </a:rPr>
              <a:t> </a:t>
            </a:r>
            <a:r>
              <a:rPr lang="en-US" sz="1100">
                <a:effectLst/>
                <a:latin typeface="Consolas" panose="020B0609020204030204" pitchFamily="49" charset="0"/>
                <a:ea typeface="Calibri" panose="020F0502020204030204" pitchFamily="34" charset="0"/>
                <a:cs typeface="Times New Roman" panose="02020603050405020304" pitchFamily="18" charset="0"/>
                <a:sym typeface="Wingdings" panose="05000000000000000000" pitchFamily="2" charset="2"/>
              </a:rPr>
              <a:t> X</a:t>
            </a:r>
            <a:endParaRPr lang="en-US" sz="11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7" name="Rectangle 56">
            <a:extLst>
              <a:ext uri="{FF2B5EF4-FFF2-40B4-BE49-F238E27FC236}">
                <a16:creationId xmlns:a16="http://schemas.microsoft.com/office/drawing/2014/main" id="{43C48B7E-B170-4055-AFDC-25BFF2DAC660}"/>
              </a:ext>
            </a:extLst>
          </p:cNvPr>
          <p:cNvSpPr/>
          <p:nvPr/>
        </p:nvSpPr>
        <p:spPr>
          <a:xfrm>
            <a:off x="8228012" y="4788202"/>
            <a:ext cx="1676400" cy="625941"/>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pPr marL="0" marR="0">
              <a:lnSpc>
                <a:spcPct val="107000"/>
              </a:lnSpc>
              <a:spcBef>
                <a:spcPts val="0"/>
              </a:spcBef>
              <a:spcAft>
                <a:spcPts val="0"/>
              </a:spcAft>
            </a:pPr>
            <a:r>
              <a:rPr lang="en-GB" sz="1100" b="1">
                <a:effectLst/>
                <a:latin typeface="Consolas" panose="020B0609020204030204" pitchFamily="49" charset="0"/>
                <a:ea typeface="Calibri" panose="020F0502020204030204" pitchFamily="34" charset="0"/>
                <a:cs typeface="Times New Roman" panose="02020603050405020304" pitchFamily="18" charset="0"/>
              </a:rPr>
              <a:t>multicast r.table:</a:t>
            </a:r>
            <a:endParaRPr lang="en-US" sz="1100" dirty="0">
              <a:effectLst/>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100">
                <a:effectLst/>
                <a:latin typeface="Consolas" panose="020B0609020204030204" pitchFamily="49" charset="0"/>
                <a:ea typeface="Calibri" panose="020F0502020204030204" pitchFamily="34" charset="0"/>
                <a:cs typeface="Times New Roman" panose="02020603050405020304" pitchFamily="18" charset="0"/>
              </a:rPr>
              <a:t>IP</a:t>
            </a:r>
            <a:r>
              <a:rPr lang="en-US" sz="1100" baseline="-25000">
                <a:effectLst/>
                <a:latin typeface="Consolas" panose="020B0609020204030204" pitchFamily="49" charset="0"/>
                <a:ea typeface="Calibri" panose="020F0502020204030204" pitchFamily="34" charset="0"/>
                <a:cs typeface="Times New Roman" panose="02020603050405020304" pitchFamily="18" charset="0"/>
              </a:rPr>
              <a:t>M</a:t>
            </a:r>
            <a:r>
              <a:rPr lang="en-US" sz="1100">
                <a:effectLst/>
                <a:latin typeface="Consolas" panose="020B0609020204030204" pitchFamily="49" charset="0"/>
                <a:ea typeface="Calibri" panose="020F0502020204030204" pitchFamily="34" charset="0"/>
                <a:cs typeface="Times New Roman" panose="02020603050405020304" pitchFamily="18" charset="0"/>
              </a:rPr>
              <a:t> </a:t>
            </a:r>
            <a:r>
              <a:rPr lang="en-US" sz="1100">
                <a:effectLst/>
                <a:latin typeface="Consolas" panose="020B0609020204030204" pitchFamily="49" charset="0"/>
                <a:ea typeface="Calibri" panose="020F0502020204030204" pitchFamily="34" charset="0"/>
                <a:cs typeface="Times New Roman" panose="02020603050405020304" pitchFamily="18" charset="0"/>
                <a:sym typeface="Wingdings" panose="05000000000000000000" pitchFamily="2" charset="2"/>
              </a:rPr>
              <a:t> R4</a:t>
            </a:r>
            <a:br>
              <a:rPr lang="en-US" sz="1100">
                <a:effectLst/>
                <a:latin typeface="Consolas" panose="020B0609020204030204" pitchFamily="49" charset="0"/>
                <a:ea typeface="Calibri" panose="020F0502020204030204" pitchFamily="34" charset="0"/>
                <a:cs typeface="Times New Roman" panose="02020603050405020304" pitchFamily="18" charset="0"/>
                <a:sym typeface="Wingdings" panose="05000000000000000000" pitchFamily="2" charset="2"/>
              </a:rPr>
            </a:br>
            <a:r>
              <a:rPr lang="en-US" sz="1100">
                <a:effectLst/>
                <a:latin typeface="Consolas" panose="020B0609020204030204" pitchFamily="49" charset="0"/>
                <a:ea typeface="Calibri" panose="020F0502020204030204" pitchFamily="34" charset="0"/>
                <a:cs typeface="Times New Roman" panose="02020603050405020304" pitchFamily="18" charset="0"/>
              </a:rPr>
              <a:t>IP</a:t>
            </a:r>
            <a:r>
              <a:rPr lang="en-US" sz="1100" baseline="-25000">
                <a:effectLst/>
                <a:latin typeface="Consolas" panose="020B0609020204030204" pitchFamily="49" charset="0"/>
                <a:ea typeface="Calibri" panose="020F0502020204030204" pitchFamily="34" charset="0"/>
                <a:cs typeface="Times New Roman" panose="02020603050405020304" pitchFamily="18" charset="0"/>
              </a:rPr>
              <a:t>M</a:t>
            </a:r>
            <a:r>
              <a:rPr lang="en-US" sz="1100">
                <a:effectLst/>
                <a:latin typeface="Consolas" panose="020B0609020204030204" pitchFamily="49" charset="0"/>
                <a:ea typeface="Calibri" panose="020F0502020204030204" pitchFamily="34" charset="0"/>
                <a:cs typeface="Times New Roman" panose="02020603050405020304" pitchFamily="18" charset="0"/>
              </a:rPr>
              <a:t> </a:t>
            </a:r>
            <a:r>
              <a:rPr lang="en-US" sz="1100">
                <a:effectLst/>
                <a:latin typeface="Consolas" panose="020B0609020204030204" pitchFamily="49" charset="0"/>
                <a:ea typeface="Calibri" panose="020F0502020204030204" pitchFamily="34" charset="0"/>
                <a:cs typeface="Times New Roman" panose="02020603050405020304" pitchFamily="18" charset="0"/>
                <a:sym typeface="Wingdings" panose="05000000000000000000" pitchFamily="2" charset="2"/>
              </a:rPr>
              <a:t> R5</a:t>
            </a:r>
            <a:endParaRPr lang="en-US" sz="1100">
              <a:effectLst/>
              <a:latin typeface="Consolas" panose="020B0609020204030204" pitchFamily="49" charset="0"/>
              <a:ea typeface="Calibri" panose="020F0502020204030204" pitchFamily="34" charset="0"/>
              <a:cs typeface="Times New Roman" panose="02020603050405020304" pitchFamily="18" charset="0"/>
            </a:endParaRPr>
          </a:p>
        </p:txBody>
      </p:sp>
      <p:cxnSp>
        <p:nvCxnSpPr>
          <p:cNvPr id="59" name="Straight Connector 58">
            <a:extLst>
              <a:ext uri="{FF2B5EF4-FFF2-40B4-BE49-F238E27FC236}">
                <a16:creationId xmlns:a16="http://schemas.microsoft.com/office/drawing/2014/main" id="{1F37FB01-519F-4204-8F1D-9CA3644545E8}"/>
              </a:ext>
            </a:extLst>
          </p:cNvPr>
          <p:cNvCxnSpPr>
            <a:cxnSpLocks/>
          </p:cNvCxnSpPr>
          <p:nvPr/>
        </p:nvCxnSpPr>
        <p:spPr>
          <a:xfrm flipV="1">
            <a:off x="10285412" y="4876800"/>
            <a:ext cx="30480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10793EC2-8CDB-483C-B9E4-C842E017E856}"/>
              </a:ext>
            </a:extLst>
          </p:cNvPr>
          <p:cNvSpPr/>
          <p:nvPr/>
        </p:nvSpPr>
        <p:spPr>
          <a:xfrm>
            <a:off x="9447212" y="5486400"/>
            <a:ext cx="1676400" cy="444802"/>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pPr marL="0" marR="0">
              <a:lnSpc>
                <a:spcPct val="107000"/>
              </a:lnSpc>
              <a:spcBef>
                <a:spcPts val="0"/>
              </a:spcBef>
              <a:spcAft>
                <a:spcPts val="0"/>
              </a:spcAft>
            </a:pPr>
            <a:r>
              <a:rPr lang="en-GB" sz="1100" b="1">
                <a:effectLst/>
                <a:latin typeface="Consolas" panose="020B0609020204030204" pitchFamily="49" charset="0"/>
                <a:ea typeface="Calibri" panose="020F0502020204030204" pitchFamily="34" charset="0"/>
                <a:cs typeface="Times New Roman" panose="02020603050405020304" pitchFamily="18" charset="0"/>
              </a:rPr>
              <a:t>multicast r.table:</a:t>
            </a:r>
            <a:endParaRPr lang="en-US" sz="1100" dirty="0">
              <a:effectLst/>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100">
                <a:effectLst/>
                <a:latin typeface="Consolas" panose="020B0609020204030204" pitchFamily="49" charset="0"/>
                <a:ea typeface="Calibri" panose="020F0502020204030204" pitchFamily="34" charset="0"/>
                <a:cs typeface="Times New Roman" panose="02020603050405020304" pitchFamily="18" charset="0"/>
              </a:rPr>
              <a:t>IP</a:t>
            </a:r>
            <a:r>
              <a:rPr lang="en-US" sz="1100" baseline="-25000">
                <a:effectLst/>
                <a:latin typeface="Consolas" panose="020B0609020204030204" pitchFamily="49" charset="0"/>
                <a:ea typeface="Calibri" panose="020F0502020204030204" pitchFamily="34" charset="0"/>
                <a:cs typeface="Times New Roman" panose="02020603050405020304" pitchFamily="18" charset="0"/>
              </a:rPr>
              <a:t>M</a:t>
            </a:r>
            <a:r>
              <a:rPr lang="en-US" sz="1100">
                <a:effectLst/>
                <a:latin typeface="Consolas" panose="020B0609020204030204" pitchFamily="49" charset="0"/>
                <a:ea typeface="Calibri" panose="020F0502020204030204" pitchFamily="34" charset="0"/>
                <a:cs typeface="Times New Roman" panose="02020603050405020304" pitchFamily="18" charset="0"/>
              </a:rPr>
              <a:t> </a:t>
            </a:r>
            <a:r>
              <a:rPr lang="en-US" sz="1100">
                <a:effectLst/>
                <a:latin typeface="Consolas" panose="020B0609020204030204" pitchFamily="49" charset="0"/>
                <a:ea typeface="Calibri" panose="020F0502020204030204" pitchFamily="34" charset="0"/>
                <a:cs typeface="Times New Roman" panose="02020603050405020304" pitchFamily="18" charset="0"/>
                <a:sym typeface="Wingdings" panose="05000000000000000000" pitchFamily="2" charset="2"/>
              </a:rPr>
              <a:t> Z</a:t>
            </a:r>
            <a:endParaRPr lang="en-US" sz="110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53436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500"/>
                                        <p:tgtEl>
                                          <p:spTgt spid="4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500"/>
                                        <p:tgtEl>
                                          <p:spTgt spid="4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4" grpId="0"/>
      <p:bldP spid="45" grpId="0"/>
      <p:bldP spid="46" grpId="0"/>
      <p:bldP spid="47" grpId="0"/>
      <p:bldP spid="4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5F192-00F0-4FDF-8B50-15064229F553}"/>
              </a:ext>
            </a:extLst>
          </p:cNvPr>
          <p:cNvSpPr>
            <a:spLocks noGrp="1"/>
          </p:cNvSpPr>
          <p:nvPr>
            <p:ph type="title"/>
          </p:nvPr>
        </p:nvSpPr>
        <p:spPr/>
        <p:txBody>
          <a:bodyPr/>
          <a:lstStyle/>
          <a:p>
            <a:r>
              <a:rPr lang="vi-VN" dirty="0"/>
              <a:t>Multicast Demo</a:t>
            </a:r>
            <a:endParaRPr lang="en-US" dirty="0"/>
          </a:p>
        </p:txBody>
      </p:sp>
      <p:sp>
        <p:nvSpPr>
          <p:cNvPr id="3" name="Content Placeholder 2">
            <a:extLst>
              <a:ext uri="{FF2B5EF4-FFF2-40B4-BE49-F238E27FC236}">
                <a16:creationId xmlns:a16="http://schemas.microsoft.com/office/drawing/2014/main" id="{12ECE238-7AB4-4B0A-ADA2-336696489A01}"/>
              </a:ext>
            </a:extLst>
          </p:cNvPr>
          <p:cNvSpPr>
            <a:spLocks noGrp="1"/>
          </p:cNvSpPr>
          <p:nvPr>
            <p:ph idx="1"/>
          </p:nvPr>
        </p:nvSpPr>
        <p:spPr>
          <a:xfrm>
            <a:off x="837982" y="1227909"/>
            <a:ext cx="7829986" cy="4949054"/>
          </a:xfrm>
        </p:spPr>
        <p:txBody>
          <a:bodyPr>
            <a:normAutofit/>
          </a:bodyPr>
          <a:lstStyle/>
          <a:p>
            <a:r>
              <a:rPr lang="vi-VN" sz="1800" dirty="0"/>
              <a:t>Host H1 phát tin theo nhóm 226.96.1.1</a:t>
            </a:r>
          </a:p>
          <a:p>
            <a:endParaRPr lang="vi-VN" sz="1800" dirty="0"/>
          </a:p>
          <a:p>
            <a:endParaRPr lang="vi-VN" sz="1800" dirty="0"/>
          </a:p>
          <a:p>
            <a:endParaRPr lang="vi-VN" sz="1800" dirty="0"/>
          </a:p>
          <a:p>
            <a:endParaRPr lang="vi-VN" sz="1800" dirty="0"/>
          </a:p>
          <a:p>
            <a:endParaRPr lang="vi-VN" sz="1800" dirty="0"/>
          </a:p>
          <a:p>
            <a:r>
              <a:rPr lang="vi-VN" sz="1800" dirty="0"/>
              <a:t>Router R1 nhận được gói tin trên liên kết mạng với H1</a:t>
            </a:r>
            <a:endParaRPr lang="en-US" sz="1800" dirty="0"/>
          </a:p>
        </p:txBody>
      </p:sp>
      <p:sp>
        <p:nvSpPr>
          <p:cNvPr id="4" name="Slide Number Placeholder 3">
            <a:extLst>
              <a:ext uri="{FF2B5EF4-FFF2-40B4-BE49-F238E27FC236}">
                <a16:creationId xmlns:a16="http://schemas.microsoft.com/office/drawing/2014/main" id="{7C0A532D-DE74-4473-8810-381EF3A8F9E3}"/>
              </a:ext>
            </a:extLst>
          </p:cNvPr>
          <p:cNvSpPr>
            <a:spLocks noGrp="1"/>
          </p:cNvSpPr>
          <p:nvPr>
            <p:ph type="sldNum" sz="quarter" idx="12"/>
          </p:nvPr>
        </p:nvSpPr>
        <p:spPr/>
        <p:txBody>
          <a:bodyPr/>
          <a:lstStyle/>
          <a:p>
            <a:fld id="{DF28FB93-0A08-4E7D-8E63-9EFA29F1E093}" type="slidenum">
              <a:rPr lang="en-US" smtClean="0"/>
              <a:pPr/>
              <a:t>7</a:t>
            </a:fld>
            <a:endParaRPr lang="en-US"/>
          </a:p>
        </p:txBody>
      </p:sp>
      <p:sp>
        <p:nvSpPr>
          <p:cNvPr id="7" name="computr2">
            <a:extLst>
              <a:ext uri="{FF2B5EF4-FFF2-40B4-BE49-F238E27FC236}">
                <a16:creationId xmlns:a16="http://schemas.microsoft.com/office/drawing/2014/main" id="{D558569F-F68A-4F29-8FD5-A7D544F96DF5}"/>
              </a:ext>
            </a:extLst>
          </p:cNvPr>
          <p:cNvSpPr>
            <a:spLocks noEditPoints="1" noChangeArrowheads="1"/>
          </p:cNvSpPr>
          <p:nvPr/>
        </p:nvSpPr>
        <p:spPr bwMode="auto">
          <a:xfrm>
            <a:off x="11013083" y="914400"/>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8" name="Picture 2" descr="C:\Users\HP\AppData\Local\Microsoft\Windows\Temporary Internet Files\Content.IE5\XHC0ZJ3B\router-30140_640[1].png">
            <a:extLst>
              <a:ext uri="{FF2B5EF4-FFF2-40B4-BE49-F238E27FC236}">
                <a16:creationId xmlns:a16="http://schemas.microsoft.com/office/drawing/2014/main" id="{E3C1A949-9E1E-44D5-B0A5-D4F312AA3D6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1821616"/>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8577799E-A2DC-4DED-B252-44E52A3811CA}"/>
              </a:ext>
            </a:extLst>
          </p:cNvPr>
          <p:cNvSpPr>
            <a:spLocks noChangeArrowheads="1"/>
          </p:cNvSpPr>
          <p:nvPr/>
        </p:nvSpPr>
        <p:spPr bwMode="auto">
          <a:xfrm>
            <a:off x="10041512" y="1543975"/>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a:t>R1</a:t>
            </a:r>
          </a:p>
        </p:txBody>
      </p:sp>
      <p:cxnSp>
        <p:nvCxnSpPr>
          <p:cNvPr id="10" name="Elbow Connector 7">
            <a:extLst>
              <a:ext uri="{FF2B5EF4-FFF2-40B4-BE49-F238E27FC236}">
                <a16:creationId xmlns:a16="http://schemas.microsoft.com/office/drawing/2014/main" id="{69434587-17A8-4422-9834-323660F85FAC}"/>
              </a:ext>
            </a:extLst>
          </p:cNvPr>
          <p:cNvCxnSpPr>
            <a:stCxn id="8" idx="3"/>
            <a:endCxn id="11" idx="2"/>
          </p:cNvCxnSpPr>
          <p:nvPr/>
        </p:nvCxnSpPr>
        <p:spPr>
          <a:xfrm flipV="1">
            <a:off x="10491761" y="1520892"/>
            <a:ext cx="687673" cy="44432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9A6AEFD9-100E-472B-9EF5-A337ED2B5596}"/>
              </a:ext>
            </a:extLst>
          </p:cNvPr>
          <p:cNvSpPr>
            <a:spLocks noChangeArrowheads="1"/>
          </p:cNvSpPr>
          <p:nvPr/>
        </p:nvSpPr>
        <p:spPr bwMode="auto">
          <a:xfrm>
            <a:off x="10458884" y="1266334"/>
            <a:ext cx="144109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enp0s9</a:t>
            </a:r>
            <a:r>
              <a:rPr lang="en-US" altLang="en-US" sz="1050" dirty="0">
                <a:latin typeface="Calibri" panose="020F0502020204030204" pitchFamily="34" charset="0"/>
                <a:cs typeface="Calibri" panose="020F0502020204030204" pitchFamily="34" charset="0"/>
              </a:rPr>
              <a:t>: 192.168.1.</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20</a:t>
            </a:r>
          </a:p>
        </p:txBody>
      </p:sp>
      <p:pic>
        <p:nvPicPr>
          <p:cNvPr id="12" name="Picture 2" descr="C:\Users\HP\AppData\Local\Microsoft\Windows\Temporary Internet Files\Content.IE5\XHC0ZJ3B\router-30140_640[1].png">
            <a:extLst>
              <a:ext uri="{FF2B5EF4-FFF2-40B4-BE49-F238E27FC236}">
                <a16:creationId xmlns:a16="http://schemas.microsoft.com/office/drawing/2014/main" id="{4F653ADE-5B24-48C5-8D00-E069525B1E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1059" y="3200400"/>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3">
            <a:extLst>
              <a:ext uri="{FF2B5EF4-FFF2-40B4-BE49-F238E27FC236}">
                <a16:creationId xmlns:a16="http://schemas.microsoft.com/office/drawing/2014/main" id="{09A1CAEA-A5C5-4031-B0D8-ED00D9C39224}"/>
              </a:ext>
            </a:extLst>
          </p:cNvPr>
          <p:cNvSpPr>
            <a:spLocks noChangeArrowheads="1"/>
          </p:cNvSpPr>
          <p:nvPr/>
        </p:nvSpPr>
        <p:spPr bwMode="auto">
          <a:xfrm>
            <a:off x="10498785" y="2971800"/>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2</a:t>
            </a:r>
            <a:endParaRPr lang="en-US" altLang="en-US" sz="1400" b="1" dirty="0">
              <a:latin typeface="Calibri" panose="020F0502020204030204" pitchFamily="34" charset="0"/>
              <a:cs typeface="Calibri" panose="020F0502020204030204" pitchFamily="34" charset="0"/>
            </a:endParaRPr>
          </a:p>
        </p:txBody>
      </p:sp>
      <p:cxnSp>
        <p:nvCxnSpPr>
          <p:cNvPr id="14" name="Elbow Connector 11">
            <a:extLst>
              <a:ext uri="{FF2B5EF4-FFF2-40B4-BE49-F238E27FC236}">
                <a16:creationId xmlns:a16="http://schemas.microsoft.com/office/drawing/2014/main" id="{57CD118F-308B-4990-9F4F-5083162BE34D}"/>
              </a:ext>
            </a:extLst>
          </p:cNvPr>
          <p:cNvCxnSpPr>
            <a:stCxn id="8" idx="2"/>
            <a:endCxn id="12" idx="0"/>
          </p:cNvCxnSpPr>
          <p:nvPr/>
        </p:nvCxnSpPr>
        <p:spPr>
          <a:xfrm rot="16200000" flipH="1">
            <a:off x="9780620" y="2558866"/>
            <a:ext cx="1091581"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15" name="Picture 2" descr="C:\Users\HP\AppData\Local\Microsoft\Windows\Temporary Internet Files\Content.IE5\XHC0ZJ3B\router-30140_640[1].png">
            <a:extLst>
              <a:ext uri="{FF2B5EF4-FFF2-40B4-BE49-F238E27FC236}">
                <a16:creationId xmlns:a16="http://schemas.microsoft.com/office/drawing/2014/main" id="{1053B2F2-0770-4497-AE9F-01105C07DC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458881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3">
            <a:extLst>
              <a:ext uri="{FF2B5EF4-FFF2-40B4-BE49-F238E27FC236}">
                <a16:creationId xmlns:a16="http://schemas.microsoft.com/office/drawing/2014/main" id="{12EB104A-7EE8-4EC5-89D5-6EA94F6592DF}"/>
              </a:ext>
            </a:extLst>
          </p:cNvPr>
          <p:cNvSpPr>
            <a:spLocks noChangeArrowheads="1"/>
          </p:cNvSpPr>
          <p:nvPr/>
        </p:nvSpPr>
        <p:spPr bwMode="auto">
          <a:xfrm>
            <a:off x="10041585" y="4791596"/>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3</a:t>
            </a:r>
            <a:endParaRPr lang="en-US" altLang="en-US" sz="1400" b="1" dirty="0">
              <a:latin typeface="Calibri" panose="020F0502020204030204" pitchFamily="34" charset="0"/>
              <a:cs typeface="Calibri" panose="020F0502020204030204" pitchFamily="34" charset="0"/>
            </a:endParaRPr>
          </a:p>
        </p:txBody>
      </p:sp>
      <p:cxnSp>
        <p:nvCxnSpPr>
          <p:cNvPr id="17" name="Elbow Connector 14">
            <a:extLst>
              <a:ext uri="{FF2B5EF4-FFF2-40B4-BE49-F238E27FC236}">
                <a16:creationId xmlns:a16="http://schemas.microsoft.com/office/drawing/2014/main" id="{6F169BA7-3D90-4E39-8A57-D204D0ECCBBD}"/>
              </a:ext>
            </a:extLst>
          </p:cNvPr>
          <p:cNvCxnSpPr>
            <a:stCxn id="12" idx="2"/>
            <a:endCxn id="15" idx="0"/>
          </p:cNvCxnSpPr>
          <p:nvPr/>
        </p:nvCxnSpPr>
        <p:spPr>
          <a:xfrm rot="5400000">
            <a:off x="9775806" y="3942466"/>
            <a:ext cx="1101210"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8" name="computr2">
            <a:extLst>
              <a:ext uri="{FF2B5EF4-FFF2-40B4-BE49-F238E27FC236}">
                <a16:creationId xmlns:a16="http://schemas.microsoft.com/office/drawing/2014/main" id="{415DA242-07B2-4042-A42B-09AD3CC6A77C}"/>
              </a:ext>
            </a:extLst>
          </p:cNvPr>
          <p:cNvSpPr>
            <a:spLocks noEditPoints="1" noChangeArrowheads="1"/>
          </p:cNvSpPr>
          <p:nvPr/>
        </p:nvSpPr>
        <p:spPr bwMode="auto">
          <a:xfrm>
            <a:off x="11013083" y="5297837"/>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19" name="Elbow Connector 16">
            <a:extLst>
              <a:ext uri="{FF2B5EF4-FFF2-40B4-BE49-F238E27FC236}">
                <a16:creationId xmlns:a16="http://schemas.microsoft.com/office/drawing/2014/main" id="{A6899DF1-E403-4C10-B3D8-99319B0BEAC8}"/>
              </a:ext>
            </a:extLst>
          </p:cNvPr>
          <p:cNvCxnSpPr>
            <a:stCxn id="15" idx="3"/>
            <a:endCxn id="20" idx="0"/>
          </p:cNvCxnSpPr>
          <p:nvPr/>
        </p:nvCxnSpPr>
        <p:spPr>
          <a:xfrm>
            <a:off x="10491761" y="4732415"/>
            <a:ext cx="655690" cy="26850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0" name="Rectangle 3">
            <a:extLst>
              <a:ext uri="{FF2B5EF4-FFF2-40B4-BE49-F238E27FC236}">
                <a16:creationId xmlns:a16="http://schemas.microsoft.com/office/drawing/2014/main" id="{697FEA95-FB31-4BD9-8332-29115A4DD69A}"/>
              </a:ext>
            </a:extLst>
          </p:cNvPr>
          <p:cNvSpPr>
            <a:spLocks noChangeArrowheads="1"/>
          </p:cNvSpPr>
          <p:nvPr/>
        </p:nvSpPr>
        <p:spPr bwMode="auto">
          <a:xfrm>
            <a:off x="10392436" y="5000922"/>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15</a:t>
            </a:r>
          </a:p>
        </p:txBody>
      </p:sp>
      <p:sp>
        <p:nvSpPr>
          <p:cNvPr id="21" name="Rectangle 3">
            <a:extLst>
              <a:ext uri="{FF2B5EF4-FFF2-40B4-BE49-F238E27FC236}">
                <a16:creationId xmlns:a16="http://schemas.microsoft.com/office/drawing/2014/main" id="{9C7C34CE-C606-4154-90F1-29C36A404162}"/>
              </a:ext>
            </a:extLst>
          </p:cNvPr>
          <p:cNvSpPr>
            <a:spLocks noChangeArrowheads="1"/>
          </p:cNvSpPr>
          <p:nvPr/>
        </p:nvSpPr>
        <p:spPr bwMode="auto">
          <a:xfrm>
            <a:off x="10379533" y="1969998"/>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192.168.1.1</a:t>
            </a:r>
          </a:p>
        </p:txBody>
      </p:sp>
      <p:sp>
        <p:nvSpPr>
          <p:cNvPr id="22" name="Rectangle 3">
            <a:extLst>
              <a:ext uri="{FF2B5EF4-FFF2-40B4-BE49-F238E27FC236}">
                <a16:creationId xmlns:a16="http://schemas.microsoft.com/office/drawing/2014/main" id="{15ABD0CE-0BE6-4B0F-AA52-AF28B67D4399}"/>
              </a:ext>
            </a:extLst>
          </p:cNvPr>
          <p:cNvSpPr>
            <a:spLocks noChangeArrowheads="1"/>
          </p:cNvSpPr>
          <p:nvPr/>
        </p:nvSpPr>
        <p:spPr bwMode="auto">
          <a:xfrm>
            <a:off x="10437241" y="4469842"/>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.1</a:t>
            </a:r>
          </a:p>
        </p:txBody>
      </p:sp>
      <p:sp>
        <p:nvSpPr>
          <p:cNvPr id="23" name="Rectangle 3">
            <a:extLst>
              <a:ext uri="{FF2B5EF4-FFF2-40B4-BE49-F238E27FC236}">
                <a16:creationId xmlns:a16="http://schemas.microsoft.com/office/drawing/2014/main" id="{72064229-9BC9-4394-8910-545900DDC5AC}"/>
              </a:ext>
            </a:extLst>
          </p:cNvPr>
          <p:cNvSpPr>
            <a:spLocks noChangeArrowheads="1"/>
          </p:cNvSpPr>
          <p:nvPr/>
        </p:nvSpPr>
        <p:spPr bwMode="auto">
          <a:xfrm>
            <a:off x="9470767" y="2008359"/>
            <a:ext cx="759901"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10.10.1.1</a:t>
            </a:r>
          </a:p>
        </p:txBody>
      </p:sp>
      <p:sp>
        <p:nvSpPr>
          <p:cNvPr id="24" name="Rectangle 3">
            <a:extLst>
              <a:ext uri="{FF2B5EF4-FFF2-40B4-BE49-F238E27FC236}">
                <a16:creationId xmlns:a16="http://schemas.microsoft.com/office/drawing/2014/main" id="{5E920276-3FE0-4015-B013-FB03F3532A10}"/>
              </a:ext>
            </a:extLst>
          </p:cNvPr>
          <p:cNvSpPr>
            <a:spLocks noChangeArrowheads="1"/>
          </p:cNvSpPr>
          <p:nvPr/>
        </p:nvSpPr>
        <p:spPr bwMode="auto">
          <a:xfrm>
            <a:off x="9600687" y="28194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10.10.1.2</a:t>
            </a:r>
          </a:p>
        </p:txBody>
      </p:sp>
      <p:sp>
        <p:nvSpPr>
          <p:cNvPr id="25" name="Rectangle 3">
            <a:extLst>
              <a:ext uri="{FF2B5EF4-FFF2-40B4-BE49-F238E27FC236}">
                <a16:creationId xmlns:a16="http://schemas.microsoft.com/office/drawing/2014/main" id="{01CB37A7-FE45-41C1-871F-0704355CBE4C}"/>
              </a:ext>
            </a:extLst>
          </p:cNvPr>
          <p:cNvSpPr>
            <a:spLocks noChangeArrowheads="1"/>
          </p:cNvSpPr>
          <p:nvPr/>
        </p:nvSpPr>
        <p:spPr bwMode="auto">
          <a:xfrm>
            <a:off x="9447212" y="4204383"/>
            <a:ext cx="772647"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10.10.2.2</a:t>
            </a:r>
          </a:p>
        </p:txBody>
      </p:sp>
      <p:sp>
        <p:nvSpPr>
          <p:cNvPr id="26" name="computr2">
            <a:extLst>
              <a:ext uri="{FF2B5EF4-FFF2-40B4-BE49-F238E27FC236}">
                <a16:creationId xmlns:a16="http://schemas.microsoft.com/office/drawing/2014/main" id="{BA59590F-3269-4A79-AB76-5C2CF7902BF5}"/>
              </a:ext>
            </a:extLst>
          </p:cNvPr>
          <p:cNvSpPr>
            <a:spLocks noEditPoints="1" noChangeArrowheads="1"/>
          </p:cNvSpPr>
          <p:nvPr/>
        </p:nvSpPr>
        <p:spPr bwMode="auto">
          <a:xfrm>
            <a:off x="11340725" y="2570825"/>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solidFill>
                <a:srgbClr val="FF0000"/>
              </a:solidFill>
            </a:endParaRPr>
          </a:p>
        </p:txBody>
      </p:sp>
      <p:cxnSp>
        <p:nvCxnSpPr>
          <p:cNvPr id="27" name="Elbow Connector 25">
            <a:extLst>
              <a:ext uri="{FF2B5EF4-FFF2-40B4-BE49-F238E27FC236}">
                <a16:creationId xmlns:a16="http://schemas.microsoft.com/office/drawing/2014/main" id="{376A4E91-07AC-4E12-BFCD-82FE7B7ABBE5}"/>
              </a:ext>
            </a:extLst>
          </p:cNvPr>
          <p:cNvCxnSpPr>
            <a:stCxn id="12" idx="3"/>
            <a:endCxn id="28" idx="2"/>
          </p:cNvCxnSpPr>
          <p:nvPr/>
        </p:nvCxnSpPr>
        <p:spPr>
          <a:xfrm flipV="1">
            <a:off x="10683246" y="3177317"/>
            <a:ext cx="823829" cy="166685"/>
          </a:xfrm>
          <a:prstGeom prst="bentConnector2">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Rectangle 3">
            <a:extLst>
              <a:ext uri="{FF2B5EF4-FFF2-40B4-BE49-F238E27FC236}">
                <a16:creationId xmlns:a16="http://schemas.microsoft.com/office/drawing/2014/main" id="{468EB8F9-FD3E-4D4C-A014-804385812BAA}"/>
              </a:ext>
            </a:extLst>
          </p:cNvPr>
          <p:cNvSpPr>
            <a:spLocks noChangeArrowheads="1"/>
          </p:cNvSpPr>
          <p:nvPr/>
        </p:nvSpPr>
        <p:spPr bwMode="auto">
          <a:xfrm>
            <a:off x="10752060" y="2922759"/>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.123</a:t>
            </a:r>
          </a:p>
        </p:txBody>
      </p:sp>
      <p:sp>
        <p:nvSpPr>
          <p:cNvPr id="29" name="Rectangle 3">
            <a:extLst>
              <a:ext uri="{FF2B5EF4-FFF2-40B4-BE49-F238E27FC236}">
                <a16:creationId xmlns:a16="http://schemas.microsoft.com/office/drawing/2014/main" id="{674C40E5-4B24-429A-A08F-CC75B1E977D4}"/>
              </a:ext>
            </a:extLst>
          </p:cNvPr>
          <p:cNvSpPr>
            <a:spLocks noChangeArrowheads="1"/>
          </p:cNvSpPr>
          <p:nvPr/>
        </p:nvSpPr>
        <p:spPr bwMode="auto">
          <a:xfrm>
            <a:off x="10582370" y="3326842"/>
            <a:ext cx="1303242"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enp0s3: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a:t>
            </a:r>
          </a:p>
        </p:txBody>
      </p:sp>
      <p:sp>
        <p:nvSpPr>
          <p:cNvPr id="30" name="Rectangle 3">
            <a:extLst>
              <a:ext uri="{FF2B5EF4-FFF2-40B4-BE49-F238E27FC236}">
                <a16:creationId xmlns:a16="http://schemas.microsoft.com/office/drawing/2014/main" id="{033AF027-EB70-42C5-BFE0-ECA0A76E0144}"/>
              </a:ext>
            </a:extLst>
          </p:cNvPr>
          <p:cNvSpPr>
            <a:spLocks noChangeArrowheads="1"/>
          </p:cNvSpPr>
          <p:nvPr/>
        </p:nvSpPr>
        <p:spPr bwMode="auto">
          <a:xfrm>
            <a:off x="9618678" y="34329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10.10.2.1</a:t>
            </a:r>
          </a:p>
        </p:txBody>
      </p:sp>
      <p:sp>
        <p:nvSpPr>
          <p:cNvPr id="31" name="Arrow: Down 30">
            <a:extLst>
              <a:ext uri="{FF2B5EF4-FFF2-40B4-BE49-F238E27FC236}">
                <a16:creationId xmlns:a16="http://schemas.microsoft.com/office/drawing/2014/main" id="{64E5B4CB-9E44-4DF0-B3D9-299E241BDE3E}"/>
              </a:ext>
            </a:extLst>
          </p:cNvPr>
          <p:cNvSpPr/>
          <p:nvPr/>
        </p:nvSpPr>
        <p:spPr>
          <a:xfrm rot="3683711">
            <a:off x="10680489" y="1378764"/>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F5C34C2-D43C-48A1-A818-333E6093C5BE}"/>
              </a:ext>
            </a:extLst>
          </p:cNvPr>
          <p:cNvSpPr/>
          <p:nvPr/>
        </p:nvSpPr>
        <p:spPr>
          <a:xfrm>
            <a:off x="1754490" y="1621828"/>
            <a:ext cx="6566849" cy="1351332"/>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pPr marL="0" marR="0">
              <a:lnSpc>
                <a:spcPct val="107000"/>
              </a:lnSpc>
              <a:spcBef>
                <a:spcPts val="0"/>
              </a:spcBef>
              <a:spcAft>
                <a:spcPts val="0"/>
              </a:spcAft>
            </a:pPr>
            <a:r>
              <a:rPr lang="en-US" sz="1100" b="1" dirty="0">
                <a:effectLst/>
                <a:latin typeface="Consolas" panose="020B0609020204030204" pitchFamily="49" charset="0"/>
                <a:ea typeface="Calibri" panose="020F0502020204030204" pitchFamily="34" charset="0"/>
                <a:cs typeface="Times New Roman" panose="02020603050405020304" pitchFamily="18" charset="0"/>
              </a:rPr>
              <a:t>H1:~$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iperf</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-c 226.96.1.1 -u</a:t>
            </a:r>
            <a:endParaRPr lang="en-US" sz="11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Client connecting to 226.96.1.1, UDP port 5001</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Sending 1470 byte datagrams, IPG target: 11215.21 us (</a:t>
            </a:r>
            <a:r>
              <a:rPr lang="en-US" sz="1100" dirty="0" err="1">
                <a:effectLst/>
                <a:latin typeface="Consolas" panose="020B0609020204030204" pitchFamily="49" charset="0"/>
                <a:ea typeface="Calibri" panose="020F0502020204030204" pitchFamily="34" charset="0"/>
                <a:cs typeface="Times New Roman" panose="02020603050405020304" pitchFamily="18" charset="0"/>
              </a:rPr>
              <a:t>kalman</a:t>
            </a:r>
            <a:r>
              <a:rPr lang="en-US" sz="1100" dirty="0">
                <a:effectLst/>
                <a:latin typeface="Consolas" panose="020B0609020204030204" pitchFamily="49" charset="0"/>
                <a:ea typeface="Calibri" panose="020F0502020204030204" pitchFamily="34" charset="0"/>
                <a:cs typeface="Times New Roman" panose="02020603050405020304" pitchFamily="18" charset="0"/>
              </a:rPr>
              <a:t> adjust)</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Setting multicast TTL to 1</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UDP buffer size:  208 </a:t>
            </a:r>
            <a:r>
              <a:rPr lang="en-US" sz="1100" dirty="0" err="1">
                <a:effectLst/>
                <a:latin typeface="Consolas" panose="020B0609020204030204" pitchFamily="49" charset="0"/>
                <a:ea typeface="Calibri" panose="020F0502020204030204" pitchFamily="34" charset="0"/>
                <a:cs typeface="Times New Roman" panose="02020603050405020304" pitchFamily="18" charset="0"/>
              </a:rPr>
              <a:t>KByte</a:t>
            </a:r>
            <a:r>
              <a:rPr lang="en-US" sz="1100" dirty="0">
                <a:effectLst/>
                <a:latin typeface="Consolas" panose="020B0609020204030204" pitchFamily="49" charset="0"/>
                <a:ea typeface="Calibri" panose="020F0502020204030204" pitchFamily="34" charset="0"/>
                <a:cs typeface="Times New Roman" panose="02020603050405020304" pitchFamily="18" charset="0"/>
              </a:rPr>
              <a:t> (default)</a:t>
            </a:r>
          </a:p>
          <a:p>
            <a:pPr marL="0" marR="0">
              <a:lnSpc>
                <a:spcPct val="107000"/>
              </a:lnSpc>
              <a:spcBef>
                <a:spcPts val="0"/>
              </a:spcBef>
              <a:spcAft>
                <a:spcPts val="80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a:t>
            </a:r>
          </a:p>
        </p:txBody>
      </p:sp>
      <p:sp>
        <p:nvSpPr>
          <p:cNvPr id="33" name="Rectangle 32">
            <a:extLst>
              <a:ext uri="{FF2B5EF4-FFF2-40B4-BE49-F238E27FC236}">
                <a16:creationId xmlns:a16="http://schemas.microsoft.com/office/drawing/2014/main" id="{8B7CC226-D67A-4346-90B3-036797BB8F9B}"/>
              </a:ext>
            </a:extLst>
          </p:cNvPr>
          <p:cNvSpPr/>
          <p:nvPr/>
        </p:nvSpPr>
        <p:spPr>
          <a:xfrm>
            <a:off x="1766671" y="3884016"/>
            <a:ext cx="6566849" cy="1453924"/>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pPr marL="0" marR="0">
              <a:lnSpc>
                <a:spcPct val="107000"/>
              </a:lnSpc>
              <a:spcBef>
                <a:spcPts val="0"/>
              </a:spcBef>
              <a:spcAft>
                <a:spcPts val="0"/>
              </a:spcAft>
            </a:pPr>
            <a:r>
              <a:rPr lang="en-US" sz="1100" b="1" dirty="0">
                <a:effectLst/>
                <a:latin typeface="Consolas" panose="020B0609020204030204" pitchFamily="49" charset="0"/>
                <a:ea typeface="Calibri" panose="020F0502020204030204" pitchFamily="34" charset="0"/>
                <a:cs typeface="Times New Roman" panose="02020603050405020304" pitchFamily="18" charset="0"/>
              </a:rPr>
              <a:t>R1:~$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sudo</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tcpdump</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i</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enp0s10 | grep 226.96.1.1</a:t>
            </a:r>
            <a:endParaRPr lang="en-US" sz="11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err="1">
                <a:effectLst/>
                <a:latin typeface="Consolas" panose="020B0609020204030204" pitchFamily="49" charset="0"/>
                <a:ea typeface="Calibri" panose="020F0502020204030204" pitchFamily="34" charset="0"/>
                <a:cs typeface="Times New Roman" panose="02020603050405020304" pitchFamily="18" charset="0"/>
              </a:rPr>
              <a:t>tcpdump</a:t>
            </a:r>
            <a:r>
              <a:rPr lang="en-US" sz="1100" dirty="0">
                <a:effectLst/>
                <a:latin typeface="Consolas" panose="020B0609020204030204" pitchFamily="49" charset="0"/>
                <a:ea typeface="Calibri" panose="020F0502020204030204" pitchFamily="34" charset="0"/>
                <a:cs typeface="Times New Roman" panose="02020603050405020304" pitchFamily="18" charset="0"/>
              </a:rPr>
              <a:t>: verbose output suppressed, use -v or -</a:t>
            </a:r>
            <a:r>
              <a:rPr lang="en-US" sz="1100" dirty="0" err="1">
                <a:effectLst/>
                <a:latin typeface="Consolas" panose="020B0609020204030204" pitchFamily="49" charset="0"/>
                <a:ea typeface="Calibri" panose="020F0502020204030204" pitchFamily="34" charset="0"/>
                <a:cs typeface="Times New Roman" panose="02020603050405020304" pitchFamily="18" charset="0"/>
              </a:rPr>
              <a:t>vv</a:t>
            </a:r>
            <a:r>
              <a:rPr lang="en-US" sz="1100" dirty="0">
                <a:effectLst/>
                <a:latin typeface="Consolas" panose="020B0609020204030204" pitchFamily="49" charset="0"/>
                <a:ea typeface="Calibri" panose="020F0502020204030204" pitchFamily="34" charset="0"/>
                <a:cs typeface="Times New Roman" panose="02020603050405020304" pitchFamily="18" charset="0"/>
              </a:rPr>
              <a:t> for full protocol decode</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listening on enp0</a:t>
            </a:r>
            <a:r>
              <a:rPr lang="vi-VN" sz="1100" dirty="0">
                <a:effectLst/>
                <a:latin typeface="Consolas" panose="020B0609020204030204" pitchFamily="49" charset="0"/>
                <a:ea typeface="Calibri" panose="020F0502020204030204" pitchFamily="34" charset="0"/>
                <a:cs typeface="Times New Roman" panose="02020603050405020304" pitchFamily="18" charset="0"/>
              </a:rPr>
              <a:t>4</a:t>
            </a:r>
            <a:r>
              <a:rPr lang="en-US" sz="1100" dirty="0">
                <a:effectLst/>
                <a:latin typeface="Consolas" panose="020B0609020204030204" pitchFamily="49" charset="0"/>
                <a:ea typeface="Calibri" panose="020F0502020204030204" pitchFamily="34" charset="0"/>
                <a:cs typeface="Times New Roman" panose="02020603050405020304" pitchFamily="18" charset="0"/>
              </a:rPr>
              <a:t>s10, link-type EN10MB (Ethernet), capture size 262144 bytes</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10:25:11.625716 IP 192.168.1.120.51134 &gt; 226.96.1.1.5001: UDP, length 1470</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10:25:11.637009 IP 192.168.1.120.51134 &gt; 226.96.1.1.5001: UDP, length 1470</a:t>
            </a:r>
          </a:p>
          <a:p>
            <a:pPr marL="0" marR="0">
              <a:lnSpc>
                <a:spcPct val="107000"/>
              </a:lnSpc>
              <a:spcBef>
                <a:spcPts val="0"/>
              </a:spcBef>
              <a:spcAft>
                <a:spcPts val="80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10:25:11.648147 IP 192.168.1.120.51134 &gt; 226.96.1.1.5001: UDP, length 1470</a:t>
            </a:r>
          </a:p>
          <a:p>
            <a:pPr marL="0" marR="0">
              <a:lnSpc>
                <a:spcPct val="107000"/>
              </a:lnSpc>
              <a:spcBef>
                <a:spcPts val="0"/>
              </a:spcBef>
              <a:spcAft>
                <a:spcPts val="0"/>
              </a:spcAft>
            </a:pPr>
            <a:endParaRPr lang="en-US" sz="11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35" name="Rectangle 3">
            <a:extLst>
              <a:ext uri="{FF2B5EF4-FFF2-40B4-BE49-F238E27FC236}">
                <a16:creationId xmlns:a16="http://schemas.microsoft.com/office/drawing/2014/main" id="{52F3964A-12B8-4964-A2CA-57D453C0FB26}"/>
              </a:ext>
            </a:extLst>
          </p:cNvPr>
          <p:cNvSpPr>
            <a:spLocks noChangeArrowheads="1"/>
          </p:cNvSpPr>
          <p:nvPr/>
        </p:nvSpPr>
        <p:spPr bwMode="auto">
          <a:xfrm>
            <a:off x="11007127" y="665604"/>
            <a:ext cx="36067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H1</a:t>
            </a:r>
          </a:p>
        </p:txBody>
      </p:sp>
      <p:sp>
        <p:nvSpPr>
          <p:cNvPr id="36" name="Rectangle 3">
            <a:extLst>
              <a:ext uri="{FF2B5EF4-FFF2-40B4-BE49-F238E27FC236}">
                <a16:creationId xmlns:a16="http://schemas.microsoft.com/office/drawing/2014/main" id="{653E0510-5B21-4030-B23B-B6AB597CC017}"/>
              </a:ext>
            </a:extLst>
          </p:cNvPr>
          <p:cNvSpPr>
            <a:spLocks noChangeArrowheads="1"/>
          </p:cNvSpPr>
          <p:nvPr/>
        </p:nvSpPr>
        <p:spPr bwMode="auto">
          <a:xfrm>
            <a:off x="11350041" y="2330325"/>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2</a:t>
            </a:r>
            <a:endParaRPr lang="en-US" altLang="en-US" sz="1200" b="1" dirty="0">
              <a:latin typeface="Calibri" panose="020F0502020204030204" pitchFamily="34" charset="0"/>
              <a:cs typeface="Calibri" panose="020F0502020204030204" pitchFamily="34" charset="0"/>
            </a:endParaRPr>
          </a:p>
        </p:txBody>
      </p:sp>
      <p:sp>
        <p:nvSpPr>
          <p:cNvPr id="37" name="Rectangle 3">
            <a:extLst>
              <a:ext uri="{FF2B5EF4-FFF2-40B4-BE49-F238E27FC236}">
                <a16:creationId xmlns:a16="http://schemas.microsoft.com/office/drawing/2014/main" id="{29BBFDD0-F4C8-4CD0-BE0F-06B47D0AB952}"/>
              </a:ext>
            </a:extLst>
          </p:cNvPr>
          <p:cNvSpPr>
            <a:spLocks noChangeArrowheads="1"/>
          </p:cNvSpPr>
          <p:nvPr/>
        </p:nvSpPr>
        <p:spPr bwMode="auto">
          <a:xfrm>
            <a:off x="11062064" y="5618841"/>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3</a:t>
            </a:r>
            <a:endParaRPr lang="en-US" altLang="en-US" sz="1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61002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5F192-00F0-4FDF-8B50-15064229F553}"/>
              </a:ext>
            </a:extLst>
          </p:cNvPr>
          <p:cNvSpPr>
            <a:spLocks noGrp="1"/>
          </p:cNvSpPr>
          <p:nvPr>
            <p:ph type="title"/>
          </p:nvPr>
        </p:nvSpPr>
        <p:spPr/>
        <p:txBody>
          <a:bodyPr/>
          <a:lstStyle/>
          <a:p>
            <a:r>
              <a:rPr lang="vi-VN" dirty="0"/>
              <a:t>Multicast Demo (2)</a:t>
            </a:r>
            <a:endParaRPr lang="en-US" dirty="0"/>
          </a:p>
        </p:txBody>
      </p:sp>
      <p:sp>
        <p:nvSpPr>
          <p:cNvPr id="3" name="Content Placeholder 2">
            <a:extLst>
              <a:ext uri="{FF2B5EF4-FFF2-40B4-BE49-F238E27FC236}">
                <a16:creationId xmlns:a16="http://schemas.microsoft.com/office/drawing/2014/main" id="{12ECE238-7AB4-4B0A-ADA2-336696489A01}"/>
              </a:ext>
            </a:extLst>
          </p:cNvPr>
          <p:cNvSpPr>
            <a:spLocks noGrp="1"/>
          </p:cNvSpPr>
          <p:nvPr>
            <p:ph idx="1"/>
          </p:nvPr>
        </p:nvSpPr>
        <p:spPr>
          <a:xfrm>
            <a:off x="837982" y="1227909"/>
            <a:ext cx="7829986" cy="4949054"/>
          </a:xfrm>
        </p:spPr>
        <p:txBody>
          <a:bodyPr>
            <a:normAutofit/>
          </a:bodyPr>
          <a:lstStyle/>
          <a:p>
            <a:r>
              <a:rPr lang="vi-VN" sz="1800" dirty="0"/>
              <a:t>Router R1 không chuyển tiếp gói tin từ </a:t>
            </a:r>
            <a:r>
              <a:rPr lang="vi-VN" sz="1800" i="1" dirty="0"/>
              <a:t>enp0s10</a:t>
            </a:r>
            <a:r>
              <a:rPr lang="vi-VN" sz="1800" dirty="0"/>
              <a:t> sang </a:t>
            </a:r>
            <a:r>
              <a:rPr lang="vi-VN" sz="1800" i="1" dirty="0"/>
              <a:t>enp0s9</a:t>
            </a:r>
          </a:p>
          <a:p>
            <a:endParaRPr lang="vi-VN" sz="1800" dirty="0"/>
          </a:p>
          <a:p>
            <a:endParaRPr lang="vi-VN" sz="1800" dirty="0"/>
          </a:p>
          <a:p>
            <a:endParaRPr lang="vi-VN" sz="1050" dirty="0"/>
          </a:p>
          <a:p>
            <a:r>
              <a:rPr lang="vi-VN" sz="1800" dirty="0"/>
              <a:t>Tạo luật forward gói tin multicast trong R1:</a:t>
            </a:r>
          </a:p>
          <a:p>
            <a:endParaRPr lang="vi-VN" sz="1800" dirty="0"/>
          </a:p>
          <a:p>
            <a:endParaRPr lang="vi-VN" sz="1800" dirty="0"/>
          </a:p>
          <a:p>
            <a:endParaRPr lang="vi-VN" sz="1800" dirty="0"/>
          </a:p>
          <a:p>
            <a:endParaRPr lang="vi-VN" sz="1000" dirty="0"/>
          </a:p>
          <a:p>
            <a:endParaRPr lang="vi-VN" sz="1400" dirty="0"/>
          </a:p>
          <a:p>
            <a:r>
              <a:rPr lang="vi-VN" sz="1800" dirty="0"/>
              <a:t>Router R1 chuyển tiếp gói tin sang kết nối </a:t>
            </a:r>
            <a:r>
              <a:rPr lang="vi-VN" sz="1800" i="1" dirty="0"/>
              <a:t>enp0s9</a:t>
            </a:r>
          </a:p>
        </p:txBody>
      </p:sp>
      <p:sp>
        <p:nvSpPr>
          <p:cNvPr id="4" name="Slide Number Placeholder 3">
            <a:extLst>
              <a:ext uri="{FF2B5EF4-FFF2-40B4-BE49-F238E27FC236}">
                <a16:creationId xmlns:a16="http://schemas.microsoft.com/office/drawing/2014/main" id="{7C0A532D-DE74-4473-8810-381EF3A8F9E3}"/>
              </a:ext>
            </a:extLst>
          </p:cNvPr>
          <p:cNvSpPr>
            <a:spLocks noGrp="1"/>
          </p:cNvSpPr>
          <p:nvPr>
            <p:ph type="sldNum" sz="quarter" idx="12"/>
          </p:nvPr>
        </p:nvSpPr>
        <p:spPr/>
        <p:txBody>
          <a:bodyPr/>
          <a:lstStyle/>
          <a:p>
            <a:fld id="{DF28FB93-0A08-4E7D-8E63-9EFA29F1E093}" type="slidenum">
              <a:rPr lang="en-US" smtClean="0"/>
              <a:pPr/>
              <a:t>8</a:t>
            </a:fld>
            <a:endParaRPr lang="en-US"/>
          </a:p>
        </p:txBody>
      </p:sp>
      <p:sp>
        <p:nvSpPr>
          <p:cNvPr id="7" name="computr2">
            <a:extLst>
              <a:ext uri="{FF2B5EF4-FFF2-40B4-BE49-F238E27FC236}">
                <a16:creationId xmlns:a16="http://schemas.microsoft.com/office/drawing/2014/main" id="{D558569F-F68A-4F29-8FD5-A7D544F96DF5}"/>
              </a:ext>
            </a:extLst>
          </p:cNvPr>
          <p:cNvSpPr>
            <a:spLocks noEditPoints="1" noChangeArrowheads="1"/>
          </p:cNvSpPr>
          <p:nvPr/>
        </p:nvSpPr>
        <p:spPr bwMode="auto">
          <a:xfrm>
            <a:off x="11013083" y="914400"/>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8" name="Picture 2" descr="C:\Users\HP\AppData\Local\Microsoft\Windows\Temporary Internet Files\Content.IE5\XHC0ZJ3B\router-30140_640[1].png">
            <a:extLst>
              <a:ext uri="{FF2B5EF4-FFF2-40B4-BE49-F238E27FC236}">
                <a16:creationId xmlns:a16="http://schemas.microsoft.com/office/drawing/2014/main" id="{E3C1A949-9E1E-44D5-B0A5-D4F312AA3D6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1821616"/>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8577799E-A2DC-4DED-B252-44E52A3811CA}"/>
              </a:ext>
            </a:extLst>
          </p:cNvPr>
          <p:cNvSpPr>
            <a:spLocks noChangeArrowheads="1"/>
          </p:cNvSpPr>
          <p:nvPr/>
        </p:nvSpPr>
        <p:spPr bwMode="auto">
          <a:xfrm>
            <a:off x="10041512" y="1543975"/>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a:t>R1</a:t>
            </a:r>
          </a:p>
        </p:txBody>
      </p:sp>
      <p:cxnSp>
        <p:nvCxnSpPr>
          <p:cNvPr id="10" name="Elbow Connector 7">
            <a:extLst>
              <a:ext uri="{FF2B5EF4-FFF2-40B4-BE49-F238E27FC236}">
                <a16:creationId xmlns:a16="http://schemas.microsoft.com/office/drawing/2014/main" id="{69434587-17A8-4422-9834-323660F85FAC}"/>
              </a:ext>
            </a:extLst>
          </p:cNvPr>
          <p:cNvCxnSpPr>
            <a:stCxn id="8" idx="3"/>
            <a:endCxn id="11" idx="2"/>
          </p:cNvCxnSpPr>
          <p:nvPr/>
        </p:nvCxnSpPr>
        <p:spPr>
          <a:xfrm flipV="1">
            <a:off x="10491761" y="1520892"/>
            <a:ext cx="687673" cy="44432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9A6AEFD9-100E-472B-9EF5-A337ED2B5596}"/>
              </a:ext>
            </a:extLst>
          </p:cNvPr>
          <p:cNvSpPr>
            <a:spLocks noChangeArrowheads="1"/>
          </p:cNvSpPr>
          <p:nvPr/>
        </p:nvSpPr>
        <p:spPr bwMode="auto">
          <a:xfrm>
            <a:off x="10458884" y="1266334"/>
            <a:ext cx="144109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enp0s9</a:t>
            </a:r>
            <a:r>
              <a:rPr lang="en-US" altLang="en-US" sz="1050" dirty="0">
                <a:latin typeface="Calibri" panose="020F0502020204030204" pitchFamily="34" charset="0"/>
                <a:cs typeface="Calibri" panose="020F0502020204030204" pitchFamily="34" charset="0"/>
              </a:rPr>
              <a:t>: 192.168.1.</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20</a:t>
            </a:r>
          </a:p>
        </p:txBody>
      </p:sp>
      <p:pic>
        <p:nvPicPr>
          <p:cNvPr id="12" name="Picture 2" descr="C:\Users\HP\AppData\Local\Microsoft\Windows\Temporary Internet Files\Content.IE5\XHC0ZJ3B\router-30140_640[1].png">
            <a:extLst>
              <a:ext uri="{FF2B5EF4-FFF2-40B4-BE49-F238E27FC236}">
                <a16:creationId xmlns:a16="http://schemas.microsoft.com/office/drawing/2014/main" id="{4F653ADE-5B24-48C5-8D00-E069525B1E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1059" y="3200400"/>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3">
            <a:extLst>
              <a:ext uri="{FF2B5EF4-FFF2-40B4-BE49-F238E27FC236}">
                <a16:creationId xmlns:a16="http://schemas.microsoft.com/office/drawing/2014/main" id="{09A1CAEA-A5C5-4031-B0D8-ED00D9C39224}"/>
              </a:ext>
            </a:extLst>
          </p:cNvPr>
          <p:cNvSpPr>
            <a:spLocks noChangeArrowheads="1"/>
          </p:cNvSpPr>
          <p:nvPr/>
        </p:nvSpPr>
        <p:spPr bwMode="auto">
          <a:xfrm>
            <a:off x="10498785" y="2971800"/>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2</a:t>
            </a:r>
            <a:endParaRPr lang="en-US" altLang="en-US" sz="1400" b="1" dirty="0">
              <a:latin typeface="Calibri" panose="020F0502020204030204" pitchFamily="34" charset="0"/>
              <a:cs typeface="Calibri" panose="020F0502020204030204" pitchFamily="34" charset="0"/>
            </a:endParaRPr>
          </a:p>
        </p:txBody>
      </p:sp>
      <p:cxnSp>
        <p:nvCxnSpPr>
          <p:cNvPr id="14" name="Elbow Connector 11">
            <a:extLst>
              <a:ext uri="{FF2B5EF4-FFF2-40B4-BE49-F238E27FC236}">
                <a16:creationId xmlns:a16="http://schemas.microsoft.com/office/drawing/2014/main" id="{57CD118F-308B-4990-9F4F-5083162BE34D}"/>
              </a:ext>
            </a:extLst>
          </p:cNvPr>
          <p:cNvCxnSpPr>
            <a:stCxn id="8" idx="2"/>
            <a:endCxn id="12" idx="0"/>
          </p:cNvCxnSpPr>
          <p:nvPr/>
        </p:nvCxnSpPr>
        <p:spPr>
          <a:xfrm rot="16200000" flipH="1">
            <a:off x="9780620" y="2558866"/>
            <a:ext cx="1091581"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15" name="Picture 2" descr="C:\Users\HP\AppData\Local\Microsoft\Windows\Temporary Internet Files\Content.IE5\XHC0ZJ3B\router-30140_640[1].png">
            <a:extLst>
              <a:ext uri="{FF2B5EF4-FFF2-40B4-BE49-F238E27FC236}">
                <a16:creationId xmlns:a16="http://schemas.microsoft.com/office/drawing/2014/main" id="{1053B2F2-0770-4497-AE9F-01105C07DC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458881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3">
            <a:extLst>
              <a:ext uri="{FF2B5EF4-FFF2-40B4-BE49-F238E27FC236}">
                <a16:creationId xmlns:a16="http://schemas.microsoft.com/office/drawing/2014/main" id="{12EB104A-7EE8-4EC5-89D5-6EA94F6592DF}"/>
              </a:ext>
            </a:extLst>
          </p:cNvPr>
          <p:cNvSpPr>
            <a:spLocks noChangeArrowheads="1"/>
          </p:cNvSpPr>
          <p:nvPr/>
        </p:nvSpPr>
        <p:spPr bwMode="auto">
          <a:xfrm>
            <a:off x="10041585" y="4791596"/>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3</a:t>
            </a:r>
            <a:endParaRPr lang="en-US" altLang="en-US" sz="1400" b="1" dirty="0">
              <a:latin typeface="Calibri" panose="020F0502020204030204" pitchFamily="34" charset="0"/>
              <a:cs typeface="Calibri" panose="020F0502020204030204" pitchFamily="34" charset="0"/>
            </a:endParaRPr>
          </a:p>
        </p:txBody>
      </p:sp>
      <p:cxnSp>
        <p:nvCxnSpPr>
          <p:cNvPr id="17" name="Elbow Connector 14">
            <a:extLst>
              <a:ext uri="{FF2B5EF4-FFF2-40B4-BE49-F238E27FC236}">
                <a16:creationId xmlns:a16="http://schemas.microsoft.com/office/drawing/2014/main" id="{6F169BA7-3D90-4E39-8A57-D204D0ECCBBD}"/>
              </a:ext>
            </a:extLst>
          </p:cNvPr>
          <p:cNvCxnSpPr>
            <a:stCxn id="12" idx="2"/>
            <a:endCxn id="15" idx="0"/>
          </p:cNvCxnSpPr>
          <p:nvPr/>
        </p:nvCxnSpPr>
        <p:spPr>
          <a:xfrm rot="5400000">
            <a:off x="9775806" y="3942466"/>
            <a:ext cx="1101210"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8" name="computr2">
            <a:extLst>
              <a:ext uri="{FF2B5EF4-FFF2-40B4-BE49-F238E27FC236}">
                <a16:creationId xmlns:a16="http://schemas.microsoft.com/office/drawing/2014/main" id="{415DA242-07B2-4042-A42B-09AD3CC6A77C}"/>
              </a:ext>
            </a:extLst>
          </p:cNvPr>
          <p:cNvSpPr>
            <a:spLocks noEditPoints="1" noChangeArrowheads="1"/>
          </p:cNvSpPr>
          <p:nvPr/>
        </p:nvSpPr>
        <p:spPr bwMode="auto">
          <a:xfrm>
            <a:off x="11013083" y="5297837"/>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19" name="Elbow Connector 16">
            <a:extLst>
              <a:ext uri="{FF2B5EF4-FFF2-40B4-BE49-F238E27FC236}">
                <a16:creationId xmlns:a16="http://schemas.microsoft.com/office/drawing/2014/main" id="{A6899DF1-E403-4C10-B3D8-99319B0BEAC8}"/>
              </a:ext>
            </a:extLst>
          </p:cNvPr>
          <p:cNvCxnSpPr>
            <a:stCxn id="15" idx="3"/>
            <a:endCxn id="20" idx="0"/>
          </p:cNvCxnSpPr>
          <p:nvPr/>
        </p:nvCxnSpPr>
        <p:spPr>
          <a:xfrm>
            <a:off x="10491761" y="4732415"/>
            <a:ext cx="655690" cy="26850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0" name="Rectangle 3">
            <a:extLst>
              <a:ext uri="{FF2B5EF4-FFF2-40B4-BE49-F238E27FC236}">
                <a16:creationId xmlns:a16="http://schemas.microsoft.com/office/drawing/2014/main" id="{697FEA95-FB31-4BD9-8332-29115A4DD69A}"/>
              </a:ext>
            </a:extLst>
          </p:cNvPr>
          <p:cNvSpPr>
            <a:spLocks noChangeArrowheads="1"/>
          </p:cNvSpPr>
          <p:nvPr/>
        </p:nvSpPr>
        <p:spPr bwMode="auto">
          <a:xfrm>
            <a:off x="10392436" y="5000922"/>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15</a:t>
            </a:r>
          </a:p>
        </p:txBody>
      </p:sp>
      <p:sp>
        <p:nvSpPr>
          <p:cNvPr id="21" name="Rectangle 3">
            <a:extLst>
              <a:ext uri="{FF2B5EF4-FFF2-40B4-BE49-F238E27FC236}">
                <a16:creationId xmlns:a16="http://schemas.microsoft.com/office/drawing/2014/main" id="{9C7C34CE-C606-4154-90F1-29C36A404162}"/>
              </a:ext>
            </a:extLst>
          </p:cNvPr>
          <p:cNvSpPr>
            <a:spLocks noChangeArrowheads="1"/>
          </p:cNvSpPr>
          <p:nvPr/>
        </p:nvSpPr>
        <p:spPr bwMode="auto">
          <a:xfrm>
            <a:off x="10379533" y="1969998"/>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192.168.1.1</a:t>
            </a:r>
          </a:p>
        </p:txBody>
      </p:sp>
      <p:sp>
        <p:nvSpPr>
          <p:cNvPr id="22" name="Rectangle 3">
            <a:extLst>
              <a:ext uri="{FF2B5EF4-FFF2-40B4-BE49-F238E27FC236}">
                <a16:creationId xmlns:a16="http://schemas.microsoft.com/office/drawing/2014/main" id="{15ABD0CE-0BE6-4B0F-AA52-AF28B67D4399}"/>
              </a:ext>
            </a:extLst>
          </p:cNvPr>
          <p:cNvSpPr>
            <a:spLocks noChangeArrowheads="1"/>
          </p:cNvSpPr>
          <p:nvPr/>
        </p:nvSpPr>
        <p:spPr bwMode="auto">
          <a:xfrm>
            <a:off x="10437241" y="4469842"/>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.1</a:t>
            </a:r>
          </a:p>
        </p:txBody>
      </p:sp>
      <p:sp>
        <p:nvSpPr>
          <p:cNvPr id="23" name="Rectangle 3">
            <a:extLst>
              <a:ext uri="{FF2B5EF4-FFF2-40B4-BE49-F238E27FC236}">
                <a16:creationId xmlns:a16="http://schemas.microsoft.com/office/drawing/2014/main" id="{72064229-9BC9-4394-8910-545900DDC5AC}"/>
              </a:ext>
            </a:extLst>
          </p:cNvPr>
          <p:cNvSpPr>
            <a:spLocks noChangeArrowheads="1"/>
          </p:cNvSpPr>
          <p:nvPr/>
        </p:nvSpPr>
        <p:spPr bwMode="auto">
          <a:xfrm>
            <a:off x="9470767" y="2008359"/>
            <a:ext cx="759901"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10.10.1.1</a:t>
            </a:r>
          </a:p>
        </p:txBody>
      </p:sp>
      <p:sp>
        <p:nvSpPr>
          <p:cNvPr id="24" name="Rectangle 3">
            <a:extLst>
              <a:ext uri="{FF2B5EF4-FFF2-40B4-BE49-F238E27FC236}">
                <a16:creationId xmlns:a16="http://schemas.microsoft.com/office/drawing/2014/main" id="{5E920276-3FE0-4015-B013-FB03F3532A10}"/>
              </a:ext>
            </a:extLst>
          </p:cNvPr>
          <p:cNvSpPr>
            <a:spLocks noChangeArrowheads="1"/>
          </p:cNvSpPr>
          <p:nvPr/>
        </p:nvSpPr>
        <p:spPr bwMode="auto">
          <a:xfrm>
            <a:off x="9600687" y="28194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10.10.1.2</a:t>
            </a:r>
          </a:p>
        </p:txBody>
      </p:sp>
      <p:sp>
        <p:nvSpPr>
          <p:cNvPr id="25" name="Rectangle 3">
            <a:extLst>
              <a:ext uri="{FF2B5EF4-FFF2-40B4-BE49-F238E27FC236}">
                <a16:creationId xmlns:a16="http://schemas.microsoft.com/office/drawing/2014/main" id="{01CB37A7-FE45-41C1-871F-0704355CBE4C}"/>
              </a:ext>
            </a:extLst>
          </p:cNvPr>
          <p:cNvSpPr>
            <a:spLocks noChangeArrowheads="1"/>
          </p:cNvSpPr>
          <p:nvPr/>
        </p:nvSpPr>
        <p:spPr bwMode="auto">
          <a:xfrm>
            <a:off x="9447212" y="4204383"/>
            <a:ext cx="772647"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10.10.2.2</a:t>
            </a:r>
          </a:p>
        </p:txBody>
      </p:sp>
      <p:sp>
        <p:nvSpPr>
          <p:cNvPr id="26" name="computr2">
            <a:extLst>
              <a:ext uri="{FF2B5EF4-FFF2-40B4-BE49-F238E27FC236}">
                <a16:creationId xmlns:a16="http://schemas.microsoft.com/office/drawing/2014/main" id="{BA59590F-3269-4A79-AB76-5C2CF7902BF5}"/>
              </a:ext>
            </a:extLst>
          </p:cNvPr>
          <p:cNvSpPr>
            <a:spLocks noEditPoints="1" noChangeArrowheads="1"/>
          </p:cNvSpPr>
          <p:nvPr/>
        </p:nvSpPr>
        <p:spPr bwMode="auto">
          <a:xfrm>
            <a:off x="11340725" y="2570825"/>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solidFill>
                <a:srgbClr val="FF0000"/>
              </a:solidFill>
            </a:endParaRPr>
          </a:p>
        </p:txBody>
      </p:sp>
      <p:cxnSp>
        <p:nvCxnSpPr>
          <p:cNvPr id="27" name="Elbow Connector 25">
            <a:extLst>
              <a:ext uri="{FF2B5EF4-FFF2-40B4-BE49-F238E27FC236}">
                <a16:creationId xmlns:a16="http://schemas.microsoft.com/office/drawing/2014/main" id="{376A4E91-07AC-4E12-BFCD-82FE7B7ABBE5}"/>
              </a:ext>
            </a:extLst>
          </p:cNvPr>
          <p:cNvCxnSpPr>
            <a:stCxn id="12" idx="3"/>
            <a:endCxn id="28" idx="2"/>
          </p:cNvCxnSpPr>
          <p:nvPr/>
        </p:nvCxnSpPr>
        <p:spPr>
          <a:xfrm flipV="1">
            <a:off x="10683246" y="3177317"/>
            <a:ext cx="823829" cy="166685"/>
          </a:xfrm>
          <a:prstGeom prst="bentConnector2">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Rectangle 3">
            <a:extLst>
              <a:ext uri="{FF2B5EF4-FFF2-40B4-BE49-F238E27FC236}">
                <a16:creationId xmlns:a16="http://schemas.microsoft.com/office/drawing/2014/main" id="{468EB8F9-FD3E-4D4C-A014-804385812BAA}"/>
              </a:ext>
            </a:extLst>
          </p:cNvPr>
          <p:cNvSpPr>
            <a:spLocks noChangeArrowheads="1"/>
          </p:cNvSpPr>
          <p:nvPr/>
        </p:nvSpPr>
        <p:spPr bwMode="auto">
          <a:xfrm>
            <a:off x="10752060" y="2922759"/>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.123</a:t>
            </a:r>
          </a:p>
        </p:txBody>
      </p:sp>
      <p:sp>
        <p:nvSpPr>
          <p:cNvPr id="29" name="Rectangle 3">
            <a:extLst>
              <a:ext uri="{FF2B5EF4-FFF2-40B4-BE49-F238E27FC236}">
                <a16:creationId xmlns:a16="http://schemas.microsoft.com/office/drawing/2014/main" id="{674C40E5-4B24-429A-A08F-CC75B1E977D4}"/>
              </a:ext>
            </a:extLst>
          </p:cNvPr>
          <p:cNvSpPr>
            <a:spLocks noChangeArrowheads="1"/>
          </p:cNvSpPr>
          <p:nvPr/>
        </p:nvSpPr>
        <p:spPr bwMode="auto">
          <a:xfrm>
            <a:off x="10582370" y="3326842"/>
            <a:ext cx="1303242"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enp0s3: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a:t>
            </a:r>
          </a:p>
        </p:txBody>
      </p:sp>
      <p:sp>
        <p:nvSpPr>
          <p:cNvPr id="30" name="Rectangle 3">
            <a:extLst>
              <a:ext uri="{FF2B5EF4-FFF2-40B4-BE49-F238E27FC236}">
                <a16:creationId xmlns:a16="http://schemas.microsoft.com/office/drawing/2014/main" id="{033AF027-EB70-42C5-BFE0-ECA0A76E0144}"/>
              </a:ext>
            </a:extLst>
          </p:cNvPr>
          <p:cNvSpPr>
            <a:spLocks noChangeArrowheads="1"/>
          </p:cNvSpPr>
          <p:nvPr/>
        </p:nvSpPr>
        <p:spPr bwMode="auto">
          <a:xfrm>
            <a:off x="9618678" y="34329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10.10.2.1</a:t>
            </a:r>
          </a:p>
        </p:txBody>
      </p:sp>
      <p:sp>
        <p:nvSpPr>
          <p:cNvPr id="31" name="Arrow: Down 30">
            <a:extLst>
              <a:ext uri="{FF2B5EF4-FFF2-40B4-BE49-F238E27FC236}">
                <a16:creationId xmlns:a16="http://schemas.microsoft.com/office/drawing/2014/main" id="{64E5B4CB-9E44-4DF0-B3D9-299E241BDE3E}"/>
              </a:ext>
            </a:extLst>
          </p:cNvPr>
          <p:cNvSpPr/>
          <p:nvPr/>
        </p:nvSpPr>
        <p:spPr>
          <a:xfrm rot="3683711">
            <a:off x="10680489" y="1378764"/>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F5C34C2-D43C-48A1-A818-333E6093C5BE}"/>
              </a:ext>
            </a:extLst>
          </p:cNvPr>
          <p:cNvSpPr/>
          <p:nvPr/>
        </p:nvSpPr>
        <p:spPr>
          <a:xfrm>
            <a:off x="1754490" y="1621828"/>
            <a:ext cx="6566849" cy="807913"/>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pPr marL="0" marR="0">
              <a:lnSpc>
                <a:spcPct val="107000"/>
              </a:lnSpc>
              <a:spcBef>
                <a:spcPts val="0"/>
              </a:spcBef>
              <a:spcAft>
                <a:spcPts val="0"/>
              </a:spcAft>
            </a:pPr>
            <a:r>
              <a:rPr lang="en-US" sz="1100" b="1" dirty="0">
                <a:effectLst/>
                <a:latin typeface="Consolas" panose="020B0609020204030204" pitchFamily="49" charset="0"/>
                <a:ea typeface="Calibri" panose="020F0502020204030204" pitchFamily="34" charset="0"/>
                <a:cs typeface="Times New Roman" panose="02020603050405020304" pitchFamily="18" charset="0"/>
              </a:rPr>
              <a:t>R1:~$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sudo</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tcpdump</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i</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enp0s</a:t>
            </a:r>
            <a:r>
              <a:rPr lang="vi-VN" sz="1100" b="1" dirty="0">
                <a:effectLst/>
                <a:latin typeface="Consolas" panose="020B0609020204030204" pitchFamily="49" charset="0"/>
                <a:ea typeface="Calibri" panose="020F0502020204030204" pitchFamily="34" charset="0"/>
                <a:cs typeface="Times New Roman" panose="02020603050405020304" pitchFamily="18" charset="0"/>
              </a:rPr>
              <a:t>9</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 grep 226.96.1.1</a:t>
            </a:r>
            <a:endParaRPr lang="en-US" sz="11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err="1">
                <a:effectLst/>
                <a:latin typeface="Consolas" panose="020B0609020204030204" pitchFamily="49" charset="0"/>
                <a:ea typeface="Calibri" panose="020F0502020204030204" pitchFamily="34" charset="0"/>
                <a:cs typeface="Times New Roman" panose="02020603050405020304" pitchFamily="18" charset="0"/>
              </a:rPr>
              <a:t>tcpdump</a:t>
            </a:r>
            <a:r>
              <a:rPr lang="en-US" sz="1100" dirty="0">
                <a:effectLst/>
                <a:latin typeface="Consolas" panose="020B0609020204030204" pitchFamily="49" charset="0"/>
                <a:ea typeface="Calibri" panose="020F0502020204030204" pitchFamily="34" charset="0"/>
                <a:cs typeface="Times New Roman" panose="02020603050405020304" pitchFamily="18" charset="0"/>
              </a:rPr>
              <a:t>: verbose output suppressed, use -v or -</a:t>
            </a:r>
            <a:r>
              <a:rPr lang="en-US" sz="1100" dirty="0" err="1">
                <a:effectLst/>
                <a:latin typeface="Consolas" panose="020B0609020204030204" pitchFamily="49" charset="0"/>
                <a:ea typeface="Calibri" panose="020F0502020204030204" pitchFamily="34" charset="0"/>
                <a:cs typeface="Times New Roman" panose="02020603050405020304" pitchFamily="18" charset="0"/>
              </a:rPr>
              <a:t>vv</a:t>
            </a:r>
            <a:r>
              <a:rPr lang="en-US" sz="1100" dirty="0">
                <a:effectLst/>
                <a:latin typeface="Consolas" panose="020B0609020204030204" pitchFamily="49" charset="0"/>
                <a:ea typeface="Calibri" panose="020F0502020204030204" pitchFamily="34" charset="0"/>
                <a:cs typeface="Times New Roman" panose="02020603050405020304" pitchFamily="18" charset="0"/>
              </a:rPr>
              <a:t> for full protocol decode</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listening on enp0s10, link-type EN10MB (Ethernet), capture size 262144 bytes</a:t>
            </a:r>
          </a:p>
          <a:p>
            <a:pPr marL="0" marR="0">
              <a:lnSpc>
                <a:spcPct val="107000"/>
              </a:lnSpc>
              <a:spcBef>
                <a:spcPts val="0"/>
              </a:spcBef>
              <a:spcAft>
                <a:spcPts val="0"/>
              </a:spcAft>
            </a:pPr>
            <a:endParaRPr lang="en-US" sz="11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33" name="Rectangle 32">
            <a:extLst>
              <a:ext uri="{FF2B5EF4-FFF2-40B4-BE49-F238E27FC236}">
                <a16:creationId xmlns:a16="http://schemas.microsoft.com/office/drawing/2014/main" id="{8B7CC226-D67A-4346-90B3-036797BB8F9B}"/>
              </a:ext>
            </a:extLst>
          </p:cNvPr>
          <p:cNvSpPr/>
          <p:nvPr/>
        </p:nvSpPr>
        <p:spPr>
          <a:xfrm>
            <a:off x="1758950" y="2982051"/>
            <a:ext cx="6566849" cy="1548950"/>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pPr marL="0" marR="0">
              <a:lnSpc>
                <a:spcPct val="107000"/>
              </a:lnSpc>
              <a:spcBef>
                <a:spcPts val="0"/>
              </a:spcBef>
              <a:spcAft>
                <a:spcPts val="0"/>
              </a:spcAft>
            </a:pPr>
            <a:r>
              <a:rPr lang="en-US" sz="1100" b="1" dirty="0">
                <a:effectLst/>
                <a:latin typeface="Consolas" panose="020B0609020204030204" pitchFamily="49" charset="0"/>
                <a:ea typeface="Calibri" panose="020F0502020204030204" pitchFamily="34" charset="0"/>
                <a:cs typeface="Times New Roman" panose="02020603050405020304" pitchFamily="18" charset="0"/>
              </a:rPr>
              <a:t>R1(config)# interface enp0s10</a:t>
            </a:r>
          </a:p>
          <a:p>
            <a:pPr marL="0" marR="0">
              <a:lnSpc>
                <a:spcPct val="107000"/>
              </a:lnSpc>
              <a:spcBef>
                <a:spcPts val="0"/>
              </a:spcBef>
              <a:spcAft>
                <a:spcPts val="0"/>
              </a:spcAft>
            </a:pPr>
            <a:r>
              <a:rPr lang="en-US" sz="1100" b="1" dirty="0">
                <a:effectLst/>
                <a:latin typeface="Consolas" panose="020B0609020204030204" pitchFamily="49" charset="0"/>
                <a:ea typeface="Calibri" panose="020F0502020204030204" pitchFamily="34" charset="0"/>
                <a:cs typeface="Times New Roman" panose="02020603050405020304" pitchFamily="18" charset="0"/>
              </a:rPr>
              <a:t>R1(config-if)#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ip</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mroute</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enp0s9 226.96.1.1 192.168.1.120</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R1(config-if)# end</a:t>
            </a:r>
          </a:p>
          <a:p>
            <a:pPr marL="0" marR="0">
              <a:lnSpc>
                <a:spcPct val="107000"/>
              </a:lnSpc>
              <a:spcBef>
                <a:spcPts val="0"/>
              </a:spcBef>
              <a:spcAft>
                <a:spcPts val="0"/>
              </a:spcAft>
            </a:pPr>
            <a:endParaRPr lang="en-US" sz="6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b="1" dirty="0">
                <a:effectLst/>
                <a:latin typeface="Consolas" panose="020B0609020204030204" pitchFamily="49" charset="0"/>
                <a:ea typeface="Calibri" panose="020F0502020204030204" pitchFamily="34" charset="0"/>
                <a:cs typeface="Times New Roman" panose="02020603050405020304" pitchFamily="18" charset="0"/>
              </a:rPr>
              <a:t>R1# show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ip</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mroute</a:t>
            </a:r>
            <a:endParaRPr lang="en-US" sz="1100" b="1"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Proto: I=IGMP P=PIM </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S=STATIC</a:t>
            </a:r>
          </a:p>
          <a:p>
            <a:pPr marL="0" marR="0">
              <a:lnSpc>
                <a:spcPct val="107000"/>
              </a:lnSpc>
              <a:spcBef>
                <a:spcPts val="0"/>
              </a:spcBef>
              <a:spcAft>
                <a:spcPts val="0"/>
              </a:spcAft>
            </a:pPr>
            <a:endParaRPr lang="en-US" sz="6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Source          Group           Proto Input </a:t>
            </a:r>
            <a:r>
              <a:rPr lang="vi-VN" sz="1100" dirty="0">
                <a:effectLst/>
                <a:latin typeface="Consolas" panose="020B0609020204030204" pitchFamily="49" charset="0"/>
                <a:ea typeface="Calibri" panose="020F0502020204030204" pitchFamily="34" charset="0"/>
                <a:cs typeface="Times New Roman" panose="02020603050405020304" pitchFamily="18" charset="0"/>
              </a:rPr>
              <a:t>   </a:t>
            </a:r>
            <a:r>
              <a:rPr lang="en-US" sz="1100" dirty="0" err="1">
                <a:effectLst/>
                <a:latin typeface="Consolas" panose="020B0609020204030204" pitchFamily="49" charset="0"/>
                <a:ea typeface="Calibri" panose="020F0502020204030204" pitchFamily="34" charset="0"/>
                <a:cs typeface="Times New Roman" panose="02020603050405020304" pitchFamily="18" charset="0"/>
              </a:rPr>
              <a:t>iVifI</a:t>
            </a:r>
            <a:r>
              <a:rPr lang="en-US" sz="1100" dirty="0">
                <a:effectLst/>
                <a:latin typeface="Consolas" panose="020B0609020204030204" pitchFamily="49" charset="0"/>
                <a:ea typeface="Calibri" panose="020F0502020204030204" pitchFamily="34" charset="0"/>
                <a:cs typeface="Times New Roman" panose="02020603050405020304" pitchFamily="18" charset="0"/>
              </a:rPr>
              <a:t> Output </a:t>
            </a:r>
            <a:r>
              <a:rPr lang="vi-VN" sz="1100" dirty="0">
                <a:effectLst/>
                <a:latin typeface="Consolas" panose="020B0609020204030204" pitchFamily="49" charset="0"/>
                <a:ea typeface="Calibri" panose="020F0502020204030204" pitchFamily="34" charset="0"/>
                <a:cs typeface="Times New Roman" panose="02020603050405020304" pitchFamily="18" charset="0"/>
              </a:rPr>
              <a:t> </a:t>
            </a:r>
            <a:r>
              <a:rPr lang="en-US" sz="1100" dirty="0" err="1">
                <a:effectLst/>
                <a:latin typeface="Consolas" panose="020B0609020204030204" pitchFamily="49" charset="0"/>
                <a:ea typeface="Calibri" panose="020F0502020204030204" pitchFamily="34" charset="0"/>
                <a:cs typeface="Times New Roman" panose="02020603050405020304" pitchFamily="18" charset="0"/>
              </a:rPr>
              <a:t>oVifI</a:t>
            </a:r>
            <a:r>
              <a:rPr lang="en-US" sz="1100" dirty="0">
                <a:effectLst/>
                <a:latin typeface="Consolas" panose="020B0609020204030204" pitchFamily="49" charset="0"/>
                <a:ea typeface="Calibri" panose="020F0502020204030204" pitchFamily="34" charset="0"/>
                <a:cs typeface="Times New Roman" panose="02020603050405020304" pitchFamily="18" charset="0"/>
              </a:rPr>
              <a:t> TTL Uptime</a:t>
            </a:r>
          </a:p>
          <a:p>
            <a:pPr marL="0" marR="0">
              <a:lnSpc>
                <a:spcPct val="107000"/>
              </a:lnSpc>
              <a:spcBef>
                <a:spcPts val="0"/>
              </a:spcBef>
              <a:spcAft>
                <a:spcPts val="0"/>
              </a:spcAft>
            </a:pP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192.168.1.120   226.96.1.1      S     enp0s10  5 </a:t>
            </a:r>
            <a:r>
              <a:rPr lang="vi-VN"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enp0s9  4   </a:t>
            </a:r>
            <a:r>
              <a:rPr lang="vi-VN"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1 </a:t>
            </a:r>
            <a:r>
              <a:rPr lang="vi-VN"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00:00:42</a:t>
            </a:r>
          </a:p>
        </p:txBody>
      </p:sp>
      <p:sp>
        <p:nvSpPr>
          <p:cNvPr id="35" name="Rectangle 3">
            <a:extLst>
              <a:ext uri="{FF2B5EF4-FFF2-40B4-BE49-F238E27FC236}">
                <a16:creationId xmlns:a16="http://schemas.microsoft.com/office/drawing/2014/main" id="{52F3964A-12B8-4964-A2CA-57D453C0FB26}"/>
              </a:ext>
            </a:extLst>
          </p:cNvPr>
          <p:cNvSpPr>
            <a:spLocks noChangeArrowheads="1"/>
          </p:cNvSpPr>
          <p:nvPr/>
        </p:nvSpPr>
        <p:spPr bwMode="auto">
          <a:xfrm>
            <a:off x="11007127" y="665604"/>
            <a:ext cx="36067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H1</a:t>
            </a:r>
          </a:p>
        </p:txBody>
      </p:sp>
      <p:sp>
        <p:nvSpPr>
          <p:cNvPr id="36" name="Rectangle 3">
            <a:extLst>
              <a:ext uri="{FF2B5EF4-FFF2-40B4-BE49-F238E27FC236}">
                <a16:creationId xmlns:a16="http://schemas.microsoft.com/office/drawing/2014/main" id="{653E0510-5B21-4030-B23B-B6AB597CC017}"/>
              </a:ext>
            </a:extLst>
          </p:cNvPr>
          <p:cNvSpPr>
            <a:spLocks noChangeArrowheads="1"/>
          </p:cNvSpPr>
          <p:nvPr/>
        </p:nvSpPr>
        <p:spPr bwMode="auto">
          <a:xfrm>
            <a:off x="11350041" y="2330325"/>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2</a:t>
            </a:r>
            <a:endParaRPr lang="en-US" altLang="en-US" sz="1200" b="1" dirty="0">
              <a:latin typeface="Calibri" panose="020F0502020204030204" pitchFamily="34" charset="0"/>
              <a:cs typeface="Calibri" panose="020F0502020204030204" pitchFamily="34" charset="0"/>
            </a:endParaRPr>
          </a:p>
        </p:txBody>
      </p:sp>
      <p:sp>
        <p:nvSpPr>
          <p:cNvPr id="37" name="Rectangle 3">
            <a:extLst>
              <a:ext uri="{FF2B5EF4-FFF2-40B4-BE49-F238E27FC236}">
                <a16:creationId xmlns:a16="http://schemas.microsoft.com/office/drawing/2014/main" id="{29BBFDD0-F4C8-4CD0-BE0F-06B47D0AB952}"/>
              </a:ext>
            </a:extLst>
          </p:cNvPr>
          <p:cNvSpPr>
            <a:spLocks noChangeArrowheads="1"/>
          </p:cNvSpPr>
          <p:nvPr/>
        </p:nvSpPr>
        <p:spPr bwMode="auto">
          <a:xfrm>
            <a:off x="11062064" y="5618841"/>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3</a:t>
            </a:r>
            <a:endParaRPr lang="en-US" altLang="en-US" sz="1200" b="1" dirty="0">
              <a:latin typeface="Calibri" panose="020F0502020204030204" pitchFamily="34" charset="0"/>
              <a:cs typeface="Calibri" panose="020F0502020204030204" pitchFamily="34" charset="0"/>
            </a:endParaRPr>
          </a:p>
        </p:txBody>
      </p:sp>
      <p:sp>
        <p:nvSpPr>
          <p:cNvPr id="38" name="Arrow: Down 37">
            <a:extLst>
              <a:ext uri="{FF2B5EF4-FFF2-40B4-BE49-F238E27FC236}">
                <a16:creationId xmlns:a16="http://schemas.microsoft.com/office/drawing/2014/main" id="{2CDB067A-E024-4E8E-81FE-94D9F09606A9}"/>
              </a:ext>
            </a:extLst>
          </p:cNvPr>
          <p:cNvSpPr/>
          <p:nvPr/>
        </p:nvSpPr>
        <p:spPr>
          <a:xfrm rot="20975868">
            <a:off x="10216174" y="2137253"/>
            <a:ext cx="272729" cy="946013"/>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97ECE37B-51AB-4ABC-9CE5-05728A145A26}"/>
              </a:ext>
            </a:extLst>
          </p:cNvPr>
          <p:cNvSpPr/>
          <p:nvPr/>
        </p:nvSpPr>
        <p:spPr>
          <a:xfrm>
            <a:off x="1766671" y="5029200"/>
            <a:ext cx="6566849" cy="989053"/>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pPr marL="0" marR="0">
              <a:lnSpc>
                <a:spcPct val="107000"/>
              </a:lnSpc>
              <a:spcBef>
                <a:spcPts val="0"/>
              </a:spcBef>
              <a:spcAft>
                <a:spcPts val="0"/>
              </a:spcAft>
            </a:pPr>
            <a:r>
              <a:rPr lang="en-US" sz="1100" b="1" dirty="0">
                <a:effectLst/>
                <a:latin typeface="Consolas" panose="020B0609020204030204" pitchFamily="49" charset="0"/>
                <a:ea typeface="Calibri" panose="020F0502020204030204" pitchFamily="34" charset="0"/>
                <a:cs typeface="Times New Roman" panose="02020603050405020304" pitchFamily="18" charset="0"/>
              </a:rPr>
              <a:t>R1:~$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sudo</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tcpdump</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i</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enp0s</a:t>
            </a:r>
            <a:r>
              <a:rPr lang="vi-VN" sz="1100" b="1" dirty="0">
                <a:effectLst/>
                <a:latin typeface="Consolas" panose="020B0609020204030204" pitchFamily="49" charset="0"/>
                <a:ea typeface="Calibri" panose="020F0502020204030204" pitchFamily="34" charset="0"/>
                <a:cs typeface="Times New Roman" panose="02020603050405020304" pitchFamily="18" charset="0"/>
              </a:rPr>
              <a:t>9</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 grep 226.96.1.1</a:t>
            </a:r>
            <a:endParaRPr lang="en-US" sz="11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err="1">
                <a:effectLst/>
                <a:latin typeface="Consolas" panose="020B0609020204030204" pitchFamily="49" charset="0"/>
                <a:ea typeface="Calibri" panose="020F0502020204030204" pitchFamily="34" charset="0"/>
                <a:cs typeface="Times New Roman" panose="02020603050405020304" pitchFamily="18" charset="0"/>
              </a:rPr>
              <a:t>tcpdump</a:t>
            </a:r>
            <a:r>
              <a:rPr lang="en-US" sz="1100" dirty="0">
                <a:effectLst/>
                <a:latin typeface="Consolas" panose="020B0609020204030204" pitchFamily="49" charset="0"/>
                <a:ea typeface="Calibri" panose="020F0502020204030204" pitchFamily="34" charset="0"/>
                <a:cs typeface="Times New Roman" panose="02020603050405020304" pitchFamily="18" charset="0"/>
              </a:rPr>
              <a:t>: verbose output suppressed, use -v or -</a:t>
            </a:r>
            <a:r>
              <a:rPr lang="en-US" sz="1100" dirty="0" err="1">
                <a:effectLst/>
                <a:latin typeface="Consolas" panose="020B0609020204030204" pitchFamily="49" charset="0"/>
                <a:ea typeface="Calibri" panose="020F0502020204030204" pitchFamily="34" charset="0"/>
                <a:cs typeface="Times New Roman" panose="02020603050405020304" pitchFamily="18" charset="0"/>
              </a:rPr>
              <a:t>vv</a:t>
            </a:r>
            <a:r>
              <a:rPr lang="en-US" sz="1100" dirty="0">
                <a:effectLst/>
                <a:latin typeface="Consolas" panose="020B0609020204030204" pitchFamily="49" charset="0"/>
                <a:ea typeface="Calibri" panose="020F0502020204030204" pitchFamily="34" charset="0"/>
                <a:cs typeface="Times New Roman" panose="02020603050405020304" pitchFamily="18" charset="0"/>
              </a:rPr>
              <a:t> for full protocol decode</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listening on enp0s10, link-type EN10MB (Ethernet), capture size 262144 bytes</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10:25:11.625716 IP 192.168.1.120.51134 &gt; 226.96.1.1.5001: UDP, length 1470</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10:25:11.637009 IP 192.168.1.120.51134 &gt; 226.96.1.1.5001: UDP, length 1470</a:t>
            </a:r>
          </a:p>
        </p:txBody>
      </p:sp>
      <p:sp>
        <p:nvSpPr>
          <p:cNvPr id="5" name="Oval 4">
            <a:extLst>
              <a:ext uri="{FF2B5EF4-FFF2-40B4-BE49-F238E27FC236}">
                <a16:creationId xmlns:a16="http://schemas.microsoft.com/office/drawing/2014/main" id="{302EC32C-8186-44A5-9757-3FC18DF40353}"/>
              </a:ext>
            </a:extLst>
          </p:cNvPr>
          <p:cNvSpPr/>
          <p:nvPr/>
        </p:nvSpPr>
        <p:spPr>
          <a:xfrm>
            <a:off x="4113212" y="4038600"/>
            <a:ext cx="533400" cy="5973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EF464EB9-FBF5-4AE0-B29C-5338ABE3E9E4}"/>
              </a:ext>
            </a:extLst>
          </p:cNvPr>
          <p:cNvSpPr/>
          <p:nvPr/>
        </p:nvSpPr>
        <p:spPr>
          <a:xfrm>
            <a:off x="10250995" y="1914562"/>
            <a:ext cx="192123" cy="283027"/>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Lst>
            <a:ahLst/>
            <a:cxnLst>
              <a:cxn ang="0">
                <a:pos x="connsiteX0" y="connsiteY0"/>
              </a:cxn>
              <a:cxn ang="0">
                <a:pos x="connsiteX1" y="connsiteY1"/>
              </a:cxn>
              <a:cxn ang="0">
                <a:pos x="connsiteX2" y="connsiteY2"/>
              </a:cxn>
            </a:cxnLst>
            <a:rect l="l" t="t" r="r" b="b"/>
            <a:pathLst>
              <a:path w="171330" h="438150">
                <a:moveTo>
                  <a:pt x="171330" y="0"/>
                </a:moveTo>
                <a:cubicBezTo>
                  <a:pt x="94336" y="77787"/>
                  <a:pt x="39993" y="86762"/>
                  <a:pt x="13006" y="159787"/>
                </a:cubicBezTo>
                <a:cubicBezTo>
                  <a:pt x="-13982" y="232812"/>
                  <a:pt x="9405" y="377825"/>
                  <a:pt x="9405" y="438150"/>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4586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Effect transition="in" filter="fade">
                                      <p:cBhvr>
                                        <p:cTn id="26" dur="500"/>
                                        <p:tgtEl>
                                          <p:spTgt spid="3">
                                            <p:txEl>
                                              <p:pRg st="10" end="1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fade">
                                      <p:cBhvr>
                                        <p:cTn id="2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8" grpId="0" animBg="1"/>
      <p:bldP spid="39" grpId="0" animBg="1"/>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Arrow: Down 39">
            <a:extLst>
              <a:ext uri="{FF2B5EF4-FFF2-40B4-BE49-F238E27FC236}">
                <a16:creationId xmlns:a16="http://schemas.microsoft.com/office/drawing/2014/main" id="{B2811D67-A3FF-48F3-9228-5FD24265F783}"/>
              </a:ext>
            </a:extLst>
          </p:cNvPr>
          <p:cNvSpPr/>
          <p:nvPr/>
        </p:nvSpPr>
        <p:spPr>
          <a:xfrm rot="16200000">
            <a:off x="10964374" y="2912375"/>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35F192-00F0-4FDF-8B50-15064229F553}"/>
              </a:ext>
            </a:extLst>
          </p:cNvPr>
          <p:cNvSpPr>
            <a:spLocks noGrp="1"/>
          </p:cNvSpPr>
          <p:nvPr>
            <p:ph type="title"/>
          </p:nvPr>
        </p:nvSpPr>
        <p:spPr/>
        <p:txBody>
          <a:bodyPr/>
          <a:lstStyle/>
          <a:p>
            <a:r>
              <a:rPr lang="vi-VN" dirty="0"/>
              <a:t>Multicast Demo (3)</a:t>
            </a:r>
            <a:endParaRPr lang="en-US" dirty="0"/>
          </a:p>
        </p:txBody>
      </p:sp>
      <p:sp>
        <p:nvSpPr>
          <p:cNvPr id="3" name="Content Placeholder 2">
            <a:extLst>
              <a:ext uri="{FF2B5EF4-FFF2-40B4-BE49-F238E27FC236}">
                <a16:creationId xmlns:a16="http://schemas.microsoft.com/office/drawing/2014/main" id="{12ECE238-7AB4-4B0A-ADA2-336696489A01}"/>
              </a:ext>
            </a:extLst>
          </p:cNvPr>
          <p:cNvSpPr>
            <a:spLocks noGrp="1"/>
          </p:cNvSpPr>
          <p:nvPr>
            <p:ph idx="1"/>
          </p:nvPr>
        </p:nvSpPr>
        <p:spPr>
          <a:xfrm>
            <a:off x="837982" y="1227909"/>
            <a:ext cx="7829986" cy="4949054"/>
          </a:xfrm>
        </p:spPr>
        <p:txBody>
          <a:bodyPr>
            <a:normAutofit/>
          </a:bodyPr>
          <a:lstStyle/>
          <a:p>
            <a:r>
              <a:rPr lang="vi-VN" sz="1800" dirty="0"/>
              <a:t>Router R2 nhận gói multicast trên </a:t>
            </a:r>
            <a:r>
              <a:rPr lang="vi-VN" sz="1800" i="1" dirty="0"/>
              <a:t>enp0s9 </a:t>
            </a:r>
            <a:r>
              <a:rPr lang="vi-VN" sz="1800" dirty="0"/>
              <a:t>nhưng không chuyển tiếp</a:t>
            </a:r>
          </a:p>
          <a:p>
            <a:endParaRPr lang="vi-VN" sz="1800" dirty="0"/>
          </a:p>
          <a:p>
            <a:endParaRPr lang="vi-VN" sz="1800" dirty="0"/>
          </a:p>
          <a:p>
            <a:endParaRPr lang="vi-VN" sz="1050" dirty="0"/>
          </a:p>
          <a:p>
            <a:endParaRPr lang="vi-VN" sz="400" dirty="0"/>
          </a:p>
          <a:p>
            <a:endParaRPr lang="vi-VN" sz="400" dirty="0"/>
          </a:p>
          <a:p>
            <a:endParaRPr lang="vi-VN" sz="1050" dirty="0"/>
          </a:p>
          <a:p>
            <a:r>
              <a:rPr lang="vi-VN" sz="1800" dirty="0"/>
              <a:t>Tạo luật forward gói tin multicast trong R2:</a:t>
            </a:r>
          </a:p>
          <a:p>
            <a:endParaRPr lang="vi-VN" sz="1800" dirty="0"/>
          </a:p>
          <a:p>
            <a:endParaRPr lang="vi-VN" sz="1800" dirty="0"/>
          </a:p>
          <a:p>
            <a:endParaRPr lang="vi-VN" sz="800" dirty="0"/>
          </a:p>
          <a:p>
            <a:endParaRPr lang="vi-VN" sz="1800" dirty="0"/>
          </a:p>
          <a:p>
            <a:r>
              <a:rPr lang="vi-VN" sz="1800" dirty="0"/>
              <a:t>Router R2 chuyển tiếp gói tin sang 2 kết nối </a:t>
            </a:r>
            <a:r>
              <a:rPr lang="vi-VN" sz="1800" i="1" dirty="0"/>
              <a:t>enp0s10 </a:t>
            </a:r>
            <a:r>
              <a:rPr lang="vi-VN" sz="1800" dirty="0"/>
              <a:t>và </a:t>
            </a:r>
            <a:r>
              <a:rPr lang="vi-VN" sz="1800" i="1" dirty="0"/>
              <a:t>enp0s3</a:t>
            </a:r>
            <a:endParaRPr lang="vi-VN" sz="1800" dirty="0"/>
          </a:p>
        </p:txBody>
      </p:sp>
      <p:sp>
        <p:nvSpPr>
          <p:cNvPr id="4" name="Slide Number Placeholder 3">
            <a:extLst>
              <a:ext uri="{FF2B5EF4-FFF2-40B4-BE49-F238E27FC236}">
                <a16:creationId xmlns:a16="http://schemas.microsoft.com/office/drawing/2014/main" id="{7C0A532D-DE74-4473-8810-381EF3A8F9E3}"/>
              </a:ext>
            </a:extLst>
          </p:cNvPr>
          <p:cNvSpPr>
            <a:spLocks noGrp="1"/>
          </p:cNvSpPr>
          <p:nvPr>
            <p:ph type="sldNum" sz="quarter" idx="12"/>
          </p:nvPr>
        </p:nvSpPr>
        <p:spPr/>
        <p:txBody>
          <a:bodyPr/>
          <a:lstStyle/>
          <a:p>
            <a:fld id="{DF28FB93-0A08-4E7D-8E63-9EFA29F1E093}" type="slidenum">
              <a:rPr lang="en-US" smtClean="0"/>
              <a:pPr/>
              <a:t>9</a:t>
            </a:fld>
            <a:endParaRPr lang="en-US"/>
          </a:p>
        </p:txBody>
      </p:sp>
      <p:sp>
        <p:nvSpPr>
          <p:cNvPr id="7" name="computr2">
            <a:extLst>
              <a:ext uri="{FF2B5EF4-FFF2-40B4-BE49-F238E27FC236}">
                <a16:creationId xmlns:a16="http://schemas.microsoft.com/office/drawing/2014/main" id="{D558569F-F68A-4F29-8FD5-A7D544F96DF5}"/>
              </a:ext>
            </a:extLst>
          </p:cNvPr>
          <p:cNvSpPr>
            <a:spLocks noEditPoints="1" noChangeArrowheads="1"/>
          </p:cNvSpPr>
          <p:nvPr/>
        </p:nvSpPr>
        <p:spPr bwMode="auto">
          <a:xfrm>
            <a:off x="11013083" y="914400"/>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pic>
        <p:nvPicPr>
          <p:cNvPr id="8" name="Picture 2" descr="C:\Users\HP\AppData\Local\Microsoft\Windows\Temporary Internet Files\Content.IE5\XHC0ZJ3B\router-30140_640[1].png">
            <a:extLst>
              <a:ext uri="{FF2B5EF4-FFF2-40B4-BE49-F238E27FC236}">
                <a16:creationId xmlns:a16="http://schemas.microsoft.com/office/drawing/2014/main" id="{E3C1A949-9E1E-44D5-B0A5-D4F312AA3D6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1821616"/>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8577799E-A2DC-4DED-B252-44E52A3811CA}"/>
              </a:ext>
            </a:extLst>
          </p:cNvPr>
          <p:cNvSpPr>
            <a:spLocks noChangeArrowheads="1"/>
          </p:cNvSpPr>
          <p:nvPr/>
        </p:nvSpPr>
        <p:spPr bwMode="auto">
          <a:xfrm>
            <a:off x="10041512" y="1543975"/>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a:t>R1</a:t>
            </a:r>
          </a:p>
        </p:txBody>
      </p:sp>
      <p:cxnSp>
        <p:nvCxnSpPr>
          <p:cNvPr id="10" name="Elbow Connector 7">
            <a:extLst>
              <a:ext uri="{FF2B5EF4-FFF2-40B4-BE49-F238E27FC236}">
                <a16:creationId xmlns:a16="http://schemas.microsoft.com/office/drawing/2014/main" id="{69434587-17A8-4422-9834-323660F85FAC}"/>
              </a:ext>
            </a:extLst>
          </p:cNvPr>
          <p:cNvCxnSpPr>
            <a:stCxn id="8" idx="3"/>
            <a:endCxn id="11" idx="2"/>
          </p:cNvCxnSpPr>
          <p:nvPr/>
        </p:nvCxnSpPr>
        <p:spPr>
          <a:xfrm flipV="1">
            <a:off x="10491761" y="1520892"/>
            <a:ext cx="687673" cy="44432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9A6AEFD9-100E-472B-9EF5-A337ED2B5596}"/>
              </a:ext>
            </a:extLst>
          </p:cNvPr>
          <p:cNvSpPr>
            <a:spLocks noChangeArrowheads="1"/>
          </p:cNvSpPr>
          <p:nvPr/>
        </p:nvSpPr>
        <p:spPr bwMode="auto">
          <a:xfrm>
            <a:off x="10458884" y="1266334"/>
            <a:ext cx="144109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enp0s9</a:t>
            </a:r>
            <a:r>
              <a:rPr lang="en-US" altLang="en-US" sz="1050" dirty="0">
                <a:latin typeface="Calibri" panose="020F0502020204030204" pitchFamily="34" charset="0"/>
                <a:cs typeface="Calibri" panose="020F0502020204030204" pitchFamily="34" charset="0"/>
              </a:rPr>
              <a:t>: 192.168.1.</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20</a:t>
            </a:r>
          </a:p>
        </p:txBody>
      </p:sp>
      <p:pic>
        <p:nvPicPr>
          <p:cNvPr id="12" name="Picture 2" descr="C:\Users\HP\AppData\Local\Microsoft\Windows\Temporary Internet Files\Content.IE5\XHC0ZJ3B\router-30140_640[1].png">
            <a:extLst>
              <a:ext uri="{FF2B5EF4-FFF2-40B4-BE49-F238E27FC236}">
                <a16:creationId xmlns:a16="http://schemas.microsoft.com/office/drawing/2014/main" id="{4F653ADE-5B24-48C5-8D00-E069525B1E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1059" y="3200400"/>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3">
            <a:extLst>
              <a:ext uri="{FF2B5EF4-FFF2-40B4-BE49-F238E27FC236}">
                <a16:creationId xmlns:a16="http://schemas.microsoft.com/office/drawing/2014/main" id="{09A1CAEA-A5C5-4031-B0D8-ED00D9C39224}"/>
              </a:ext>
            </a:extLst>
          </p:cNvPr>
          <p:cNvSpPr>
            <a:spLocks noChangeArrowheads="1"/>
          </p:cNvSpPr>
          <p:nvPr/>
        </p:nvSpPr>
        <p:spPr bwMode="auto">
          <a:xfrm>
            <a:off x="10498785" y="2971800"/>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2</a:t>
            </a:r>
            <a:endParaRPr lang="en-US" altLang="en-US" sz="1400" b="1" dirty="0">
              <a:latin typeface="Calibri" panose="020F0502020204030204" pitchFamily="34" charset="0"/>
              <a:cs typeface="Calibri" panose="020F0502020204030204" pitchFamily="34" charset="0"/>
            </a:endParaRPr>
          </a:p>
        </p:txBody>
      </p:sp>
      <p:cxnSp>
        <p:nvCxnSpPr>
          <p:cNvPr id="14" name="Elbow Connector 11">
            <a:extLst>
              <a:ext uri="{FF2B5EF4-FFF2-40B4-BE49-F238E27FC236}">
                <a16:creationId xmlns:a16="http://schemas.microsoft.com/office/drawing/2014/main" id="{57CD118F-308B-4990-9F4F-5083162BE34D}"/>
              </a:ext>
            </a:extLst>
          </p:cNvPr>
          <p:cNvCxnSpPr>
            <a:stCxn id="8" idx="2"/>
            <a:endCxn id="12" idx="0"/>
          </p:cNvCxnSpPr>
          <p:nvPr/>
        </p:nvCxnSpPr>
        <p:spPr>
          <a:xfrm rot="16200000" flipH="1">
            <a:off x="9780620" y="2558866"/>
            <a:ext cx="1091581"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15" name="Picture 2" descr="C:\Users\HP\AppData\Local\Microsoft\Windows\Temporary Internet Files\Content.IE5\XHC0ZJ3B\router-30140_640[1].png">
            <a:extLst>
              <a:ext uri="{FF2B5EF4-FFF2-40B4-BE49-F238E27FC236}">
                <a16:creationId xmlns:a16="http://schemas.microsoft.com/office/drawing/2014/main" id="{1053B2F2-0770-4497-AE9F-01105C07DC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74" y="4588813"/>
            <a:ext cx="522187" cy="287203"/>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3">
            <a:extLst>
              <a:ext uri="{FF2B5EF4-FFF2-40B4-BE49-F238E27FC236}">
                <a16:creationId xmlns:a16="http://schemas.microsoft.com/office/drawing/2014/main" id="{12EB104A-7EE8-4EC5-89D5-6EA94F6592DF}"/>
              </a:ext>
            </a:extLst>
          </p:cNvPr>
          <p:cNvSpPr>
            <a:spLocks noChangeArrowheads="1"/>
          </p:cNvSpPr>
          <p:nvPr/>
        </p:nvSpPr>
        <p:spPr bwMode="auto">
          <a:xfrm>
            <a:off x="10041585" y="4791596"/>
            <a:ext cx="37830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dirty="0">
                <a:latin typeface="Calibri" panose="020F0502020204030204" pitchFamily="34" charset="0"/>
                <a:cs typeface="Calibri" panose="020F0502020204030204" pitchFamily="34" charset="0"/>
              </a:rPr>
              <a:t>R</a:t>
            </a:r>
            <a:r>
              <a:rPr lang="vi-VN" altLang="en-US" sz="1400" b="1" dirty="0">
                <a:latin typeface="Calibri" panose="020F0502020204030204" pitchFamily="34" charset="0"/>
                <a:cs typeface="Calibri" panose="020F0502020204030204" pitchFamily="34" charset="0"/>
              </a:rPr>
              <a:t>3</a:t>
            </a:r>
            <a:endParaRPr lang="en-US" altLang="en-US" sz="1400" b="1" dirty="0">
              <a:latin typeface="Calibri" panose="020F0502020204030204" pitchFamily="34" charset="0"/>
              <a:cs typeface="Calibri" panose="020F0502020204030204" pitchFamily="34" charset="0"/>
            </a:endParaRPr>
          </a:p>
        </p:txBody>
      </p:sp>
      <p:cxnSp>
        <p:nvCxnSpPr>
          <p:cNvPr id="17" name="Elbow Connector 14">
            <a:extLst>
              <a:ext uri="{FF2B5EF4-FFF2-40B4-BE49-F238E27FC236}">
                <a16:creationId xmlns:a16="http://schemas.microsoft.com/office/drawing/2014/main" id="{6F169BA7-3D90-4E39-8A57-D204D0ECCBBD}"/>
              </a:ext>
            </a:extLst>
          </p:cNvPr>
          <p:cNvCxnSpPr>
            <a:stCxn id="12" idx="2"/>
            <a:endCxn id="15" idx="0"/>
          </p:cNvCxnSpPr>
          <p:nvPr/>
        </p:nvCxnSpPr>
        <p:spPr>
          <a:xfrm rot="5400000">
            <a:off x="9775806" y="3942466"/>
            <a:ext cx="1101210" cy="1914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8" name="computr2">
            <a:extLst>
              <a:ext uri="{FF2B5EF4-FFF2-40B4-BE49-F238E27FC236}">
                <a16:creationId xmlns:a16="http://schemas.microsoft.com/office/drawing/2014/main" id="{415DA242-07B2-4042-A42B-09AD3CC6A77C}"/>
              </a:ext>
            </a:extLst>
          </p:cNvPr>
          <p:cNvSpPr>
            <a:spLocks noEditPoints="1" noChangeArrowheads="1"/>
          </p:cNvSpPr>
          <p:nvPr/>
        </p:nvSpPr>
        <p:spPr bwMode="auto">
          <a:xfrm>
            <a:off x="11013083" y="5297837"/>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p>
        </p:txBody>
      </p:sp>
      <p:cxnSp>
        <p:nvCxnSpPr>
          <p:cNvPr id="19" name="Elbow Connector 16">
            <a:extLst>
              <a:ext uri="{FF2B5EF4-FFF2-40B4-BE49-F238E27FC236}">
                <a16:creationId xmlns:a16="http://schemas.microsoft.com/office/drawing/2014/main" id="{A6899DF1-E403-4C10-B3D8-99319B0BEAC8}"/>
              </a:ext>
            </a:extLst>
          </p:cNvPr>
          <p:cNvCxnSpPr>
            <a:stCxn id="15" idx="3"/>
            <a:endCxn id="20" idx="0"/>
          </p:cNvCxnSpPr>
          <p:nvPr/>
        </p:nvCxnSpPr>
        <p:spPr>
          <a:xfrm>
            <a:off x="10491761" y="4732415"/>
            <a:ext cx="655690" cy="26850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0" name="Rectangle 3">
            <a:extLst>
              <a:ext uri="{FF2B5EF4-FFF2-40B4-BE49-F238E27FC236}">
                <a16:creationId xmlns:a16="http://schemas.microsoft.com/office/drawing/2014/main" id="{697FEA95-FB31-4BD9-8332-29115A4DD69A}"/>
              </a:ext>
            </a:extLst>
          </p:cNvPr>
          <p:cNvSpPr>
            <a:spLocks noChangeArrowheads="1"/>
          </p:cNvSpPr>
          <p:nvPr/>
        </p:nvSpPr>
        <p:spPr bwMode="auto">
          <a:xfrm>
            <a:off x="10392436" y="5000922"/>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a:t>
            </a:r>
            <a:r>
              <a:rPr lang="vi-VN" altLang="en-US" sz="1050" dirty="0">
                <a:latin typeface="Calibri" panose="020F0502020204030204" pitchFamily="34" charset="0"/>
                <a:cs typeface="Calibri" panose="020F0502020204030204" pitchFamily="34" charset="0"/>
              </a:rPr>
              <a:t>1</a:t>
            </a:r>
            <a:r>
              <a:rPr lang="en-US" altLang="en-US" sz="1050" dirty="0">
                <a:latin typeface="Calibri" panose="020F0502020204030204" pitchFamily="34" charset="0"/>
                <a:cs typeface="Calibri" panose="020F0502020204030204" pitchFamily="34" charset="0"/>
              </a:rPr>
              <a:t>15</a:t>
            </a:r>
          </a:p>
        </p:txBody>
      </p:sp>
      <p:sp>
        <p:nvSpPr>
          <p:cNvPr id="21" name="Rectangle 3">
            <a:extLst>
              <a:ext uri="{FF2B5EF4-FFF2-40B4-BE49-F238E27FC236}">
                <a16:creationId xmlns:a16="http://schemas.microsoft.com/office/drawing/2014/main" id="{9C7C34CE-C606-4154-90F1-29C36A404162}"/>
              </a:ext>
            </a:extLst>
          </p:cNvPr>
          <p:cNvSpPr>
            <a:spLocks noChangeArrowheads="1"/>
          </p:cNvSpPr>
          <p:nvPr/>
        </p:nvSpPr>
        <p:spPr bwMode="auto">
          <a:xfrm>
            <a:off x="10379533" y="1969998"/>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192.168.1.1</a:t>
            </a:r>
          </a:p>
        </p:txBody>
      </p:sp>
      <p:sp>
        <p:nvSpPr>
          <p:cNvPr id="22" name="Rectangle 3">
            <a:extLst>
              <a:ext uri="{FF2B5EF4-FFF2-40B4-BE49-F238E27FC236}">
                <a16:creationId xmlns:a16="http://schemas.microsoft.com/office/drawing/2014/main" id="{15ABD0CE-0BE6-4B0F-AA52-AF28B67D4399}"/>
              </a:ext>
            </a:extLst>
          </p:cNvPr>
          <p:cNvSpPr>
            <a:spLocks noChangeArrowheads="1"/>
          </p:cNvSpPr>
          <p:nvPr/>
        </p:nvSpPr>
        <p:spPr bwMode="auto">
          <a:xfrm>
            <a:off x="10437241" y="4469842"/>
            <a:ext cx="1372171"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3</a:t>
            </a:r>
            <a:r>
              <a:rPr lang="en-US" altLang="en-US" sz="1050" dirty="0">
                <a:latin typeface="Calibri" panose="020F0502020204030204" pitchFamily="34" charset="0"/>
                <a:cs typeface="Calibri" panose="020F0502020204030204" pitchFamily="34" charset="0"/>
              </a:rPr>
              <a:t>.1</a:t>
            </a:r>
          </a:p>
        </p:txBody>
      </p:sp>
      <p:sp>
        <p:nvSpPr>
          <p:cNvPr id="23" name="Rectangle 3">
            <a:extLst>
              <a:ext uri="{FF2B5EF4-FFF2-40B4-BE49-F238E27FC236}">
                <a16:creationId xmlns:a16="http://schemas.microsoft.com/office/drawing/2014/main" id="{72064229-9BC9-4394-8910-545900DDC5AC}"/>
              </a:ext>
            </a:extLst>
          </p:cNvPr>
          <p:cNvSpPr>
            <a:spLocks noChangeArrowheads="1"/>
          </p:cNvSpPr>
          <p:nvPr/>
        </p:nvSpPr>
        <p:spPr bwMode="auto">
          <a:xfrm>
            <a:off x="9470767" y="2008359"/>
            <a:ext cx="759901"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latin typeface="Calibri" panose="020F0502020204030204" pitchFamily="34" charset="0"/>
                <a:cs typeface="Calibri" panose="020F0502020204030204" pitchFamily="34" charset="0"/>
              </a:rPr>
              <a:t>enp0s9: </a:t>
            </a:r>
            <a:r>
              <a:rPr lang="en-US" altLang="en-US" sz="1050" dirty="0">
                <a:latin typeface="Calibri" panose="020F0502020204030204" pitchFamily="34" charset="0"/>
                <a:cs typeface="Calibri" panose="020F0502020204030204" pitchFamily="34" charset="0"/>
              </a:rPr>
              <a:t>10.10.1.1</a:t>
            </a:r>
          </a:p>
        </p:txBody>
      </p:sp>
      <p:sp>
        <p:nvSpPr>
          <p:cNvPr id="24" name="Rectangle 3">
            <a:extLst>
              <a:ext uri="{FF2B5EF4-FFF2-40B4-BE49-F238E27FC236}">
                <a16:creationId xmlns:a16="http://schemas.microsoft.com/office/drawing/2014/main" id="{5E920276-3FE0-4015-B013-FB03F3532A10}"/>
              </a:ext>
            </a:extLst>
          </p:cNvPr>
          <p:cNvSpPr>
            <a:spLocks noChangeArrowheads="1"/>
          </p:cNvSpPr>
          <p:nvPr/>
        </p:nvSpPr>
        <p:spPr bwMode="auto">
          <a:xfrm>
            <a:off x="9600687" y="28194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t>enp0s9: </a:t>
            </a:r>
            <a:r>
              <a:rPr lang="en-US" altLang="en-US" sz="1050" dirty="0"/>
              <a:t>10.10.1.2</a:t>
            </a:r>
          </a:p>
        </p:txBody>
      </p:sp>
      <p:sp>
        <p:nvSpPr>
          <p:cNvPr id="25" name="Rectangle 3">
            <a:extLst>
              <a:ext uri="{FF2B5EF4-FFF2-40B4-BE49-F238E27FC236}">
                <a16:creationId xmlns:a16="http://schemas.microsoft.com/office/drawing/2014/main" id="{01CB37A7-FE45-41C1-871F-0704355CBE4C}"/>
              </a:ext>
            </a:extLst>
          </p:cNvPr>
          <p:cNvSpPr>
            <a:spLocks noChangeArrowheads="1"/>
          </p:cNvSpPr>
          <p:nvPr/>
        </p:nvSpPr>
        <p:spPr bwMode="auto">
          <a:xfrm>
            <a:off x="9447212" y="4204383"/>
            <a:ext cx="772647"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t>enp0s9: </a:t>
            </a:r>
            <a:r>
              <a:rPr lang="en-US" altLang="en-US" sz="1050" dirty="0"/>
              <a:t>10.10.2.2</a:t>
            </a:r>
          </a:p>
        </p:txBody>
      </p:sp>
      <p:sp>
        <p:nvSpPr>
          <p:cNvPr id="26" name="computr2">
            <a:extLst>
              <a:ext uri="{FF2B5EF4-FFF2-40B4-BE49-F238E27FC236}">
                <a16:creationId xmlns:a16="http://schemas.microsoft.com/office/drawing/2014/main" id="{BA59590F-3269-4A79-AB76-5C2CF7902BF5}"/>
              </a:ext>
            </a:extLst>
          </p:cNvPr>
          <p:cNvSpPr>
            <a:spLocks noEditPoints="1" noChangeArrowheads="1"/>
          </p:cNvSpPr>
          <p:nvPr/>
        </p:nvSpPr>
        <p:spPr bwMode="auto">
          <a:xfrm>
            <a:off x="11340725" y="2570825"/>
            <a:ext cx="340963" cy="340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1"/>
          </a:solidFill>
          <a:ln w="9525">
            <a:solidFill>
              <a:schemeClr val="bg1">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en-GB">
              <a:solidFill>
                <a:srgbClr val="FF0000"/>
              </a:solidFill>
            </a:endParaRPr>
          </a:p>
        </p:txBody>
      </p:sp>
      <p:cxnSp>
        <p:nvCxnSpPr>
          <p:cNvPr id="27" name="Elbow Connector 25">
            <a:extLst>
              <a:ext uri="{FF2B5EF4-FFF2-40B4-BE49-F238E27FC236}">
                <a16:creationId xmlns:a16="http://schemas.microsoft.com/office/drawing/2014/main" id="{376A4E91-07AC-4E12-BFCD-82FE7B7ABBE5}"/>
              </a:ext>
            </a:extLst>
          </p:cNvPr>
          <p:cNvCxnSpPr>
            <a:stCxn id="12" idx="3"/>
            <a:endCxn id="28" idx="2"/>
          </p:cNvCxnSpPr>
          <p:nvPr/>
        </p:nvCxnSpPr>
        <p:spPr>
          <a:xfrm flipV="1">
            <a:off x="10683246" y="3177317"/>
            <a:ext cx="823829" cy="166685"/>
          </a:xfrm>
          <a:prstGeom prst="bentConnector2">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Rectangle 3">
            <a:extLst>
              <a:ext uri="{FF2B5EF4-FFF2-40B4-BE49-F238E27FC236}">
                <a16:creationId xmlns:a16="http://schemas.microsoft.com/office/drawing/2014/main" id="{468EB8F9-FD3E-4D4C-A014-804385812BAA}"/>
              </a:ext>
            </a:extLst>
          </p:cNvPr>
          <p:cNvSpPr>
            <a:spLocks noChangeArrowheads="1"/>
          </p:cNvSpPr>
          <p:nvPr/>
        </p:nvSpPr>
        <p:spPr bwMode="auto">
          <a:xfrm>
            <a:off x="10752060" y="2922759"/>
            <a:ext cx="1510029"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enp0s10</a:t>
            </a:r>
            <a:r>
              <a:rPr lang="en-US" altLang="en-US" sz="1050" dirty="0">
                <a:latin typeface="Calibri" panose="020F0502020204030204" pitchFamily="34" charset="0"/>
                <a:cs typeface="Calibri" panose="020F0502020204030204" pitchFamily="34" charset="0"/>
              </a:rPr>
              <a:t>: 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.123</a:t>
            </a:r>
          </a:p>
        </p:txBody>
      </p:sp>
      <p:sp>
        <p:nvSpPr>
          <p:cNvPr id="29" name="Rectangle 3">
            <a:extLst>
              <a:ext uri="{FF2B5EF4-FFF2-40B4-BE49-F238E27FC236}">
                <a16:creationId xmlns:a16="http://schemas.microsoft.com/office/drawing/2014/main" id="{674C40E5-4B24-429A-A08F-CC75B1E977D4}"/>
              </a:ext>
            </a:extLst>
          </p:cNvPr>
          <p:cNvSpPr>
            <a:spLocks noChangeArrowheads="1"/>
          </p:cNvSpPr>
          <p:nvPr/>
        </p:nvSpPr>
        <p:spPr bwMode="auto">
          <a:xfrm>
            <a:off x="10582370" y="3326842"/>
            <a:ext cx="1303242" cy="25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vi-VN" altLang="en-US" sz="1050" dirty="0">
                <a:latin typeface="Calibri" panose="020F0502020204030204" pitchFamily="34" charset="0"/>
                <a:cs typeface="Calibri" panose="020F0502020204030204" pitchFamily="34" charset="0"/>
              </a:rPr>
              <a:t>enp0s3: </a:t>
            </a:r>
            <a:r>
              <a:rPr lang="en-US" altLang="en-US" sz="1050" dirty="0">
                <a:latin typeface="Calibri" panose="020F0502020204030204" pitchFamily="34" charset="0"/>
                <a:cs typeface="Calibri" panose="020F0502020204030204" pitchFamily="34" charset="0"/>
              </a:rPr>
              <a:t>192.168.</a:t>
            </a:r>
            <a:r>
              <a:rPr lang="vi-VN" altLang="en-US" sz="1050" dirty="0">
                <a:latin typeface="Calibri" panose="020F0502020204030204" pitchFamily="34" charset="0"/>
                <a:cs typeface="Calibri" panose="020F0502020204030204" pitchFamily="34" charset="0"/>
              </a:rPr>
              <a:t>2</a:t>
            </a:r>
            <a:r>
              <a:rPr lang="en-US" altLang="en-US" sz="1050" dirty="0">
                <a:latin typeface="Calibri" panose="020F0502020204030204" pitchFamily="34" charset="0"/>
                <a:cs typeface="Calibri" panose="020F0502020204030204" pitchFamily="34" charset="0"/>
              </a:rPr>
              <a:t>.1</a:t>
            </a:r>
          </a:p>
        </p:txBody>
      </p:sp>
      <p:sp>
        <p:nvSpPr>
          <p:cNvPr id="30" name="Rectangle 3">
            <a:extLst>
              <a:ext uri="{FF2B5EF4-FFF2-40B4-BE49-F238E27FC236}">
                <a16:creationId xmlns:a16="http://schemas.microsoft.com/office/drawing/2014/main" id="{033AF027-EB70-42C5-BFE0-ECA0A76E0144}"/>
              </a:ext>
            </a:extLst>
          </p:cNvPr>
          <p:cNvSpPr>
            <a:spLocks noChangeArrowheads="1"/>
          </p:cNvSpPr>
          <p:nvPr/>
        </p:nvSpPr>
        <p:spPr bwMode="auto">
          <a:xfrm>
            <a:off x="9618678" y="3432900"/>
            <a:ext cx="819134"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eaLnBrk="0" hangingPunct="0"/>
            <a:r>
              <a:rPr lang="vi-VN" altLang="en-US" sz="1050" dirty="0"/>
              <a:t>enp0s10: </a:t>
            </a:r>
            <a:r>
              <a:rPr lang="en-US" altLang="en-US" sz="1050" dirty="0"/>
              <a:t>10.10.2.1</a:t>
            </a:r>
          </a:p>
        </p:txBody>
      </p:sp>
      <p:sp>
        <p:nvSpPr>
          <p:cNvPr id="31" name="Arrow: Down 30">
            <a:extLst>
              <a:ext uri="{FF2B5EF4-FFF2-40B4-BE49-F238E27FC236}">
                <a16:creationId xmlns:a16="http://schemas.microsoft.com/office/drawing/2014/main" id="{64E5B4CB-9E44-4DF0-B3D9-299E241BDE3E}"/>
              </a:ext>
            </a:extLst>
          </p:cNvPr>
          <p:cNvSpPr/>
          <p:nvPr/>
        </p:nvSpPr>
        <p:spPr>
          <a:xfrm rot="3683711">
            <a:off x="10680489" y="1378764"/>
            <a:ext cx="261573" cy="685223"/>
          </a:xfrm>
          <a:prstGeom prst="downArrow">
            <a:avLst/>
          </a:prstGeom>
          <a:solidFill>
            <a:srgbClr val="00FF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F5C34C2-D43C-48A1-A818-333E6093C5BE}"/>
              </a:ext>
            </a:extLst>
          </p:cNvPr>
          <p:cNvSpPr/>
          <p:nvPr/>
        </p:nvSpPr>
        <p:spPr>
          <a:xfrm>
            <a:off x="1754490" y="1591729"/>
            <a:ext cx="6566849" cy="1532471"/>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pPr marL="0" marR="0">
              <a:lnSpc>
                <a:spcPct val="107000"/>
              </a:lnSpc>
              <a:spcBef>
                <a:spcPts val="0"/>
              </a:spcBef>
              <a:spcAft>
                <a:spcPts val="0"/>
              </a:spcAft>
            </a:pPr>
            <a:r>
              <a:rPr lang="en-US" sz="1100" b="1" dirty="0">
                <a:effectLst/>
                <a:latin typeface="Consolas" panose="020B0609020204030204" pitchFamily="49" charset="0"/>
                <a:ea typeface="Calibri" panose="020F0502020204030204" pitchFamily="34" charset="0"/>
                <a:cs typeface="Times New Roman" panose="02020603050405020304" pitchFamily="18" charset="0"/>
              </a:rPr>
              <a:t>R</a:t>
            </a:r>
            <a:r>
              <a:rPr lang="vi-VN" sz="1100" b="1" dirty="0">
                <a:effectLst/>
                <a:latin typeface="Consolas" panose="020B0609020204030204" pitchFamily="49" charset="0"/>
                <a:ea typeface="Calibri" panose="020F0502020204030204" pitchFamily="34" charset="0"/>
                <a:cs typeface="Times New Roman" panose="02020603050405020304" pitchFamily="18" charset="0"/>
              </a:rPr>
              <a:t>2</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sudo</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tcpdump</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i</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enp0s</a:t>
            </a:r>
            <a:r>
              <a:rPr lang="vi-VN" sz="1100" b="1" dirty="0">
                <a:effectLst/>
                <a:latin typeface="Consolas" panose="020B0609020204030204" pitchFamily="49" charset="0"/>
                <a:ea typeface="Calibri" panose="020F0502020204030204" pitchFamily="34" charset="0"/>
                <a:cs typeface="Times New Roman" panose="02020603050405020304" pitchFamily="18" charset="0"/>
              </a:rPr>
              <a:t>9</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 grep 226.96.1.1</a:t>
            </a:r>
            <a:endParaRPr lang="en-US" sz="11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err="1">
                <a:effectLst/>
                <a:latin typeface="Consolas" panose="020B0609020204030204" pitchFamily="49" charset="0"/>
                <a:ea typeface="Calibri" panose="020F0502020204030204" pitchFamily="34" charset="0"/>
                <a:cs typeface="Times New Roman" panose="02020603050405020304" pitchFamily="18" charset="0"/>
              </a:rPr>
              <a:t>tcpdump</a:t>
            </a:r>
            <a:r>
              <a:rPr lang="en-US" sz="1100" dirty="0">
                <a:effectLst/>
                <a:latin typeface="Consolas" panose="020B0609020204030204" pitchFamily="49" charset="0"/>
                <a:ea typeface="Calibri" panose="020F0502020204030204" pitchFamily="34" charset="0"/>
                <a:cs typeface="Times New Roman" panose="02020603050405020304" pitchFamily="18" charset="0"/>
              </a:rPr>
              <a:t>: verbose output suppressed, use -v or -</a:t>
            </a:r>
            <a:r>
              <a:rPr lang="en-US" sz="1100" dirty="0" err="1">
                <a:effectLst/>
                <a:latin typeface="Consolas" panose="020B0609020204030204" pitchFamily="49" charset="0"/>
                <a:ea typeface="Calibri" panose="020F0502020204030204" pitchFamily="34" charset="0"/>
                <a:cs typeface="Times New Roman" panose="02020603050405020304" pitchFamily="18" charset="0"/>
              </a:rPr>
              <a:t>vv</a:t>
            </a:r>
            <a:r>
              <a:rPr lang="en-US" sz="1100" dirty="0">
                <a:effectLst/>
                <a:latin typeface="Consolas" panose="020B0609020204030204" pitchFamily="49" charset="0"/>
                <a:ea typeface="Calibri" panose="020F0502020204030204" pitchFamily="34" charset="0"/>
                <a:cs typeface="Times New Roman" panose="02020603050405020304" pitchFamily="18" charset="0"/>
              </a:rPr>
              <a:t> for full protocol decode</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listening on enp0s10, link-type EN10MB (Ethernet), capture size 262144 bytes</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10:25:11.625716 IP 192.168.1.120.51134 &gt; 226.96.1.1.5001: UDP, length 1470</a:t>
            </a:r>
          </a:p>
          <a:p>
            <a:pPr marL="0" marR="0">
              <a:lnSpc>
                <a:spcPct val="107000"/>
              </a:lnSpc>
              <a:spcBef>
                <a:spcPts val="0"/>
              </a:spcBef>
              <a:spcAft>
                <a:spcPts val="0"/>
              </a:spcAft>
            </a:pPr>
            <a:endParaRPr lang="vi-VN" sz="1100" b="1"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b="1" dirty="0">
                <a:effectLst/>
                <a:latin typeface="Consolas" panose="020B0609020204030204" pitchFamily="49" charset="0"/>
                <a:ea typeface="Calibri" panose="020F0502020204030204" pitchFamily="34" charset="0"/>
                <a:cs typeface="Times New Roman" panose="02020603050405020304" pitchFamily="18" charset="0"/>
              </a:rPr>
              <a:t>R</a:t>
            </a:r>
            <a:r>
              <a:rPr lang="vi-VN" sz="1100" b="1" dirty="0">
                <a:effectLst/>
                <a:latin typeface="Consolas" panose="020B0609020204030204" pitchFamily="49" charset="0"/>
                <a:ea typeface="Calibri" panose="020F0502020204030204" pitchFamily="34" charset="0"/>
                <a:cs typeface="Times New Roman" panose="02020603050405020304" pitchFamily="18" charset="0"/>
              </a:rPr>
              <a:t>2</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sudo</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tcpdump</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i</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enp0s</a:t>
            </a:r>
            <a:r>
              <a:rPr lang="vi-VN" sz="1100" b="1" dirty="0">
                <a:effectLst/>
                <a:latin typeface="Consolas" panose="020B0609020204030204" pitchFamily="49" charset="0"/>
                <a:ea typeface="Calibri" panose="020F0502020204030204" pitchFamily="34" charset="0"/>
                <a:cs typeface="Times New Roman" panose="02020603050405020304" pitchFamily="18" charset="0"/>
              </a:rPr>
              <a:t>3</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 grep 226.96.1.1</a:t>
            </a:r>
            <a:endParaRPr lang="en-US" sz="11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err="1">
                <a:effectLst/>
                <a:latin typeface="Consolas" panose="020B0609020204030204" pitchFamily="49" charset="0"/>
                <a:ea typeface="Calibri" panose="020F0502020204030204" pitchFamily="34" charset="0"/>
                <a:cs typeface="Times New Roman" panose="02020603050405020304" pitchFamily="18" charset="0"/>
              </a:rPr>
              <a:t>tcpdump</a:t>
            </a:r>
            <a:r>
              <a:rPr lang="en-US" sz="1100" dirty="0">
                <a:effectLst/>
                <a:latin typeface="Consolas" panose="020B0609020204030204" pitchFamily="49" charset="0"/>
                <a:ea typeface="Calibri" panose="020F0502020204030204" pitchFamily="34" charset="0"/>
                <a:cs typeface="Times New Roman" panose="02020603050405020304" pitchFamily="18" charset="0"/>
              </a:rPr>
              <a:t>: verbose output suppressed, use -v or -</a:t>
            </a:r>
            <a:r>
              <a:rPr lang="en-US" sz="1100" dirty="0" err="1">
                <a:effectLst/>
                <a:latin typeface="Consolas" panose="020B0609020204030204" pitchFamily="49" charset="0"/>
                <a:ea typeface="Calibri" panose="020F0502020204030204" pitchFamily="34" charset="0"/>
                <a:cs typeface="Times New Roman" panose="02020603050405020304" pitchFamily="18" charset="0"/>
              </a:rPr>
              <a:t>vv</a:t>
            </a:r>
            <a:r>
              <a:rPr lang="en-US" sz="1100" dirty="0">
                <a:effectLst/>
                <a:latin typeface="Consolas" panose="020B0609020204030204" pitchFamily="49" charset="0"/>
                <a:ea typeface="Calibri" panose="020F0502020204030204" pitchFamily="34" charset="0"/>
                <a:cs typeface="Times New Roman" panose="02020603050405020304" pitchFamily="18" charset="0"/>
              </a:rPr>
              <a:t> for full protocol decode</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listening on enp0s10, link-type EN10MB (Ethernet), capture size 262144 bytes</a:t>
            </a:r>
          </a:p>
        </p:txBody>
      </p:sp>
      <p:sp>
        <p:nvSpPr>
          <p:cNvPr id="33" name="Rectangle 32">
            <a:extLst>
              <a:ext uri="{FF2B5EF4-FFF2-40B4-BE49-F238E27FC236}">
                <a16:creationId xmlns:a16="http://schemas.microsoft.com/office/drawing/2014/main" id="{8B7CC226-D67A-4346-90B3-036797BB8F9B}"/>
              </a:ext>
            </a:extLst>
          </p:cNvPr>
          <p:cNvSpPr/>
          <p:nvPr/>
        </p:nvSpPr>
        <p:spPr>
          <a:xfrm>
            <a:off x="1758950" y="3581400"/>
            <a:ext cx="6566849" cy="1269002"/>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pPr marL="0" marR="0">
              <a:lnSpc>
                <a:spcPct val="107000"/>
              </a:lnSpc>
              <a:spcBef>
                <a:spcPts val="0"/>
              </a:spcBef>
              <a:spcAft>
                <a:spcPts val="0"/>
              </a:spcAft>
            </a:pPr>
            <a:r>
              <a:rPr lang="en-US" sz="1100" b="1" dirty="0">
                <a:effectLst/>
                <a:latin typeface="Consolas" panose="020B0609020204030204" pitchFamily="49" charset="0"/>
                <a:ea typeface="Calibri" panose="020F0502020204030204" pitchFamily="34" charset="0"/>
                <a:cs typeface="Times New Roman" panose="02020603050405020304" pitchFamily="18" charset="0"/>
              </a:rPr>
              <a:t>R</a:t>
            </a:r>
            <a:r>
              <a:rPr lang="vi-VN" sz="1100" b="1" dirty="0">
                <a:effectLst/>
                <a:latin typeface="Consolas" panose="020B0609020204030204" pitchFamily="49" charset="0"/>
                <a:ea typeface="Calibri" panose="020F0502020204030204" pitchFamily="34" charset="0"/>
                <a:cs typeface="Times New Roman" panose="02020603050405020304" pitchFamily="18" charset="0"/>
              </a:rPr>
              <a:t>2</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show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ip</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mroute</a:t>
            </a:r>
            <a:endParaRPr lang="en-US" sz="1100" b="1"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Proto: I=IGMP P=PIM S=STATIC</a:t>
            </a:r>
          </a:p>
          <a:p>
            <a:pPr marL="0" marR="0">
              <a:lnSpc>
                <a:spcPct val="107000"/>
              </a:lnSpc>
              <a:spcBef>
                <a:spcPts val="0"/>
              </a:spcBef>
              <a:spcAft>
                <a:spcPts val="0"/>
              </a:spcAft>
            </a:pPr>
            <a:endParaRPr lang="en-US" sz="6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Source          Group           Proto Input </a:t>
            </a:r>
            <a:r>
              <a:rPr lang="vi-VN" sz="1100" dirty="0">
                <a:effectLst/>
                <a:latin typeface="Consolas" panose="020B0609020204030204" pitchFamily="49" charset="0"/>
                <a:ea typeface="Calibri" panose="020F0502020204030204" pitchFamily="34" charset="0"/>
                <a:cs typeface="Times New Roman" panose="02020603050405020304" pitchFamily="18" charset="0"/>
              </a:rPr>
              <a:t>  </a:t>
            </a:r>
            <a:r>
              <a:rPr lang="en-US" sz="1100" dirty="0" err="1">
                <a:effectLst/>
                <a:latin typeface="Consolas" panose="020B0609020204030204" pitchFamily="49" charset="0"/>
                <a:ea typeface="Calibri" panose="020F0502020204030204" pitchFamily="34" charset="0"/>
                <a:cs typeface="Times New Roman" panose="02020603050405020304" pitchFamily="18" charset="0"/>
              </a:rPr>
              <a:t>iVifI</a:t>
            </a:r>
            <a:r>
              <a:rPr lang="en-US" sz="1100" dirty="0">
                <a:effectLst/>
                <a:latin typeface="Consolas" panose="020B0609020204030204" pitchFamily="49" charset="0"/>
                <a:ea typeface="Calibri" panose="020F0502020204030204" pitchFamily="34" charset="0"/>
                <a:cs typeface="Times New Roman" panose="02020603050405020304" pitchFamily="18" charset="0"/>
              </a:rPr>
              <a:t> Output </a:t>
            </a:r>
            <a:r>
              <a:rPr lang="vi-VN" sz="1100" dirty="0">
                <a:effectLst/>
                <a:latin typeface="Consolas" panose="020B0609020204030204" pitchFamily="49" charset="0"/>
                <a:ea typeface="Calibri" panose="020F0502020204030204" pitchFamily="34" charset="0"/>
                <a:cs typeface="Times New Roman" panose="02020603050405020304" pitchFamily="18" charset="0"/>
              </a:rPr>
              <a:t>  </a:t>
            </a:r>
            <a:r>
              <a:rPr lang="en-US" sz="1100" dirty="0" err="1">
                <a:effectLst/>
                <a:latin typeface="Consolas" panose="020B0609020204030204" pitchFamily="49" charset="0"/>
                <a:ea typeface="Calibri" panose="020F0502020204030204" pitchFamily="34" charset="0"/>
                <a:cs typeface="Times New Roman" panose="02020603050405020304" pitchFamily="18" charset="0"/>
              </a:rPr>
              <a:t>oVifI</a:t>
            </a:r>
            <a:r>
              <a:rPr lang="en-US" sz="1100" dirty="0">
                <a:effectLst/>
                <a:latin typeface="Consolas" panose="020B0609020204030204" pitchFamily="49" charset="0"/>
                <a:ea typeface="Calibri" panose="020F0502020204030204" pitchFamily="34" charset="0"/>
                <a:cs typeface="Times New Roman" panose="02020603050405020304" pitchFamily="18" charset="0"/>
              </a:rPr>
              <a:t> TTL Uptime</a:t>
            </a:r>
          </a:p>
          <a:p>
            <a:pPr marL="0" marR="0">
              <a:lnSpc>
                <a:spcPct val="107000"/>
              </a:lnSpc>
              <a:spcBef>
                <a:spcPts val="0"/>
              </a:spcBef>
              <a:spcAft>
                <a:spcPts val="0"/>
              </a:spcAft>
            </a:pP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192.168.1.120   226.96.1.1      S     enp0s</a:t>
            </a:r>
            <a:r>
              <a:rPr lang="vi-VN"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9</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5 </a:t>
            </a:r>
            <a:r>
              <a:rPr lang="vi-VN" sz="1100" dirty="0">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enp0s</a:t>
            </a:r>
            <a:r>
              <a:rPr lang="vi-VN"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3</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4   </a:t>
            </a:r>
            <a:r>
              <a:rPr lang="vi-VN"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1 </a:t>
            </a:r>
            <a:r>
              <a:rPr lang="vi-VN"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00:00:42</a:t>
            </a:r>
            <a:endParaRPr lang="vi-VN"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192.168.1.120   226.96.1.1      S     enp0s</a:t>
            </a:r>
            <a:r>
              <a:rPr lang="vi-VN"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9</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5 </a:t>
            </a:r>
            <a:r>
              <a:rPr lang="vi-VN"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enp0s</a:t>
            </a:r>
            <a:r>
              <a:rPr lang="vi-VN"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10</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4   </a:t>
            </a:r>
            <a:r>
              <a:rPr lang="vi-VN"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1 </a:t>
            </a:r>
            <a:r>
              <a:rPr lang="vi-VN"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00:00:42</a:t>
            </a:r>
          </a:p>
          <a:p>
            <a:pPr marL="0" marR="0">
              <a:lnSpc>
                <a:spcPct val="107000"/>
              </a:lnSpc>
              <a:spcBef>
                <a:spcPts val="0"/>
              </a:spcBef>
              <a:spcAft>
                <a:spcPts val="0"/>
              </a:spcAft>
            </a:pPr>
            <a:endPar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endParaRPr>
          </a:p>
        </p:txBody>
      </p:sp>
      <p:sp>
        <p:nvSpPr>
          <p:cNvPr id="35" name="Rectangle 3">
            <a:extLst>
              <a:ext uri="{FF2B5EF4-FFF2-40B4-BE49-F238E27FC236}">
                <a16:creationId xmlns:a16="http://schemas.microsoft.com/office/drawing/2014/main" id="{52F3964A-12B8-4964-A2CA-57D453C0FB26}"/>
              </a:ext>
            </a:extLst>
          </p:cNvPr>
          <p:cNvSpPr>
            <a:spLocks noChangeArrowheads="1"/>
          </p:cNvSpPr>
          <p:nvPr/>
        </p:nvSpPr>
        <p:spPr bwMode="auto">
          <a:xfrm>
            <a:off x="11007127" y="665604"/>
            <a:ext cx="36067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H1</a:t>
            </a:r>
          </a:p>
        </p:txBody>
      </p:sp>
      <p:sp>
        <p:nvSpPr>
          <p:cNvPr id="36" name="Rectangle 3">
            <a:extLst>
              <a:ext uri="{FF2B5EF4-FFF2-40B4-BE49-F238E27FC236}">
                <a16:creationId xmlns:a16="http://schemas.microsoft.com/office/drawing/2014/main" id="{653E0510-5B21-4030-B23B-B6AB597CC017}"/>
              </a:ext>
            </a:extLst>
          </p:cNvPr>
          <p:cNvSpPr>
            <a:spLocks noChangeArrowheads="1"/>
          </p:cNvSpPr>
          <p:nvPr/>
        </p:nvSpPr>
        <p:spPr bwMode="auto">
          <a:xfrm>
            <a:off x="11350041" y="2330325"/>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2</a:t>
            </a:r>
            <a:endParaRPr lang="en-US" altLang="en-US" sz="1200" b="1" dirty="0">
              <a:latin typeface="Calibri" panose="020F0502020204030204" pitchFamily="34" charset="0"/>
              <a:cs typeface="Calibri" panose="020F0502020204030204" pitchFamily="34" charset="0"/>
            </a:endParaRPr>
          </a:p>
        </p:txBody>
      </p:sp>
      <p:sp>
        <p:nvSpPr>
          <p:cNvPr id="37" name="Rectangle 3">
            <a:extLst>
              <a:ext uri="{FF2B5EF4-FFF2-40B4-BE49-F238E27FC236}">
                <a16:creationId xmlns:a16="http://schemas.microsoft.com/office/drawing/2014/main" id="{29BBFDD0-F4C8-4CD0-BE0F-06B47D0AB952}"/>
              </a:ext>
            </a:extLst>
          </p:cNvPr>
          <p:cNvSpPr>
            <a:spLocks noChangeArrowheads="1"/>
          </p:cNvSpPr>
          <p:nvPr/>
        </p:nvSpPr>
        <p:spPr bwMode="auto">
          <a:xfrm>
            <a:off x="11062064" y="5618841"/>
            <a:ext cx="362279"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dirty="0">
                <a:latin typeface="Calibri" panose="020F0502020204030204" pitchFamily="34" charset="0"/>
                <a:cs typeface="Calibri" panose="020F0502020204030204" pitchFamily="34" charset="0"/>
              </a:rPr>
              <a:t>H</a:t>
            </a:r>
            <a:r>
              <a:rPr lang="vi-VN" altLang="en-US" sz="1200" b="1" dirty="0">
                <a:latin typeface="Calibri" panose="020F0502020204030204" pitchFamily="34" charset="0"/>
                <a:cs typeface="Calibri" panose="020F0502020204030204" pitchFamily="34" charset="0"/>
              </a:rPr>
              <a:t>3</a:t>
            </a:r>
            <a:endParaRPr lang="en-US" altLang="en-US" sz="1200" b="1" dirty="0">
              <a:latin typeface="Calibri" panose="020F0502020204030204" pitchFamily="34" charset="0"/>
              <a:cs typeface="Calibri" panose="020F0502020204030204" pitchFamily="34" charset="0"/>
            </a:endParaRPr>
          </a:p>
        </p:txBody>
      </p:sp>
      <p:sp>
        <p:nvSpPr>
          <p:cNvPr id="38" name="Arrow: Down 37">
            <a:extLst>
              <a:ext uri="{FF2B5EF4-FFF2-40B4-BE49-F238E27FC236}">
                <a16:creationId xmlns:a16="http://schemas.microsoft.com/office/drawing/2014/main" id="{2CDB067A-E024-4E8E-81FE-94D9F09606A9}"/>
              </a:ext>
            </a:extLst>
          </p:cNvPr>
          <p:cNvSpPr/>
          <p:nvPr/>
        </p:nvSpPr>
        <p:spPr>
          <a:xfrm rot="20975868">
            <a:off x="10216174" y="2137253"/>
            <a:ext cx="272729" cy="946013"/>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Down 40">
            <a:extLst>
              <a:ext uri="{FF2B5EF4-FFF2-40B4-BE49-F238E27FC236}">
                <a16:creationId xmlns:a16="http://schemas.microsoft.com/office/drawing/2014/main" id="{78357FEB-F697-43EF-9377-FCD5D8EBA85E}"/>
              </a:ext>
            </a:extLst>
          </p:cNvPr>
          <p:cNvSpPr/>
          <p:nvPr/>
        </p:nvSpPr>
        <p:spPr>
          <a:xfrm rot="698006">
            <a:off x="10217732" y="3522251"/>
            <a:ext cx="272729" cy="1017127"/>
          </a:xfrm>
          <a:prstGeom prst="downArrow">
            <a:avLst/>
          </a:pr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9188A98-81AD-4654-A95B-C87441E7418A}"/>
              </a:ext>
            </a:extLst>
          </p:cNvPr>
          <p:cNvSpPr/>
          <p:nvPr/>
        </p:nvSpPr>
        <p:spPr>
          <a:xfrm>
            <a:off x="1754490" y="5335547"/>
            <a:ext cx="6566849" cy="807913"/>
          </a:xfrm>
          <a:prstGeom prst="rect">
            <a:avLst/>
          </a:prstGeom>
          <a:solidFill>
            <a:schemeClr val="bg1"/>
          </a:solidFill>
          <a:ln>
            <a:solidFill>
              <a:schemeClr val="accent2"/>
            </a:solidFill>
          </a:ln>
          <a:effectLst>
            <a:outerShdw blurRad="50800" dist="38100" dir="2700000" algn="tl" rotWithShape="0">
              <a:prstClr val="black">
                <a:alpha val="40000"/>
              </a:prstClr>
            </a:outerShdw>
          </a:effectLst>
        </p:spPr>
        <p:txBody>
          <a:bodyPr wrap="square">
            <a:spAutoFit/>
          </a:bodyPr>
          <a:lstStyle/>
          <a:p>
            <a:pPr marL="0" marR="0">
              <a:lnSpc>
                <a:spcPct val="107000"/>
              </a:lnSpc>
              <a:spcBef>
                <a:spcPts val="0"/>
              </a:spcBef>
              <a:spcAft>
                <a:spcPts val="0"/>
              </a:spcAft>
            </a:pPr>
            <a:r>
              <a:rPr lang="en-US" sz="1100" b="1" dirty="0">
                <a:effectLst/>
                <a:latin typeface="Consolas" panose="020B0609020204030204" pitchFamily="49" charset="0"/>
                <a:ea typeface="Calibri" panose="020F0502020204030204" pitchFamily="34" charset="0"/>
                <a:cs typeface="Times New Roman" panose="02020603050405020304" pitchFamily="18" charset="0"/>
              </a:rPr>
              <a:t>R</a:t>
            </a:r>
            <a:r>
              <a:rPr lang="vi-VN" sz="1100" b="1" dirty="0">
                <a:effectLst/>
                <a:latin typeface="Consolas" panose="020B0609020204030204" pitchFamily="49" charset="0"/>
                <a:ea typeface="Calibri" panose="020F0502020204030204" pitchFamily="34" charset="0"/>
                <a:cs typeface="Times New Roman" panose="02020603050405020304" pitchFamily="18" charset="0"/>
              </a:rPr>
              <a:t>2</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sudo</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tcpdump</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a:t>
            </a:r>
            <a:r>
              <a:rPr lang="en-US" sz="1100" b="1" dirty="0" err="1">
                <a:effectLst/>
                <a:latin typeface="Consolas" panose="020B0609020204030204" pitchFamily="49" charset="0"/>
                <a:ea typeface="Calibri" panose="020F0502020204030204" pitchFamily="34" charset="0"/>
                <a:cs typeface="Times New Roman" panose="02020603050405020304" pitchFamily="18" charset="0"/>
              </a:rPr>
              <a:t>i</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enp0s</a:t>
            </a:r>
            <a:r>
              <a:rPr lang="vi-VN" sz="1100" b="1" dirty="0">
                <a:effectLst/>
                <a:latin typeface="Consolas" panose="020B0609020204030204" pitchFamily="49" charset="0"/>
                <a:ea typeface="Calibri" panose="020F0502020204030204" pitchFamily="34" charset="0"/>
                <a:cs typeface="Times New Roman" panose="02020603050405020304" pitchFamily="18" charset="0"/>
              </a:rPr>
              <a:t>10</a:t>
            </a:r>
            <a:r>
              <a:rPr lang="en-US" sz="1100" b="1" dirty="0">
                <a:effectLst/>
                <a:latin typeface="Consolas" panose="020B0609020204030204" pitchFamily="49" charset="0"/>
                <a:ea typeface="Calibri" panose="020F0502020204030204" pitchFamily="34" charset="0"/>
                <a:cs typeface="Times New Roman" panose="02020603050405020304" pitchFamily="18" charset="0"/>
              </a:rPr>
              <a:t> | grep 226.96.1.1</a:t>
            </a:r>
            <a:endParaRPr lang="en-US" sz="11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err="1">
                <a:effectLst/>
                <a:latin typeface="Consolas" panose="020B0609020204030204" pitchFamily="49" charset="0"/>
                <a:ea typeface="Calibri" panose="020F0502020204030204" pitchFamily="34" charset="0"/>
                <a:cs typeface="Times New Roman" panose="02020603050405020304" pitchFamily="18" charset="0"/>
              </a:rPr>
              <a:t>tcpdump</a:t>
            </a:r>
            <a:r>
              <a:rPr lang="en-US" sz="1100" dirty="0">
                <a:effectLst/>
                <a:latin typeface="Consolas" panose="020B0609020204030204" pitchFamily="49" charset="0"/>
                <a:ea typeface="Calibri" panose="020F0502020204030204" pitchFamily="34" charset="0"/>
                <a:cs typeface="Times New Roman" panose="02020603050405020304" pitchFamily="18" charset="0"/>
              </a:rPr>
              <a:t>: verbose output suppressed, use -v or -</a:t>
            </a:r>
            <a:r>
              <a:rPr lang="en-US" sz="1100" dirty="0" err="1">
                <a:effectLst/>
                <a:latin typeface="Consolas" panose="020B0609020204030204" pitchFamily="49" charset="0"/>
                <a:ea typeface="Calibri" panose="020F0502020204030204" pitchFamily="34" charset="0"/>
                <a:cs typeface="Times New Roman" panose="02020603050405020304" pitchFamily="18" charset="0"/>
              </a:rPr>
              <a:t>vv</a:t>
            </a:r>
            <a:r>
              <a:rPr lang="en-US" sz="1100" dirty="0">
                <a:effectLst/>
                <a:latin typeface="Consolas" panose="020B0609020204030204" pitchFamily="49" charset="0"/>
                <a:ea typeface="Calibri" panose="020F0502020204030204" pitchFamily="34" charset="0"/>
                <a:cs typeface="Times New Roman" panose="02020603050405020304" pitchFamily="18" charset="0"/>
              </a:rPr>
              <a:t> for full protocol decode</a:t>
            </a:r>
          </a:p>
          <a:p>
            <a:pPr marL="0" marR="0">
              <a:lnSpc>
                <a:spcPct val="107000"/>
              </a:lnSpc>
              <a:spcBef>
                <a:spcPts val="0"/>
              </a:spcBef>
              <a:spcAft>
                <a:spcPts val="0"/>
              </a:spcAft>
            </a:pPr>
            <a:r>
              <a:rPr lang="en-US" sz="1100" dirty="0">
                <a:effectLst/>
                <a:latin typeface="Consolas" panose="020B0609020204030204" pitchFamily="49" charset="0"/>
                <a:ea typeface="Calibri" panose="020F0502020204030204" pitchFamily="34" charset="0"/>
                <a:cs typeface="Times New Roman" panose="02020603050405020304" pitchFamily="18" charset="0"/>
              </a:rPr>
              <a:t>listening on enp0s10, link-type EN10MB (Ethernet), capture size 262144 bytes</a:t>
            </a:r>
          </a:p>
          <a:p>
            <a:pPr marL="0" marR="0">
              <a:lnSpc>
                <a:spcPct val="107000"/>
              </a:lnSpc>
              <a:spcBef>
                <a:spcPts val="0"/>
              </a:spcBef>
              <a:spcAft>
                <a:spcPts val="0"/>
              </a:spcAft>
            </a:pPr>
            <a:r>
              <a:rPr lang="en-US" sz="1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10:25:11.637009 IP 192.168.1.120.51134 &gt; 226.96.1.1.5001: UDP, length 1470</a:t>
            </a:r>
          </a:p>
        </p:txBody>
      </p:sp>
      <p:sp>
        <p:nvSpPr>
          <p:cNvPr id="43" name="Freeform: Shape 42">
            <a:extLst>
              <a:ext uri="{FF2B5EF4-FFF2-40B4-BE49-F238E27FC236}">
                <a16:creationId xmlns:a16="http://schemas.microsoft.com/office/drawing/2014/main" id="{46712F37-34AB-4272-8E50-85364699DB2A}"/>
              </a:ext>
            </a:extLst>
          </p:cNvPr>
          <p:cNvSpPr/>
          <p:nvPr/>
        </p:nvSpPr>
        <p:spPr>
          <a:xfrm>
            <a:off x="10250995" y="1914562"/>
            <a:ext cx="192123" cy="283027"/>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Lst>
            <a:ahLst/>
            <a:cxnLst>
              <a:cxn ang="0">
                <a:pos x="connsiteX0" y="connsiteY0"/>
              </a:cxn>
              <a:cxn ang="0">
                <a:pos x="connsiteX1" y="connsiteY1"/>
              </a:cxn>
              <a:cxn ang="0">
                <a:pos x="connsiteX2" y="connsiteY2"/>
              </a:cxn>
            </a:cxnLst>
            <a:rect l="l" t="t" r="r" b="b"/>
            <a:pathLst>
              <a:path w="171330" h="438150">
                <a:moveTo>
                  <a:pt x="171330" y="0"/>
                </a:moveTo>
                <a:cubicBezTo>
                  <a:pt x="94336" y="77787"/>
                  <a:pt x="39993" y="86762"/>
                  <a:pt x="13006" y="159787"/>
                </a:cubicBezTo>
                <a:cubicBezTo>
                  <a:pt x="-13982" y="232812"/>
                  <a:pt x="9405" y="377825"/>
                  <a:pt x="9405" y="438150"/>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A1AFA3F2-7986-4EEC-A4E7-79AF86A5C303}"/>
              </a:ext>
            </a:extLst>
          </p:cNvPr>
          <p:cNvSpPr/>
          <p:nvPr/>
        </p:nvSpPr>
        <p:spPr>
          <a:xfrm>
            <a:off x="10427755" y="3076864"/>
            <a:ext cx="65523" cy="537027"/>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Lst>
            <a:ahLst/>
            <a:cxnLst>
              <a:cxn ang="0">
                <a:pos x="connsiteX0" y="connsiteY0"/>
              </a:cxn>
              <a:cxn ang="0">
                <a:pos x="connsiteX1" y="connsiteY1"/>
              </a:cxn>
              <a:cxn ang="0">
                <a:pos x="connsiteX2" y="connsiteY2"/>
              </a:cxn>
            </a:cxnLst>
            <a:rect l="l" t="t" r="r" b="b"/>
            <a:pathLst>
              <a:path w="58432" h="831364">
                <a:moveTo>
                  <a:pt x="20356" y="0"/>
                </a:moveTo>
                <a:cubicBezTo>
                  <a:pt x="79271" y="284224"/>
                  <a:pt x="58902" y="381673"/>
                  <a:pt x="31915" y="454698"/>
                </a:cubicBezTo>
                <a:cubicBezTo>
                  <a:pt x="4927" y="527723"/>
                  <a:pt x="0" y="771039"/>
                  <a:pt x="0" y="831364"/>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B1000784-0DC8-4FA0-8683-EA9229209030}"/>
              </a:ext>
            </a:extLst>
          </p:cNvPr>
          <p:cNvSpPr/>
          <p:nvPr/>
        </p:nvSpPr>
        <p:spPr>
          <a:xfrm>
            <a:off x="10450581" y="3089564"/>
            <a:ext cx="447073" cy="237356"/>
          </a:xfrm>
          <a:custGeom>
            <a:avLst/>
            <a:gdLst>
              <a:gd name="connsiteX0" fmla="*/ 189457 w 189457"/>
              <a:gd name="connsiteY0" fmla="*/ 0 h 438150"/>
              <a:gd name="connsiteX1" fmla="*/ 8482 w 189457"/>
              <a:gd name="connsiteY1" fmla="*/ 228600 h 438150"/>
              <a:gd name="connsiteX2" fmla="*/ 27532 w 189457"/>
              <a:gd name="connsiteY2" fmla="*/ 438150 h 438150"/>
              <a:gd name="connsiteX0" fmla="*/ 171330 w 171330"/>
              <a:gd name="connsiteY0" fmla="*/ 0 h 438150"/>
              <a:gd name="connsiteX1" fmla="*/ 13006 w 171330"/>
              <a:gd name="connsiteY1" fmla="*/ 159787 h 438150"/>
              <a:gd name="connsiteX2" fmla="*/ 9405 w 171330"/>
              <a:gd name="connsiteY2" fmla="*/ 438150 h 438150"/>
              <a:gd name="connsiteX0" fmla="*/ 41087 w 41087"/>
              <a:gd name="connsiteY0" fmla="*/ 0 h 742891"/>
              <a:gd name="connsiteX1" fmla="*/ 13006 w 41087"/>
              <a:gd name="connsiteY1" fmla="*/ 464528 h 742891"/>
              <a:gd name="connsiteX2" fmla="*/ 9405 w 41087"/>
              <a:gd name="connsiteY2" fmla="*/ 742891 h 742891"/>
              <a:gd name="connsiteX0" fmla="*/ 41087 w 41675"/>
              <a:gd name="connsiteY0" fmla="*/ 0 h 742891"/>
              <a:gd name="connsiteX1" fmla="*/ 13006 w 41675"/>
              <a:gd name="connsiteY1" fmla="*/ 464528 h 742891"/>
              <a:gd name="connsiteX2" fmla="*/ 9405 w 41675"/>
              <a:gd name="connsiteY2" fmla="*/ 742891 h 742891"/>
              <a:gd name="connsiteX0" fmla="*/ 31682 w 57928"/>
              <a:gd name="connsiteY0" fmla="*/ 0 h 742891"/>
              <a:gd name="connsiteX1" fmla="*/ 48904 w 57928"/>
              <a:gd name="connsiteY1" fmla="*/ 494019 h 742891"/>
              <a:gd name="connsiteX2" fmla="*/ 0 w 57928"/>
              <a:gd name="connsiteY2" fmla="*/ 742891 h 742891"/>
              <a:gd name="connsiteX0" fmla="*/ 20356 w 46602"/>
              <a:gd name="connsiteY0" fmla="*/ 0 h 831364"/>
              <a:gd name="connsiteX1" fmla="*/ 37578 w 46602"/>
              <a:gd name="connsiteY1" fmla="*/ 494019 h 831364"/>
              <a:gd name="connsiteX2" fmla="*/ 0 w 46602"/>
              <a:gd name="connsiteY2" fmla="*/ 831364 h 831364"/>
              <a:gd name="connsiteX0" fmla="*/ 20356 w 46602"/>
              <a:gd name="connsiteY0" fmla="*/ 0 h 831364"/>
              <a:gd name="connsiteX1" fmla="*/ 37578 w 46602"/>
              <a:gd name="connsiteY1" fmla="*/ 415376 h 831364"/>
              <a:gd name="connsiteX2" fmla="*/ 0 w 46602"/>
              <a:gd name="connsiteY2" fmla="*/ 831364 h 831364"/>
              <a:gd name="connsiteX0" fmla="*/ 20356 w 61187"/>
              <a:gd name="connsiteY0" fmla="*/ 0 h 831364"/>
              <a:gd name="connsiteX1" fmla="*/ 37578 w 61187"/>
              <a:gd name="connsiteY1" fmla="*/ 415376 h 831364"/>
              <a:gd name="connsiteX2" fmla="*/ 0 w 61187"/>
              <a:gd name="connsiteY2" fmla="*/ 831364 h 831364"/>
              <a:gd name="connsiteX0" fmla="*/ 20356 w 58432"/>
              <a:gd name="connsiteY0" fmla="*/ 0 h 831364"/>
              <a:gd name="connsiteX1" fmla="*/ 31915 w 58432"/>
              <a:gd name="connsiteY1" fmla="*/ 454698 h 831364"/>
              <a:gd name="connsiteX2" fmla="*/ 0 w 58432"/>
              <a:gd name="connsiteY2" fmla="*/ 831364 h 831364"/>
              <a:gd name="connsiteX0" fmla="*/ 0 w 124201"/>
              <a:gd name="connsiteY0" fmla="*/ 0 h 1008310"/>
              <a:gd name="connsiteX1" fmla="*/ 119152 w 124201"/>
              <a:gd name="connsiteY1" fmla="*/ 631644 h 1008310"/>
              <a:gd name="connsiteX2" fmla="*/ 87237 w 124201"/>
              <a:gd name="connsiteY2" fmla="*/ 1008310 h 1008310"/>
              <a:gd name="connsiteX0" fmla="*/ 0 w 92387"/>
              <a:gd name="connsiteY0" fmla="*/ 0 h 1008310"/>
              <a:gd name="connsiteX1" fmla="*/ 85175 w 92387"/>
              <a:gd name="connsiteY1" fmla="*/ 336733 h 1008310"/>
              <a:gd name="connsiteX2" fmla="*/ 87237 w 92387"/>
              <a:gd name="connsiteY2" fmla="*/ 1008310 h 1008310"/>
              <a:gd name="connsiteX0" fmla="*/ 0 w 87237"/>
              <a:gd name="connsiteY0" fmla="*/ 0 h 1008310"/>
              <a:gd name="connsiteX1" fmla="*/ 85175 w 87237"/>
              <a:gd name="connsiteY1" fmla="*/ 336733 h 1008310"/>
              <a:gd name="connsiteX2" fmla="*/ 87237 w 87237"/>
              <a:gd name="connsiteY2" fmla="*/ 1008310 h 1008310"/>
              <a:gd name="connsiteX0" fmla="*/ 0 w 113993"/>
              <a:gd name="connsiteY0" fmla="*/ 0 h 1008310"/>
              <a:gd name="connsiteX1" fmla="*/ 85175 w 113993"/>
              <a:gd name="connsiteY1" fmla="*/ 336733 h 1008310"/>
              <a:gd name="connsiteX2" fmla="*/ 87237 w 113993"/>
              <a:gd name="connsiteY2" fmla="*/ 1008310 h 1008310"/>
              <a:gd name="connsiteX0" fmla="*/ 0 w 370378"/>
              <a:gd name="connsiteY0" fmla="*/ 0 h 363568"/>
              <a:gd name="connsiteX1" fmla="*/ 85175 w 370378"/>
              <a:gd name="connsiteY1" fmla="*/ 336733 h 363568"/>
              <a:gd name="connsiteX2" fmla="*/ 370378 w 370378"/>
              <a:gd name="connsiteY2" fmla="*/ 271034 h 363568"/>
              <a:gd name="connsiteX0" fmla="*/ 0 w 370378"/>
              <a:gd name="connsiteY0" fmla="*/ 0 h 373730"/>
              <a:gd name="connsiteX1" fmla="*/ 85175 w 370378"/>
              <a:gd name="connsiteY1" fmla="*/ 336733 h 373730"/>
              <a:gd name="connsiteX2" fmla="*/ 370378 w 370378"/>
              <a:gd name="connsiteY2" fmla="*/ 271034 h 373730"/>
              <a:gd name="connsiteX0" fmla="*/ 0 w 370378"/>
              <a:gd name="connsiteY0" fmla="*/ 0 h 328126"/>
              <a:gd name="connsiteX1" fmla="*/ 51198 w 370378"/>
              <a:gd name="connsiteY1" fmla="*/ 277750 h 328126"/>
              <a:gd name="connsiteX2" fmla="*/ 370378 w 370378"/>
              <a:gd name="connsiteY2" fmla="*/ 271034 h 328126"/>
              <a:gd name="connsiteX0" fmla="*/ 0 w 398692"/>
              <a:gd name="connsiteY0" fmla="*/ 0 h 367447"/>
              <a:gd name="connsiteX1" fmla="*/ 79512 w 398692"/>
              <a:gd name="connsiteY1" fmla="*/ 317071 h 367447"/>
              <a:gd name="connsiteX2" fmla="*/ 398692 w 398692"/>
              <a:gd name="connsiteY2" fmla="*/ 310355 h 367447"/>
            </a:gdLst>
            <a:ahLst/>
            <a:cxnLst>
              <a:cxn ang="0">
                <a:pos x="connsiteX0" y="connsiteY0"/>
              </a:cxn>
              <a:cxn ang="0">
                <a:pos x="connsiteX1" y="connsiteY1"/>
              </a:cxn>
              <a:cxn ang="0">
                <a:pos x="connsiteX2" y="connsiteY2"/>
              </a:cxn>
            </a:cxnLst>
            <a:rect l="l" t="t" r="r" b="b"/>
            <a:pathLst>
              <a:path w="398692" h="367447">
                <a:moveTo>
                  <a:pt x="0" y="0"/>
                </a:moveTo>
                <a:cubicBezTo>
                  <a:pt x="58915" y="284224"/>
                  <a:pt x="27220" y="244047"/>
                  <a:pt x="79512" y="317071"/>
                </a:cubicBezTo>
                <a:cubicBezTo>
                  <a:pt x="143129" y="419587"/>
                  <a:pt x="211819" y="338503"/>
                  <a:pt x="398692" y="310355"/>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3127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animEffect transition="in" filter="fade">
                                      <p:cBhvr>
                                        <p:cTn id="23" dur="500"/>
                                        <p:tgtEl>
                                          <p:spTgt spid="3">
                                            <p:txEl>
                                              <p:pRg st="12" end="1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fade">
                                      <p:cBhvr>
                                        <p:cTn id="29" dur="500"/>
                                        <p:tgtEl>
                                          <p:spTgt spid="4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3" grpId="0" animBg="1"/>
      <p:bldP spid="41" grpId="0" animBg="1"/>
      <p:bldP spid="42" grpId="0" animBg="1"/>
      <p:bldP spid="44" grpId="0" animBg="1"/>
      <p:bldP spid="45" grpId="0" animBg="1"/>
    </p:bldLst>
  </p:timing>
</p:sld>
</file>

<file path=ppt/theme/theme1.xml><?xml version="1.0" encoding="utf-8"?>
<a:theme xmlns:a="http://schemas.openxmlformats.org/drawingml/2006/main" name="ThemeSoIC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oICT" id="{59D31BDE-4A49-4F99-ACEB-F53986C7461D}" vid="{0BC8AFEE-3446-4005-ABFA-DACDC56F6791}"/>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3.xml><?xml version="1.0" encoding="utf-8"?>
<ds:datastoreItem xmlns:ds="http://schemas.openxmlformats.org/officeDocument/2006/customXml" ds:itemID="{4ED80E12-3BE9-4746-820E-FFB249F467F2}">
  <ds:schemaRefs>
    <ds:schemaRef ds:uri="4873beb7-5857-4685-be1f-d57550cc96cc"/>
    <ds:schemaRef ds:uri="http://schemas.microsoft.com/office/2006/documentManagement/types"/>
    <ds:schemaRef ds:uri="http://purl.org/dc/dcmitype/"/>
    <ds:schemaRef ds:uri="http://schemas.microsoft.com/office/2006/metadata/properties"/>
    <ds:schemaRef ds:uri="http://purl.org/dc/elements/1.1/"/>
    <ds:schemaRef ds:uri="http://purl.org/dc/term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ThemeSoICT</Template>
  <TotalTime>54942</TotalTime>
  <Words>9107</Words>
  <Application>Microsoft Office PowerPoint</Application>
  <PresentationFormat>Custom</PresentationFormat>
  <Paragraphs>1372</Paragraphs>
  <Slides>55</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55</vt:i4>
      </vt:variant>
    </vt:vector>
  </HeadingPairs>
  <TitlesOfParts>
    <vt:vector size="62" baseType="lpstr">
      <vt:lpstr>Arial</vt:lpstr>
      <vt:lpstr>Calibri</vt:lpstr>
      <vt:lpstr>Consolas</vt:lpstr>
      <vt:lpstr>Constantia</vt:lpstr>
      <vt:lpstr>Courier New</vt:lpstr>
      <vt:lpstr>ThemeSoICT</vt:lpstr>
      <vt:lpstr>Office Theme</vt:lpstr>
      <vt:lpstr>IP Multicast</vt:lpstr>
      <vt:lpstr>Tổng quan về IP multicast</vt:lpstr>
      <vt:lpstr>Unicast &amp; Multicast</vt:lpstr>
      <vt:lpstr>Địa chỉ IP Multicast</vt:lpstr>
      <vt:lpstr>Đăng ký địa chỉ IP unicast vào “nhóm”</vt:lpstr>
      <vt:lpstr>Xử lý địa chỉ nhóm trong router</vt:lpstr>
      <vt:lpstr>Multicast Demo</vt:lpstr>
      <vt:lpstr>Multicast Demo (2)</vt:lpstr>
      <vt:lpstr>Multicast Demo (3)</vt:lpstr>
      <vt:lpstr>Multicast Demo (4)</vt:lpstr>
      <vt:lpstr>Multicast Demo (5)</vt:lpstr>
      <vt:lpstr>Tổng kết demo: Dựng cây multicast thủ công</vt:lpstr>
      <vt:lpstr>Tổng kết demo(2): Gắn nút lá vào cây multicast</vt:lpstr>
      <vt:lpstr>Thực hành: Static Multicast</vt:lpstr>
      <vt:lpstr>Internet Group Management Protocol (IGMP)</vt:lpstr>
      <vt:lpstr>Tạo cây multicast thế nào?</vt:lpstr>
      <vt:lpstr>Internet Group Management Protocol (IGMP)</vt:lpstr>
      <vt:lpstr>IGMP Message: Query</vt:lpstr>
      <vt:lpstr>IGMP Message: Report</vt:lpstr>
      <vt:lpstr>State-Change record</vt:lpstr>
      <vt:lpstr>IGMP Message: Leave</vt:lpstr>
      <vt:lpstr>IGMP demo</vt:lpstr>
      <vt:lpstr>IGMP demo (2)</vt:lpstr>
      <vt:lpstr>IGMP demo (3)</vt:lpstr>
      <vt:lpstr>IGMP demo (4)</vt:lpstr>
      <vt:lpstr>Thực hành IGMP</vt:lpstr>
      <vt:lpstr>Multicast zone (tree) Theory</vt:lpstr>
      <vt:lpstr>Multicast zone &amp; Multicast tree</vt:lpstr>
      <vt:lpstr>Xây dựng cây multicast</vt:lpstr>
      <vt:lpstr>Thuật toán tràn (flooding)</vt:lpstr>
      <vt:lpstr>Thuật toán cây khung (Spanning Tree)</vt:lpstr>
      <vt:lpstr>Thuật toán quảng bá ngược (RPB)</vt:lpstr>
      <vt:lpstr>Thuật toán Core-Based Trees (CBT)</vt:lpstr>
      <vt:lpstr>Tổng kết các thuật toán multicast</vt:lpstr>
      <vt:lpstr>Multicast routing protocol</vt:lpstr>
      <vt:lpstr>Tổng quan về multicast routing protocol</vt:lpstr>
      <vt:lpstr>Protocol Independent Multicast (PIM)</vt:lpstr>
      <vt:lpstr>PIM Dense Mode</vt:lpstr>
      <vt:lpstr>PIM DM Demo</vt:lpstr>
      <vt:lpstr>PIM DM Demo (2)</vt:lpstr>
      <vt:lpstr>PIM DM Demo (3)</vt:lpstr>
      <vt:lpstr>PIM DM Demo (4)</vt:lpstr>
      <vt:lpstr>PIM DM Demo (5)</vt:lpstr>
      <vt:lpstr>PIM Sparse Mode </vt:lpstr>
      <vt:lpstr>Vai trò của Rendezvous Point (RP)</vt:lpstr>
      <vt:lpstr>PIM SM Demo</vt:lpstr>
      <vt:lpstr>PIM SM Demo (2)</vt:lpstr>
      <vt:lpstr>PIM SM Demo (3)</vt:lpstr>
      <vt:lpstr>PIM SM Demo (4)</vt:lpstr>
      <vt:lpstr>PIM SM Demo (5)</vt:lpstr>
      <vt:lpstr>Thực hành PIM SM</vt:lpstr>
      <vt:lpstr>Một số khái niệm về “Sparse”</vt:lpstr>
      <vt:lpstr>PIM Sparse Mode </vt:lpstr>
      <vt:lpstr>PIM Sparse Mode (2)</vt:lpstr>
      <vt:lpstr>Vai trò của FHR và LHR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mạng IP</dc:title>
  <dc:creator>Pham Huy Hoang</dc:creator>
  <cp:lastModifiedBy>Pham Huy Hoang</cp:lastModifiedBy>
  <cp:revision>1484</cp:revision>
  <dcterms:created xsi:type="dcterms:W3CDTF">2020-04-04T17:17:12Z</dcterms:created>
  <dcterms:modified xsi:type="dcterms:W3CDTF">2022-07-28T13:19:07Z</dcterms:modified>
</cp:coreProperties>
</file>