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87" r:id="rId6"/>
    <p:sldId id="289" r:id="rId7"/>
    <p:sldId id="293" r:id="rId8"/>
    <p:sldId id="295" r:id="rId9"/>
    <p:sldId id="291" r:id="rId10"/>
    <p:sldId id="303" r:id="rId11"/>
    <p:sldId id="296" r:id="rId12"/>
    <p:sldId id="305" r:id="rId13"/>
    <p:sldId id="297" r:id="rId14"/>
    <p:sldId id="284" r:id="rId15"/>
    <p:sldId id="299" r:id="rId16"/>
    <p:sldId id="301" r:id="rId17"/>
    <p:sldId id="302" r:id="rId18"/>
    <p:sldId id="285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1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540" y="882"/>
      </p:cViewPr>
      <p:guideLst>
        <p:guide orient="horz" pos="2160"/>
        <p:guide pos="41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6D0ECB-B649-4AC0-A4D3-69F938CB68B7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F406734-19FD-477B-8C15-4AD979D22A14}">
      <dgm:prSet phldrT="[Văn bản]"/>
      <dgm:spPr/>
      <dgm:t>
        <a:bodyPr/>
        <a:lstStyle/>
        <a:p>
          <a:r>
            <a:rPr lang="en-US" dirty="0" err="1"/>
            <a:t>AutoSar</a:t>
          </a:r>
          <a:r>
            <a:rPr lang="en-US" dirty="0"/>
            <a:t> 4.0</a:t>
          </a:r>
        </a:p>
      </dgm:t>
    </dgm:pt>
    <dgm:pt modelId="{4F772B94-063D-4C3B-A77D-D11ECD393245}" type="parTrans" cxnId="{53B70753-7869-49E5-A5BC-413D7119D2AE}">
      <dgm:prSet/>
      <dgm:spPr/>
      <dgm:t>
        <a:bodyPr/>
        <a:lstStyle/>
        <a:p>
          <a:endParaRPr lang="en-US"/>
        </a:p>
      </dgm:t>
    </dgm:pt>
    <dgm:pt modelId="{725AAD62-7459-454C-8E03-82DF2D3125CA}" type="sibTrans" cxnId="{53B70753-7869-49E5-A5BC-413D7119D2AE}">
      <dgm:prSet/>
      <dgm:spPr/>
      <dgm:t>
        <a:bodyPr/>
        <a:lstStyle/>
        <a:p>
          <a:endParaRPr lang="en-US"/>
        </a:p>
      </dgm:t>
    </dgm:pt>
    <dgm:pt modelId="{6FF59169-68EC-4BA1-B700-9CCF7552066E}">
      <dgm:prSet phldrT="[Văn bản]"/>
      <dgm:spPr/>
      <dgm:t>
        <a:bodyPr/>
        <a:lstStyle/>
        <a:p>
          <a:r>
            <a:rPr lang="en-US" dirty="0"/>
            <a:t>IAR 3.11.1</a:t>
          </a:r>
        </a:p>
      </dgm:t>
    </dgm:pt>
    <dgm:pt modelId="{8A286EA3-53FD-4FCE-A90A-725996DDE324}" type="parTrans" cxnId="{3019E7D6-A025-4B2C-AC23-5BDD50CD63F9}">
      <dgm:prSet/>
      <dgm:spPr/>
      <dgm:t>
        <a:bodyPr/>
        <a:lstStyle/>
        <a:p>
          <a:endParaRPr lang="en-US"/>
        </a:p>
      </dgm:t>
    </dgm:pt>
    <dgm:pt modelId="{6207587B-8003-4504-91C1-2FC7A8A47DDA}" type="sibTrans" cxnId="{3019E7D6-A025-4B2C-AC23-5BDD50CD63F9}">
      <dgm:prSet/>
      <dgm:spPr/>
      <dgm:t>
        <a:bodyPr/>
        <a:lstStyle/>
        <a:p>
          <a:endParaRPr lang="en-US"/>
        </a:p>
      </dgm:t>
    </dgm:pt>
    <dgm:pt modelId="{21B96182-2455-4D1F-97B0-364DC67114EF}">
      <dgm:prSet phldrT="[Văn bản]"/>
      <dgm:spPr/>
      <dgm:t>
        <a:bodyPr/>
        <a:lstStyle/>
        <a:p>
          <a:r>
            <a:rPr lang="en-US" dirty="0" err="1"/>
            <a:t>Protues</a:t>
          </a:r>
          <a:r>
            <a:rPr lang="en-US" dirty="0"/>
            <a:t> 8</a:t>
          </a:r>
        </a:p>
      </dgm:t>
    </dgm:pt>
    <dgm:pt modelId="{11B9E7B6-AEAE-41E2-BA26-78336AB48392}" type="parTrans" cxnId="{1ECB4203-979E-40EF-9DD4-A9F4EEFCB0B3}">
      <dgm:prSet/>
      <dgm:spPr/>
      <dgm:t>
        <a:bodyPr/>
        <a:lstStyle/>
        <a:p>
          <a:endParaRPr lang="en-US"/>
        </a:p>
      </dgm:t>
    </dgm:pt>
    <dgm:pt modelId="{256DB9EC-D638-4C38-AA28-EEEC0508FCFA}" type="sibTrans" cxnId="{1ECB4203-979E-40EF-9DD4-A9F4EEFCB0B3}">
      <dgm:prSet/>
      <dgm:spPr/>
      <dgm:t>
        <a:bodyPr/>
        <a:lstStyle/>
        <a:p>
          <a:endParaRPr lang="en-US"/>
        </a:p>
      </dgm:t>
    </dgm:pt>
    <dgm:pt modelId="{BF596C96-20A9-4A46-BCD5-703FA983E3D9}">
      <dgm:prSet phldrT="[Văn bản]"/>
      <dgm:spPr/>
      <dgm:t>
        <a:bodyPr/>
        <a:lstStyle/>
        <a:p>
          <a:r>
            <a:rPr lang="en-US" dirty="0"/>
            <a:t>GIT 2.22.0</a:t>
          </a:r>
        </a:p>
      </dgm:t>
    </dgm:pt>
    <dgm:pt modelId="{ED6F8DE7-661E-4A6E-B7B0-14DD038EEC10}" type="parTrans" cxnId="{38DF4DA5-73C6-4951-BE0B-402D4DC49644}">
      <dgm:prSet/>
      <dgm:spPr/>
      <dgm:t>
        <a:bodyPr/>
        <a:lstStyle/>
        <a:p>
          <a:endParaRPr lang="en-US"/>
        </a:p>
      </dgm:t>
    </dgm:pt>
    <dgm:pt modelId="{EC08E486-E945-4E97-BDA4-3AA319A3AF17}" type="sibTrans" cxnId="{38DF4DA5-73C6-4951-BE0B-402D4DC49644}">
      <dgm:prSet/>
      <dgm:spPr/>
      <dgm:t>
        <a:bodyPr/>
        <a:lstStyle/>
        <a:p>
          <a:endParaRPr lang="en-US"/>
        </a:p>
      </dgm:t>
    </dgm:pt>
    <dgm:pt modelId="{DF3119D4-0E06-4EC0-862C-C91114444A86}" type="pres">
      <dgm:prSet presAssocID="{C46D0ECB-B649-4AC0-A4D3-69F938CB68B7}" presName="linear" presStyleCnt="0">
        <dgm:presLayoutVars>
          <dgm:dir/>
          <dgm:animLvl val="lvl"/>
          <dgm:resizeHandles val="exact"/>
        </dgm:presLayoutVars>
      </dgm:prSet>
      <dgm:spPr/>
    </dgm:pt>
    <dgm:pt modelId="{798CE9C5-3471-4DD7-8A9C-FFC3C51BE6E8}" type="pres">
      <dgm:prSet presAssocID="{6F406734-19FD-477B-8C15-4AD979D22A14}" presName="parentLin" presStyleCnt="0"/>
      <dgm:spPr/>
    </dgm:pt>
    <dgm:pt modelId="{6E9D60E1-656E-4D18-AE1A-65F556A5D82C}" type="pres">
      <dgm:prSet presAssocID="{6F406734-19FD-477B-8C15-4AD979D22A14}" presName="parentLeftMargin" presStyleLbl="node1" presStyleIdx="0" presStyleCnt="4"/>
      <dgm:spPr/>
    </dgm:pt>
    <dgm:pt modelId="{508A18D1-94CF-4275-ACE0-0FD9DA5705D2}" type="pres">
      <dgm:prSet presAssocID="{6F406734-19FD-477B-8C15-4AD979D22A1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C1DDF0D-EB94-4935-8233-A1D2584947F6}" type="pres">
      <dgm:prSet presAssocID="{6F406734-19FD-477B-8C15-4AD979D22A14}" presName="negativeSpace" presStyleCnt="0"/>
      <dgm:spPr/>
    </dgm:pt>
    <dgm:pt modelId="{915BD30E-A7CD-4BF7-BD1D-C2CD50DF58D2}" type="pres">
      <dgm:prSet presAssocID="{6F406734-19FD-477B-8C15-4AD979D22A14}" presName="childText" presStyleLbl="conFgAcc1" presStyleIdx="0" presStyleCnt="4">
        <dgm:presLayoutVars>
          <dgm:bulletEnabled val="1"/>
        </dgm:presLayoutVars>
      </dgm:prSet>
      <dgm:spPr/>
    </dgm:pt>
    <dgm:pt modelId="{315F8477-32D5-4B42-9C0F-A985BF80EA90}" type="pres">
      <dgm:prSet presAssocID="{725AAD62-7459-454C-8E03-82DF2D3125CA}" presName="spaceBetweenRectangles" presStyleCnt="0"/>
      <dgm:spPr/>
    </dgm:pt>
    <dgm:pt modelId="{2587DB25-36AA-4C58-B858-49DFC0A7FF26}" type="pres">
      <dgm:prSet presAssocID="{6FF59169-68EC-4BA1-B700-9CCF7552066E}" presName="parentLin" presStyleCnt="0"/>
      <dgm:spPr/>
    </dgm:pt>
    <dgm:pt modelId="{904BDC41-A998-44CA-B691-A5C12037C6B2}" type="pres">
      <dgm:prSet presAssocID="{6FF59169-68EC-4BA1-B700-9CCF7552066E}" presName="parentLeftMargin" presStyleLbl="node1" presStyleIdx="0" presStyleCnt="4"/>
      <dgm:spPr/>
    </dgm:pt>
    <dgm:pt modelId="{F7FFE7C8-E104-427A-A3F0-0B7ABEC56B3C}" type="pres">
      <dgm:prSet presAssocID="{6FF59169-68EC-4BA1-B700-9CCF7552066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3EED696-8BCE-4B64-82DC-A1725AFC44F6}" type="pres">
      <dgm:prSet presAssocID="{6FF59169-68EC-4BA1-B700-9CCF7552066E}" presName="negativeSpace" presStyleCnt="0"/>
      <dgm:spPr/>
    </dgm:pt>
    <dgm:pt modelId="{88EBDEFF-4E29-4E6E-82AF-232A958D5F94}" type="pres">
      <dgm:prSet presAssocID="{6FF59169-68EC-4BA1-B700-9CCF7552066E}" presName="childText" presStyleLbl="conFgAcc1" presStyleIdx="1" presStyleCnt="4">
        <dgm:presLayoutVars>
          <dgm:bulletEnabled val="1"/>
        </dgm:presLayoutVars>
      </dgm:prSet>
      <dgm:spPr/>
    </dgm:pt>
    <dgm:pt modelId="{A6600957-88AB-4F16-A4E2-F8B06C7E6895}" type="pres">
      <dgm:prSet presAssocID="{6207587B-8003-4504-91C1-2FC7A8A47DDA}" presName="spaceBetweenRectangles" presStyleCnt="0"/>
      <dgm:spPr/>
    </dgm:pt>
    <dgm:pt modelId="{6CE6B292-72D8-4F56-A851-D55D4A5C8ABF}" type="pres">
      <dgm:prSet presAssocID="{21B96182-2455-4D1F-97B0-364DC67114EF}" presName="parentLin" presStyleCnt="0"/>
      <dgm:spPr/>
    </dgm:pt>
    <dgm:pt modelId="{9FC14C4E-FDD0-43E0-8EBE-A529999F32DE}" type="pres">
      <dgm:prSet presAssocID="{21B96182-2455-4D1F-97B0-364DC67114EF}" presName="parentLeftMargin" presStyleLbl="node1" presStyleIdx="1" presStyleCnt="4"/>
      <dgm:spPr/>
    </dgm:pt>
    <dgm:pt modelId="{EDDA67FC-4449-4490-8EF1-A07CE2F53BE8}" type="pres">
      <dgm:prSet presAssocID="{21B96182-2455-4D1F-97B0-364DC67114E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4E0CE03-CEA6-409B-BAD5-F9ECA33322A3}" type="pres">
      <dgm:prSet presAssocID="{21B96182-2455-4D1F-97B0-364DC67114EF}" presName="negativeSpace" presStyleCnt="0"/>
      <dgm:spPr/>
    </dgm:pt>
    <dgm:pt modelId="{ADF28A85-D505-488F-BEF7-5C844A066E97}" type="pres">
      <dgm:prSet presAssocID="{21B96182-2455-4D1F-97B0-364DC67114EF}" presName="childText" presStyleLbl="conFgAcc1" presStyleIdx="2" presStyleCnt="4">
        <dgm:presLayoutVars>
          <dgm:bulletEnabled val="1"/>
        </dgm:presLayoutVars>
      </dgm:prSet>
      <dgm:spPr/>
    </dgm:pt>
    <dgm:pt modelId="{2FC18375-27EA-4DC3-9DA4-5566E53816D7}" type="pres">
      <dgm:prSet presAssocID="{256DB9EC-D638-4C38-AA28-EEEC0508FCFA}" presName="spaceBetweenRectangles" presStyleCnt="0"/>
      <dgm:spPr/>
    </dgm:pt>
    <dgm:pt modelId="{57432C7B-601F-4CF4-A24D-894C93674A4D}" type="pres">
      <dgm:prSet presAssocID="{BF596C96-20A9-4A46-BCD5-703FA983E3D9}" presName="parentLin" presStyleCnt="0"/>
      <dgm:spPr/>
    </dgm:pt>
    <dgm:pt modelId="{AC31C528-4716-46FC-A4FA-30F2676A5533}" type="pres">
      <dgm:prSet presAssocID="{BF596C96-20A9-4A46-BCD5-703FA983E3D9}" presName="parentLeftMargin" presStyleLbl="node1" presStyleIdx="2" presStyleCnt="4"/>
      <dgm:spPr/>
    </dgm:pt>
    <dgm:pt modelId="{EE4DAE5F-7BF4-4216-B59E-633375853265}" type="pres">
      <dgm:prSet presAssocID="{BF596C96-20A9-4A46-BCD5-703FA983E3D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21C534E-F9F3-4C92-91A2-66204C93AD49}" type="pres">
      <dgm:prSet presAssocID="{BF596C96-20A9-4A46-BCD5-703FA983E3D9}" presName="negativeSpace" presStyleCnt="0"/>
      <dgm:spPr/>
    </dgm:pt>
    <dgm:pt modelId="{D05437C8-0882-4454-9995-DE0B5A8AFEE2}" type="pres">
      <dgm:prSet presAssocID="{BF596C96-20A9-4A46-BCD5-703FA983E3D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ECB4203-979E-40EF-9DD4-A9F4EEFCB0B3}" srcId="{C46D0ECB-B649-4AC0-A4D3-69F938CB68B7}" destId="{21B96182-2455-4D1F-97B0-364DC67114EF}" srcOrd="2" destOrd="0" parTransId="{11B9E7B6-AEAE-41E2-BA26-78336AB48392}" sibTransId="{256DB9EC-D638-4C38-AA28-EEEC0508FCFA}"/>
    <dgm:cxn modelId="{6F3E8008-B75D-40E5-85C2-2F7EF0EB30B2}" type="presOf" srcId="{6F406734-19FD-477B-8C15-4AD979D22A14}" destId="{6E9D60E1-656E-4D18-AE1A-65F556A5D82C}" srcOrd="0" destOrd="0" presId="urn:microsoft.com/office/officeart/2005/8/layout/list1"/>
    <dgm:cxn modelId="{E1429A5C-D4B5-4B6C-BC79-CBDFD10464D9}" type="presOf" srcId="{21B96182-2455-4D1F-97B0-364DC67114EF}" destId="{9FC14C4E-FDD0-43E0-8EBE-A529999F32DE}" srcOrd="0" destOrd="0" presId="urn:microsoft.com/office/officeart/2005/8/layout/list1"/>
    <dgm:cxn modelId="{E36F8A64-C3B5-4C4C-8EDB-0A079B5FE13E}" type="presOf" srcId="{BF596C96-20A9-4A46-BCD5-703FA983E3D9}" destId="{EE4DAE5F-7BF4-4216-B59E-633375853265}" srcOrd="1" destOrd="0" presId="urn:microsoft.com/office/officeart/2005/8/layout/list1"/>
    <dgm:cxn modelId="{013B9A48-5E3C-4A52-9DC7-C9E0EE66A212}" type="presOf" srcId="{6F406734-19FD-477B-8C15-4AD979D22A14}" destId="{508A18D1-94CF-4275-ACE0-0FD9DA5705D2}" srcOrd="1" destOrd="0" presId="urn:microsoft.com/office/officeart/2005/8/layout/list1"/>
    <dgm:cxn modelId="{53B70753-7869-49E5-A5BC-413D7119D2AE}" srcId="{C46D0ECB-B649-4AC0-A4D3-69F938CB68B7}" destId="{6F406734-19FD-477B-8C15-4AD979D22A14}" srcOrd="0" destOrd="0" parTransId="{4F772B94-063D-4C3B-A77D-D11ECD393245}" sibTransId="{725AAD62-7459-454C-8E03-82DF2D3125CA}"/>
    <dgm:cxn modelId="{5FCE8386-E124-48F7-A96C-C948589CAEE4}" type="presOf" srcId="{6FF59169-68EC-4BA1-B700-9CCF7552066E}" destId="{F7FFE7C8-E104-427A-A3F0-0B7ABEC56B3C}" srcOrd="1" destOrd="0" presId="urn:microsoft.com/office/officeart/2005/8/layout/list1"/>
    <dgm:cxn modelId="{36EF7F8D-46EA-4BB5-ADD6-C81F0FF883C1}" type="presOf" srcId="{C46D0ECB-B649-4AC0-A4D3-69F938CB68B7}" destId="{DF3119D4-0E06-4EC0-862C-C91114444A86}" srcOrd="0" destOrd="0" presId="urn:microsoft.com/office/officeart/2005/8/layout/list1"/>
    <dgm:cxn modelId="{D5A239A3-0AB0-4F34-94DF-39F0DD67AD2A}" type="presOf" srcId="{6FF59169-68EC-4BA1-B700-9CCF7552066E}" destId="{904BDC41-A998-44CA-B691-A5C12037C6B2}" srcOrd="0" destOrd="0" presId="urn:microsoft.com/office/officeart/2005/8/layout/list1"/>
    <dgm:cxn modelId="{38DF4DA5-73C6-4951-BE0B-402D4DC49644}" srcId="{C46D0ECB-B649-4AC0-A4D3-69F938CB68B7}" destId="{BF596C96-20A9-4A46-BCD5-703FA983E3D9}" srcOrd="3" destOrd="0" parTransId="{ED6F8DE7-661E-4A6E-B7B0-14DD038EEC10}" sibTransId="{EC08E486-E945-4E97-BDA4-3AA319A3AF17}"/>
    <dgm:cxn modelId="{3019E7D6-A025-4B2C-AC23-5BDD50CD63F9}" srcId="{C46D0ECB-B649-4AC0-A4D3-69F938CB68B7}" destId="{6FF59169-68EC-4BA1-B700-9CCF7552066E}" srcOrd="1" destOrd="0" parTransId="{8A286EA3-53FD-4FCE-A90A-725996DDE324}" sibTransId="{6207587B-8003-4504-91C1-2FC7A8A47DDA}"/>
    <dgm:cxn modelId="{531111D9-2DE8-4D5E-8A9E-D4A0E0F53E68}" type="presOf" srcId="{BF596C96-20A9-4A46-BCD5-703FA983E3D9}" destId="{AC31C528-4716-46FC-A4FA-30F2676A5533}" srcOrd="0" destOrd="0" presId="urn:microsoft.com/office/officeart/2005/8/layout/list1"/>
    <dgm:cxn modelId="{65F49FEB-CC15-4C59-B391-B87BDC86759B}" type="presOf" srcId="{21B96182-2455-4D1F-97B0-364DC67114EF}" destId="{EDDA67FC-4449-4490-8EF1-A07CE2F53BE8}" srcOrd="1" destOrd="0" presId="urn:microsoft.com/office/officeart/2005/8/layout/list1"/>
    <dgm:cxn modelId="{E1BD474B-15FA-4FA7-A54F-FC8BD13B3793}" type="presParOf" srcId="{DF3119D4-0E06-4EC0-862C-C91114444A86}" destId="{798CE9C5-3471-4DD7-8A9C-FFC3C51BE6E8}" srcOrd="0" destOrd="0" presId="urn:microsoft.com/office/officeart/2005/8/layout/list1"/>
    <dgm:cxn modelId="{F8971E7A-7A40-4C08-AD77-7EA794A4895E}" type="presParOf" srcId="{798CE9C5-3471-4DD7-8A9C-FFC3C51BE6E8}" destId="{6E9D60E1-656E-4D18-AE1A-65F556A5D82C}" srcOrd="0" destOrd="0" presId="urn:microsoft.com/office/officeart/2005/8/layout/list1"/>
    <dgm:cxn modelId="{D5CA6715-CD56-42CC-A99C-3ECF58A2443D}" type="presParOf" srcId="{798CE9C5-3471-4DD7-8A9C-FFC3C51BE6E8}" destId="{508A18D1-94CF-4275-ACE0-0FD9DA5705D2}" srcOrd="1" destOrd="0" presId="urn:microsoft.com/office/officeart/2005/8/layout/list1"/>
    <dgm:cxn modelId="{625C2F0E-FF02-4AED-BDAE-EA4FAC3F709F}" type="presParOf" srcId="{DF3119D4-0E06-4EC0-862C-C91114444A86}" destId="{DC1DDF0D-EB94-4935-8233-A1D2584947F6}" srcOrd="1" destOrd="0" presId="urn:microsoft.com/office/officeart/2005/8/layout/list1"/>
    <dgm:cxn modelId="{72F0AFA4-059D-4577-BAE1-4A43B2F6D33B}" type="presParOf" srcId="{DF3119D4-0E06-4EC0-862C-C91114444A86}" destId="{915BD30E-A7CD-4BF7-BD1D-C2CD50DF58D2}" srcOrd="2" destOrd="0" presId="urn:microsoft.com/office/officeart/2005/8/layout/list1"/>
    <dgm:cxn modelId="{19BDFC05-1E44-4BBF-AE09-CD22BD086966}" type="presParOf" srcId="{DF3119D4-0E06-4EC0-862C-C91114444A86}" destId="{315F8477-32D5-4B42-9C0F-A985BF80EA90}" srcOrd="3" destOrd="0" presId="urn:microsoft.com/office/officeart/2005/8/layout/list1"/>
    <dgm:cxn modelId="{01BCFAAF-2025-41C6-84D8-1685D9041F6F}" type="presParOf" srcId="{DF3119D4-0E06-4EC0-862C-C91114444A86}" destId="{2587DB25-36AA-4C58-B858-49DFC0A7FF26}" srcOrd="4" destOrd="0" presId="urn:microsoft.com/office/officeart/2005/8/layout/list1"/>
    <dgm:cxn modelId="{06CEE9F7-4AA9-4432-8D28-C3237725D3D7}" type="presParOf" srcId="{2587DB25-36AA-4C58-B858-49DFC0A7FF26}" destId="{904BDC41-A998-44CA-B691-A5C12037C6B2}" srcOrd="0" destOrd="0" presId="urn:microsoft.com/office/officeart/2005/8/layout/list1"/>
    <dgm:cxn modelId="{A562DB1C-E3BF-4457-AEC7-8283AE717437}" type="presParOf" srcId="{2587DB25-36AA-4C58-B858-49DFC0A7FF26}" destId="{F7FFE7C8-E104-427A-A3F0-0B7ABEC56B3C}" srcOrd="1" destOrd="0" presId="urn:microsoft.com/office/officeart/2005/8/layout/list1"/>
    <dgm:cxn modelId="{664181A2-EDBE-43F3-9B8A-EFE0FD117989}" type="presParOf" srcId="{DF3119D4-0E06-4EC0-862C-C91114444A86}" destId="{E3EED696-8BCE-4B64-82DC-A1725AFC44F6}" srcOrd="5" destOrd="0" presId="urn:microsoft.com/office/officeart/2005/8/layout/list1"/>
    <dgm:cxn modelId="{13444997-F1A5-4EB1-8AAC-1E80AC32D6F0}" type="presParOf" srcId="{DF3119D4-0E06-4EC0-862C-C91114444A86}" destId="{88EBDEFF-4E29-4E6E-82AF-232A958D5F94}" srcOrd="6" destOrd="0" presId="urn:microsoft.com/office/officeart/2005/8/layout/list1"/>
    <dgm:cxn modelId="{7EE2851F-B38C-4441-841F-ACE9A664FA6D}" type="presParOf" srcId="{DF3119D4-0E06-4EC0-862C-C91114444A86}" destId="{A6600957-88AB-4F16-A4E2-F8B06C7E6895}" srcOrd="7" destOrd="0" presId="urn:microsoft.com/office/officeart/2005/8/layout/list1"/>
    <dgm:cxn modelId="{1719A816-A2E8-4EAD-893D-7264737C2699}" type="presParOf" srcId="{DF3119D4-0E06-4EC0-862C-C91114444A86}" destId="{6CE6B292-72D8-4F56-A851-D55D4A5C8ABF}" srcOrd="8" destOrd="0" presId="urn:microsoft.com/office/officeart/2005/8/layout/list1"/>
    <dgm:cxn modelId="{9F1411E6-514A-47A2-9D1C-1C57E77EC2D0}" type="presParOf" srcId="{6CE6B292-72D8-4F56-A851-D55D4A5C8ABF}" destId="{9FC14C4E-FDD0-43E0-8EBE-A529999F32DE}" srcOrd="0" destOrd="0" presId="urn:microsoft.com/office/officeart/2005/8/layout/list1"/>
    <dgm:cxn modelId="{4621B2D2-632F-4DFC-8DD7-4B9A253C4BA4}" type="presParOf" srcId="{6CE6B292-72D8-4F56-A851-D55D4A5C8ABF}" destId="{EDDA67FC-4449-4490-8EF1-A07CE2F53BE8}" srcOrd="1" destOrd="0" presId="urn:microsoft.com/office/officeart/2005/8/layout/list1"/>
    <dgm:cxn modelId="{9C8DB8DF-EC19-42C7-AE04-3A64D99699DE}" type="presParOf" srcId="{DF3119D4-0E06-4EC0-862C-C91114444A86}" destId="{54E0CE03-CEA6-409B-BAD5-F9ECA33322A3}" srcOrd="9" destOrd="0" presId="urn:microsoft.com/office/officeart/2005/8/layout/list1"/>
    <dgm:cxn modelId="{87FDF142-1E64-41C5-90B7-FE1D8E680338}" type="presParOf" srcId="{DF3119D4-0E06-4EC0-862C-C91114444A86}" destId="{ADF28A85-D505-488F-BEF7-5C844A066E97}" srcOrd="10" destOrd="0" presId="urn:microsoft.com/office/officeart/2005/8/layout/list1"/>
    <dgm:cxn modelId="{488E8A71-EEED-4C84-8C0D-63B8AD64C848}" type="presParOf" srcId="{DF3119D4-0E06-4EC0-862C-C91114444A86}" destId="{2FC18375-27EA-4DC3-9DA4-5566E53816D7}" srcOrd="11" destOrd="0" presId="urn:microsoft.com/office/officeart/2005/8/layout/list1"/>
    <dgm:cxn modelId="{3FEEEA51-66A5-4857-AF09-F430A5AAE02E}" type="presParOf" srcId="{DF3119D4-0E06-4EC0-862C-C91114444A86}" destId="{57432C7B-601F-4CF4-A24D-894C93674A4D}" srcOrd="12" destOrd="0" presId="urn:microsoft.com/office/officeart/2005/8/layout/list1"/>
    <dgm:cxn modelId="{B4FEC0CB-F4BC-4738-9164-03B6D4E504EF}" type="presParOf" srcId="{57432C7B-601F-4CF4-A24D-894C93674A4D}" destId="{AC31C528-4716-46FC-A4FA-30F2676A5533}" srcOrd="0" destOrd="0" presId="urn:microsoft.com/office/officeart/2005/8/layout/list1"/>
    <dgm:cxn modelId="{C6D45004-5FB8-4EFD-A5A1-6536A10B7DA0}" type="presParOf" srcId="{57432C7B-601F-4CF4-A24D-894C93674A4D}" destId="{EE4DAE5F-7BF4-4216-B59E-633375853265}" srcOrd="1" destOrd="0" presId="urn:microsoft.com/office/officeart/2005/8/layout/list1"/>
    <dgm:cxn modelId="{FD713088-9480-4D97-852A-BBC61A04D0E6}" type="presParOf" srcId="{DF3119D4-0E06-4EC0-862C-C91114444A86}" destId="{121C534E-F9F3-4C92-91A2-66204C93AD49}" srcOrd="13" destOrd="0" presId="urn:microsoft.com/office/officeart/2005/8/layout/list1"/>
    <dgm:cxn modelId="{84B9B553-32E0-466E-AC97-4BEBCA11CE25}" type="presParOf" srcId="{DF3119D4-0E06-4EC0-862C-C91114444A86}" destId="{D05437C8-0882-4454-9995-DE0B5A8AFEE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42A392-A8AA-429B-A1F7-910337C377B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9AB9C48-6906-4BD1-8902-BDE8FC165304}">
      <dgm:prSet phldrT="[Văn bản]" custT="1"/>
      <dgm:spPr/>
      <dgm:t>
        <a:bodyPr/>
        <a:lstStyle/>
        <a:p>
          <a:r>
            <a:rPr lang="en-US" sz="4800" b="1" dirty="0" err="1"/>
            <a:t>Spi_Init</a:t>
          </a:r>
          <a:endParaRPr lang="en-US" sz="4800" b="1" dirty="0"/>
        </a:p>
      </dgm:t>
    </dgm:pt>
    <dgm:pt modelId="{E1DF21BD-E35D-4747-90EF-9AF3AA42D3A1}" type="parTrans" cxnId="{8AB3FBBC-3A0E-4396-B9DC-E49F96C97A3A}">
      <dgm:prSet/>
      <dgm:spPr/>
      <dgm:t>
        <a:bodyPr/>
        <a:lstStyle/>
        <a:p>
          <a:endParaRPr lang="en-US"/>
        </a:p>
      </dgm:t>
    </dgm:pt>
    <dgm:pt modelId="{6E5BDEA6-2F4B-497D-A0BE-82035BAB9348}" type="sibTrans" cxnId="{8AB3FBBC-3A0E-4396-B9DC-E49F96C97A3A}">
      <dgm:prSet/>
      <dgm:spPr/>
      <dgm:t>
        <a:bodyPr/>
        <a:lstStyle/>
        <a:p>
          <a:endParaRPr lang="en-US"/>
        </a:p>
      </dgm:t>
    </dgm:pt>
    <dgm:pt modelId="{AE211819-A6FB-4DF4-BFA4-D45EB805AB27}">
      <dgm:prSet phldrT="[Văn bản]" custT="1"/>
      <dgm:spPr/>
      <dgm:t>
        <a:bodyPr/>
        <a:lstStyle/>
        <a:p>
          <a:r>
            <a:rPr lang="en-US" sz="3200" b="0" i="0" dirty="0" err="1"/>
            <a:t>SWS_Spi_00298</a:t>
          </a:r>
          <a:endParaRPr lang="en-US" sz="3200" b="0" dirty="0"/>
        </a:p>
      </dgm:t>
    </dgm:pt>
    <dgm:pt modelId="{FC1A7B4C-E7E1-4000-9291-7887EA6EF60C}" type="parTrans" cxnId="{99A2D135-E394-4790-8A91-6E5CD40570D1}">
      <dgm:prSet/>
      <dgm:spPr/>
      <dgm:t>
        <a:bodyPr/>
        <a:lstStyle/>
        <a:p>
          <a:endParaRPr lang="en-US"/>
        </a:p>
      </dgm:t>
    </dgm:pt>
    <dgm:pt modelId="{6A7F0D5C-7299-4DE2-A916-AECBF9F3F8CA}" type="sibTrans" cxnId="{99A2D135-E394-4790-8A91-6E5CD40570D1}">
      <dgm:prSet/>
      <dgm:spPr/>
      <dgm:t>
        <a:bodyPr/>
        <a:lstStyle/>
        <a:p>
          <a:endParaRPr lang="en-US"/>
        </a:p>
      </dgm:t>
    </dgm:pt>
    <dgm:pt modelId="{A0549FDB-C4FC-41EE-90AB-AFFECC5DB024}">
      <dgm:prSet phldrT="[Văn bản]" custT="1"/>
      <dgm:spPr/>
      <dgm:t>
        <a:bodyPr/>
        <a:lstStyle/>
        <a:p>
          <a:r>
            <a:rPr lang="en-US" sz="3200" b="0" i="0" dirty="0" err="1"/>
            <a:t>SWS_Spi_00299</a:t>
          </a:r>
          <a:endParaRPr lang="en-US" sz="3200" b="0" dirty="0"/>
        </a:p>
      </dgm:t>
    </dgm:pt>
    <dgm:pt modelId="{CACF7102-3AFE-402D-9298-D18286E32894}" type="parTrans" cxnId="{86CDCE98-031A-45E2-A19D-39A2604F4650}">
      <dgm:prSet/>
      <dgm:spPr/>
      <dgm:t>
        <a:bodyPr/>
        <a:lstStyle/>
        <a:p>
          <a:endParaRPr lang="en-US"/>
        </a:p>
      </dgm:t>
    </dgm:pt>
    <dgm:pt modelId="{B12B6E27-A5FC-4026-9E20-0D0EA1BEEA78}" type="sibTrans" cxnId="{86CDCE98-031A-45E2-A19D-39A2604F4650}">
      <dgm:prSet/>
      <dgm:spPr/>
      <dgm:t>
        <a:bodyPr/>
        <a:lstStyle/>
        <a:p>
          <a:endParaRPr lang="en-US"/>
        </a:p>
      </dgm:t>
    </dgm:pt>
    <dgm:pt modelId="{6A18A6D9-9347-4754-AD68-46CC39FEFE22}">
      <dgm:prSet phldrT="[Văn bản]" custT="1"/>
      <dgm:spPr/>
      <dgm:t>
        <a:bodyPr/>
        <a:lstStyle/>
        <a:p>
          <a:r>
            <a:rPr lang="en-US" sz="3200" b="0" i="0" dirty="0" err="1"/>
            <a:t>SWS_Spi_00013</a:t>
          </a:r>
          <a:endParaRPr lang="en-US" sz="3200" b="0" dirty="0"/>
        </a:p>
      </dgm:t>
    </dgm:pt>
    <dgm:pt modelId="{0AB0F9F2-A448-4A4F-A309-15DC9D7D7A99}" type="parTrans" cxnId="{72E2318A-791D-4157-BA9E-578694C6C5A3}">
      <dgm:prSet/>
      <dgm:spPr/>
      <dgm:t>
        <a:bodyPr/>
        <a:lstStyle/>
        <a:p>
          <a:endParaRPr lang="en-US"/>
        </a:p>
      </dgm:t>
    </dgm:pt>
    <dgm:pt modelId="{9BFDFA3D-2AA7-4104-9390-B2531669DC2D}" type="sibTrans" cxnId="{72E2318A-791D-4157-BA9E-578694C6C5A3}">
      <dgm:prSet/>
      <dgm:spPr/>
      <dgm:t>
        <a:bodyPr/>
        <a:lstStyle/>
        <a:p>
          <a:endParaRPr lang="en-US"/>
        </a:p>
      </dgm:t>
    </dgm:pt>
    <dgm:pt modelId="{A336F721-0A79-4C72-8D41-2D83B41D4227}">
      <dgm:prSet phldrT="[Văn bản]" custT="1"/>
      <dgm:spPr/>
      <dgm:t>
        <a:bodyPr/>
        <a:lstStyle/>
        <a:p>
          <a:r>
            <a:rPr lang="en-US" sz="3200" b="0" i="0" dirty="0" err="1"/>
            <a:t>SWS_Spi_00082</a:t>
          </a:r>
          <a:endParaRPr lang="en-US" sz="3200" b="0" dirty="0"/>
        </a:p>
      </dgm:t>
    </dgm:pt>
    <dgm:pt modelId="{488013A2-B217-4AE7-A941-BF15964123D4}" type="parTrans" cxnId="{19BAE775-4900-4BB6-9F09-D00A8318C549}">
      <dgm:prSet/>
      <dgm:spPr/>
      <dgm:t>
        <a:bodyPr/>
        <a:lstStyle/>
        <a:p>
          <a:endParaRPr lang="en-US"/>
        </a:p>
      </dgm:t>
    </dgm:pt>
    <dgm:pt modelId="{ED62DD63-2F34-4087-9FB1-0A7D8DF6D424}" type="sibTrans" cxnId="{19BAE775-4900-4BB6-9F09-D00A8318C549}">
      <dgm:prSet/>
      <dgm:spPr/>
      <dgm:t>
        <a:bodyPr/>
        <a:lstStyle/>
        <a:p>
          <a:endParaRPr lang="en-US"/>
        </a:p>
      </dgm:t>
    </dgm:pt>
    <dgm:pt modelId="{20642625-6E1E-41AE-884D-18B4E7D15699}">
      <dgm:prSet phldrT="[Văn bản]" custT="1"/>
      <dgm:spPr/>
      <dgm:t>
        <a:bodyPr/>
        <a:lstStyle/>
        <a:p>
          <a:r>
            <a:rPr lang="en-US" sz="3200" b="0" i="0" dirty="0" err="1"/>
            <a:t>SWS_Spi_00015</a:t>
          </a:r>
          <a:endParaRPr lang="en-US" sz="3200" b="0" dirty="0"/>
        </a:p>
      </dgm:t>
    </dgm:pt>
    <dgm:pt modelId="{D169C654-0DA8-443D-B544-CBE2ECADAB83}" type="parTrans" cxnId="{AB1D4F28-62DB-4CD2-BC6E-9772542CE512}">
      <dgm:prSet/>
      <dgm:spPr/>
      <dgm:t>
        <a:bodyPr/>
        <a:lstStyle/>
        <a:p>
          <a:endParaRPr lang="en-US"/>
        </a:p>
      </dgm:t>
    </dgm:pt>
    <dgm:pt modelId="{B48DF5D8-A096-489B-95E3-4D1543172CAF}" type="sibTrans" cxnId="{AB1D4F28-62DB-4CD2-BC6E-9772542CE512}">
      <dgm:prSet/>
      <dgm:spPr/>
      <dgm:t>
        <a:bodyPr/>
        <a:lstStyle/>
        <a:p>
          <a:endParaRPr lang="en-US"/>
        </a:p>
      </dgm:t>
    </dgm:pt>
    <dgm:pt modelId="{9D4DB0BF-19A0-4C54-97F0-CDD3BEC12ED5}">
      <dgm:prSet phldrT="[Văn bản]" custT="1"/>
      <dgm:spPr/>
      <dgm:t>
        <a:bodyPr/>
        <a:lstStyle/>
        <a:p>
          <a:r>
            <a:rPr lang="en-US" sz="3200" b="0" i="0" dirty="0" err="1"/>
            <a:t>SWS_Spi_00151</a:t>
          </a:r>
          <a:endParaRPr lang="en-US" sz="3200" b="0" dirty="0"/>
        </a:p>
      </dgm:t>
    </dgm:pt>
    <dgm:pt modelId="{35A0BC34-7183-4E56-AEC9-D40197E0CCDD}" type="parTrans" cxnId="{9692B1BF-4630-48CF-97DF-5DED292CFE09}">
      <dgm:prSet/>
      <dgm:spPr/>
      <dgm:t>
        <a:bodyPr/>
        <a:lstStyle/>
        <a:p>
          <a:endParaRPr lang="en-US"/>
        </a:p>
      </dgm:t>
    </dgm:pt>
    <dgm:pt modelId="{7EA2B369-986C-4E33-954F-C5D49005F031}" type="sibTrans" cxnId="{9692B1BF-4630-48CF-97DF-5DED292CFE09}">
      <dgm:prSet/>
      <dgm:spPr/>
      <dgm:t>
        <a:bodyPr/>
        <a:lstStyle/>
        <a:p>
          <a:endParaRPr lang="en-US"/>
        </a:p>
      </dgm:t>
    </dgm:pt>
    <dgm:pt modelId="{E821B137-47FF-4BD7-9077-9855C75F5144}" type="pres">
      <dgm:prSet presAssocID="{1B42A392-A8AA-429B-A1F7-910337C377BB}" presName="linear" presStyleCnt="0">
        <dgm:presLayoutVars>
          <dgm:animLvl val="lvl"/>
          <dgm:resizeHandles val="exact"/>
        </dgm:presLayoutVars>
      </dgm:prSet>
      <dgm:spPr/>
    </dgm:pt>
    <dgm:pt modelId="{50F2F422-5D76-4944-A589-4851E882DA2A}" type="pres">
      <dgm:prSet presAssocID="{99AB9C48-6906-4BD1-8902-BDE8FC16530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13FC0F4-7EB3-4096-9F20-246CB7474F28}" type="pres">
      <dgm:prSet presAssocID="{99AB9C48-6906-4BD1-8902-BDE8FC16530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B37660D-20DF-4C52-8626-91B396BE6B41}" type="presOf" srcId="{1B42A392-A8AA-429B-A1F7-910337C377BB}" destId="{E821B137-47FF-4BD7-9077-9855C75F5144}" srcOrd="0" destOrd="0" presId="urn:microsoft.com/office/officeart/2005/8/layout/vList2"/>
    <dgm:cxn modelId="{6CC06226-1AA9-4737-9C18-5D6BC72BBD16}" type="presOf" srcId="{A0549FDB-C4FC-41EE-90AB-AFFECC5DB024}" destId="{613FC0F4-7EB3-4096-9F20-246CB7474F28}" srcOrd="0" destOrd="1" presId="urn:microsoft.com/office/officeart/2005/8/layout/vList2"/>
    <dgm:cxn modelId="{AB1D4F28-62DB-4CD2-BC6E-9772542CE512}" srcId="{99AB9C48-6906-4BD1-8902-BDE8FC165304}" destId="{20642625-6E1E-41AE-884D-18B4E7D15699}" srcOrd="4" destOrd="0" parTransId="{D169C654-0DA8-443D-B544-CBE2ECADAB83}" sibTransId="{B48DF5D8-A096-489B-95E3-4D1543172CAF}"/>
    <dgm:cxn modelId="{99A2D135-E394-4790-8A91-6E5CD40570D1}" srcId="{99AB9C48-6906-4BD1-8902-BDE8FC165304}" destId="{AE211819-A6FB-4DF4-BFA4-D45EB805AB27}" srcOrd="0" destOrd="0" parTransId="{FC1A7B4C-E7E1-4000-9291-7887EA6EF60C}" sibTransId="{6A7F0D5C-7299-4DE2-A916-AECBF9F3F8CA}"/>
    <dgm:cxn modelId="{19F0CD61-F34F-467D-AB1D-EB23E1514798}" type="presOf" srcId="{99AB9C48-6906-4BD1-8902-BDE8FC165304}" destId="{50F2F422-5D76-4944-A589-4851E882DA2A}" srcOrd="0" destOrd="0" presId="urn:microsoft.com/office/officeart/2005/8/layout/vList2"/>
    <dgm:cxn modelId="{19BAE775-4900-4BB6-9F09-D00A8318C549}" srcId="{99AB9C48-6906-4BD1-8902-BDE8FC165304}" destId="{A336F721-0A79-4C72-8D41-2D83B41D4227}" srcOrd="3" destOrd="0" parTransId="{488013A2-B217-4AE7-A941-BF15964123D4}" sibTransId="{ED62DD63-2F34-4087-9FB1-0A7D8DF6D424}"/>
    <dgm:cxn modelId="{B0D2427F-EBF9-4608-9100-B273ABC6DEF7}" type="presOf" srcId="{A336F721-0A79-4C72-8D41-2D83B41D4227}" destId="{613FC0F4-7EB3-4096-9F20-246CB7474F28}" srcOrd="0" destOrd="3" presId="urn:microsoft.com/office/officeart/2005/8/layout/vList2"/>
    <dgm:cxn modelId="{72E2318A-791D-4157-BA9E-578694C6C5A3}" srcId="{99AB9C48-6906-4BD1-8902-BDE8FC165304}" destId="{6A18A6D9-9347-4754-AD68-46CC39FEFE22}" srcOrd="2" destOrd="0" parTransId="{0AB0F9F2-A448-4A4F-A309-15DC9D7D7A99}" sibTransId="{9BFDFA3D-2AA7-4104-9390-B2531669DC2D}"/>
    <dgm:cxn modelId="{86CDCE98-031A-45E2-A19D-39A2604F4650}" srcId="{99AB9C48-6906-4BD1-8902-BDE8FC165304}" destId="{A0549FDB-C4FC-41EE-90AB-AFFECC5DB024}" srcOrd="1" destOrd="0" parTransId="{CACF7102-3AFE-402D-9298-D18286E32894}" sibTransId="{B12B6E27-A5FC-4026-9E20-0D0EA1BEEA78}"/>
    <dgm:cxn modelId="{74F8639B-6ECF-40D6-AC42-494DFDD4F6C5}" type="presOf" srcId="{AE211819-A6FB-4DF4-BFA4-D45EB805AB27}" destId="{613FC0F4-7EB3-4096-9F20-246CB7474F28}" srcOrd="0" destOrd="0" presId="urn:microsoft.com/office/officeart/2005/8/layout/vList2"/>
    <dgm:cxn modelId="{5324F5A6-D35C-4110-9159-565A27059872}" type="presOf" srcId="{20642625-6E1E-41AE-884D-18B4E7D15699}" destId="{613FC0F4-7EB3-4096-9F20-246CB7474F28}" srcOrd="0" destOrd="4" presId="urn:microsoft.com/office/officeart/2005/8/layout/vList2"/>
    <dgm:cxn modelId="{8AB3FBBC-3A0E-4396-B9DC-E49F96C97A3A}" srcId="{1B42A392-A8AA-429B-A1F7-910337C377BB}" destId="{99AB9C48-6906-4BD1-8902-BDE8FC165304}" srcOrd="0" destOrd="0" parTransId="{E1DF21BD-E35D-4747-90EF-9AF3AA42D3A1}" sibTransId="{6E5BDEA6-2F4B-497D-A0BE-82035BAB9348}"/>
    <dgm:cxn modelId="{9692B1BF-4630-48CF-97DF-5DED292CFE09}" srcId="{99AB9C48-6906-4BD1-8902-BDE8FC165304}" destId="{9D4DB0BF-19A0-4C54-97F0-CDD3BEC12ED5}" srcOrd="5" destOrd="0" parTransId="{35A0BC34-7183-4E56-AEC9-D40197E0CCDD}" sibTransId="{7EA2B369-986C-4E33-954F-C5D49005F031}"/>
    <dgm:cxn modelId="{14B5CFF0-709C-4899-8622-BA04E8CD2D02}" type="presOf" srcId="{9D4DB0BF-19A0-4C54-97F0-CDD3BEC12ED5}" destId="{613FC0F4-7EB3-4096-9F20-246CB7474F28}" srcOrd="0" destOrd="5" presId="urn:microsoft.com/office/officeart/2005/8/layout/vList2"/>
    <dgm:cxn modelId="{0652D9F4-749E-4EC7-BF3C-B8D49B6EFB24}" type="presOf" srcId="{6A18A6D9-9347-4754-AD68-46CC39FEFE22}" destId="{613FC0F4-7EB3-4096-9F20-246CB7474F28}" srcOrd="0" destOrd="2" presId="urn:microsoft.com/office/officeart/2005/8/layout/vList2"/>
    <dgm:cxn modelId="{98791F55-344E-49FA-AFA0-06231D3C553E}" type="presParOf" srcId="{E821B137-47FF-4BD7-9077-9855C75F5144}" destId="{50F2F422-5D76-4944-A589-4851E882DA2A}" srcOrd="0" destOrd="0" presId="urn:microsoft.com/office/officeart/2005/8/layout/vList2"/>
    <dgm:cxn modelId="{2E27982D-1F2F-4B66-BFEF-1A2493C17CAD}" type="presParOf" srcId="{E821B137-47FF-4BD7-9077-9855C75F5144}" destId="{613FC0F4-7EB3-4096-9F20-246CB7474F2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BFAF72-DB8E-4A5B-8EDF-089DA0E52F27}" type="doc">
      <dgm:prSet loTypeId="urn:microsoft.com/office/officeart/2005/8/layout/chevron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67380C9-697B-4EBB-AF85-0994ED30A1F7}">
      <dgm:prSet phldrT="[Văn bản]"/>
      <dgm:spPr/>
      <dgm:t>
        <a:bodyPr/>
        <a:lstStyle/>
        <a:p>
          <a:r>
            <a:rPr lang="en-US" dirty="0" err="1"/>
            <a:t>Spi_Init</a:t>
          </a:r>
          <a:endParaRPr lang="en-US" dirty="0"/>
        </a:p>
      </dgm:t>
    </dgm:pt>
    <dgm:pt modelId="{3B932E76-D076-450A-AAAF-42FCFE614E98}" type="parTrans" cxnId="{A3B734DD-8F90-466E-97FB-D90D9208DB39}">
      <dgm:prSet/>
      <dgm:spPr/>
      <dgm:t>
        <a:bodyPr/>
        <a:lstStyle/>
        <a:p>
          <a:endParaRPr lang="en-US"/>
        </a:p>
      </dgm:t>
    </dgm:pt>
    <dgm:pt modelId="{EDC130CB-2EDF-4462-BEF3-BBC5CFC64D70}" type="sibTrans" cxnId="{A3B734DD-8F90-466E-97FB-D90D9208DB39}">
      <dgm:prSet/>
      <dgm:spPr/>
      <dgm:t>
        <a:bodyPr/>
        <a:lstStyle/>
        <a:p>
          <a:endParaRPr lang="en-US"/>
        </a:p>
      </dgm:t>
    </dgm:pt>
    <dgm:pt modelId="{988BD75F-831A-4339-A078-C01FD38C661A}">
      <dgm:prSet phldrT="[Văn bản]" phldr="1"/>
      <dgm:spPr/>
      <dgm:t>
        <a:bodyPr/>
        <a:lstStyle/>
        <a:p>
          <a:endParaRPr lang="en-US"/>
        </a:p>
      </dgm:t>
    </dgm:pt>
    <dgm:pt modelId="{C0149BED-EB14-43D2-BBCE-8CAED503E97D}" type="parTrans" cxnId="{2A3A6E2D-5DEF-4612-91EF-79E183EA61FA}">
      <dgm:prSet/>
      <dgm:spPr/>
      <dgm:t>
        <a:bodyPr/>
        <a:lstStyle/>
        <a:p>
          <a:endParaRPr lang="en-US"/>
        </a:p>
      </dgm:t>
    </dgm:pt>
    <dgm:pt modelId="{F54EB555-947F-4D89-A142-79663207538C}" type="sibTrans" cxnId="{2A3A6E2D-5DEF-4612-91EF-79E183EA61FA}">
      <dgm:prSet/>
      <dgm:spPr/>
      <dgm:t>
        <a:bodyPr/>
        <a:lstStyle/>
        <a:p>
          <a:endParaRPr lang="en-US"/>
        </a:p>
      </dgm:t>
    </dgm:pt>
    <dgm:pt modelId="{2CD44A00-D489-45FA-B2C3-577B4D8587D9}">
      <dgm:prSet phldrT="[Văn bản]" phldr="1"/>
      <dgm:spPr/>
      <dgm:t>
        <a:bodyPr/>
        <a:lstStyle/>
        <a:p>
          <a:endParaRPr lang="en-US"/>
        </a:p>
      </dgm:t>
    </dgm:pt>
    <dgm:pt modelId="{79286088-86D2-443E-8C98-FB1DFE5EF065}" type="parTrans" cxnId="{635CF14D-53A9-462C-B2B1-5C81BC187369}">
      <dgm:prSet/>
      <dgm:spPr/>
      <dgm:t>
        <a:bodyPr/>
        <a:lstStyle/>
        <a:p>
          <a:endParaRPr lang="en-US"/>
        </a:p>
      </dgm:t>
    </dgm:pt>
    <dgm:pt modelId="{B841F79F-4393-495A-991B-4B8FF5E9B380}" type="sibTrans" cxnId="{635CF14D-53A9-462C-B2B1-5C81BC187369}">
      <dgm:prSet/>
      <dgm:spPr/>
      <dgm:t>
        <a:bodyPr/>
        <a:lstStyle/>
        <a:p>
          <a:endParaRPr lang="en-US"/>
        </a:p>
      </dgm:t>
    </dgm:pt>
    <dgm:pt modelId="{AC99E28E-842E-4747-AAFA-BAE3E03BD2B1}">
      <dgm:prSet phldrT="[Văn bản]"/>
      <dgm:spPr/>
      <dgm:t>
        <a:bodyPr/>
        <a:lstStyle/>
        <a:p>
          <a:r>
            <a:rPr lang="en-US" dirty="0" err="1"/>
            <a:t>Spi_DeInit</a:t>
          </a:r>
          <a:endParaRPr lang="en-US" dirty="0"/>
        </a:p>
      </dgm:t>
    </dgm:pt>
    <dgm:pt modelId="{52CEA42D-E1FF-45A9-BF32-5DA8016C5DCC}" type="parTrans" cxnId="{184D2D77-10A9-4C2F-BDF8-5182AA8220D6}">
      <dgm:prSet/>
      <dgm:spPr/>
      <dgm:t>
        <a:bodyPr/>
        <a:lstStyle/>
        <a:p>
          <a:endParaRPr lang="en-US"/>
        </a:p>
      </dgm:t>
    </dgm:pt>
    <dgm:pt modelId="{AAAC3F2F-7C32-4832-B254-3FC972766F79}" type="sibTrans" cxnId="{184D2D77-10A9-4C2F-BDF8-5182AA8220D6}">
      <dgm:prSet/>
      <dgm:spPr/>
      <dgm:t>
        <a:bodyPr/>
        <a:lstStyle/>
        <a:p>
          <a:endParaRPr lang="en-US"/>
        </a:p>
      </dgm:t>
    </dgm:pt>
    <dgm:pt modelId="{7D4CAD9E-5B27-4EC9-9879-2C800DD37C8E}">
      <dgm:prSet phldrT="[Văn bản]" phldr="1"/>
      <dgm:spPr/>
      <dgm:t>
        <a:bodyPr/>
        <a:lstStyle/>
        <a:p>
          <a:endParaRPr lang="en-US"/>
        </a:p>
      </dgm:t>
    </dgm:pt>
    <dgm:pt modelId="{5E2CB039-5A39-4EC3-AC3F-B3F34F42D69E}" type="parTrans" cxnId="{3A1525EC-D477-47C4-A41A-3F48ABBC76C8}">
      <dgm:prSet/>
      <dgm:spPr/>
      <dgm:t>
        <a:bodyPr/>
        <a:lstStyle/>
        <a:p>
          <a:endParaRPr lang="en-US"/>
        </a:p>
      </dgm:t>
    </dgm:pt>
    <dgm:pt modelId="{1317CB22-71D9-4648-82D5-498BF2DB1C1A}" type="sibTrans" cxnId="{3A1525EC-D477-47C4-A41A-3F48ABBC76C8}">
      <dgm:prSet/>
      <dgm:spPr/>
      <dgm:t>
        <a:bodyPr/>
        <a:lstStyle/>
        <a:p>
          <a:endParaRPr lang="en-US"/>
        </a:p>
      </dgm:t>
    </dgm:pt>
    <dgm:pt modelId="{DCBC3827-17DC-4D2D-9C9C-FEDCC017D510}">
      <dgm:prSet phldrT="[Văn bản]" phldr="1"/>
      <dgm:spPr/>
      <dgm:t>
        <a:bodyPr/>
        <a:lstStyle/>
        <a:p>
          <a:endParaRPr lang="en-US"/>
        </a:p>
      </dgm:t>
    </dgm:pt>
    <dgm:pt modelId="{1EAAF3BE-D60F-4B37-A6AE-220506718F9A}" type="parTrans" cxnId="{19119920-4E1C-4538-8775-B6D8E45BC4BA}">
      <dgm:prSet/>
      <dgm:spPr/>
      <dgm:t>
        <a:bodyPr/>
        <a:lstStyle/>
        <a:p>
          <a:endParaRPr lang="en-US"/>
        </a:p>
      </dgm:t>
    </dgm:pt>
    <dgm:pt modelId="{7856C276-7765-481D-A51A-8ACEB47FD628}" type="sibTrans" cxnId="{19119920-4E1C-4538-8775-B6D8E45BC4BA}">
      <dgm:prSet/>
      <dgm:spPr/>
      <dgm:t>
        <a:bodyPr/>
        <a:lstStyle/>
        <a:p>
          <a:endParaRPr lang="en-US"/>
        </a:p>
      </dgm:t>
    </dgm:pt>
    <dgm:pt modelId="{4F1A9067-1D50-45FD-ADAE-39766437D803}">
      <dgm:prSet phldrT="[Văn bản]"/>
      <dgm:spPr/>
      <dgm:t>
        <a:bodyPr/>
        <a:lstStyle/>
        <a:p>
          <a:r>
            <a:rPr lang="en-US" dirty="0" err="1"/>
            <a:t>Spi_WriteIB</a:t>
          </a:r>
          <a:endParaRPr lang="en-US" dirty="0"/>
        </a:p>
      </dgm:t>
    </dgm:pt>
    <dgm:pt modelId="{458D9637-D040-460F-862D-6C6138A53B4F}" type="parTrans" cxnId="{0B61AD62-AC88-4617-B0D3-F4B1A805F1E6}">
      <dgm:prSet/>
      <dgm:spPr/>
      <dgm:t>
        <a:bodyPr/>
        <a:lstStyle/>
        <a:p>
          <a:endParaRPr lang="en-US"/>
        </a:p>
      </dgm:t>
    </dgm:pt>
    <dgm:pt modelId="{9F5C4D2A-401B-43F5-AD6A-F6429C46DD01}" type="sibTrans" cxnId="{0B61AD62-AC88-4617-B0D3-F4B1A805F1E6}">
      <dgm:prSet/>
      <dgm:spPr/>
      <dgm:t>
        <a:bodyPr/>
        <a:lstStyle/>
        <a:p>
          <a:endParaRPr lang="en-US"/>
        </a:p>
      </dgm:t>
    </dgm:pt>
    <dgm:pt modelId="{7B61B6BA-7EB1-43BA-8DB2-4456CF4D2185}">
      <dgm:prSet phldrT="[Văn bản]" phldr="1"/>
      <dgm:spPr/>
      <dgm:t>
        <a:bodyPr/>
        <a:lstStyle/>
        <a:p>
          <a:endParaRPr lang="en-US"/>
        </a:p>
      </dgm:t>
    </dgm:pt>
    <dgm:pt modelId="{579382BD-EE3E-4165-8D62-112ADC567C09}" type="parTrans" cxnId="{CB476738-3ACA-4CC5-882E-FE2CA233253D}">
      <dgm:prSet/>
      <dgm:spPr/>
      <dgm:t>
        <a:bodyPr/>
        <a:lstStyle/>
        <a:p>
          <a:endParaRPr lang="en-US"/>
        </a:p>
      </dgm:t>
    </dgm:pt>
    <dgm:pt modelId="{31A1A427-C93D-41B3-8A4D-1A730D6652F9}" type="sibTrans" cxnId="{CB476738-3ACA-4CC5-882E-FE2CA233253D}">
      <dgm:prSet/>
      <dgm:spPr/>
      <dgm:t>
        <a:bodyPr/>
        <a:lstStyle/>
        <a:p>
          <a:endParaRPr lang="en-US"/>
        </a:p>
      </dgm:t>
    </dgm:pt>
    <dgm:pt modelId="{BDED858E-B44B-4F5A-B92E-8E20F15F6A32}">
      <dgm:prSet phldrT="[Văn bản]" phldr="1"/>
      <dgm:spPr/>
      <dgm:t>
        <a:bodyPr/>
        <a:lstStyle/>
        <a:p>
          <a:endParaRPr lang="en-US"/>
        </a:p>
      </dgm:t>
    </dgm:pt>
    <dgm:pt modelId="{5DC97ED9-30E5-4C23-94F4-A033DB619D98}" type="parTrans" cxnId="{EA411C06-E6C9-48BC-A2E9-481CBBAAFC62}">
      <dgm:prSet/>
      <dgm:spPr/>
      <dgm:t>
        <a:bodyPr/>
        <a:lstStyle/>
        <a:p>
          <a:endParaRPr lang="en-US"/>
        </a:p>
      </dgm:t>
    </dgm:pt>
    <dgm:pt modelId="{EC641153-EAFB-4D2A-A932-6CBFC990AC6C}" type="sibTrans" cxnId="{EA411C06-E6C9-48BC-A2E9-481CBBAAFC62}">
      <dgm:prSet/>
      <dgm:spPr/>
      <dgm:t>
        <a:bodyPr/>
        <a:lstStyle/>
        <a:p>
          <a:endParaRPr lang="en-US"/>
        </a:p>
      </dgm:t>
    </dgm:pt>
    <dgm:pt modelId="{BC24E230-724E-44D5-9155-51EA854B5ED0}" type="pres">
      <dgm:prSet presAssocID="{F8BFAF72-DB8E-4A5B-8EDF-089DA0E52F27}" presName="linearFlow" presStyleCnt="0">
        <dgm:presLayoutVars>
          <dgm:dir/>
          <dgm:animLvl val="lvl"/>
          <dgm:resizeHandles val="exact"/>
        </dgm:presLayoutVars>
      </dgm:prSet>
      <dgm:spPr/>
    </dgm:pt>
    <dgm:pt modelId="{C1C1A3AA-7988-4C51-98E4-8EA2AECA767A}" type="pres">
      <dgm:prSet presAssocID="{667380C9-697B-4EBB-AF85-0994ED30A1F7}" presName="composite" presStyleCnt="0"/>
      <dgm:spPr/>
    </dgm:pt>
    <dgm:pt modelId="{20DACD76-0E36-46EE-AC87-0EA27B7240EB}" type="pres">
      <dgm:prSet presAssocID="{667380C9-697B-4EBB-AF85-0994ED30A1F7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82C78AA-DC69-404F-ADA4-1FE63B28788A}" type="pres">
      <dgm:prSet presAssocID="{667380C9-697B-4EBB-AF85-0994ED30A1F7}" presName="descendantText" presStyleLbl="alignAcc1" presStyleIdx="0" presStyleCnt="3" custScaleX="98076">
        <dgm:presLayoutVars>
          <dgm:bulletEnabled val="1"/>
        </dgm:presLayoutVars>
      </dgm:prSet>
      <dgm:spPr/>
    </dgm:pt>
    <dgm:pt modelId="{8F930426-8DE6-40AF-A9D0-B1E73A166A3D}" type="pres">
      <dgm:prSet presAssocID="{EDC130CB-2EDF-4462-BEF3-BBC5CFC64D70}" presName="sp" presStyleCnt="0"/>
      <dgm:spPr/>
    </dgm:pt>
    <dgm:pt modelId="{4F0446C9-4D42-4FED-A5FE-21937093B7FB}" type="pres">
      <dgm:prSet presAssocID="{AC99E28E-842E-4747-AAFA-BAE3E03BD2B1}" presName="composite" presStyleCnt="0"/>
      <dgm:spPr/>
    </dgm:pt>
    <dgm:pt modelId="{7AD13DC1-E797-4209-BED1-A5DAE19E920B}" type="pres">
      <dgm:prSet presAssocID="{AC99E28E-842E-4747-AAFA-BAE3E03BD2B1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8B6CAF98-0E77-4AD2-98B0-5D7E54E086D7}" type="pres">
      <dgm:prSet presAssocID="{AC99E28E-842E-4747-AAFA-BAE3E03BD2B1}" presName="descendantText" presStyleLbl="alignAcc1" presStyleIdx="1" presStyleCnt="3">
        <dgm:presLayoutVars>
          <dgm:bulletEnabled val="1"/>
        </dgm:presLayoutVars>
      </dgm:prSet>
      <dgm:spPr/>
    </dgm:pt>
    <dgm:pt modelId="{3EEA42CB-D5D8-4AED-A222-98A8BCDB1531}" type="pres">
      <dgm:prSet presAssocID="{AAAC3F2F-7C32-4832-B254-3FC972766F79}" presName="sp" presStyleCnt="0"/>
      <dgm:spPr/>
    </dgm:pt>
    <dgm:pt modelId="{C603DF97-68ED-4C82-A127-A071AA15FEF7}" type="pres">
      <dgm:prSet presAssocID="{4F1A9067-1D50-45FD-ADAE-39766437D803}" presName="composite" presStyleCnt="0"/>
      <dgm:spPr/>
    </dgm:pt>
    <dgm:pt modelId="{718E6E2B-93AC-4B03-923C-4AFBC2E712B2}" type="pres">
      <dgm:prSet presAssocID="{4F1A9067-1D50-45FD-ADAE-39766437D80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0DE6272-B481-493C-91FA-9CAE7C43264F}" type="pres">
      <dgm:prSet presAssocID="{4F1A9067-1D50-45FD-ADAE-39766437D80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EA411C06-E6C9-48BC-A2E9-481CBBAAFC62}" srcId="{4F1A9067-1D50-45FD-ADAE-39766437D803}" destId="{BDED858E-B44B-4F5A-B92E-8E20F15F6A32}" srcOrd="1" destOrd="0" parTransId="{5DC97ED9-30E5-4C23-94F4-A033DB619D98}" sibTransId="{EC641153-EAFB-4D2A-A932-6CBFC990AC6C}"/>
    <dgm:cxn modelId="{3FF2F81B-6E35-4D34-AD35-434B0409C824}" type="presOf" srcId="{F8BFAF72-DB8E-4A5B-8EDF-089DA0E52F27}" destId="{BC24E230-724E-44D5-9155-51EA854B5ED0}" srcOrd="0" destOrd="0" presId="urn:microsoft.com/office/officeart/2005/8/layout/chevron2"/>
    <dgm:cxn modelId="{19119920-4E1C-4538-8775-B6D8E45BC4BA}" srcId="{AC99E28E-842E-4747-AAFA-BAE3E03BD2B1}" destId="{DCBC3827-17DC-4D2D-9C9C-FEDCC017D510}" srcOrd="1" destOrd="0" parTransId="{1EAAF3BE-D60F-4B37-A6AE-220506718F9A}" sibTransId="{7856C276-7765-481D-A51A-8ACEB47FD628}"/>
    <dgm:cxn modelId="{2A3A6E2D-5DEF-4612-91EF-79E183EA61FA}" srcId="{667380C9-697B-4EBB-AF85-0994ED30A1F7}" destId="{988BD75F-831A-4339-A078-C01FD38C661A}" srcOrd="0" destOrd="0" parTransId="{C0149BED-EB14-43D2-BBCE-8CAED503E97D}" sibTransId="{F54EB555-947F-4D89-A142-79663207538C}"/>
    <dgm:cxn modelId="{CB476738-3ACA-4CC5-882E-FE2CA233253D}" srcId="{4F1A9067-1D50-45FD-ADAE-39766437D803}" destId="{7B61B6BA-7EB1-43BA-8DB2-4456CF4D2185}" srcOrd="0" destOrd="0" parTransId="{579382BD-EE3E-4165-8D62-112ADC567C09}" sibTransId="{31A1A427-C93D-41B3-8A4D-1A730D6652F9}"/>
    <dgm:cxn modelId="{8D93543D-8E95-48F1-B9E4-D801B2000BBD}" type="presOf" srcId="{AC99E28E-842E-4747-AAFA-BAE3E03BD2B1}" destId="{7AD13DC1-E797-4209-BED1-A5DAE19E920B}" srcOrd="0" destOrd="0" presId="urn:microsoft.com/office/officeart/2005/8/layout/chevron2"/>
    <dgm:cxn modelId="{0B61AD62-AC88-4617-B0D3-F4B1A805F1E6}" srcId="{F8BFAF72-DB8E-4A5B-8EDF-089DA0E52F27}" destId="{4F1A9067-1D50-45FD-ADAE-39766437D803}" srcOrd="2" destOrd="0" parTransId="{458D9637-D040-460F-862D-6C6138A53B4F}" sibTransId="{9F5C4D2A-401B-43F5-AD6A-F6429C46DD01}"/>
    <dgm:cxn modelId="{7A793E49-5E6F-4665-9D6B-47D2499194B5}" type="presOf" srcId="{BDED858E-B44B-4F5A-B92E-8E20F15F6A32}" destId="{40DE6272-B481-493C-91FA-9CAE7C43264F}" srcOrd="0" destOrd="1" presId="urn:microsoft.com/office/officeart/2005/8/layout/chevron2"/>
    <dgm:cxn modelId="{635CF14D-53A9-462C-B2B1-5C81BC187369}" srcId="{667380C9-697B-4EBB-AF85-0994ED30A1F7}" destId="{2CD44A00-D489-45FA-B2C3-577B4D8587D9}" srcOrd="1" destOrd="0" parTransId="{79286088-86D2-443E-8C98-FB1DFE5EF065}" sibTransId="{B841F79F-4393-495A-991B-4B8FF5E9B380}"/>
    <dgm:cxn modelId="{184D2D77-10A9-4C2F-BDF8-5182AA8220D6}" srcId="{F8BFAF72-DB8E-4A5B-8EDF-089DA0E52F27}" destId="{AC99E28E-842E-4747-AAFA-BAE3E03BD2B1}" srcOrd="1" destOrd="0" parTransId="{52CEA42D-E1FF-45A9-BF32-5DA8016C5DCC}" sibTransId="{AAAC3F2F-7C32-4832-B254-3FC972766F79}"/>
    <dgm:cxn modelId="{FCBAEA58-1435-4522-86FB-EB86B2DB6B48}" type="presOf" srcId="{988BD75F-831A-4339-A078-C01FD38C661A}" destId="{A82C78AA-DC69-404F-ADA4-1FE63B28788A}" srcOrd="0" destOrd="0" presId="urn:microsoft.com/office/officeart/2005/8/layout/chevron2"/>
    <dgm:cxn modelId="{458A648C-45A2-48A7-B91F-1124E8C013A1}" type="presOf" srcId="{7D4CAD9E-5B27-4EC9-9879-2C800DD37C8E}" destId="{8B6CAF98-0E77-4AD2-98B0-5D7E54E086D7}" srcOrd="0" destOrd="0" presId="urn:microsoft.com/office/officeart/2005/8/layout/chevron2"/>
    <dgm:cxn modelId="{345F05AE-C510-4A7E-A512-DAF64E678DCB}" type="presOf" srcId="{7B61B6BA-7EB1-43BA-8DB2-4456CF4D2185}" destId="{40DE6272-B481-493C-91FA-9CAE7C43264F}" srcOrd="0" destOrd="0" presId="urn:microsoft.com/office/officeart/2005/8/layout/chevron2"/>
    <dgm:cxn modelId="{D124DCC2-80E9-4629-A962-4DFA222B3E57}" type="presOf" srcId="{4F1A9067-1D50-45FD-ADAE-39766437D803}" destId="{718E6E2B-93AC-4B03-923C-4AFBC2E712B2}" srcOrd="0" destOrd="0" presId="urn:microsoft.com/office/officeart/2005/8/layout/chevron2"/>
    <dgm:cxn modelId="{41E72EDC-D53D-458A-9C90-0F8541B35B18}" type="presOf" srcId="{2CD44A00-D489-45FA-B2C3-577B4D8587D9}" destId="{A82C78AA-DC69-404F-ADA4-1FE63B28788A}" srcOrd="0" destOrd="1" presId="urn:microsoft.com/office/officeart/2005/8/layout/chevron2"/>
    <dgm:cxn modelId="{A3B734DD-8F90-466E-97FB-D90D9208DB39}" srcId="{F8BFAF72-DB8E-4A5B-8EDF-089DA0E52F27}" destId="{667380C9-697B-4EBB-AF85-0994ED30A1F7}" srcOrd="0" destOrd="0" parTransId="{3B932E76-D076-450A-AAAF-42FCFE614E98}" sibTransId="{EDC130CB-2EDF-4462-BEF3-BBC5CFC64D70}"/>
    <dgm:cxn modelId="{504368E0-E94E-4C5C-99F5-C248FF0E1B22}" type="presOf" srcId="{667380C9-697B-4EBB-AF85-0994ED30A1F7}" destId="{20DACD76-0E36-46EE-AC87-0EA27B7240EB}" srcOrd="0" destOrd="0" presId="urn:microsoft.com/office/officeart/2005/8/layout/chevron2"/>
    <dgm:cxn modelId="{3A1525EC-D477-47C4-A41A-3F48ABBC76C8}" srcId="{AC99E28E-842E-4747-AAFA-BAE3E03BD2B1}" destId="{7D4CAD9E-5B27-4EC9-9879-2C800DD37C8E}" srcOrd="0" destOrd="0" parTransId="{5E2CB039-5A39-4EC3-AC3F-B3F34F42D69E}" sibTransId="{1317CB22-71D9-4648-82D5-498BF2DB1C1A}"/>
    <dgm:cxn modelId="{A5B74BF1-3C5C-4869-A8D0-57856688AB3D}" type="presOf" srcId="{DCBC3827-17DC-4D2D-9C9C-FEDCC017D510}" destId="{8B6CAF98-0E77-4AD2-98B0-5D7E54E086D7}" srcOrd="0" destOrd="1" presId="urn:microsoft.com/office/officeart/2005/8/layout/chevron2"/>
    <dgm:cxn modelId="{B844972D-40FE-4F2D-8408-BE4F5FC24830}" type="presParOf" srcId="{BC24E230-724E-44D5-9155-51EA854B5ED0}" destId="{C1C1A3AA-7988-4C51-98E4-8EA2AECA767A}" srcOrd="0" destOrd="0" presId="urn:microsoft.com/office/officeart/2005/8/layout/chevron2"/>
    <dgm:cxn modelId="{2510C4ED-1E59-4745-AC05-EAA2D73C86E5}" type="presParOf" srcId="{C1C1A3AA-7988-4C51-98E4-8EA2AECA767A}" destId="{20DACD76-0E36-46EE-AC87-0EA27B7240EB}" srcOrd="0" destOrd="0" presId="urn:microsoft.com/office/officeart/2005/8/layout/chevron2"/>
    <dgm:cxn modelId="{28F5876A-8A1A-4B26-873B-A383E3D506A6}" type="presParOf" srcId="{C1C1A3AA-7988-4C51-98E4-8EA2AECA767A}" destId="{A82C78AA-DC69-404F-ADA4-1FE63B28788A}" srcOrd="1" destOrd="0" presId="urn:microsoft.com/office/officeart/2005/8/layout/chevron2"/>
    <dgm:cxn modelId="{8A14927E-AEF9-4765-B9F8-23E0BB202A29}" type="presParOf" srcId="{BC24E230-724E-44D5-9155-51EA854B5ED0}" destId="{8F930426-8DE6-40AF-A9D0-B1E73A166A3D}" srcOrd="1" destOrd="0" presId="urn:microsoft.com/office/officeart/2005/8/layout/chevron2"/>
    <dgm:cxn modelId="{C01B6471-C9D4-4EC7-B260-5BF9A167E00F}" type="presParOf" srcId="{BC24E230-724E-44D5-9155-51EA854B5ED0}" destId="{4F0446C9-4D42-4FED-A5FE-21937093B7FB}" srcOrd="2" destOrd="0" presId="urn:microsoft.com/office/officeart/2005/8/layout/chevron2"/>
    <dgm:cxn modelId="{69524F9C-C207-4D82-BAD7-A7D99BA14D0B}" type="presParOf" srcId="{4F0446C9-4D42-4FED-A5FE-21937093B7FB}" destId="{7AD13DC1-E797-4209-BED1-A5DAE19E920B}" srcOrd="0" destOrd="0" presId="urn:microsoft.com/office/officeart/2005/8/layout/chevron2"/>
    <dgm:cxn modelId="{3376891A-C004-49C9-B90A-1DCE23F465C2}" type="presParOf" srcId="{4F0446C9-4D42-4FED-A5FE-21937093B7FB}" destId="{8B6CAF98-0E77-4AD2-98B0-5D7E54E086D7}" srcOrd="1" destOrd="0" presId="urn:microsoft.com/office/officeart/2005/8/layout/chevron2"/>
    <dgm:cxn modelId="{1D007661-1D67-4100-95A8-DB6976E71F5A}" type="presParOf" srcId="{BC24E230-724E-44D5-9155-51EA854B5ED0}" destId="{3EEA42CB-D5D8-4AED-A222-98A8BCDB1531}" srcOrd="3" destOrd="0" presId="urn:microsoft.com/office/officeart/2005/8/layout/chevron2"/>
    <dgm:cxn modelId="{811E70A4-1B0A-4AEC-A19C-5F4DC2650479}" type="presParOf" srcId="{BC24E230-724E-44D5-9155-51EA854B5ED0}" destId="{C603DF97-68ED-4C82-A127-A071AA15FEF7}" srcOrd="4" destOrd="0" presId="urn:microsoft.com/office/officeart/2005/8/layout/chevron2"/>
    <dgm:cxn modelId="{E6D0014E-136B-47A9-9DB0-FD6EF51A444E}" type="presParOf" srcId="{C603DF97-68ED-4C82-A127-A071AA15FEF7}" destId="{718E6E2B-93AC-4B03-923C-4AFBC2E712B2}" srcOrd="0" destOrd="0" presId="urn:microsoft.com/office/officeart/2005/8/layout/chevron2"/>
    <dgm:cxn modelId="{9D3A0D98-8128-409C-9D5F-A9203FA0438C}" type="presParOf" srcId="{C603DF97-68ED-4C82-A127-A071AA15FEF7}" destId="{40DE6272-B481-493C-91FA-9CAE7C43264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BFAF72-DB8E-4A5B-8EDF-089DA0E52F27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67380C9-697B-4EBB-AF85-0994ED30A1F7}">
      <dgm:prSet phldrT="[Văn bản]" custT="1"/>
      <dgm:spPr/>
      <dgm:t>
        <a:bodyPr/>
        <a:lstStyle/>
        <a:p>
          <a:r>
            <a:rPr lang="en-US" sz="11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Spi</a:t>
          </a:r>
          <a:r>
            <a:rPr lang="en-US" sz="800" kern="1200" dirty="0" err="1"/>
            <a:t>_</a:t>
          </a:r>
          <a:r>
            <a:rPr lang="en-US" sz="11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ReadIB</a:t>
          </a:r>
          <a:endParaRPr lang="en-US" sz="11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3B932E76-D076-450A-AAAF-42FCFE614E98}" type="parTrans" cxnId="{A3B734DD-8F90-466E-97FB-D90D9208DB39}">
      <dgm:prSet/>
      <dgm:spPr/>
      <dgm:t>
        <a:bodyPr/>
        <a:lstStyle/>
        <a:p>
          <a:endParaRPr lang="en-US"/>
        </a:p>
      </dgm:t>
    </dgm:pt>
    <dgm:pt modelId="{EDC130CB-2EDF-4462-BEF3-BBC5CFC64D70}" type="sibTrans" cxnId="{A3B734DD-8F90-466E-97FB-D90D9208DB39}">
      <dgm:prSet/>
      <dgm:spPr/>
      <dgm:t>
        <a:bodyPr/>
        <a:lstStyle/>
        <a:p>
          <a:endParaRPr lang="en-US"/>
        </a:p>
      </dgm:t>
    </dgm:pt>
    <dgm:pt modelId="{988BD75F-831A-4339-A078-C01FD38C661A}">
      <dgm:prSet phldrT="[Văn bản]" phldr="1"/>
      <dgm:spPr/>
      <dgm:t>
        <a:bodyPr/>
        <a:lstStyle/>
        <a:p>
          <a:endParaRPr lang="en-US" dirty="0"/>
        </a:p>
      </dgm:t>
    </dgm:pt>
    <dgm:pt modelId="{C0149BED-EB14-43D2-BBCE-8CAED503E97D}" type="parTrans" cxnId="{2A3A6E2D-5DEF-4612-91EF-79E183EA61FA}">
      <dgm:prSet/>
      <dgm:spPr/>
      <dgm:t>
        <a:bodyPr/>
        <a:lstStyle/>
        <a:p>
          <a:endParaRPr lang="en-US"/>
        </a:p>
      </dgm:t>
    </dgm:pt>
    <dgm:pt modelId="{F54EB555-947F-4D89-A142-79663207538C}" type="sibTrans" cxnId="{2A3A6E2D-5DEF-4612-91EF-79E183EA61FA}">
      <dgm:prSet/>
      <dgm:spPr/>
      <dgm:t>
        <a:bodyPr/>
        <a:lstStyle/>
        <a:p>
          <a:endParaRPr lang="en-US"/>
        </a:p>
      </dgm:t>
    </dgm:pt>
    <dgm:pt modelId="{2CD44A00-D489-45FA-B2C3-577B4D8587D9}">
      <dgm:prSet phldrT="[Văn bản]" phldr="1"/>
      <dgm:spPr/>
      <dgm:t>
        <a:bodyPr/>
        <a:lstStyle/>
        <a:p>
          <a:endParaRPr lang="en-US"/>
        </a:p>
      </dgm:t>
    </dgm:pt>
    <dgm:pt modelId="{79286088-86D2-443E-8C98-FB1DFE5EF065}" type="parTrans" cxnId="{635CF14D-53A9-462C-B2B1-5C81BC187369}">
      <dgm:prSet/>
      <dgm:spPr/>
      <dgm:t>
        <a:bodyPr/>
        <a:lstStyle/>
        <a:p>
          <a:endParaRPr lang="en-US"/>
        </a:p>
      </dgm:t>
    </dgm:pt>
    <dgm:pt modelId="{B841F79F-4393-495A-991B-4B8FF5E9B380}" type="sibTrans" cxnId="{635CF14D-53A9-462C-B2B1-5C81BC187369}">
      <dgm:prSet/>
      <dgm:spPr/>
      <dgm:t>
        <a:bodyPr/>
        <a:lstStyle/>
        <a:p>
          <a:endParaRPr lang="en-US"/>
        </a:p>
      </dgm:t>
    </dgm:pt>
    <dgm:pt modelId="{AC99E28E-842E-4747-AAFA-BAE3E03BD2B1}">
      <dgm:prSet phldrT="[Văn bản]" custT="1"/>
      <dgm:spPr/>
      <dgm:t>
        <a:bodyPr/>
        <a:lstStyle/>
        <a:p>
          <a:r>
            <a:rPr lang="en-US" sz="1100" dirty="0" err="1"/>
            <a:t>Spi_GetStatus</a:t>
          </a:r>
          <a:endParaRPr lang="en-US" sz="1100" dirty="0"/>
        </a:p>
      </dgm:t>
    </dgm:pt>
    <dgm:pt modelId="{52CEA42D-E1FF-45A9-BF32-5DA8016C5DCC}" type="parTrans" cxnId="{184D2D77-10A9-4C2F-BDF8-5182AA8220D6}">
      <dgm:prSet/>
      <dgm:spPr/>
      <dgm:t>
        <a:bodyPr/>
        <a:lstStyle/>
        <a:p>
          <a:endParaRPr lang="en-US"/>
        </a:p>
      </dgm:t>
    </dgm:pt>
    <dgm:pt modelId="{AAAC3F2F-7C32-4832-B254-3FC972766F79}" type="sibTrans" cxnId="{184D2D77-10A9-4C2F-BDF8-5182AA8220D6}">
      <dgm:prSet/>
      <dgm:spPr/>
      <dgm:t>
        <a:bodyPr/>
        <a:lstStyle/>
        <a:p>
          <a:endParaRPr lang="en-US"/>
        </a:p>
      </dgm:t>
    </dgm:pt>
    <dgm:pt modelId="{7D4CAD9E-5B27-4EC9-9879-2C800DD37C8E}">
      <dgm:prSet phldrT="[Văn bản]" phldr="1"/>
      <dgm:spPr/>
      <dgm:t>
        <a:bodyPr/>
        <a:lstStyle/>
        <a:p>
          <a:endParaRPr lang="en-US"/>
        </a:p>
      </dgm:t>
    </dgm:pt>
    <dgm:pt modelId="{5E2CB039-5A39-4EC3-AC3F-B3F34F42D69E}" type="parTrans" cxnId="{3A1525EC-D477-47C4-A41A-3F48ABBC76C8}">
      <dgm:prSet/>
      <dgm:spPr/>
      <dgm:t>
        <a:bodyPr/>
        <a:lstStyle/>
        <a:p>
          <a:endParaRPr lang="en-US"/>
        </a:p>
      </dgm:t>
    </dgm:pt>
    <dgm:pt modelId="{1317CB22-71D9-4648-82D5-498BF2DB1C1A}" type="sibTrans" cxnId="{3A1525EC-D477-47C4-A41A-3F48ABBC76C8}">
      <dgm:prSet/>
      <dgm:spPr/>
      <dgm:t>
        <a:bodyPr/>
        <a:lstStyle/>
        <a:p>
          <a:endParaRPr lang="en-US"/>
        </a:p>
      </dgm:t>
    </dgm:pt>
    <dgm:pt modelId="{DCBC3827-17DC-4D2D-9C9C-FEDCC017D510}">
      <dgm:prSet phldrT="[Văn bản]" phldr="1"/>
      <dgm:spPr/>
      <dgm:t>
        <a:bodyPr/>
        <a:lstStyle/>
        <a:p>
          <a:endParaRPr lang="en-US"/>
        </a:p>
      </dgm:t>
    </dgm:pt>
    <dgm:pt modelId="{1EAAF3BE-D60F-4B37-A6AE-220506718F9A}" type="parTrans" cxnId="{19119920-4E1C-4538-8775-B6D8E45BC4BA}">
      <dgm:prSet/>
      <dgm:spPr/>
      <dgm:t>
        <a:bodyPr/>
        <a:lstStyle/>
        <a:p>
          <a:endParaRPr lang="en-US"/>
        </a:p>
      </dgm:t>
    </dgm:pt>
    <dgm:pt modelId="{7856C276-7765-481D-A51A-8ACEB47FD628}" type="sibTrans" cxnId="{19119920-4E1C-4538-8775-B6D8E45BC4BA}">
      <dgm:prSet/>
      <dgm:spPr/>
      <dgm:t>
        <a:bodyPr/>
        <a:lstStyle/>
        <a:p>
          <a:endParaRPr lang="en-US"/>
        </a:p>
      </dgm:t>
    </dgm:pt>
    <dgm:pt modelId="{4F1A9067-1D50-45FD-ADAE-39766437D803}">
      <dgm:prSet phldrT="[Văn bản]" custT="1"/>
      <dgm:spPr/>
      <dgm:t>
        <a:bodyPr/>
        <a:lstStyle/>
        <a:p>
          <a:r>
            <a:rPr lang="en-US" sz="1100" dirty="0" err="1"/>
            <a:t>Spi_GetJobResult</a:t>
          </a:r>
          <a:endParaRPr lang="en-US" sz="1100" dirty="0"/>
        </a:p>
      </dgm:t>
    </dgm:pt>
    <dgm:pt modelId="{458D9637-D040-460F-862D-6C6138A53B4F}" type="parTrans" cxnId="{0B61AD62-AC88-4617-B0D3-F4B1A805F1E6}">
      <dgm:prSet/>
      <dgm:spPr/>
      <dgm:t>
        <a:bodyPr/>
        <a:lstStyle/>
        <a:p>
          <a:endParaRPr lang="en-US"/>
        </a:p>
      </dgm:t>
    </dgm:pt>
    <dgm:pt modelId="{9F5C4D2A-401B-43F5-AD6A-F6429C46DD01}" type="sibTrans" cxnId="{0B61AD62-AC88-4617-B0D3-F4B1A805F1E6}">
      <dgm:prSet/>
      <dgm:spPr/>
      <dgm:t>
        <a:bodyPr/>
        <a:lstStyle/>
        <a:p>
          <a:endParaRPr lang="en-US"/>
        </a:p>
      </dgm:t>
    </dgm:pt>
    <dgm:pt modelId="{7B61B6BA-7EB1-43BA-8DB2-4456CF4D2185}">
      <dgm:prSet phldrT="[Văn bản]" phldr="1"/>
      <dgm:spPr/>
      <dgm:t>
        <a:bodyPr/>
        <a:lstStyle/>
        <a:p>
          <a:endParaRPr lang="en-US" dirty="0"/>
        </a:p>
      </dgm:t>
    </dgm:pt>
    <dgm:pt modelId="{579382BD-EE3E-4165-8D62-112ADC567C09}" type="parTrans" cxnId="{CB476738-3ACA-4CC5-882E-FE2CA233253D}">
      <dgm:prSet/>
      <dgm:spPr/>
      <dgm:t>
        <a:bodyPr/>
        <a:lstStyle/>
        <a:p>
          <a:endParaRPr lang="en-US"/>
        </a:p>
      </dgm:t>
    </dgm:pt>
    <dgm:pt modelId="{31A1A427-C93D-41B3-8A4D-1A730D6652F9}" type="sibTrans" cxnId="{CB476738-3ACA-4CC5-882E-FE2CA233253D}">
      <dgm:prSet/>
      <dgm:spPr/>
      <dgm:t>
        <a:bodyPr/>
        <a:lstStyle/>
        <a:p>
          <a:endParaRPr lang="en-US"/>
        </a:p>
      </dgm:t>
    </dgm:pt>
    <dgm:pt modelId="{BDED858E-B44B-4F5A-B92E-8E20F15F6A32}">
      <dgm:prSet phldrT="[Văn bản]" phldr="1"/>
      <dgm:spPr/>
      <dgm:t>
        <a:bodyPr/>
        <a:lstStyle/>
        <a:p>
          <a:endParaRPr lang="en-US" dirty="0"/>
        </a:p>
      </dgm:t>
    </dgm:pt>
    <dgm:pt modelId="{5DC97ED9-30E5-4C23-94F4-A033DB619D98}" type="parTrans" cxnId="{EA411C06-E6C9-48BC-A2E9-481CBBAAFC62}">
      <dgm:prSet/>
      <dgm:spPr/>
      <dgm:t>
        <a:bodyPr/>
        <a:lstStyle/>
        <a:p>
          <a:endParaRPr lang="en-US"/>
        </a:p>
      </dgm:t>
    </dgm:pt>
    <dgm:pt modelId="{EC641153-EAFB-4D2A-A932-6CBFC990AC6C}" type="sibTrans" cxnId="{EA411C06-E6C9-48BC-A2E9-481CBBAAFC62}">
      <dgm:prSet/>
      <dgm:spPr/>
      <dgm:t>
        <a:bodyPr/>
        <a:lstStyle/>
        <a:p>
          <a:endParaRPr lang="en-US"/>
        </a:p>
      </dgm:t>
    </dgm:pt>
    <dgm:pt modelId="{BC24E230-724E-44D5-9155-51EA854B5ED0}" type="pres">
      <dgm:prSet presAssocID="{F8BFAF72-DB8E-4A5B-8EDF-089DA0E52F27}" presName="linearFlow" presStyleCnt="0">
        <dgm:presLayoutVars>
          <dgm:dir/>
          <dgm:animLvl val="lvl"/>
          <dgm:resizeHandles val="exact"/>
        </dgm:presLayoutVars>
      </dgm:prSet>
      <dgm:spPr/>
    </dgm:pt>
    <dgm:pt modelId="{C1C1A3AA-7988-4C51-98E4-8EA2AECA767A}" type="pres">
      <dgm:prSet presAssocID="{667380C9-697B-4EBB-AF85-0994ED30A1F7}" presName="composite" presStyleCnt="0"/>
      <dgm:spPr/>
    </dgm:pt>
    <dgm:pt modelId="{20DACD76-0E36-46EE-AC87-0EA27B7240EB}" type="pres">
      <dgm:prSet presAssocID="{667380C9-697B-4EBB-AF85-0994ED30A1F7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82C78AA-DC69-404F-ADA4-1FE63B28788A}" type="pres">
      <dgm:prSet presAssocID="{667380C9-697B-4EBB-AF85-0994ED30A1F7}" presName="descendantText" presStyleLbl="alignAcc1" presStyleIdx="0" presStyleCnt="3">
        <dgm:presLayoutVars>
          <dgm:bulletEnabled val="1"/>
        </dgm:presLayoutVars>
      </dgm:prSet>
      <dgm:spPr/>
    </dgm:pt>
    <dgm:pt modelId="{8F930426-8DE6-40AF-A9D0-B1E73A166A3D}" type="pres">
      <dgm:prSet presAssocID="{EDC130CB-2EDF-4462-BEF3-BBC5CFC64D70}" presName="sp" presStyleCnt="0"/>
      <dgm:spPr/>
    </dgm:pt>
    <dgm:pt modelId="{4F0446C9-4D42-4FED-A5FE-21937093B7FB}" type="pres">
      <dgm:prSet presAssocID="{AC99E28E-842E-4747-AAFA-BAE3E03BD2B1}" presName="composite" presStyleCnt="0"/>
      <dgm:spPr/>
    </dgm:pt>
    <dgm:pt modelId="{7AD13DC1-E797-4209-BED1-A5DAE19E920B}" type="pres">
      <dgm:prSet presAssocID="{AC99E28E-842E-4747-AAFA-BAE3E03BD2B1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8B6CAF98-0E77-4AD2-98B0-5D7E54E086D7}" type="pres">
      <dgm:prSet presAssocID="{AC99E28E-842E-4747-AAFA-BAE3E03BD2B1}" presName="descendantText" presStyleLbl="alignAcc1" presStyleIdx="1" presStyleCnt="3">
        <dgm:presLayoutVars>
          <dgm:bulletEnabled val="1"/>
        </dgm:presLayoutVars>
      </dgm:prSet>
      <dgm:spPr/>
    </dgm:pt>
    <dgm:pt modelId="{3EEA42CB-D5D8-4AED-A222-98A8BCDB1531}" type="pres">
      <dgm:prSet presAssocID="{AAAC3F2F-7C32-4832-B254-3FC972766F79}" presName="sp" presStyleCnt="0"/>
      <dgm:spPr/>
    </dgm:pt>
    <dgm:pt modelId="{C603DF97-68ED-4C82-A127-A071AA15FEF7}" type="pres">
      <dgm:prSet presAssocID="{4F1A9067-1D50-45FD-ADAE-39766437D803}" presName="composite" presStyleCnt="0"/>
      <dgm:spPr/>
    </dgm:pt>
    <dgm:pt modelId="{718E6E2B-93AC-4B03-923C-4AFBC2E712B2}" type="pres">
      <dgm:prSet presAssocID="{4F1A9067-1D50-45FD-ADAE-39766437D80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0DE6272-B481-493C-91FA-9CAE7C43264F}" type="pres">
      <dgm:prSet presAssocID="{4F1A9067-1D50-45FD-ADAE-39766437D80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EA411C06-E6C9-48BC-A2E9-481CBBAAFC62}" srcId="{4F1A9067-1D50-45FD-ADAE-39766437D803}" destId="{BDED858E-B44B-4F5A-B92E-8E20F15F6A32}" srcOrd="1" destOrd="0" parTransId="{5DC97ED9-30E5-4C23-94F4-A033DB619D98}" sibTransId="{EC641153-EAFB-4D2A-A932-6CBFC990AC6C}"/>
    <dgm:cxn modelId="{3FF2F81B-6E35-4D34-AD35-434B0409C824}" type="presOf" srcId="{F8BFAF72-DB8E-4A5B-8EDF-089DA0E52F27}" destId="{BC24E230-724E-44D5-9155-51EA854B5ED0}" srcOrd="0" destOrd="0" presId="urn:microsoft.com/office/officeart/2005/8/layout/chevron2"/>
    <dgm:cxn modelId="{19119920-4E1C-4538-8775-B6D8E45BC4BA}" srcId="{AC99E28E-842E-4747-AAFA-BAE3E03BD2B1}" destId="{DCBC3827-17DC-4D2D-9C9C-FEDCC017D510}" srcOrd="1" destOrd="0" parTransId="{1EAAF3BE-D60F-4B37-A6AE-220506718F9A}" sibTransId="{7856C276-7765-481D-A51A-8ACEB47FD628}"/>
    <dgm:cxn modelId="{2A3A6E2D-5DEF-4612-91EF-79E183EA61FA}" srcId="{667380C9-697B-4EBB-AF85-0994ED30A1F7}" destId="{988BD75F-831A-4339-A078-C01FD38C661A}" srcOrd="0" destOrd="0" parTransId="{C0149BED-EB14-43D2-BBCE-8CAED503E97D}" sibTransId="{F54EB555-947F-4D89-A142-79663207538C}"/>
    <dgm:cxn modelId="{CB476738-3ACA-4CC5-882E-FE2CA233253D}" srcId="{4F1A9067-1D50-45FD-ADAE-39766437D803}" destId="{7B61B6BA-7EB1-43BA-8DB2-4456CF4D2185}" srcOrd="0" destOrd="0" parTransId="{579382BD-EE3E-4165-8D62-112ADC567C09}" sibTransId="{31A1A427-C93D-41B3-8A4D-1A730D6652F9}"/>
    <dgm:cxn modelId="{8D93543D-8E95-48F1-B9E4-D801B2000BBD}" type="presOf" srcId="{AC99E28E-842E-4747-AAFA-BAE3E03BD2B1}" destId="{7AD13DC1-E797-4209-BED1-A5DAE19E920B}" srcOrd="0" destOrd="0" presId="urn:microsoft.com/office/officeart/2005/8/layout/chevron2"/>
    <dgm:cxn modelId="{0B61AD62-AC88-4617-B0D3-F4B1A805F1E6}" srcId="{F8BFAF72-DB8E-4A5B-8EDF-089DA0E52F27}" destId="{4F1A9067-1D50-45FD-ADAE-39766437D803}" srcOrd="2" destOrd="0" parTransId="{458D9637-D040-460F-862D-6C6138A53B4F}" sibTransId="{9F5C4D2A-401B-43F5-AD6A-F6429C46DD01}"/>
    <dgm:cxn modelId="{7A793E49-5E6F-4665-9D6B-47D2499194B5}" type="presOf" srcId="{BDED858E-B44B-4F5A-B92E-8E20F15F6A32}" destId="{40DE6272-B481-493C-91FA-9CAE7C43264F}" srcOrd="0" destOrd="1" presId="urn:microsoft.com/office/officeart/2005/8/layout/chevron2"/>
    <dgm:cxn modelId="{635CF14D-53A9-462C-B2B1-5C81BC187369}" srcId="{667380C9-697B-4EBB-AF85-0994ED30A1F7}" destId="{2CD44A00-D489-45FA-B2C3-577B4D8587D9}" srcOrd="1" destOrd="0" parTransId="{79286088-86D2-443E-8C98-FB1DFE5EF065}" sibTransId="{B841F79F-4393-495A-991B-4B8FF5E9B380}"/>
    <dgm:cxn modelId="{184D2D77-10A9-4C2F-BDF8-5182AA8220D6}" srcId="{F8BFAF72-DB8E-4A5B-8EDF-089DA0E52F27}" destId="{AC99E28E-842E-4747-AAFA-BAE3E03BD2B1}" srcOrd="1" destOrd="0" parTransId="{52CEA42D-E1FF-45A9-BF32-5DA8016C5DCC}" sibTransId="{AAAC3F2F-7C32-4832-B254-3FC972766F79}"/>
    <dgm:cxn modelId="{FCBAEA58-1435-4522-86FB-EB86B2DB6B48}" type="presOf" srcId="{988BD75F-831A-4339-A078-C01FD38C661A}" destId="{A82C78AA-DC69-404F-ADA4-1FE63B28788A}" srcOrd="0" destOrd="0" presId="urn:microsoft.com/office/officeart/2005/8/layout/chevron2"/>
    <dgm:cxn modelId="{458A648C-45A2-48A7-B91F-1124E8C013A1}" type="presOf" srcId="{7D4CAD9E-5B27-4EC9-9879-2C800DD37C8E}" destId="{8B6CAF98-0E77-4AD2-98B0-5D7E54E086D7}" srcOrd="0" destOrd="0" presId="urn:microsoft.com/office/officeart/2005/8/layout/chevron2"/>
    <dgm:cxn modelId="{345F05AE-C510-4A7E-A512-DAF64E678DCB}" type="presOf" srcId="{7B61B6BA-7EB1-43BA-8DB2-4456CF4D2185}" destId="{40DE6272-B481-493C-91FA-9CAE7C43264F}" srcOrd="0" destOrd="0" presId="urn:microsoft.com/office/officeart/2005/8/layout/chevron2"/>
    <dgm:cxn modelId="{D124DCC2-80E9-4629-A962-4DFA222B3E57}" type="presOf" srcId="{4F1A9067-1D50-45FD-ADAE-39766437D803}" destId="{718E6E2B-93AC-4B03-923C-4AFBC2E712B2}" srcOrd="0" destOrd="0" presId="urn:microsoft.com/office/officeart/2005/8/layout/chevron2"/>
    <dgm:cxn modelId="{41E72EDC-D53D-458A-9C90-0F8541B35B18}" type="presOf" srcId="{2CD44A00-D489-45FA-B2C3-577B4D8587D9}" destId="{A82C78AA-DC69-404F-ADA4-1FE63B28788A}" srcOrd="0" destOrd="1" presId="urn:microsoft.com/office/officeart/2005/8/layout/chevron2"/>
    <dgm:cxn modelId="{A3B734DD-8F90-466E-97FB-D90D9208DB39}" srcId="{F8BFAF72-DB8E-4A5B-8EDF-089DA0E52F27}" destId="{667380C9-697B-4EBB-AF85-0994ED30A1F7}" srcOrd="0" destOrd="0" parTransId="{3B932E76-D076-450A-AAAF-42FCFE614E98}" sibTransId="{EDC130CB-2EDF-4462-BEF3-BBC5CFC64D70}"/>
    <dgm:cxn modelId="{504368E0-E94E-4C5C-99F5-C248FF0E1B22}" type="presOf" srcId="{667380C9-697B-4EBB-AF85-0994ED30A1F7}" destId="{20DACD76-0E36-46EE-AC87-0EA27B7240EB}" srcOrd="0" destOrd="0" presId="urn:microsoft.com/office/officeart/2005/8/layout/chevron2"/>
    <dgm:cxn modelId="{3A1525EC-D477-47C4-A41A-3F48ABBC76C8}" srcId="{AC99E28E-842E-4747-AAFA-BAE3E03BD2B1}" destId="{7D4CAD9E-5B27-4EC9-9879-2C800DD37C8E}" srcOrd="0" destOrd="0" parTransId="{5E2CB039-5A39-4EC3-AC3F-B3F34F42D69E}" sibTransId="{1317CB22-71D9-4648-82D5-498BF2DB1C1A}"/>
    <dgm:cxn modelId="{A5B74BF1-3C5C-4869-A8D0-57856688AB3D}" type="presOf" srcId="{DCBC3827-17DC-4D2D-9C9C-FEDCC017D510}" destId="{8B6CAF98-0E77-4AD2-98B0-5D7E54E086D7}" srcOrd="0" destOrd="1" presId="urn:microsoft.com/office/officeart/2005/8/layout/chevron2"/>
    <dgm:cxn modelId="{B844972D-40FE-4F2D-8408-BE4F5FC24830}" type="presParOf" srcId="{BC24E230-724E-44D5-9155-51EA854B5ED0}" destId="{C1C1A3AA-7988-4C51-98E4-8EA2AECA767A}" srcOrd="0" destOrd="0" presId="urn:microsoft.com/office/officeart/2005/8/layout/chevron2"/>
    <dgm:cxn modelId="{2510C4ED-1E59-4745-AC05-EAA2D73C86E5}" type="presParOf" srcId="{C1C1A3AA-7988-4C51-98E4-8EA2AECA767A}" destId="{20DACD76-0E36-46EE-AC87-0EA27B7240EB}" srcOrd="0" destOrd="0" presId="urn:microsoft.com/office/officeart/2005/8/layout/chevron2"/>
    <dgm:cxn modelId="{28F5876A-8A1A-4B26-873B-A383E3D506A6}" type="presParOf" srcId="{C1C1A3AA-7988-4C51-98E4-8EA2AECA767A}" destId="{A82C78AA-DC69-404F-ADA4-1FE63B28788A}" srcOrd="1" destOrd="0" presId="urn:microsoft.com/office/officeart/2005/8/layout/chevron2"/>
    <dgm:cxn modelId="{8A14927E-AEF9-4765-B9F8-23E0BB202A29}" type="presParOf" srcId="{BC24E230-724E-44D5-9155-51EA854B5ED0}" destId="{8F930426-8DE6-40AF-A9D0-B1E73A166A3D}" srcOrd="1" destOrd="0" presId="urn:microsoft.com/office/officeart/2005/8/layout/chevron2"/>
    <dgm:cxn modelId="{C01B6471-C9D4-4EC7-B260-5BF9A167E00F}" type="presParOf" srcId="{BC24E230-724E-44D5-9155-51EA854B5ED0}" destId="{4F0446C9-4D42-4FED-A5FE-21937093B7FB}" srcOrd="2" destOrd="0" presId="urn:microsoft.com/office/officeart/2005/8/layout/chevron2"/>
    <dgm:cxn modelId="{69524F9C-C207-4D82-BAD7-A7D99BA14D0B}" type="presParOf" srcId="{4F0446C9-4D42-4FED-A5FE-21937093B7FB}" destId="{7AD13DC1-E797-4209-BED1-A5DAE19E920B}" srcOrd="0" destOrd="0" presId="urn:microsoft.com/office/officeart/2005/8/layout/chevron2"/>
    <dgm:cxn modelId="{3376891A-C004-49C9-B90A-1DCE23F465C2}" type="presParOf" srcId="{4F0446C9-4D42-4FED-A5FE-21937093B7FB}" destId="{8B6CAF98-0E77-4AD2-98B0-5D7E54E086D7}" srcOrd="1" destOrd="0" presId="urn:microsoft.com/office/officeart/2005/8/layout/chevron2"/>
    <dgm:cxn modelId="{1D007661-1D67-4100-95A8-DB6976E71F5A}" type="presParOf" srcId="{BC24E230-724E-44D5-9155-51EA854B5ED0}" destId="{3EEA42CB-D5D8-4AED-A222-98A8BCDB1531}" srcOrd="3" destOrd="0" presId="urn:microsoft.com/office/officeart/2005/8/layout/chevron2"/>
    <dgm:cxn modelId="{811E70A4-1B0A-4AEC-A19C-5F4DC2650479}" type="presParOf" srcId="{BC24E230-724E-44D5-9155-51EA854B5ED0}" destId="{C603DF97-68ED-4C82-A127-A071AA15FEF7}" srcOrd="4" destOrd="0" presId="urn:microsoft.com/office/officeart/2005/8/layout/chevron2"/>
    <dgm:cxn modelId="{E6D0014E-136B-47A9-9DB0-FD6EF51A444E}" type="presParOf" srcId="{C603DF97-68ED-4C82-A127-A071AA15FEF7}" destId="{718E6E2B-93AC-4B03-923C-4AFBC2E712B2}" srcOrd="0" destOrd="0" presId="urn:microsoft.com/office/officeart/2005/8/layout/chevron2"/>
    <dgm:cxn modelId="{9D3A0D98-8128-409C-9D5F-A9203FA0438C}" type="presParOf" srcId="{C603DF97-68ED-4C82-A127-A071AA15FEF7}" destId="{40DE6272-B481-493C-91FA-9CAE7C43264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8BFAF72-DB8E-4A5B-8EDF-089DA0E52F27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67380C9-697B-4EBB-AF85-0994ED30A1F7}">
      <dgm:prSet phldrT="[Văn bản]" custT="1"/>
      <dgm:spPr/>
      <dgm:t>
        <a:bodyPr/>
        <a:lstStyle/>
        <a:p>
          <a:r>
            <a:rPr lang="en-US" sz="1100" dirty="0" err="1"/>
            <a:t>Spi_Cancel</a:t>
          </a:r>
          <a:endParaRPr lang="en-US" sz="1100" dirty="0"/>
        </a:p>
      </dgm:t>
    </dgm:pt>
    <dgm:pt modelId="{3B932E76-D076-450A-AAAF-42FCFE614E98}" type="parTrans" cxnId="{A3B734DD-8F90-466E-97FB-D90D9208DB39}">
      <dgm:prSet/>
      <dgm:spPr/>
      <dgm:t>
        <a:bodyPr/>
        <a:lstStyle/>
        <a:p>
          <a:endParaRPr lang="en-US"/>
        </a:p>
      </dgm:t>
    </dgm:pt>
    <dgm:pt modelId="{EDC130CB-2EDF-4462-BEF3-BBC5CFC64D70}" type="sibTrans" cxnId="{A3B734DD-8F90-466E-97FB-D90D9208DB39}">
      <dgm:prSet/>
      <dgm:spPr/>
      <dgm:t>
        <a:bodyPr/>
        <a:lstStyle/>
        <a:p>
          <a:endParaRPr lang="en-US"/>
        </a:p>
      </dgm:t>
    </dgm:pt>
    <dgm:pt modelId="{988BD75F-831A-4339-A078-C01FD38C661A}">
      <dgm:prSet phldrT="[Văn bản]" phldr="1"/>
      <dgm:spPr/>
      <dgm:t>
        <a:bodyPr/>
        <a:lstStyle/>
        <a:p>
          <a:endParaRPr lang="en-US"/>
        </a:p>
      </dgm:t>
    </dgm:pt>
    <dgm:pt modelId="{C0149BED-EB14-43D2-BBCE-8CAED503E97D}" type="parTrans" cxnId="{2A3A6E2D-5DEF-4612-91EF-79E183EA61FA}">
      <dgm:prSet/>
      <dgm:spPr/>
      <dgm:t>
        <a:bodyPr/>
        <a:lstStyle/>
        <a:p>
          <a:endParaRPr lang="en-US"/>
        </a:p>
      </dgm:t>
    </dgm:pt>
    <dgm:pt modelId="{F54EB555-947F-4D89-A142-79663207538C}" type="sibTrans" cxnId="{2A3A6E2D-5DEF-4612-91EF-79E183EA61FA}">
      <dgm:prSet/>
      <dgm:spPr/>
      <dgm:t>
        <a:bodyPr/>
        <a:lstStyle/>
        <a:p>
          <a:endParaRPr lang="en-US"/>
        </a:p>
      </dgm:t>
    </dgm:pt>
    <dgm:pt modelId="{2CD44A00-D489-45FA-B2C3-577B4D8587D9}">
      <dgm:prSet phldrT="[Văn bản]" phldr="1"/>
      <dgm:spPr/>
      <dgm:t>
        <a:bodyPr/>
        <a:lstStyle/>
        <a:p>
          <a:endParaRPr lang="en-US"/>
        </a:p>
      </dgm:t>
    </dgm:pt>
    <dgm:pt modelId="{79286088-86D2-443E-8C98-FB1DFE5EF065}" type="parTrans" cxnId="{635CF14D-53A9-462C-B2B1-5C81BC187369}">
      <dgm:prSet/>
      <dgm:spPr/>
      <dgm:t>
        <a:bodyPr/>
        <a:lstStyle/>
        <a:p>
          <a:endParaRPr lang="en-US"/>
        </a:p>
      </dgm:t>
    </dgm:pt>
    <dgm:pt modelId="{B841F79F-4393-495A-991B-4B8FF5E9B380}" type="sibTrans" cxnId="{635CF14D-53A9-462C-B2B1-5C81BC187369}">
      <dgm:prSet/>
      <dgm:spPr/>
      <dgm:t>
        <a:bodyPr/>
        <a:lstStyle/>
        <a:p>
          <a:endParaRPr lang="en-US"/>
        </a:p>
      </dgm:t>
    </dgm:pt>
    <dgm:pt modelId="{AC99E28E-842E-4747-AAFA-BAE3E03BD2B1}">
      <dgm:prSet phldrT="[Văn bản]" custT="1"/>
      <dgm:spPr/>
      <dgm:t>
        <a:bodyPr/>
        <a:lstStyle/>
        <a:p>
          <a:r>
            <a:rPr lang="en-US" sz="1100" dirty="0" err="1"/>
            <a:t>Spi_SetAsycMode</a:t>
          </a:r>
          <a:endParaRPr lang="en-US" sz="1100" dirty="0"/>
        </a:p>
      </dgm:t>
    </dgm:pt>
    <dgm:pt modelId="{52CEA42D-E1FF-45A9-BF32-5DA8016C5DCC}" type="parTrans" cxnId="{184D2D77-10A9-4C2F-BDF8-5182AA8220D6}">
      <dgm:prSet/>
      <dgm:spPr/>
      <dgm:t>
        <a:bodyPr/>
        <a:lstStyle/>
        <a:p>
          <a:endParaRPr lang="en-US"/>
        </a:p>
      </dgm:t>
    </dgm:pt>
    <dgm:pt modelId="{AAAC3F2F-7C32-4832-B254-3FC972766F79}" type="sibTrans" cxnId="{184D2D77-10A9-4C2F-BDF8-5182AA8220D6}">
      <dgm:prSet/>
      <dgm:spPr/>
      <dgm:t>
        <a:bodyPr/>
        <a:lstStyle/>
        <a:p>
          <a:endParaRPr lang="en-US"/>
        </a:p>
      </dgm:t>
    </dgm:pt>
    <dgm:pt modelId="{7D4CAD9E-5B27-4EC9-9879-2C800DD37C8E}">
      <dgm:prSet phldrT="[Văn bản]" phldr="1"/>
      <dgm:spPr/>
      <dgm:t>
        <a:bodyPr/>
        <a:lstStyle/>
        <a:p>
          <a:endParaRPr lang="en-US"/>
        </a:p>
      </dgm:t>
    </dgm:pt>
    <dgm:pt modelId="{5E2CB039-5A39-4EC3-AC3F-B3F34F42D69E}" type="parTrans" cxnId="{3A1525EC-D477-47C4-A41A-3F48ABBC76C8}">
      <dgm:prSet/>
      <dgm:spPr/>
      <dgm:t>
        <a:bodyPr/>
        <a:lstStyle/>
        <a:p>
          <a:endParaRPr lang="en-US"/>
        </a:p>
      </dgm:t>
    </dgm:pt>
    <dgm:pt modelId="{1317CB22-71D9-4648-82D5-498BF2DB1C1A}" type="sibTrans" cxnId="{3A1525EC-D477-47C4-A41A-3F48ABBC76C8}">
      <dgm:prSet/>
      <dgm:spPr/>
      <dgm:t>
        <a:bodyPr/>
        <a:lstStyle/>
        <a:p>
          <a:endParaRPr lang="en-US"/>
        </a:p>
      </dgm:t>
    </dgm:pt>
    <dgm:pt modelId="{DCBC3827-17DC-4D2D-9C9C-FEDCC017D510}">
      <dgm:prSet phldrT="[Văn bản]" phldr="1"/>
      <dgm:spPr/>
      <dgm:t>
        <a:bodyPr/>
        <a:lstStyle/>
        <a:p>
          <a:endParaRPr lang="en-US"/>
        </a:p>
      </dgm:t>
    </dgm:pt>
    <dgm:pt modelId="{1EAAF3BE-D60F-4B37-A6AE-220506718F9A}" type="parTrans" cxnId="{19119920-4E1C-4538-8775-B6D8E45BC4BA}">
      <dgm:prSet/>
      <dgm:spPr/>
      <dgm:t>
        <a:bodyPr/>
        <a:lstStyle/>
        <a:p>
          <a:endParaRPr lang="en-US"/>
        </a:p>
      </dgm:t>
    </dgm:pt>
    <dgm:pt modelId="{7856C276-7765-481D-A51A-8ACEB47FD628}" type="sibTrans" cxnId="{19119920-4E1C-4538-8775-B6D8E45BC4BA}">
      <dgm:prSet/>
      <dgm:spPr/>
      <dgm:t>
        <a:bodyPr/>
        <a:lstStyle/>
        <a:p>
          <a:endParaRPr lang="en-US"/>
        </a:p>
      </dgm:t>
    </dgm:pt>
    <dgm:pt modelId="{BC24E230-724E-44D5-9155-51EA854B5ED0}" type="pres">
      <dgm:prSet presAssocID="{F8BFAF72-DB8E-4A5B-8EDF-089DA0E52F27}" presName="linearFlow" presStyleCnt="0">
        <dgm:presLayoutVars>
          <dgm:dir/>
          <dgm:animLvl val="lvl"/>
          <dgm:resizeHandles val="exact"/>
        </dgm:presLayoutVars>
      </dgm:prSet>
      <dgm:spPr/>
    </dgm:pt>
    <dgm:pt modelId="{C1C1A3AA-7988-4C51-98E4-8EA2AECA767A}" type="pres">
      <dgm:prSet presAssocID="{667380C9-697B-4EBB-AF85-0994ED30A1F7}" presName="composite" presStyleCnt="0"/>
      <dgm:spPr/>
    </dgm:pt>
    <dgm:pt modelId="{20DACD76-0E36-46EE-AC87-0EA27B7240EB}" type="pres">
      <dgm:prSet presAssocID="{667380C9-697B-4EBB-AF85-0994ED30A1F7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A82C78AA-DC69-404F-ADA4-1FE63B28788A}" type="pres">
      <dgm:prSet presAssocID="{667380C9-697B-4EBB-AF85-0994ED30A1F7}" presName="descendantText" presStyleLbl="alignAcc1" presStyleIdx="0" presStyleCnt="2">
        <dgm:presLayoutVars>
          <dgm:bulletEnabled val="1"/>
        </dgm:presLayoutVars>
      </dgm:prSet>
      <dgm:spPr/>
    </dgm:pt>
    <dgm:pt modelId="{8F930426-8DE6-40AF-A9D0-B1E73A166A3D}" type="pres">
      <dgm:prSet presAssocID="{EDC130CB-2EDF-4462-BEF3-BBC5CFC64D70}" presName="sp" presStyleCnt="0"/>
      <dgm:spPr/>
    </dgm:pt>
    <dgm:pt modelId="{4F0446C9-4D42-4FED-A5FE-21937093B7FB}" type="pres">
      <dgm:prSet presAssocID="{AC99E28E-842E-4747-AAFA-BAE3E03BD2B1}" presName="composite" presStyleCnt="0"/>
      <dgm:spPr/>
    </dgm:pt>
    <dgm:pt modelId="{7AD13DC1-E797-4209-BED1-A5DAE19E920B}" type="pres">
      <dgm:prSet presAssocID="{AC99E28E-842E-4747-AAFA-BAE3E03BD2B1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8B6CAF98-0E77-4AD2-98B0-5D7E54E086D7}" type="pres">
      <dgm:prSet presAssocID="{AC99E28E-842E-4747-AAFA-BAE3E03BD2B1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3FF2F81B-6E35-4D34-AD35-434B0409C824}" type="presOf" srcId="{F8BFAF72-DB8E-4A5B-8EDF-089DA0E52F27}" destId="{BC24E230-724E-44D5-9155-51EA854B5ED0}" srcOrd="0" destOrd="0" presId="urn:microsoft.com/office/officeart/2005/8/layout/chevron2"/>
    <dgm:cxn modelId="{19119920-4E1C-4538-8775-B6D8E45BC4BA}" srcId="{AC99E28E-842E-4747-AAFA-BAE3E03BD2B1}" destId="{DCBC3827-17DC-4D2D-9C9C-FEDCC017D510}" srcOrd="1" destOrd="0" parTransId="{1EAAF3BE-D60F-4B37-A6AE-220506718F9A}" sibTransId="{7856C276-7765-481D-A51A-8ACEB47FD628}"/>
    <dgm:cxn modelId="{2A3A6E2D-5DEF-4612-91EF-79E183EA61FA}" srcId="{667380C9-697B-4EBB-AF85-0994ED30A1F7}" destId="{988BD75F-831A-4339-A078-C01FD38C661A}" srcOrd="0" destOrd="0" parTransId="{C0149BED-EB14-43D2-BBCE-8CAED503E97D}" sibTransId="{F54EB555-947F-4D89-A142-79663207538C}"/>
    <dgm:cxn modelId="{8D93543D-8E95-48F1-B9E4-D801B2000BBD}" type="presOf" srcId="{AC99E28E-842E-4747-AAFA-BAE3E03BD2B1}" destId="{7AD13DC1-E797-4209-BED1-A5DAE19E920B}" srcOrd="0" destOrd="0" presId="urn:microsoft.com/office/officeart/2005/8/layout/chevron2"/>
    <dgm:cxn modelId="{635CF14D-53A9-462C-B2B1-5C81BC187369}" srcId="{667380C9-697B-4EBB-AF85-0994ED30A1F7}" destId="{2CD44A00-D489-45FA-B2C3-577B4D8587D9}" srcOrd="1" destOrd="0" parTransId="{79286088-86D2-443E-8C98-FB1DFE5EF065}" sibTransId="{B841F79F-4393-495A-991B-4B8FF5E9B380}"/>
    <dgm:cxn modelId="{184D2D77-10A9-4C2F-BDF8-5182AA8220D6}" srcId="{F8BFAF72-DB8E-4A5B-8EDF-089DA0E52F27}" destId="{AC99E28E-842E-4747-AAFA-BAE3E03BD2B1}" srcOrd="1" destOrd="0" parTransId="{52CEA42D-E1FF-45A9-BF32-5DA8016C5DCC}" sibTransId="{AAAC3F2F-7C32-4832-B254-3FC972766F79}"/>
    <dgm:cxn modelId="{FCBAEA58-1435-4522-86FB-EB86B2DB6B48}" type="presOf" srcId="{988BD75F-831A-4339-A078-C01FD38C661A}" destId="{A82C78AA-DC69-404F-ADA4-1FE63B28788A}" srcOrd="0" destOrd="0" presId="urn:microsoft.com/office/officeart/2005/8/layout/chevron2"/>
    <dgm:cxn modelId="{458A648C-45A2-48A7-B91F-1124E8C013A1}" type="presOf" srcId="{7D4CAD9E-5B27-4EC9-9879-2C800DD37C8E}" destId="{8B6CAF98-0E77-4AD2-98B0-5D7E54E086D7}" srcOrd="0" destOrd="0" presId="urn:microsoft.com/office/officeart/2005/8/layout/chevron2"/>
    <dgm:cxn modelId="{41E72EDC-D53D-458A-9C90-0F8541B35B18}" type="presOf" srcId="{2CD44A00-D489-45FA-B2C3-577B4D8587D9}" destId="{A82C78AA-DC69-404F-ADA4-1FE63B28788A}" srcOrd="0" destOrd="1" presId="urn:microsoft.com/office/officeart/2005/8/layout/chevron2"/>
    <dgm:cxn modelId="{A3B734DD-8F90-466E-97FB-D90D9208DB39}" srcId="{F8BFAF72-DB8E-4A5B-8EDF-089DA0E52F27}" destId="{667380C9-697B-4EBB-AF85-0994ED30A1F7}" srcOrd="0" destOrd="0" parTransId="{3B932E76-D076-450A-AAAF-42FCFE614E98}" sibTransId="{EDC130CB-2EDF-4462-BEF3-BBC5CFC64D70}"/>
    <dgm:cxn modelId="{504368E0-E94E-4C5C-99F5-C248FF0E1B22}" type="presOf" srcId="{667380C9-697B-4EBB-AF85-0994ED30A1F7}" destId="{20DACD76-0E36-46EE-AC87-0EA27B7240EB}" srcOrd="0" destOrd="0" presId="urn:microsoft.com/office/officeart/2005/8/layout/chevron2"/>
    <dgm:cxn modelId="{3A1525EC-D477-47C4-A41A-3F48ABBC76C8}" srcId="{AC99E28E-842E-4747-AAFA-BAE3E03BD2B1}" destId="{7D4CAD9E-5B27-4EC9-9879-2C800DD37C8E}" srcOrd="0" destOrd="0" parTransId="{5E2CB039-5A39-4EC3-AC3F-B3F34F42D69E}" sibTransId="{1317CB22-71D9-4648-82D5-498BF2DB1C1A}"/>
    <dgm:cxn modelId="{A5B74BF1-3C5C-4869-A8D0-57856688AB3D}" type="presOf" srcId="{DCBC3827-17DC-4D2D-9C9C-FEDCC017D510}" destId="{8B6CAF98-0E77-4AD2-98B0-5D7E54E086D7}" srcOrd="0" destOrd="1" presId="urn:microsoft.com/office/officeart/2005/8/layout/chevron2"/>
    <dgm:cxn modelId="{B844972D-40FE-4F2D-8408-BE4F5FC24830}" type="presParOf" srcId="{BC24E230-724E-44D5-9155-51EA854B5ED0}" destId="{C1C1A3AA-7988-4C51-98E4-8EA2AECA767A}" srcOrd="0" destOrd="0" presId="urn:microsoft.com/office/officeart/2005/8/layout/chevron2"/>
    <dgm:cxn modelId="{2510C4ED-1E59-4745-AC05-EAA2D73C86E5}" type="presParOf" srcId="{C1C1A3AA-7988-4C51-98E4-8EA2AECA767A}" destId="{20DACD76-0E36-46EE-AC87-0EA27B7240EB}" srcOrd="0" destOrd="0" presId="urn:microsoft.com/office/officeart/2005/8/layout/chevron2"/>
    <dgm:cxn modelId="{28F5876A-8A1A-4B26-873B-A383E3D506A6}" type="presParOf" srcId="{C1C1A3AA-7988-4C51-98E4-8EA2AECA767A}" destId="{A82C78AA-DC69-404F-ADA4-1FE63B28788A}" srcOrd="1" destOrd="0" presId="urn:microsoft.com/office/officeart/2005/8/layout/chevron2"/>
    <dgm:cxn modelId="{8A14927E-AEF9-4765-B9F8-23E0BB202A29}" type="presParOf" srcId="{BC24E230-724E-44D5-9155-51EA854B5ED0}" destId="{8F930426-8DE6-40AF-A9D0-B1E73A166A3D}" srcOrd="1" destOrd="0" presId="urn:microsoft.com/office/officeart/2005/8/layout/chevron2"/>
    <dgm:cxn modelId="{C01B6471-C9D4-4EC7-B260-5BF9A167E00F}" type="presParOf" srcId="{BC24E230-724E-44D5-9155-51EA854B5ED0}" destId="{4F0446C9-4D42-4FED-A5FE-21937093B7FB}" srcOrd="2" destOrd="0" presId="urn:microsoft.com/office/officeart/2005/8/layout/chevron2"/>
    <dgm:cxn modelId="{69524F9C-C207-4D82-BAD7-A7D99BA14D0B}" type="presParOf" srcId="{4F0446C9-4D42-4FED-A5FE-21937093B7FB}" destId="{7AD13DC1-E797-4209-BED1-A5DAE19E920B}" srcOrd="0" destOrd="0" presId="urn:microsoft.com/office/officeart/2005/8/layout/chevron2"/>
    <dgm:cxn modelId="{3376891A-C004-49C9-B90A-1DCE23F465C2}" type="presParOf" srcId="{4F0446C9-4D42-4FED-A5FE-21937093B7FB}" destId="{8B6CAF98-0E77-4AD2-98B0-5D7E54E086D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1F95CE-2B71-4B6E-8DAA-543F3D6716CA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75BE426-9D2A-448A-8DA4-C2715913CAA6}">
      <dgm:prSet phldrT="[Văn bản]"/>
      <dgm:spPr/>
      <dgm:t>
        <a:bodyPr/>
        <a:lstStyle/>
        <a:p>
          <a:r>
            <a:rPr lang="en-US" dirty="0"/>
            <a:t>MODE</a:t>
          </a:r>
        </a:p>
      </dgm:t>
    </dgm:pt>
    <dgm:pt modelId="{6C5AFD22-86F2-4B3F-8A67-45D4D8329238}" type="parTrans" cxnId="{235ECC2D-4280-49A8-9419-BBA4D853777B}">
      <dgm:prSet/>
      <dgm:spPr/>
      <dgm:t>
        <a:bodyPr/>
        <a:lstStyle/>
        <a:p>
          <a:endParaRPr lang="en-US"/>
        </a:p>
      </dgm:t>
    </dgm:pt>
    <dgm:pt modelId="{3601554A-A5C2-422D-982D-AC29AD2BE7A2}" type="sibTrans" cxnId="{235ECC2D-4280-49A8-9419-BBA4D853777B}">
      <dgm:prSet/>
      <dgm:spPr/>
      <dgm:t>
        <a:bodyPr/>
        <a:lstStyle/>
        <a:p>
          <a:endParaRPr lang="en-US"/>
        </a:p>
      </dgm:t>
    </dgm:pt>
    <dgm:pt modelId="{720BC051-8305-4860-B07B-062A3E57D112}">
      <dgm:prSet phldrT="[Văn bản]" custT="1"/>
      <dgm:spPr/>
      <dgm:t>
        <a:bodyPr/>
        <a:lstStyle/>
        <a:p>
          <a:r>
            <a:rPr lang="en-US" sz="2000" dirty="0"/>
            <a:t>Full </a:t>
          </a:r>
          <a:r>
            <a:rPr lang="en-US" sz="2000" dirty="0" err="1"/>
            <a:t>Dupplex</a:t>
          </a:r>
          <a:endParaRPr lang="en-US" sz="2000" dirty="0"/>
        </a:p>
      </dgm:t>
    </dgm:pt>
    <dgm:pt modelId="{20DDD964-C888-401F-9268-65F23B97F07C}" type="parTrans" cxnId="{FCAB9F27-46AF-453E-B780-0ACEF31BFA4F}">
      <dgm:prSet/>
      <dgm:spPr/>
      <dgm:t>
        <a:bodyPr/>
        <a:lstStyle/>
        <a:p>
          <a:endParaRPr lang="en-US"/>
        </a:p>
      </dgm:t>
    </dgm:pt>
    <dgm:pt modelId="{F16BCD15-F7A6-418A-B5F6-805DA61646D3}" type="sibTrans" cxnId="{FCAB9F27-46AF-453E-B780-0ACEF31BFA4F}">
      <dgm:prSet/>
      <dgm:spPr/>
      <dgm:t>
        <a:bodyPr/>
        <a:lstStyle/>
        <a:p>
          <a:endParaRPr lang="en-US"/>
        </a:p>
      </dgm:t>
    </dgm:pt>
    <dgm:pt modelId="{2492B5C0-2519-4E73-A1AD-C60503887163}">
      <dgm:prSet phldrT="[Văn bản]"/>
      <dgm:spPr/>
      <dgm:t>
        <a:bodyPr/>
        <a:lstStyle/>
        <a:p>
          <a:r>
            <a:rPr lang="en-US" dirty="0"/>
            <a:t>Buffer</a:t>
          </a:r>
        </a:p>
      </dgm:t>
    </dgm:pt>
    <dgm:pt modelId="{4CCF2E5D-540D-4A48-9876-3B0FF05914DF}" type="parTrans" cxnId="{054B1C50-D747-4585-AB22-9916BF1A08D1}">
      <dgm:prSet/>
      <dgm:spPr/>
      <dgm:t>
        <a:bodyPr/>
        <a:lstStyle/>
        <a:p>
          <a:endParaRPr lang="en-US"/>
        </a:p>
      </dgm:t>
    </dgm:pt>
    <dgm:pt modelId="{26331C14-DF88-452A-9DBC-C1F1CEE990EE}" type="sibTrans" cxnId="{054B1C50-D747-4585-AB22-9916BF1A08D1}">
      <dgm:prSet/>
      <dgm:spPr/>
      <dgm:t>
        <a:bodyPr/>
        <a:lstStyle/>
        <a:p>
          <a:endParaRPr lang="en-US"/>
        </a:p>
      </dgm:t>
    </dgm:pt>
    <dgm:pt modelId="{5A76B8FE-C183-402B-9CBF-19334D676419}">
      <dgm:prSet phldrT="[Văn bản]" custT="1"/>
      <dgm:spPr/>
      <dgm:t>
        <a:bodyPr/>
        <a:lstStyle/>
        <a:p>
          <a:r>
            <a:rPr lang="en-US" sz="2000" dirty="0"/>
            <a:t>254*4 Bytes for </a:t>
          </a:r>
          <a:r>
            <a:rPr lang="en-US" sz="2000" dirty="0" err="1"/>
            <a:t>chanel1</a:t>
          </a:r>
          <a:endParaRPr lang="en-US" sz="2000" dirty="0"/>
        </a:p>
      </dgm:t>
    </dgm:pt>
    <dgm:pt modelId="{EB642882-02B9-456B-970D-EAF7D2AD8AB4}" type="parTrans" cxnId="{83E3009C-C2E3-474F-955C-5FE50554401A}">
      <dgm:prSet/>
      <dgm:spPr/>
      <dgm:t>
        <a:bodyPr/>
        <a:lstStyle/>
        <a:p>
          <a:endParaRPr lang="en-US"/>
        </a:p>
      </dgm:t>
    </dgm:pt>
    <dgm:pt modelId="{AC85A696-CCBD-426A-B9E6-A2C21B661632}" type="sibTrans" cxnId="{83E3009C-C2E3-474F-955C-5FE50554401A}">
      <dgm:prSet/>
      <dgm:spPr/>
      <dgm:t>
        <a:bodyPr/>
        <a:lstStyle/>
        <a:p>
          <a:endParaRPr lang="en-US"/>
        </a:p>
      </dgm:t>
    </dgm:pt>
    <dgm:pt modelId="{72A54905-66BD-420C-9D81-03EE320DF39B}">
      <dgm:prSet phldrT="[Văn bản]" custT="1"/>
      <dgm:spPr/>
      <dgm:t>
        <a:bodyPr/>
        <a:lstStyle/>
        <a:p>
          <a:r>
            <a:rPr lang="en-US" sz="2000" dirty="0"/>
            <a:t>1*4 Bytes for </a:t>
          </a:r>
          <a:r>
            <a:rPr lang="en-US" sz="2000" dirty="0" err="1"/>
            <a:t>chanel2</a:t>
          </a:r>
          <a:endParaRPr lang="en-US" sz="2000" dirty="0"/>
        </a:p>
      </dgm:t>
    </dgm:pt>
    <dgm:pt modelId="{A7EDDC64-14A4-4281-8759-235330FD615E}" type="parTrans" cxnId="{F24DF657-3414-4C7B-9265-3AF6513191F5}">
      <dgm:prSet/>
      <dgm:spPr/>
      <dgm:t>
        <a:bodyPr/>
        <a:lstStyle/>
        <a:p>
          <a:endParaRPr lang="en-US"/>
        </a:p>
      </dgm:t>
    </dgm:pt>
    <dgm:pt modelId="{1CF0ACAF-89FA-4DA9-B422-AC671047AD0D}" type="sibTrans" cxnId="{F24DF657-3414-4C7B-9265-3AF6513191F5}">
      <dgm:prSet/>
      <dgm:spPr/>
      <dgm:t>
        <a:bodyPr/>
        <a:lstStyle/>
        <a:p>
          <a:endParaRPr lang="en-US"/>
        </a:p>
      </dgm:t>
    </dgm:pt>
    <dgm:pt modelId="{C34E6ADC-1FF3-4A59-A3D6-E5AE3A23E29E}">
      <dgm:prSet phldrT="[Văn bản]"/>
      <dgm:spPr/>
      <dgm:t>
        <a:bodyPr/>
        <a:lstStyle/>
        <a:p>
          <a:r>
            <a:rPr lang="en-US" dirty="0"/>
            <a:t>Chanel</a:t>
          </a:r>
        </a:p>
      </dgm:t>
    </dgm:pt>
    <dgm:pt modelId="{17D16CCA-9668-403B-BA1D-5166022D0BFB}" type="parTrans" cxnId="{AB86C10C-6053-4184-A254-46776B6411ED}">
      <dgm:prSet/>
      <dgm:spPr/>
      <dgm:t>
        <a:bodyPr/>
        <a:lstStyle/>
        <a:p>
          <a:endParaRPr lang="en-US"/>
        </a:p>
      </dgm:t>
    </dgm:pt>
    <dgm:pt modelId="{75398794-650C-457C-8C68-0D9FC8D66859}" type="sibTrans" cxnId="{AB86C10C-6053-4184-A254-46776B6411ED}">
      <dgm:prSet/>
      <dgm:spPr/>
      <dgm:t>
        <a:bodyPr/>
        <a:lstStyle/>
        <a:p>
          <a:endParaRPr lang="en-US"/>
        </a:p>
      </dgm:t>
    </dgm:pt>
    <dgm:pt modelId="{C438DE33-C956-4662-9E99-71A2DEE1FDDF}">
      <dgm:prSet phldrT="[Văn bản]" custT="1"/>
      <dgm:spPr/>
      <dgm:t>
        <a:bodyPr/>
        <a:lstStyle/>
        <a:p>
          <a:r>
            <a:rPr lang="en-US" sz="2000" dirty="0"/>
            <a:t>254 times </a:t>
          </a:r>
          <a:r>
            <a:rPr lang="en-US" sz="2000" dirty="0" err="1"/>
            <a:t>chanel1</a:t>
          </a:r>
          <a:endParaRPr lang="en-US" sz="2000" dirty="0"/>
        </a:p>
      </dgm:t>
    </dgm:pt>
    <dgm:pt modelId="{D0132E75-681B-49E4-AE4C-7D9C62BA4DE4}" type="parTrans" cxnId="{D5058A66-4C5A-44A3-9486-AFF3C84FD760}">
      <dgm:prSet/>
      <dgm:spPr/>
      <dgm:t>
        <a:bodyPr/>
        <a:lstStyle/>
        <a:p>
          <a:endParaRPr lang="en-US"/>
        </a:p>
      </dgm:t>
    </dgm:pt>
    <dgm:pt modelId="{3D35864A-E9B9-499D-A0BA-F0BE70DD4C81}" type="sibTrans" cxnId="{D5058A66-4C5A-44A3-9486-AFF3C84FD760}">
      <dgm:prSet/>
      <dgm:spPr/>
      <dgm:t>
        <a:bodyPr/>
        <a:lstStyle/>
        <a:p>
          <a:endParaRPr lang="en-US"/>
        </a:p>
      </dgm:t>
    </dgm:pt>
    <dgm:pt modelId="{AE14399D-F8C1-4D5C-8FA3-CBFB560C02C9}">
      <dgm:prSet phldrT="[Văn bản]" custT="1"/>
      <dgm:spPr/>
      <dgm:t>
        <a:bodyPr/>
        <a:lstStyle/>
        <a:p>
          <a:r>
            <a:rPr lang="en-US" sz="2000" dirty="0"/>
            <a:t>1 time </a:t>
          </a:r>
          <a:r>
            <a:rPr lang="en-US" sz="2000" dirty="0" err="1"/>
            <a:t>chanel2</a:t>
          </a:r>
          <a:endParaRPr lang="en-US" sz="2000" dirty="0"/>
        </a:p>
      </dgm:t>
    </dgm:pt>
    <dgm:pt modelId="{32695354-9711-4612-A89D-5E6E946F9A4F}" type="parTrans" cxnId="{FA0E194C-E590-4DD1-A644-FF180ED01328}">
      <dgm:prSet/>
      <dgm:spPr/>
      <dgm:t>
        <a:bodyPr/>
        <a:lstStyle/>
        <a:p>
          <a:endParaRPr lang="en-US"/>
        </a:p>
      </dgm:t>
    </dgm:pt>
    <dgm:pt modelId="{02E1EABF-5B04-4921-AC97-AF3C79B055F5}" type="sibTrans" cxnId="{FA0E194C-E590-4DD1-A644-FF180ED01328}">
      <dgm:prSet/>
      <dgm:spPr/>
      <dgm:t>
        <a:bodyPr/>
        <a:lstStyle/>
        <a:p>
          <a:endParaRPr lang="en-US"/>
        </a:p>
      </dgm:t>
    </dgm:pt>
    <dgm:pt modelId="{7202EE5C-5937-43E1-8DAF-6D8F492DA91D}">
      <dgm:prSet phldrT="[Văn bản]"/>
      <dgm:spPr/>
      <dgm:t>
        <a:bodyPr/>
        <a:lstStyle/>
        <a:p>
          <a:r>
            <a:rPr lang="en-US" dirty="0" err="1"/>
            <a:t>Tranfer</a:t>
          </a:r>
          <a:endParaRPr lang="en-US" dirty="0"/>
        </a:p>
      </dgm:t>
    </dgm:pt>
    <dgm:pt modelId="{99FCC592-A8BE-4A9F-9F14-D05F8D3AE98C}" type="parTrans" cxnId="{6F42682E-86EB-46D6-BDB9-E7D70BB5D841}">
      <dgm:prSet/>
      <dgm:spPr/>
      <dgm:t>
        <a:bodyPr/>
        <a:lstStyle/>
        <a:p>
          <a:endParaRPr lang="en-US"/>
        </a:p>
      </dgm:t>
    </dgm:pt>
    <dgm:pt modelId="{25038D64-1EA7-4971-B875-FE6DF617E779}" type="sibTrans" cxnId="{6F42682E-86EB-46D6-BDB9-E7D70BB5D841}">
      <dgm:prSet/>
      <dgm:spPr/>
      <dgm:t>
        <a:bodyPr/>
        <a:lstStyle/>
        <a:p>
          <a:endParaRPr lang="en-US"/>
        </a:p>
      </dgm:t>
    </dgm:pt>
    <dgm:pt modelId="{CE84D1E8-6F0F-4490-8F50-74DAE17186C8}">
      <dgm:prSet phldrT="[Văn bản]" custT="1"/>
      <dgm:spPr/>
      <dgm:t>
        <a:bodyPr/>
        <a:lstStyle/>
        <a:p>
          <a:r>
            <a:rPr lang="en-US" sz="2000" dirty="0"/>
            <a:t>2 </a:t>
          </a:r>
          <a:r>
            <a:rPr lang="en-US" sz="2000" dirty="0" err="1"/>
            <a:t>chanels</a:t>
          </a:r>
          <a:endParaRPr lang="en-US" sz="2000" dirty="0"/>
        </a:p>
      </dgm:t>
    </dgm:pt>
    <dgm:pt modelId="{722076CF-5FA9-450E-AFAA-42F657D32472}" type="parTrans" cxnId="{F6D0DAF3-5F81-46B7-A63D-B936EBA5D031}">
      <dgm:prSet/>
      <dgm:spPr/>
      <dgm:t>
        <a:bodyPr/>
        <a:lstStyle/>
        <a:p>
          <a:endParaRPr lang="en-US"/>
        </a:p>
      </dgm:t>
    </dgm:pt>
    <dgm:pt modelId="{3402AE21-03E2-42AD-AC74-FF9393F7E8B1}" type="sibTrans" cxnId="{F6D0DAF3-5F81-46B7-A63D-B936EBA5D031}">
      <dgm:prSet/>
      <dgm:spPr/>
      <dgm:t>
        <a:bodyPr/>
        <a:lstStyle/>
        <a:p>
          <a:endParaRPr lang="en-US"/>
        </a:p>
      </dgm:t>
    </dgm:pt>
    <dgm:pt modelId="{DD21987A-C531-4EA1-84E5-770F1FA0B74D}">
      <dgm:prSet phldrT="[Văn bản]" custT="1"/>
      <dgm:spPr/>
      <dgm:t>
        <a:bodyPr/>
        <a:lstStyle/>
        <a:p>
          <a:endParaRPr lang="en-US" sz="2000" dirty="0"/>
        </a:p>
      </dgm:t>
    </dgm:pt>
    <dgm:pt modelId="{6E4A5AEB-F907-4DC3-A215-19B1D5D0B106}" type="parTrans" cxnId="{B134D805-4CB3-4A4E-9B8A-29004881FC39}">
      <dgm:prSet/>
      <dgm:spPr/>
      <dgm:t>
        <a:bodyPr/>
        <a:lstStyle/>
        <a:p>
          <a:endParaRPr lang="en-US"/>
        </a:p>
      </dgm:t>
    </dgm:pt>
    <dgm:pt modelId="{6648F024-CEED-448D-B009-D1C9760D7212}" type="sibTrans" cxnId="{B134D805-4CB3-4A4E-9B8A-29004881FC39}">
      <dgm:prSet/>
      <dgm:spPr/>
      <dgm:t>
        <a:bodyPr/>
        <a:lstStyle/>
        <a:p>
          <a:endParaRPr lang="en-US"/>
        </a:p>
      </dgm:t>
    </dgm:pt>
    <dgm:pt modelId="{3DC9A5C5-F8D3-433F-9413-3AA0A0859DEF}" type="pres">
      <dgm:prSet presAssocID="{AE1F95CE-2B71-4B6E-8DAA-543F3D6716CA}" presName="Name0" presStyleCnt="0">
        <dgm:presLayoutVars>
          <dgm:dir/>
          <dgm:animLvl val="lvl"/>
          <dgm:resizeHandles val="exact"/>
        </dgm:presLayoutVars>
      </dgm:prSet>
      <dgm:spPr/>
    </dgm:pt>
    <dgm:pt modelId="{B064F2A2-9A01-4737-B492-09CFBB058103}" type="pres">
      <dgm:prSet presAssocID="{075BE426-9D2A-448A-8DA4-C2715913CAA6}" presName="composite" presStyleCnt="0"/>
      <dgm:spPr/>
    </dgm:pt>
    <dgm:pt modelId="{C95A8A7D-FDBE-4DE9-B198-7E271D05CF29}" type="pres">
      <dgm:prSet presAssocID="{075BE426-9D2A-448A-8DA4-C2715913CAA6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4631855C-0899-4F56-B5DB-64BE75A100B5}" type="pres">
      <dgm:prSet presAssocID="{075BE426-9D2A-448A-8DA4-C2715913CAA6}" presName="desTx" presStyleLbl="alignAccFollowNode1" presStyleIdx="0" presStyleCnt="4">
        <dgm:presLayoutVars>
          <dgm:bulletEnabled val="1"/>
        </dgm:presLayoutVars>
      </dgm:prSet>
      <dgm:spPr/>
    </dgm:pt>
    <dgm:pt modelId="{FE2CAD08-BA38-4F0F-866D-9E0418052987}" type="pres">
      <dgm:prSet presAssocID="{3601554A-A5C2-422D-982D-AC29AD2BE7A2}" presName="space" presStyleCnt="0"/>
      <dgm:spPr/>
    </dgm:pt>
    <dgm:pt modelId="{4E82F500-FCF7-44DF-8509-DF680EF8B7E0}" type="pres">
      <dgm:prSet presAssocID="{2492B5C0-2519-4E73-A1AD-C60503887163}" presName="composite" presStyleCnt="0"/>
      <dgm:spPr/>
    </dgm:pt>
    <dgm:pt modelId="{DB4AF833-9856-4D41-9C6E-D4614ABFA153}" type="pres">
      <dgm:prSet presAssocID="{2492B5C0-2519-4E73-A1AD-C60503887163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6C41E29E-AEF9-4D8E-A019-7B6B41CC04CC}" type="pres">
      <dgm:prSet presAssocID="{2492B5C0-2519-4E73-A1AD-C60503887163}" presName="desTx" presStyleLbl="alignAccFollowNode1" presStyleIdx="1" presStyleCnt="4" custScaleX="99140">
        <dgm:presLayoutVars>
          <dgm:bulletEnabled val="1"/>
        </dgm:presLayoutVars>
      </dgm:prSet>
      <dgm:spPr/>
    </dgm:pt>
    <dgm:pt modelId="{CD169CD7-882F-4F20-B21E-6493A848F83D}" type="pres">
      <dgm:prSet presAssocID="{26331C14-DF88-452A-9DBC-C1F1CEE990EE}" presName="space" presStyleCnt="0"/>
      <dgm:spPr/>
    </dgm:pt>
    <dgm:pt modelId="{7E6919CB-8F3E-4E98-87B6-304C33015C42}" type="pres">
      <dgm:prSet presAssocID="{C34E6ADC-1FF3-4A59-A3D6-E5AE3A23E29E}" presName="composite" presStyleCnt="0"/>
      <dgm:spPr/>
    </dgm:pt>
    <dgm:pt modelId="{693F9879-60E5-4A38-BBA6-AA04E2995EB9}" type="pres">
      <dgm:prSet presAssocID="{C34E6ADC-1FF3-4A59-A3D6-E5AE3A23E29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00E7DF57-1CDB-4714-95B4-008BCCD8E910}" type="pres">
      <dgm:prSet presAssocID="{C34E6ADC-1FF3-4A59-A3D6-E5AE3A23E29E}" presName="desTx" presStyleLbl="alignAccFollowNode1" presStyleIdx="2" presStyleCnt="4">
        <dgm:presLayoutVars>
          <dgm:bulletEnabled val="1"/>
        </dgm:presLayoutVars>
      </dgm:prSet>
      <dgm:spPr/>
    </dgm:pt>
    <dgm:pt modelId="{19938683-5954-441B-AF67-4BE86BA52B11}" type="pres">
      <dgm:prSet presAssocID="{75398794-650C-457C-8C68-0D9FC8D66859}" presName="space" presStyleCnt="0"/>
      <dgm:spPr/>
    </dgm:pt>
    <dgm:pt modelId="{31D19EC5-8EF9-424A-9FF2-1B3580D29727}" type="pres">
      <dgm:prSet presAssocID="{7202EE5C-5937-43E1-8DAF-6D8F492DA91D}" presName="composite" presStyleCnt="0"/>
      <dgm:spPr/>
    </dgm:pt>
    <dgm:pt modelId="{EFF3F7DE-DB3A-4EC5-8476-10A79DD9C328}" type="pres">
      <dgm:prSet presAssocID="{7202EE5C-5937-43E1-8DAF-6D8F492DA91D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4F551AF6-FD9F-4098-86A0-89E432218851}" type="pres">
      <dgm:prSet presAssocID="{7202EE5C-5937-43E1-8DAF-6D8F492DA91D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4782AF02-5FE8-4A57-9896-BE6C2823CFA9}" type="presOf" srcId="{720BC051-8305-4860-B07B-062A3E57D112}" destId="{4631855C-0899-4F56-B5DB-64BE75A100B5}" srcOrd="0" destOrd="0" presId="urn:microsoft.com/office/officeart/2005/8/layout/hList1"/>
    <dgm:cxn modelId="{B134D805-4CB3-4A4E-9B8A-29004881FC39}" srcId="{075BE426-9D2A-448A-8DA4-C2715913CAA6}" destId="{DD21987A-C531-4EA1-84E5-770F1FA0B74D}" srcOrd="1" destOrd="0" parTransId="{6E4A5AEB-F907-4DC3-A215-19B1D5D0B106}" sibTransId="{6648F024-CEED-448D-B009-D1C9760D7212}"/>
    <dgm:cxn modelId="{3769550A-EA83-4074-BFAE-1115F47EFDA4}" type="presOf" srcId="{C438DE33-C956-4662-9E99-71A2DEE1FDDF}" destId="{4F551AF6-FD9F-4098-86A0-89E432218851}" srcOrd="0" destOrd="0" presId="urn:microsoft.com/office/officeart/2005/8/layout/hList1"/>
    <dgm:cxn modelId="{AB86C10C-6053-4184-A254-46776B6411ED}" srcId="{AE1F95CE-2B71-4B6E-8DAA-543F3D6716CA}" destId="{C34E6ADC-1FF3-4A59-A3D6-E5AE3A23E29E}" srcOrd="2" destOrd="0" parTransId="{17D16CCA-9668-403B-BA1D-5166022D0BFB}" sibTransId="{75398794-650C-457C-8C68-0D9FC8D66859}"/>
    <dgm:cxn modelId="{8DE85D17-EBA4-4DE6-B5D2-8596221B205F}" type="presOf" srcId="{AE1F95CE-2B71-4B6E-8DAA-543F3D6716CA}" destId="{3DC9A5C5-F8D3-433F-9413-3AA0A0859DEF}" srcOrd="0" destOrd="0" presId="urn:microsoft.com/office/officeart/2005/8/layout/hList1"/>
    <dgm:cxn modelId="{39966F1C-37E3-4E6F-BE27-07FAE343DC74}" type="presOf" srcId="{72A54905-66BD-420C-9D81-03EE320DF39B}" destId="{6C41E29E-AEF9-4D8E-A019-7B6B41CC04CC}" srcOrd="0" destOrd="1" presId="urn:microsoft.com/office/officeart/2005/8/layout/hList1"/>
    <dgm:cxn modelId="{FCAB9F27-46AF-453E-B780-0ACEF31BFA4F}" srcId="{075BE426-9D2A-448A-8DA4-C2715913CAA6}" destId="{720BC051-8305-4860-B07B-062A3E57D112}" srcOrd="0" destOrd="0" parTransId="{20DDD964-C888-401F-9268-65F23B97F07C}" sibTransId="{F16BCD15-F7A6-418A-B5F6-805DA61646D3}"/>
    <dgm:cxn modelId="{235ECC2D-4280-49A8-9419-BBA4D853777B}" srcId="{AE1F95CE-2B71-4B6E-8DAA-543F3D6716CA}" destId="{075BE426-9D2A-448A-8DA4-C2715913CAA6}" srcOrd="0" destOrd="0" parTransId="{6C5AFD22-86F2-4B3F-8A67-45D4D8329238}" sibTransId="{3601554A-A5C2-422D-982D-AC29AD2BE7A2}"/>
    <dgm:cxn modelId="{6F42682E-86EB-46D6-BDB9-E7D70BB5D841}" srcId="{AE1F95CE-2B71-4B6E-8DAA-543F3D6716CA}" destId="{7202EE5C-5937-43E1-8DAF-6D8F492DA91D}" srcOrd="3" destOrd="0" parTransId="{99FCC592-A8BE-4A9F-9F14-D05F8D3AE98C}" sibTransId="{25038D64-1EA7-4971-B875-FE6DF617E779}"/>
    <dgm:cxn modelId="{9159C545-CE98-4089-826C-E32CB4E8D12A}" type="presOf" srcId="{DD21987A-C531-4EA1-84E5-770F1FA0B74D}" destId="{4631855C-0899-4F56-B5DB-64BE75A100B5}" srcOrd="0" destOrd="1" presId="urn:microsoft.com/office/officeart/2005/8/layout/hList1"/>
    <dgm:cxn modelId="{D5058A66-4C5A-44A3-9486-AFF3C84FD760}" srcId="{7202EE5C-5937-43E1-8DAF-6D8F492DA91D}" destId="{C438DE33-C956-4662-9E99-71A2DEE1FDDF}" srcOrd="0" destOrd="0" parTransId="{D0132E75-681B-49E4-AE4C-7D9C62BA4DE4}" sibTransId="{3D35864A-E9B9-499D-A0BA-F0BE70DD4C81}"/>
    <dgm:cxn modelId="{FA0E194C-E590-4DD1-A644-FF180ED01328}" srcId="{7202EE5C-5937-43E1-8DAF-6D8F492DA91D}" destId="{AE14399D-F8C1-4D5C-8FA3-CBFB560C02C9}" srcOrd="1" destOrd="0" parTransId="{32695354-9711-4612-A89D-5E6E946F9A4F}" sibTransId="{02E1EABF-5B04-4921-AC97-AF3C79B055F5}"/>
    <dgm:cxn modelId="{054B1C50-D747-4585-AB22-9916BF1A08D1}" srcId="{AE1F95CE-2B71-4B6E-8DAA-543F3D6716CA}" destId="{2492B5C0-2519-4E73-A1AD-C60503887163}" srcOrd="1" destOrd="0" parTransId="{4CCF2E5D-540D-4A48-9876-3B0FF05914DF}" sibTransId="{26331C14-DF88-452A-9DBC-C1F1CEE990EE}"/>
    <dgm:cxn modelId="{E2116D55-6DB3-4E39-B01C-BEBC6ECCC097}" type="presOf" srcId="{2492B5C0-2519-4E73-A1AD-C60503887163}" destId="{DB4AF833-9856-4D41-9C6E-D4614ABFA153}" srcOrd="0" destOrd="0" presId="urn:microsoft.com/office/officeart/2005/8/layout/hList1"/>
    <dgm:cxn modelId="{19029C55-D390-4BFA-9B59-5AC331A45439}" type="presOf" srcId="{5A76B8FE-C183-402B-9CBF-19334D676419}" destId="{6C41E29E-AEF9-4D8E-A019-7B6B41CC04CC}" srcOrd="0" destOrd="0" presId="urn:microsoft.com/office/officeart/2005/8/layout/hList1"/>
    <dgm:cxn modelId="{4E63E277-19A5-4188-8319-1BA2FDE132B4}" type="presOf" srcId="{075BE426-9D2A-448A-8DA4-C2715913CAA6}" destId="{C95A8A7D-FDBE-4DE9-B198-7E271D05CF29}" srcOrd="0" destOrd="0" presId="urn:microsoft.com/office/officeart/2005/8/layout/hList1"/>
    <dgm:cxn modelId="{F24DF657-3414-4C7B-9265-3AF6513191F5}" srcId="{2492B5C0-2519-4E73-A1AD-C60503887163}" destId="{72A54905-66BD-420C-9D81-03EE320DF39B}" srcOrd="1" destOrd="0" parTransId="{A7EDDC64-14A4-4281-8759-235330FD615E}" sibTransId="{1CF0ACAF-89FA-4DA9-B422-AC671047AD0D}"/>
    <dgm:cxn modelId="{83E3009C-C2E3-474F-955C-5FE50554401A}" srcId="{2492B5C0-2519-4E73-A1AD-C60503887163}" destId="{5A76B8FE-C183-402B-9CBF-19334D676419}" srcOrd="0" destOrd="0" parTransId="{EB642882-02B9-456B-970D-EAF7D2AD8AB4}" sibTransId="{AC85A696-CCBD-426A-B9E6-A2C21B661632}"/>
    <dgm:cxn modelId="{DD0BDAAA-389F-4AA3-8911-C7A059711682}" type="presOf" srcId="{AE14399D-F8C1-4D5C-8FA3-CBFB560C02C9}" destId="{4F551AF6-FD9F-4098-86A0-89E432218851}" srcOrd="0" destOrd="1" presId="urn:microsoft.com/office/officeart/2005/8/layout/hList1"/>
    <dgm:cxn modelId="{B3CA29C0-78E9-47DC-B0B2-542D294BEA89}" type="presOf" srcId="{CE84D1E8-6F0F-4490-8F50-74DAE17186C8}" destId="{00E7DF57-1CDB-4714-95B4-008BCCD8E910}" srcOrd="0" destOrd="0" presId="urn:microsoft.com/office/officeart/2005/8/layout/hList1"/>
    <dgm:cxn modelId="{B5B682E9-6141-4D4F-B127-00179C700477}" type="presOf" srcId="{7202EE5C-5937-43E1-8DAF-6D8F492DA91D}" destId="{EFF3F7DE-DB3A-4EC5-8476-10A79DD9C328}" srcOrd="0" destOrd="0" presId="urn:microsoft.com/office/officeart/2005/8/layout/hList1"/>
    <dgm:cxn modelId="{F6D0DAF3-5F81-46B7-A63D-B936EBA5D031}" srcId="{C34E6ADC-1FF3-4A59-A3D6-E5AE3A23E29E}" destId="{CE84D1E8-6F0F-4490-8F50-74DAE17186C8}" srcOrd="0" destOrd="0" parTransId="{722076CF-5FA9-450E-AFAA-42F657D32472}" sibTransId="{3402AE21-03E2-42AD-AC74-FF9393F7E8B1}"/>
    <dgm:cxn modelId="{9AADEAFD-1FE8-4C5E-B67D-C9D041D3B35A}" type="presOf" srcId="{C34E6ADC-1FF3-4A59-A3D6-E5AE3A23E29E}" destId="{693F9879-60E5-4A38-BBA6-AA04E2995EB9}" srcOrd="0" destOrd="0" presId="urn:microsoft.com/office/officeart/2005/8/layout/hList1"/>
    <dgm:cxn modelId="{31E45ED8-E802-4080-B73D-0C027166D706}" type="presParOf" srcId="{3DC9A5C5-F8D3-433F-9413-3AA0A0859DEF}" destId="{B064F2A2-9A01-4737-B492-09CFBB058103}" srcOrd="0" destOrd="0" presId="urn:microsoft.com/office/officeart/2005/8/layout/hList1"/>
    <dgm:cxn modelId="{E4867557-8F61-4174-82DD-F99894688153}" type="presParOf" srcId="{B064F2A2-9A01-4737-B492-09CFBB058103}" destId="{C95A8A7D-FDBE-4DE9-B198-7E271D05CF29}" srcOrd="0" destOrd="0" presId="urn:microsoft.com/office/officeart/2005/8/layout/hList1"/>
    <dgm:cxn modelId="{C7B48FE0-8A8A-47BE-8912-FAEF809801D7}" type="presParOf" srcId="{B064F2A2-9A01-4737-B492-09CFBB058103}" destId="{4631855C-0899-4F56-B5DB-64BE75A100B5}" srcOrd="1" destOrd="0" presId="urn:microsoft.com/office/officeart/2005/8/layout/hList1"/>
    <dgm:cxn modelId="{15820F90-92D2-44EB-9E9A-997E753D5F19}" type="presParOf" srcId="{3DC9A5C5-F8D3-433F-9413-3AA0A0859DEF}" destId="{FE2CAD08-BA38-4F0F-866D-9E0418052987}" srcOrd="1" destOrd="0" presId="urn:microsoft.com/office/officeart/2005/8/layout/hList1"/>
    <dgm:cxn modelId="{39C0EB50-4440-4810-B593-CFC127B1F313}" type="presParOf" srcId="{3DC9A5C5-F8D3-433F-9413-3AA0A0859DEF}" destId="{4E82F500-FCF7-44DF-8509-DF680EF8B7E0}" srcOrd="2" destOrd="0" presId="urn:microsoft.com/office/officeart/2005/8/layout/hList1"/>
    <dgm:cxn modelId="{58C259AE-3C15-43A5-BC2F-8E97621D1305}" type="presParOf" srcId="{4E82F500-FCF7-44DF-8509-DF680EF8B7E0}" destId="{DB4AF833-9856-4D41-9C6E-D4614ABFA153}" srcOrd="0" destOrd="0" presId="urn:microsoft.com/office/officeart/2005/8/layout/hList1"/>
    <dgm:cxn modelId="{BC5B8C6F-D2C3-413C-B9F0-8F59DE3ECEB0}" type="presParOf" srcId="{4E82F500-FCF7-44DF-8509-DF680EF8B7E0}" destId="{6C41E29E-AEF9-4D8E-A019-7B6B41CC04CC}" srcOrd="1" destOrd="0" presId="urn:microsoft.com/office/officeart/2005/8/layout/hList1"/>
    <dgm:cxn modelId="{5547ABDB-FA41-4B72-9313-F2B82212337E}" type="presParOf" srcId="{3DC9A5C5-F8D3-433F-9413-3AA0A0859DEF}" destId="{CD169CD7-882F-4F20-B21E-6493A848F83D}" srcOrd="3" destOrd="0" presId="urn:microsoft.com/office/officeart/2005/8/layout/hList1"/>
    <dgm:cxn modelId="{9D501CFF-D4F3-48BD-920F-1110D44BC183}" type="presParOf" srcId="{3DC9A5C5-F8D3-433F-9413-3AA0A0859DEF}" destId="{7E6919CB-8F3E-4E98-87B6-304C33015C42}" srcOrd="4" destOrd="0" presId="urn:microsoft.com/office/officeart/2005/8/layout/hList1"/>
    <dgm:cxn modelId="{2E5EDB88-95E6-4FB3-8D01-6E9C26E79234}" type="presParOf" srcId="{7E6919CB-8F3E-4E98-87B6-304C33015C42}" destId="{693F9879-60E5-4A38-BBA6-AA04E2995EB9}" srcOrd="0" destOrd="0" presId="urn:microsoft.com/office/officeart/2005/8/layout/hList1"/>
    <dgm:cxn modelId="{F97042C3-980B-4691-A2DC-CB141CBCDC20}" type="presParOf" srcId="{7E6919CB-8F3E-4E98-87B6-304C33015C42}" destId="{00E7DF57-1CDB-4714-95B4-008BCCD8E910}" srcOrd="1" destOrd="0" presId="urn:microsoft.com/office/officeart/2005/8/layout/hList1"/>
    <dgm:cxn modelId="{30C949BB-45D8-4EF5-973E-136CB69624B9}" type="presParOf" srcId="{3DC9A5C5-F8D3-433F-9413-3AA0A0859DEF}" destId="{19938683-5954-441B-AF67-4BE86BA52B11}" srcOrd="5" destOrd="0" presId="urn:microsoft.com/office/officeart/2005/8/layout/hList1"/>
    <dgm:cxn modelId="{921DDAD0-3534-40C5-81F5-ECAD2801CDF3}" type="presParOf" srcId="{3DC9A5C5-F8D3-433F-9413-3AA0A0859DEF}" destId="{31D19EC5-8EF9-424A-9FF2-1B3580D29727}" srcOrd="6" destOrd="0" presId="urn:microsoft.com/office/officeart/2005/8/layout/hList1"/>
    <dgm:cxn modelId="{BB668EA3-4FEB-4786-A9A7-6697E3E41262}" type="presParOf" srcId="{31D19EC5-8EF9-424A-9FF2-1B3580D29727}" destId="{EFF3F7DE-DB3A-4EC5-8476-10A79DD9C328}" srcOrd="0" destOrd="0" presId="urn:microsoft.com/office/officeart/2005/8/layout/hList1"/>
    <dgm:cxn modelId="{7A8A340B-6424-4D79-A3BE-0F89C0E1D097}" type="presParOf" srcId="{31D19EC5-8EF9-424A-9FF2-1B3580D29727}" destId="{4F551AF6-FD9F-4098-86A0-89E43221885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018FAC4-502A-49C6-BD53-AB9C18584642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9E11703-1920-4286-A910-158D5C0377A7}">
      <dgm:prSet phldrT="[Văn bản]" custT="1"/>
      <dgm:spPr/>
      <dgm:t>
        <a:bodyPr/>
        <a:lstStyle/>
        <a:p>
          <a:r>
            <a:rPr lang="en-US" sz="2000" dirty="0" err="1"/>
            <a:t>BUTTON1</a:t>
          </a:r>
          <a:endParaRPr lang="en-US" sz="2000" dirty="0"/>
        </a:p>
      </dgm:t>
    </dgm:pt>
    <dgm:pt modelId="{9DECC7B9-017E-4210-8750-68FE2BE00A9A}" type="parTrans" cxnId="{191D9C1A-26C6-4212-AFB4-AB0FFAFB7238}">
      <dgm:prSet/>
      <dgm:spPr/>
      <dgm:t>
        <a:bodyPr/>
        <a:lstStyle/>
        <a:p>
          <a:endParaRPr lang="en-US" sz="2000"/>
        </a:p>
      </dgm:t>
    </dgm:pt>
    <dgm:pt modelId="{E2CD6E05-71C1-417B-9A0B-07DD42543885}" type="sibTrans" cxnId="{191D9C1A-26C6-4212-AFB4-AB0FFAFB7238}">
      <dgm:prSet/>
      <dgm:spPr/>
      <dgm:t>
        <a:bodyPr/>
        <a:lstStyle/>
        <a:p>
          <a:endParaRPr lang="en-US" sz="2000"/>
        </a:p>
      </dgm:t>
    </dgm:pt>
    <dgm:pt modelId="{C0F49774-43B9-4759-B745-0C1D7BF2FA29}">
      <dgm:prSet phldrT="[Văn bản]" custT="1"/>
      <dgm:spPr/>
      <dgm:t>
        <a:bodyPr/>
        <a:lstStyle/>
        <a:p>
          <a:r>
            <a:rPr lang="en-US" sz="2000" dirty="0" err="1"/>
            <a:t>PA1</a:t>
          </a:r>
          <a:endParaRPr lang="en-US" sz="2000" dirty="0"/>
        </a:p>
      </dgm:t>
    </dgm:pt>
    <dgm:pt modelId="{5B1C8967-BCD1-4A64-B823-C78C161022FA}" type="parTrans" cxnId="{98A59D97-BEC6-4838-8C30-8EA54527D3A2}">
      <dgm:prSet/>
      <dgm:spPr/>
      <dgm:t>
        <a:bodyPr/>
        <a:lstStyle/>
        <a:p>
          <a:endParaRPr lang="en-US" sz="2000"/>
        </a:p>
      </dgm:t>
    </dgm:pt>
    <dgm:pt modelId="{847C342C-17D2-4AF7-8D69-68A32D125259}" type="sibTrans" cxnId="{98A59D97-BEC6-4838-8C30-8EA54527D3A2}">
      <dgm:prSet/>
      <dgm:spPr/>
      <dgm:t>
        <a:bodyPr/>
        <a:lstStyle/>
        <a:p>
          <a:endParaRPr lang="en-US" sz="2000"/>
        </a:p>
      </dgm:t>
    </dgm:pt>
    <dgm:pt modelId="{C809CF94-CCE4-498B-B217-3500FDC96F02}">
      <dgm:prSet phldrT="[Văn bản]" custT="1"/>
      <dgm:spPr/>
      <dgm:t>
        <a:bodyPr/>
        <a:lstStyle/>
        <a:p>
          <a:r>
            <a:rPr lang="en-US" sz="2000" dirty="0" err="1"/>
            <a:t>BUTTON2</a:t>
          </a:r>
          <a:endParaRPr lang="en-US" sz="2000" dirty="0"/>
        </a:p>
      </dgm:t>
    </dgm:pt>
    <dgm:pt modelId="{E3565399-B7F5-4E32-BCF0-9C4DED2ADA80}" type="parTrans" cxnId="{B9EBCDB2-E4D7-43AC-B578-9FD39A73F05F}">
      <dgm:prSet/>
      <dgm:spPr/>
      <dgm:t>
        <a:bodyPr/>
        <a:lstStyle/>
        <a:p>
          <a:endParaRPr lang="en-US" sz="2000"/>
        </a:p>
      </dgm:t>
    </dgm:pt>
    <dgm:pt modelId="{FC816322-9AD8-4321-8BAC-8EF0D4F3DA02}" type="sibTrans" cxnId="{B9EBCDB2-E4D7-43AC-B578-9FD39A73F05F}">
      <dgm:prSet/>
      <dgm:spPr/>
      <dgm:t>
        <a:bodyPr/>
        <a:lstStyle/>
        <a:p>
          <a:endParaRPr lang="en-US" sz="2000"/>
        </a:p>
      </dgm:t>
    </dgm:pt>
    <dgm:pt modelId="{951B5CCB-247F-479C-852F-6202D95D07A2}">
      <dgm:prSet phldrT="[Văn bản]" custT="1"/>
      <dgm:spPr/>
      <dgm:t>
        <a:bodyPr/>
        <a:lstStyle/>
        <a:p>
          <a:r>
            <a:rPr lang="en-US" sz="2000" dirty="0"/>
            <a:t>Stop</a:t>
          </a:r>
        </a:p>
      </dgm:t>
    </dgm:pt>
    <dgm:pt modelId="{8C1A21CB-BAF2-40E7-95E5-79DCC80C362B}" type="parTrans" cxnId="{843114FC-E0EF-486B-B5F6-02FBED1C581F}">
      <dgm:prSet/>
      <dgm:spPr/>
      <dgm:t>
        <a:bodyPr/>
        <a:lstStyle/>
        <a:p>
          <a:endParaRPr lang="en-US" sz="2000"/>
        </a:p>
      </dgm:t>
    </dgm:pt>
    <dgm:pt modelId="{E7833C4E-3B17-41EB-A7A9-81D1B02E0A06}" type="sibTrans" cxnId="{843114FC-E0EF-486B-B5F6-02FBED1C581F}">
      <dgm:prSet/>
      <dgm:spPr/>
      <dgm:t>
        <a:bodyPr/>
        <a:lstStyle/>
        <a:p>
          <a:endParaRPr lang="en-US" sz="2000"/>
        </a:p>
      </dgm:t>
    </dgm:pt>
    <dgm:pt modelId="{BB20F8DC-2D74-4B20-9A45-3F27AEC9FE45}">
      <dgm:prSet phldrT="[Văn bản]" custT="1"/>
      <dgm:spPr/>
      <dgm:t>
        <a:bodyPr/>
        <a:lstStyle/>
        <a:p>
          <a:r>
            <a:rPr lang="en-US" sz="2000" dirty="0" err="1"/>
            <a:t>PA2</a:t>
          </a:r>
          <a:endParaRPr lang="en-US" sz="2000" dirty="0"/>
        </a:p>
      </dgm:t>
    </dgm:pt>
    <dgm:pt modelId="{6FD98B76-39DD-4417-995B-AF23EFAB0BC8}" type="parTrans" cxnId="{F4101E1E-C8D7-494C-82E1-80B3CEB1DEC4}">
      <dgm:prSet/>
      <dgm:spPr/>
      <dgm:t>
        <a:bodyPr/>
        <a:lstStyle/>
        <a:p>
          <a:endParaRPr lang="en-US" sz="2000"/>
        </a:p>
      </dgm:t>
    </dgm:pt>
    <dgm:pt modelId="{A483842D-975D-4DFA-B649-5B345552932B}" type="sibTrans" cxnId="{F4101E1E-C8D7-494C-82E1-80B3CEB1DEC4}">
      <dgm:prSet/>
      <dgm:spPr/>
      <dgm:t>
        <a:bodyPr/>
        <a:lstStyle/>
        <a:p>
          <a:endParaRPr lang="en-US" sz="2000"/>
        </a:p>
      </dgm:t>
    </dgm:pt>
    <dgm:pt modelId="{DAEFC3FB-0495-47BE-A3E4-7164549E218F}">
      <dgm:prSet phldrT="[Văn bản]" custT="1"/>
      <dgm:spPr/>
      <dgm:t>
        <a:bodyPr/>
        <a:lstStyle/>
        <a:p>
          <a:r>
            <a:rPr lang="en-US" sz="2000" dirty="0"/>
            <a:t>Cancel</a:t>
          </a:r>
        </a:p>
      </dgm:t>
    </dgm:pt>
    <dgm:pt modelId="{9C8C02F4-E711-4E5C-ADDD-3991BE6B7D87}" type="parTrans" cxnId="{6DC540F3-7083-459C-BBF0-FB94331BE01F}">
      <dgm:prSet/>
      <dgm:spPr/>
      <dgm:t>
        <a:bodyPr/>
        <a:lstStyle/>
        <a:p>
          <a:endParaRPr lang="en-US" sz="2000"/>
        </a:p>
      </dgm:t>
    </dgm:pt>
    <dgm:pt modelId="{C2B76310-412F-4655-B5AE-19A608DBC345}" type="sibTrans" cxnId="{6DC540F3-7083-459C-BBF0-FB94331BE01F}">
      <dgm:prSet/>
      <dgm:spPr/>
      <dgm:t>
        <a:bodyPr/>
        <a:lstStyle/>
        <a:p>
          <a:endParaRPr lang="en-US" sz="2000"/>
        </a:p>
      </dgm:t>
    </dgm:pt>
    <dgm:pt modelId="{12FA40FB-5C9D-4C3B-80B6-309B0B80BFB4}">
      <dgm:prSet phldrT="[Văn bản]" custT="1"/>
      <dgm:spPr/>
      <dgm:t>
        <a:bodyPr/>
        <a:lstStyle/>
        <a:p>
          <a:r>
            <a:rPr lang="en-US" sz="2000" dirty="0"/>
            <a:t>Led 0-7</a:t>
          </a:r>
        </a:p>
      </dgm:t>
    </dgm:pt>
    <dgm:pt modelId="{1AE67176-3843-4795-9116-B8C468D6890C}" type="parTrans" cxnId="{A9698CF9-5999-4DB8-BFB8-F625EA5FED75}">
      <dgm:prSet/>
      <dgm:spPr/>
      <dgm:t>
        <a:bodyPr/>
        <a:lstStyle/>
        <a:p>
          <a:endParaRPr lang="en-US" sz="2000"/>
        </a:p>
      </dgm:t>
    </dgm:pt>
    <dgm:pt modelId="{67133C2A-0A15-463D-BC69-CFC5D01E158B}" type="sibTrans" cxnId="{A9698CF9-5999-4DB8-BFB8-F625EA5FED75}">
      <dgm:prSet/>
      <dgm:spPr/>
      <dgm:t>
        <a:bodyPr/>
        <a:lstStyle/>
        <a:p>
          <a:endParaRPr lang="en-US" sz="2000"/>
        </a:p>
      </dgm:t>
    </dgm:pt>
    <dgm:pt modelId="{FD633167-BF2E-42D8-8F31-8E1734E0D185}">
      <dgm:prSet phldrT="[Văn bản]" custT="1"/>
      <dgm:spPr/>
      <dgm:t>
        <a:bodyPr/>
        <a:lstStyle/>
        <a:p>
          <a:r>
            <a:rPr lang="en-US" sz="2000" dirty="0" err="1"/>
            <a:t>PC0</a:t>
          </a:r>
          <a:r>
            <a:rPr lang="en-US" sz="2000" dirty="0"/>
            <a:t>-7</a:t>
          </a:r>
        </a:p>
      </dgm:t>
    </dgm:pt>
    <dgm:pt modelId="{BCB5BF53-4E85-4C17-A102-A780A0BBBD1E}" type="parTrans" cxnId="{9A4D5146-3704-411F-884E-96C47E191B52}">
      <dgm:prSet/>
      <dgm:spPr/>
      <dgm:t>
        <a:bodyPr/>
        <a:lstStyle/>
        <a:p>
          <a:endParaRPr lang="en-US" sz="2000"/>
        </a:p>
      </dgm:t>
    </dgm:pt>
    <dgm:pt modelId="{BE124610-1753-4F6C-BC44-9533E4A645C3}" type="sibTrans" cxnId="{9A4D5146-3704-411F-884E-96C47E191B52}">
      <dgm:prSet/>
      <dgm:spPr/>
      <dgm:t>
        <a:bodyPr/>
        <a:lstStyle/>
        <a:p>
          <a:endParaRPr lang="en-US" sz="2000"/>
        </a:p>
      </dgm:t>
    </dgm:pt>
    <dgm:pt modelId="{6220AD16-3BD5-498F-9BDC-63A841460B86}">
      <dgm:prSet phldrT="[Văn bản]" custT="1"/>
      <dgm:spPr/>
      <dgm:t>
        <a:bodyPr/>
        <a:lstStyle/>
        <a:p>
          <a:r>
            <a:rPr lang="en-US" sz="2000" dirty="0" err="1"/>
            <a:t>PA3</a:t>
          </a:r>
          <a:endParaRPr lang="en-US" sz="2000" dirty="0"/>
        </a:p>
      </dgm:t>
    </dgm:pt>
    <dgm:pt modelId="{A3F02268-D9F8-4305-A7FA-7F9386E4F59F}" type="parTrans" cxnId="{F4588290-6058-4437-AB1F-53C82B5250C1}">
      <dgm:prSet/>
      <dgm:spPr/>
      <dgm:t>
        <a:bodyPr/>
        <a:lstStyle/>
        <a:p>
          <a:endParaRPr lang="en-US" sz="2000"/>
        </a:p>
      </dgm:t>
    </dgm:pt>
    <dgm:pt modelId="{DC566462-E7ED-4441-8271-8844EBCBC69F}" type="sibTrans" cxnId="{F4588290-6058-4437-AB1F-53C82B5250C1}">
      <dgm:prSet/>
      <dgm:spPr/>
      <dgm:t>
        <a:bodyPr/>
        <a:lstStyle/>
        <a:p>
          <a:endParaRPr lang="en-US" sz="2000"/>
        </a:p>
      </dgm:t>
    </dgm:pt>
    <dgm:pt modelId="{CED790CC-62B2-40A8-BFB3-824700E99FAF}">
      <dgm:prSet phldrT="[Văn bản]" custT="1"/>
      <dgm:spPr/>
      <dgm:t>
        <a:bodyPr/>
        <a:lstStyle/>
        <a:p>
          <a:r>
            <a:rPr lang="en-US" sz="2000" dirty="0" err="1"/>
            <a:t>PA4</a:t>
          </a:r>
          <a:endParaRPr lang="en-US" sz="2000" dirty="0"/>
        </a:p>
      </dgm:t>
    </dgm:pt>
    <dgm:pt modelId="{B51F51CE-DBF0-4BAD-820C-A402ED1BD93C}" type="parTrans" cxnId="{B1AFD1F5-6729-4C6A-A05B-3918386CC348}">
      <dgm:prSet/>
      <dgm:spPr/>
      <dgm:t>
        <a:bodyPr/>
        <a:lstStyle/>
        <a:p>
          <a:endParaRPr lang="en-US" sz="2000"/>
        </a:p>
      </dgm:t>
    </dgm:pt>
    <dgm:pt modelId="{86B15650-6C20-417C-830C-8E24E0212F9A}" type="sibTrans" cxnId="{B1AFD1F5-6729-4C6A-A05B-3918386CC348}">
      <dgm:prSet/>
      <dgm:spPr/>
      <dgm:t>
        <a:bodyPr/>
        <a:lstStyle/>
        <a:p>
          <a:endParaRPr lang="en-US" sz="2000"/>
        </a:p>
      </dgm:t>
    </dgm:pt>
    <dgm:pt modelId="{9F7EDA64-DB90-4737-AE89-4760C770252E}">
      <dgm:prSet phldrT="[Văn bản]" custT="1"/>
      <dgm:spPr/>
      <dgm:t>
        <a:bodyPr/>
        <a:lstStyle/>
        <a:p>
          <a:r>
            <a:rPr lang="en-US" sz="2000" dirty="0"/>
            <a:t>Led </a:t>
          </a:r>
          <a:r>
            <a:rPr lang="en-US" sz="2000" dirty="0" err="1"/>
            <a:t>Slave1</a:t>
          </a:r>
          <a:endParaRPr lang="en-US" sz="2000" dirty="0"/>
        </a:p>
      </dgm:t>
    </dgm:pt>
    <dgm:pt modelId="{AF0C9BBE-09E3-4EA6-928A-5B36332142A2}" type="parTrans" cxnId="{89929BBF-FF15-4491-9335-8B794FCAAFB7}">
      <dgm:prSet/>
      <dgm:spPr/>
      <dgm:t>
        <a:bodyPr/>
        <a:lstStyle/>
        <a:p>
          <a:endParaRPr lang="en-US" sz="2000"/>
        </a:p>
      </dgm:t>
    </dgm:pt>
    <dgm:pt modelId="{D85378C1-4DB5-4AA2-9BFB-F9ACF5FC851E}" type="sibTrans" cxnId="{89929BBF-FF15-4491-9335-8B794FCAAFB7}">
      <dgm:prSet/>
      <dgm:spPr/>
      <dgm:t>
        <a:bodyPr/>
        <a:lstStyle/>
        <a:p>
          <a:endParaRPr lang="en-US" sz="2000"/>
        </a:p>
      </dgm:t>
    </dgm:pt>
    <dgm:pt modelId="{C58664AE-3F51-47BB-B665-AD95CAB280D3}">
      <dgm:prSet phldrT="[Văn bản]" custT="1"/>
      <dgm:spPr/>
      <dgm:t>
        <a:bodyPr/>
        <a:lstStyle/>
        <a:p>
          <a:r>
            <a:rPr lang="en-US" sz="2000" dirty="0" err="1"/>
            <a:t>PB0</a:t>
          </a:r>
          <a:endParaRPr lang="en-US" sz="2000" dirty="0"/>
        </a:p>
      </dgm:t>
    </dgm:pt>
    <dgm:pt modelId="{45EB4F46-7A1B-45CB-989F-B1233A8D4F1D}" type="parTrans" cxnId="{BC4525F2-FCEA-4FCD-A6D2-1C748A540FED}">
      <dgm:prSet/>
      <dgm:spPr/>
      <dgm:t>
        <a:bodyPr/>
        <a:lstStyle/>
        <a:p>
          <a:endParaRPr lang="en-US" sz="2000"/>
        </a:p>
      </dgm:t>
    </dgm:pt>
    <dgm:pt modelId="{B8079315-4680-4666-99F8-CB6B6BB92070}" type="sibTrans" cxnId="{BC4525F2-FCEA-4FCD-A6D2-1C748A540FED}">
      <dgm:prSet/>
      <dgm:spPr/>
      <dgm:t>
        <a:bodyPr/>
        <a:lstStyle/>
        <a:p>
          <a:endParaRPr lang="en-US" sz="2000"/>
        </a:p>
      </dgm:t>
    </dgm:pt>
    <dgm:pt modelId="{FB899C96-44FC-4708-BFA4-41063993B5BB}">
      <dgm:prSet phldrT="[Văn bản]" custT="1"/>
      <dgm:spPr/>
      <dgm:t>
        <a:bodyPr/>
        <a:lstStyle/>
        <a:p>
          <a:r>
            <a:rPr lang="en-US" sz="2000" dirty="0"/>
            <a:t>Led </a:t>
          </a:r>
          <a:r>
            <a:rPr lang="en-US" sz="2000" dirty="0" err="1"/>
            <a:t>Slave2</a:t>
          </a:r>
          <a:endParaRPr lang="en-US" sz="2000" dirty="0"/>
        </a:p>
      </dgm:t>
    </dgm:pt>
    <dgm:pt modelId="{DC0AFA4E-ED77-4E5B-A9B1-E6AF0D333CDE}" type="parTrans" cxnId="{1F2950D0-84FF-49E9-BE26-31817A67A9D2}">
      <dgm:prSet/>
      <dgm:spPr/>
      <dgm:t>
        <a:bodyPr/>
        <a:lstStyle/>
        <a:p>
          <a:endParaRPr lang="en-US" sz="2000"/>
        </a:p>
      </dgm:t>
    </dgm:pt>
    <dgm:pt modelId="{9C19C5A0-4E7A-4553-BE11-9FB2AF601350}" type="sibTrans" cxnId="{1F2950D0-84FF-49E9-BE26-31817A67A9D2}">
      <dgm:prSet/>
      <dgm:spPr/>
      <dgm:t>
        <a:bodyPr/>
        <a:lstStyle/>
        <a:p>
          <a:endParaRPr lang="en-US" sz="2000"/>
        </a:p>
      </dgm:t>
    </dgm:pt>
    <dgm:pt modelId="{DA51C95F-E66F-4DDA-89D6-B2284522949E}">
      <dgm:prSet phldrT="[Văn bản]" custT="1"/>
      <dgm:spPr/>
      <dgm:t>
        <a:bodyPr/>
        <a:lstStyle/>
        <a:p>
          <a:r>
            <a:rPr lang="en-US" sz="2000" dirty="0" err="1"/>
            <a:t>PB1</a:t>
          </a:r>
          <a:endParaRPr lang="en-US" sz="2000" dirty="0"/>
        </a:p>
      </dgm:t>
    </dgm:pt>
    <dgm:pt modelId="{4AD90668-091B-43E2-A573-8407E61D7722}" type="parTrans" cxnId="{EF50CBAE-B72D-4115-A746-F842AD896F8A}">
      <dgm:prSet/>
      <dgm:spPr/>
      <dgm:t>
        <a:bodyPr/>
        <a:lstStyle/>
        <a:p>
          <a:endParaRPr lang="en-US" sz="2000"/>
        </a:p>
      </dgm:t>
    </dgm:pt>
    <dgm:pt modelId="{E00EB9A3-EA34-4FEC-B220-4341A852CAC7}" type="sibTrans" cxnId="{EF50CBAE-B72D-4115-A746-F842AD896F8A}">
      <dgm:prSet/>
      <dgm:spPr/>
      <dgm:t>
        <a:bodyPr/>
        <a:lstStyle/>
        <a:p>
          <a:endParaRPr lang="en-US" sz="2000"/>
        </a:p>
      </dgm:t>
    </dgm:pt>
    <dgm:pt modelId="{B8B4BFFE-8EF6-4ABF-B04A-2125E58FA5F9}" type="pres">
      <dgm:prSet presAssocID="{7018FAC4-502A-49C6-BD53-AB9C18584642}" presName="linear" presStyleCnt="0">
        <dgm:presLayoutVars>
          <dgm:animLvl val="lvl"/>
          <dgm:resizeHandles val="exact"/>
        </dgm:presLayoutVars>
      </dgm:prSet>
      <dgm:spPr/>
    </dgm:pt>
    <dgm:pt modelId="{2EC86973-285D-4551-B939-094815A5D993}" type="pres">
      <dgm:prSet presAssocID="{B9E11703-1920-4286-A910-158D5C0377A7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C501D2EB-C02E-4085-BC2A-A9C4BD49D645}" type="pres">
      <dgm:prSet presAssocID="{B9E11703-1920-4286-A910-158D5C0377A7}" presName="childText" presStyleLbl="revTx" presStyleIdx="0" presStyleCnt="7">
        <dgm:presLayoutVars>
          <dgm:bulletEnabled val="1"/>
        </dgm:presLayoutVars>
      </dgm:prSet>
      <dgm:spPr/>
    </dgm:pt>
    <dgm:pt modelId="{778A2330-9451-47F6-BF6D-7FE137FFF508}" type="pres">
      <dgm:prSet presAssocID="{C809CF94-CCE4-498B-B217-3500FDC96F02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91DCC51-3CEB-4276-824F-3A30844D22E4}" type="pres">
      <dgm:prSet presAssocID="{C809CF94-CCE4-498B-B217-3500FDC96F02}" presName="childText" presStyleLbl="revTx" presStyleIdx="1" presStyleCnt="7">
        <dgm:presLayoutVars>
          <dgm:bulletEnabled val="1"/>
        </dgm:presLayoutVars>
      </dgm:prSet>
      <dgm:spPr/>
    </dgm:pt>
    <dgm:pt modelId="{F323F594-4C12-48D1-B4D6-A3886B3C1B39}" type="pres">
      <dgm:prSet presAssocID="{951B5CCB-247F-479C-852F-6202D95D07A2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8BB6C49B-505F-456A-B339-6A682641104C}" type="pres">
      <dgm:prSet presAssocID="{951B5CCB-247F-479C-852F-6202D95D07A2}" presName="childText" presStyleLbl="revTx" presStyleIdx="2" presStyleCnt="7">
        <dgm:presLayoutVars>
          <dgm:bulletEnabled val="1"/>
        </dgm:presLayoutVars>
      </dgm:prSet>
      <dgm:spPr/>
    </dgm:pt>
    <dgm:pt modelId="{D7E62F1A-1D73-45B2-9249-7CA28E1599F8}" type="pres">
      <dgm:prSet presAssocID="{DAEFC3FB-0495-47BE-A3E4-7164549E218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91918DE3-6F1B-4EA0-A20E-7B109B54BF1D}" type="pres">
      <dgm:prSet presAssocID="{DAEFC3FB-0495-47BE-A3E4-7164549E218F}" presName="childText" presStyleLbl="revTx" presStyleIdx="3" presStyleCnt="7">
        <dgm:presLayoutVars>
          <dgm:bulletEnabled val="1"/>
        </dgm:presLayoutVars>
      </dgm:prSet>
      <dgm:spPr/>
    </dgm:pt>
    <dgm:pt modelId="{42EEF530-AF83-4171-B8A1-61946C002A80}" type="pres">
      <dgm:prSet presAssocID="{12FA40FB-5C9D-4C3B-80B6-309B0B80BFB4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49DA2550-4F5D-42D8-9CE1-803BF9757513}" type="pres">
      <dgm:prSet presAssocID="{12FA40FB-5C9D-4C3B-80B6-309B0B80BFB4}" presName="childText" presStyleLbl="revTx" presStyleIdx="4" presStyleCnt="7">
        <dgm:presLayoutVars>
          <dgm:bulletEnabled val="1"/>
        </dgm:presLayoutVars>
      </dgm:prSet>
      <dgm:spPr/>
    </dgm:pt>
    <dgm:pt modelId="{2A7779B5-F208-4466-9661-D311AE12FB7B}" type="pres">
      <dgm:prSet presAssocID="{9F7EDA64-DB90-4737-AE89-4760C770252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D45B90B9-91E0-4512-8C5D-87A90936A977}" type="pres">
      <dgm:prSet presAssocID="{9F7EDA64-DB90-4737-AE89-4760C770252E}" presName="childText" presStyleLbl="revTx" presStyleIdx="5" presStyleCnt="7">
        <dgm:presLayoutVars>
          <dgm:bulletEnabled val="1"/>
        </dgm:presLayoutVars>
      </dgm:prSet>
      <dgm:spPr/>
    </dgm:pt>
    <dgm:pt modelId="{C93F5DF5-2E63-43DB-B3C0-CCFF0AC97E63}" type="pres">
      <dgm:prSet presAssocID="{FB899C96-44FC-4708-BFA4-41063993B5BB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A76B0010-62A8-4B70-AF6A-B021DB33579D}" type="pres">
      <dgm:prSet presAssocID="{FB899C96-44FC-4708-BFA4-41063993B5BB}" presName="childText" presStyleLbl="revTx" presStyleIdx="6" presStyleCnt="7">
        <dgm:presLayoutVars>
          <dgm:bulletEnabled val="1"/>
        </dgm:presLayoutVars>
      </dgm:prSet>
      <dgm:spPr/>
    </dgm:pt>
  </dgm:ptLst>
  <dgm:cxnLst>
    <dgm:cxn modelId="{658A1115-FFEB-4D40-8A8C-E13AEAC36F1B}" type="presOf" srcId="{6220AD16-3BD5-498F-9BDC-63A841460B86}" destId="{8BB6C49B-505F-456A-B339-6A682641104C}" srcOrd="0" destOrd="0" presId="urn:microsoft.com/office/officeart/2005/8/layout/vList2"/>
    <dgm:cxn modelId="{191D9C1A-26C6-4212-AFB4-AB0FFAFB7238}" srcId="{7018FAC4-502A-49C6-BD53-AB9C18584642}" destId="{B9E11703-1920-4286-A910-158D5C0377A7}" srcOrd="0" destOrd="0" parTransId="{9DECC7B9-017E-4210-8750-68FE2BE00A9A}" sibTransId="{E2CD6E05-71C1-417B-9A0B-07DD42543885}"/>
    <dgm:cxn modelId="{F4101E1E-C8D7-494C-82E1-80B3CEB1DEC4}" srcId="{C809CF94-CCE4-498B-B217-3500FDC96F02}" destId="{BB20F8DC-2D74-4B20-9A45-3F27AEC9FE45}" srcOrd="0" destOrd="0" parTransId="{6FD98B76-39DD-4417-995B-AF23EFAB0BC8}" sibTransId="{A483842D-975D-4DFA-B649-5B345552932B}"/>
    <dgm:cxn modelId="{7ADC2F24-2E31-4EB7-A477-9B0C68B11944}" type="presOf" srcId="{9F7EDA64-DB90-4737-AE89-4760C770252E}" destId="{2A7779B5-F208-4466-9661-D311AE12FB7B}" srcOrd="0" destOrd="0" presId="urn:microsoft.com/office/officeart/2005/8/layout/vList2"/>
    <dgm:cxn modelId="{C38EE326-9F30-4213-9E4F-2F859A69BE08}" type="presOf" srcId="{DAEFC3FB-0495-47BE-A3E4-7164549E218F}" destId="{D7E62F1A-1D73-45B2-9249-7CA28E1599F8}" srcOrd="0" destOrd="0" presId="urn:microsoft.com/office/officeart/2005/8/layout/vList2"/>
    <dgm:cxn modelId="{51E3585F-DFCC-465F-825C-F542BD0465AD}" type="presOf" srcId="{FB899C96-44FC-4708-BFA4-41063993B5BB}" destId="{C93F5DF5-2E63-43DB-B3C0-CCFF0AC97E63}" srcOrd="0" destOrd="0" presId="urn:microsoft.com/office/officeart/2005/8/layout/vList2"/>
    <dgm:cxn modelId="{9A4D5146-3704-411F-884E-96C47E191B52}" srcId="{12FA40FB-5C9D-4C3B-80B6-309B0B80BFB4}" destId="{FD633167-BF2E-42D8-8F31-8E1734E0D185}" srcOrd="0" destOrd="0" parTransId="{BCB5BF53-4E85-4C17-A102-A780A0BBBD1E}" sibTransId="{BE124610-1753-4F6C-BC44-9533E4A645C3}"/>
    <dgm:cxn modelId="{70973E68-C0E6-41BB-A48C-AAEB51FCEDFF}" type="presOf" srcId="{DA51C95F-E66F-4DDA-89D6-B2284522949E}" destId="{A76B0010-62A8-4B70-AF6A-B021DB33579D}" srcOrd="0" destOrd="0" presId="urn:microsoft.com/office/officeart/2005/8/layout/vList2"/>
    <dgm:cxn modelId="{40EBC26F-AC50-4E65-ABC2-7B5ED282617E}" type="presOf" srcId="{951B5CCB-247F-479C-852F-6202D95D07A2}" destId="{F323F594-4C12-48D1-B4D6-A3886B3C1B39}" srcOrd="0" destOrd="0" presId="urn:microsoft.com/office/officeart/2005/8/layout/vList2"/>
    <dgm:cxn modelId="{1C76BB79-608A-478E-BA6D-4432790D379A}" type="presOf" srcId="{C809CF94-CCE4-498B-B217-3500FDC96F02}" destId="{778A2330-9451-47F6-BF6D-7FE137FFF508}" srcOrd="0" destOrd="0" presId="urn:microsoft.com/office/officeart/2005/8/layout/vList2"/>
    <dgm:cxn modelId="{BEFA158F-C33C-4EDB-A1E1-2B194864AE23}" type="presOf" srcId="{BB20F8DC-2D74-4B20-9A45-3F27AEC9FE45}" destId="{091DCC51-3CEB-4276-824F-3A30844D22E4}" srcOrd="0" destOrd="0" presId="urn:microsoft.com/office/officeart/2005/8/layout/vList2"/>
    <dgm:cxn modelId="{F4588290-6058-4437-AB1F-53C82B5250C1}" srcId="{951B5CCB-247F-479C-852F-6202D95D07A2}" destId="{6220AD16-3BD5-498F-9BDC-63A841460B86}" srcOrd="0" destOrd="0" parTransId="{A3F02268-D9F8-4305-A7FA-7F9386E4F59F}" sibTransId="{DC566462-E7ED-4441-8271-8844EBCBC69F}"/>
    <dgm:cxn modelId="{98A59D97-BEC6-4838-8C30-8EA54527D3A2}" srcId="{B9E11703-1920-4286-A910-158D5C0377A7}" destId="{C0F49774-43B9-4759-B745-0C1D7BF2FA29}" srcOrd="0" destOrd="0" parTransId="{5B1C8967-BCD1-4A64-B823-C78C161022FA}" sibTransId="{847C342C-17D2-4AF7-8D69-68A32D125259}"/>
    <dgm:cxn modelId="{97D790A1-2670-4DF3-B735-5EF51F74BDA5}" type="presOf" srcId="{7018FAC4-502A-49C6-BD53-AB9C18584642}" destId="{B8B4BFFE-8EF6-4ABF-B04A-2125E58FA5F9}" srcOrd="0" destOrd="0" presId="urn:microsoft.com/office/officeart/2005/8/layout/vList2"/>
    <dgm:cxn modelId="{EF50CBAE-B72D-4115-A746-F842AD896F8A}" srcId="{FB899C96-44FC-4708-BFA4-41063993B5BB}" destId="{DA51C95F-E66F-4DDA-89D6-B2284522949E}" srcOrd="0" destOrd="0" parTransId="{4AD90668-091B-43E2-A573-8407E61D7722}" sibTransId="{E00EB9A3-EA34-4FEC-B220-4341A852CAC7}"/>
    <dgm:cxn modelId="{C99898B0-DED9-44BF-ABFE-6022EB3C5352}" type="presOf" srcId="{B9E11703-1920-4286-A910-158D5C0377A7}" destId="{2EC86973-285D-4551-B939-094815A5D993}" srcOrd="0" destOrd="0" presId="urn:microsoft.com/office/officeart/2005/8/layout/vList2"/>
    <dgm:cxn modelId="{B9EBCDB2-E4D7-43AC-B578-9FD39A73F05F}" srcId="{7018FAC4-502A-49C6-BD53-AB9C18584642}" destId="{C809CF94-CCE4-498B-B217-3500FDC96F02}" srcOrd="1" destOrd="0" parTransId="{E3565399-B7F5-4E32-BCF0-9C4DED2ADA80}" sibTransId="{FC816322-9AD8-4321-8BAC-8EF0D4F3DA02}"/>
    <dgm:cxn modelId="{6E56DDB4-312C-4478-9762-833D930C93DF}" type="presOf" srcId="{FD633167-BF2E-42D8-8F31-8E1734E0D185}" destId="{49DA2550-4F5D-42D8-9CE1-803BF9757513}" srcOrd="0" destOrd="0" presId="urn:microsoft.com/office/officeart/2005/8/layout/vList2"/>
    <dgm:cxn modelId="{01AF7FBE-E57E-4BCB-80B9-69F8F4CB034E}" type="presOf" srcId="{CED790CC-62B2-40A8-BFB3-824700E99FAF}" destId="{91918DE3-6F1B-4EA0-A20E-7B109B54BF1D}" srcOrd="0" destOrd="0" presId="urn:microsoft.com/office/officeart/2005/8/layout/vList2"/>
    <dgm:cxn modelId="{89929BBF-FF15-4491-9335-8B794FCAAFB7}" srcId="{7018FAC4-502A-49C6-BD53-AB9C18584642}" destId="{9F7EDA64-DB90-4737-AE89-4760C770252E}" srcOrd="5" destOrd="0" parTransId="{AF0C9BBE-09E3-4EA6-928A-5B36332142A2}" sibTransId="{D85378C1-4DB5-4AA2-9BFB-F9ACF5FC851E}"/>
    <dgm:cxn modelId="{1F2950D0-84FF-49E9-BE26-31817A67A9D2}" srcId="{7018FAC4-502A-49C6-BD53-AB9C18584642}" destId="{FB899C96-44FC-4708-BFA4-41063993B5BB}" srcOrd="6" destOrd="0" parTransId="{DC0AFA4E-ED77-4E5B-A9B1-E6AF0D333CDE}" sibTransId="{9C19C5A0-4E7A-4553-BE11-9FB2AF601350}"/>
    <dgm:cxn modelId="{A07A0DD4-7B7B-47F2-8A3E-F82D673C7D9A}" type="presOf" srcId="{C58664AE-3F51-47BB-B665-AD95CAB280D3}" destId="{D45B90B9-91E0-4512-8C5D-87A90936A977}" srcOrd="0" destOrd="0" presId="urn:microsoft.com/office/officeart/2005/8/layout/vList2"/>
    <dgm:cxn modelId="{4BC859D7-1138-4703-AB46-3649291F5722}" type="presOf" srcId="{12FA40FB-5C9D-4C3B-80B6-309B0B80BFB4}" destId="{42EEF530-AF83-4171-B8A1-61946C002A80}" srcOrd="0" destOrd="0" presId="urn:microsoft.com/office/officeart/2005/8/layout/vList2"/>
    <dgm:cxn modelId="{6CF07BEB-C5C3-477C-A185-3B6755978869}" type="presOf" srcId="{C0F49774-43B9-4759-B745-0C1D7BF2FA29}" destId="{C501D2EB-C02E-4085-BC2A-A9C4BD49D645}" srcOrd="0" destOrd="0" presId="urn:microsoft.com/office/officeart/2005/8/layout/vList2"/>
    <dgm:cxn modelId="{BC4525F2-FCEA-4FCD-A6D2-1C748A540FED}" srcId="{9F7EDA64-DB90-4737-AE89-4760C770252E}" destId="{C58664AE-3F51-47BB-B665-AD95CAB280D3}" srcOrd="0" destOrd="0" parTransId="{45EB4F46-7A1B-45CB-989F-B1233A8D4F1D}" sibTransId="{B8079315-4680-4666-99F8-CB6B6BB92070}"/>
    <dgm:cxn modelId="{6DC540F3-7083-459C-BBF0-FB94331BE01F}" srcId="{7018FAC4-502A-49C6-BD53-AB9C18584642}" destId="{DAEFC3FB-0495-47BE-A3E4-7164549E218F}" srcOrd="3" destOrd="0" parTransId="{9C8C02F4-E711-4E5C-ADDD-3991BE6B7D87}" sibTransId="{C2B76310-412F-4655-B5AE-19A608DBC345}"/>
    <dgm:cxn modelId="{B1AFD1F5-6729-4C6A-A05B-3918386CC348}" srcId="{DAEFC3FB-0495-47BE-A3E4-7164549E218F}" destId="{CED790CC-62B2-40A8-BFB3-824700E99FAF}" srcOrd="0" destOrd="0" parTransId="{B51F51CE-DBF0-4BAD-820C-A402ED1BD93C}" sibTransId="{86B15650-6C20-417C-830C-8E24E0212F9A}"/>
    <dgm:cxn modelId="{A9698CF9-5999-4DB8-BFB8-F625EA5FED75}" srcId="{7018FAC4-502A-49C6-BD53-AB9C18584642}" destId="{12FA40FB-5C9D-4C3B-80B6-309B0B80BFB4}" srcOrd="4" destOrd="0" parTransId="{1AE67176-3843-4795-9116-B8C468D6890C}" sibTransId="{67133C2A-0A15-463D-BC69-CFC5D01E158B}"/>
    <dgm:cxn modelId="{843114FC-E0EF-486B-B5F6-02FBED1C581F}" srcId="{7018FAC4-502A-49C6-BD53-AB9C18584642}" destId="{951B5CCB-247F-479C-852F-6202D95D07A2}" srcOrd="2" destOrd="0" parTransId="{8C1A21CB-BAF2-40E7-95E5-79DCC80C362B}" sibTransId="{E7833C4E-3B17-41EB-A7A9-81D1B02E0A06}"/>
    <dgm:cxn modelId="{EE792C04-640C-4143-BE2A-612CAC415FB2}" type="presParOf" srcId="{B8B4BFFE-8EF6-4ABF-B04A-2125E58FA5F9}" destId="{2EC86973-285D-4551-B939-094815A5D993}" srcOrd="0" destOrd="0" presId="urn:microsoft.com/office/officeart/2005/8/layout/vList2"/>
    <dgm:cxn modelId="{6CE88D25-66EB-4429-9B8D-13A112A9FCF4}" type="presParOf" srcId="{B8B4BFFE-8EF6-4ABF-B04A-2125E58FA5F9}" destId="{C501D2EB-C02E-4085-BC2A-A9C4BD49D645}" srcOrd="1" destOrd="0" presId="urn:microsoft.com/office/officeart/2005/8/layout/vList2"/>
    <dgm:cxn modelId="{384D5D51-A517-45AC-BD52-D066BF126735}" type="presParOf" srcId="{B8B4BFFE-8EF6-4ABF-B04A-2125E58FA5F9}" destId="{778A2330-9451-47F6-BF6D-7FE137FFF508}" srcOrd="2" destOrd="0" presId="urn:microsoft.com/office/officeart/2005/8/layout/vList2"/>
    <dgm:cxn modelId="{898317B9-7DC8-4D06-91ED-D42309AAD0FC}" type="presParOf" srcId="{B8B4BFFE-8EF6-4ABF-B04A-2125E58FA5F9}" destId="{091DCC51-3CEB-4276-824F-3A30844D22E4}" srcOrd="3" destOrd="0" presId="urn:microsoft.com/office/officeart/2005/8/layout/vList2"/>
    <dgm:cxn modelId="{AA510919-FE5F-46B5-93B7-1C5BC211648E}" type="presParOf" srcId="{B8B4BFFE-8EF6-4ABF-B04A-2125E58FA5F9}" destId="{F323F594-4C12-48D1-B4D6-A3886B3C1B39}" srcOrd="4" destOrd="0" presId="urn:microsoft.com/office/officeart/2005/8/layout/vList2"/>
    <dgm:cxn modelId="{44291594-39A4-4778-8CB2-113B56BAA09E}" type="presParOf" srcId="{B8B4BFFE-8EF6-4ABF-B04A-2125E58FA5F9}" destId="{8BB6C49B-505F-456A-B339-6A682641104C}" srcOrd="5" destOrd="0" presId="urn:microsoft.com/office/officeart/2005/8/layout/vList2"/>
    <dgm:cxn modelId="{E9848EC9-10C9-4657-9544-40891B6A8714}" type="presParOf" srcId="{B8B4BFFE-8EF6-4ABF-B04A-2125E58FA5F9}" destId="{D7E62F1A-1D73-45B2-9249-7CA28E1599F8}" srcOrd="6" destOrd="0" presId="urn:microsoft.com/office/officeart/2005/8/layout/vList2"/>
    <dgm:cxn modelId="{98F2E978-C217-46CC-90EA-86CA8D48C93C}" type="presParOf" srcId="{B8B4BFFE-8EF6-4ABF-B04A-2125E58FA5F9}" destId="{91918DE3-6F1B-4EA0-A20E-7B109B54BF1D}" srcOrd="7" destOrd="0" presId="urn:microsoft.com/office/officeart/2005/8/layout/vList2"/>
    <dgm:cxn modelId="{0BB22419-3085-4995-9D27-07F5653BE116}" type="presParOf" srcId="{B8B4BFFE-8EF6-4ABF-B04A-2125E58FA5F9}" destId="{42EEF530-AF83-4171-B8A1-61946C002A80}" srcOrd="8" destOrd="0" presId="urn:microsoft.com/office/officeart/2005/8/layout/vList2"/>
    <dgm:cxn modelId="{CF842594-2676-498A-84C4-30C784CB29B5}" type="presParOf" srcId="{B8B4BFFE-8EF6-4ABF-B04A-2125E58FA5F9}" destId="{49DA2550-4F5D-42D8-9CE1-803BF9757513}" srcOrd="9" destOrd="0" presId="urn:microsoft.com/office/officeart/2005/8/layout/vList2"/>
    <dgm:cxn modelId="{1B0A1517-1398-4AFC-92B1-0D88FF28B146}" type="presParOf" srcId="{B8B4BFFE-8EF6-4ABF-B04A-2125E58FA5F9}" destId="{2A7779B5-F208-4466-9661-D311AE12FB7B}" srcOrd="10" destOrd="0" presId="urn:microsoft.com/office/officeart/2005/8/layout/vList2"/>
    <dgm:cxn modelId="{E217ECB2-BE43-4612-A47C-36D3998D3EBB}" type="presParOf" srcId="{B8B4BFFE-8EF6-4ABF-B04A-2125E58FA5F9}" destId="{D45B90B9-91E0-4512-8C5D-87A90936A977}" srcOrd="11" destOrd="0" presId="urn:microsoft.com/office/officeart/2005/8/layout/vList2"/>
    <dgm:cxn modelId="{B25C69BD-6B27-42CB-80F7-49CB42AE80D4}" type="presParOf" srcId="{B8B4BFFE-8EF6-4ABF-B04A-2125E58FA5F9}" destId="{C93F5DF5-2E63-43DB-B3C0-CCFF0AC97E63}" srcOrd="12" destOrd="0" presId="urn:microsoft.com/office/officeart/2005/8/layout/vList2"/>
    <dgm:cxn modelId="{2DD94DF8-6BA2-49DF-9179-18F45D504048}" type="presParOf" srcId="{B8B4BFFE-8EF6-4ABF-B04A-2125E58FA5F9}" destId="{A76B0010-62A8-4B70-AF6A-B021DB33579D}" srcOrd="1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BD30E-A7CD-4BF7-BD1D-C2CD50DF58D2}">
      <dsp:nvSpPr>
        <dsp:cNvPr id="0" name=""/>
        <dsp:cNvSpPr/>
      </dsp:nvSpPr>
      <dsp:spPr>
        <a:xfrm>
          <a:off x="0" y="274346"/>
          <a:ext cx="575733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8A18D1-94CF-4275-ACE0-0FD9DA5705D2}">
      <dsp:nvSpPr>
        <dsp:cNvPr id="0" name=""/>
        <dsp:cNvSpPr/>
      </dsp:nvSpPr>
      <dsp:spPr>
        <a:xfrm>
          <a:off x="287866" y="23426"/>
          <a:ext cx="4030133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329" tIns="0" rIns="1523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AutoSar</a:t>
          </a:r>
          <a:r>
            <a:rPr lang="en-US" sz="1700" kern="1200" dirty="0"/>
            <a:t> 4.0</a:t>
          </a:r>
        </a:p>
      </dsp:txBody>
      <dsp:txXfrm>
        <a:off x="312364" y="47924"/>
        <a:ext cx="3981137" cy="452844"/>
      </dsp:txXfrm>
    </dsp:sp>
    <dsp:sp modelId="{88EBDEFF-4E29-4E6E-82AF-232A958D5F94}">
      <dsp:nvSpPr>
        <dsp:cNvPr id="0" name=""/>
        <dsp:cNvSpPr/>
      </dsp:nvSpPr>
      <dsp:spPr>
        <a:xfrm>
          <a:off x="0" y="1045466"/>
          <a:ext cx="575733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FE7C8-E104-427A-A3F0-0B7ABEC56B3C}">
      <dsp:nvSpPr>
        <dsp:cNvPr id="0" name=""/>
        <dsp:cNvSpPr/>
      </dsp:nvSpPr>
      <dsp:spPr>
        <a:xfrm>
          <a:off x="287866" y="794546"/>
          <a:ext cx="4030133" cy="50184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329" tIns="0" rIns="1523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IAR 3.11.1</a:t>
          </a:r>
        </a:p>
      </dsp:txBody>
      <dsp:txXfrm>
        <a:off x="312364" y="819044"/>
        <a:ext cx="3981137" cy="452844"/>
      </dsp:txXfrm>
    </dsp:sp>
    <dsp:sp modelId="{ADF28A85-D505-488F-BEF7-5C844A066E97}">
      <dsp:nvSpPr>
        <dsp:cNvPr id="0" name=""/>
        <dsp:cNvSpPr/>
      </dsp:nvSpPr>
      <dsp:spPr>
        <a:xfrm>
          <a:off x="0" y="1816586"/>
          <a:ext cx="575733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DA67FC-4449-4490-8EF1-A07CE2F53BE8}">
      <dsp:nvSpPr>
        <dsp:cNvPr id="0" name=""/>
        <dsp:cNvSpPr/>
      </dsp:nvSpPr>
      <dsp:spPr>
        <a:xfrm>
          <a:off x="287866" y="1565666"/>
          <a:ext cx="4030133" cy="50184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329" tIns="0" rIns="1523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Protues</a:t>
          </a:r>
          <a:r>
            <a:rPr lang="en-US" sz="1700" kern="1200" dirty="0"/>
            <a:t> 8</a:t>
          </a:r>
        </a:p>
      </dsp:txBody>
      <dsp:txXfrm>
        <a:off x="312364" y="1590164"/>
        <a:ext cx="3981137" cy="452844"/>
      </dsp:txXfrm>
    </dsp:sp>
    <dsp:sp modelId="{D05437C8-0882-4454-9995-DE0B5A8AFEE2}">
      <dsp:nvSpPr>
        <dsp:cNvPr id="0" name=""/>
        <dsp:cNvSpPr/>
      </dsp:nvSpPr>
      <dsp:spPr>
        <a:xfrm>
          <a:off x="0" y="2587706"/>
          <a:ext cx="575733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4DAE5F-7BF4-4216-B59E-633375853265}">
      <dsp:nvSpPr>
        <dsp:cNvPr id="0" name=""/>
        <dsp:cNvSpPr/>
      </dsp:nvSpPr>
      <dsp:spPr>
        <a:xfrm>
          <a:off x="287866" y="2336786"/>
          <a:ext cx="4030133" cy="5018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329" tIns="0" rIns="1523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GIT 2.22.0</a:t>
          </a:r>
        </a:p>
      </dsp:txBody>
      <dsp:txXfrm>
        <a:off x="312364" y="2361284"/>
        <a:ext cx="3981137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2F422-5D76-4944-A589-4851E882DA2A}">
      <dsp:nvSpPr>
        <dsp:cNvPr id="0" name=""/>
        <dsp:cNvSpPr/>
      </dsp:nvSpPr>
      <dsp:spPr>
        <a:xfrm>
          <a:off x="0" y="262423"/>
          <a:ext cx="3969099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 err="1"/>
            <a:t>Spi_Init</a:t>
          </a:r>
          <a:endParaRPr lang="en-US" sz="4800" b="1" kern="1200" dirty="0"/>
        </a:p>
      </dsp:txBody>
      <dsp:txXfrm>
        <a:off x="59399" y="321822"/>
        <a:ext cx="3850301" cy="1098002"/>
      </dsp:txXfrm>
    </dsp:sp>
    <dsp:sp modelId="{613FC0F4-7EB3-4096-9F20-246CB7474F28}">
      <dsp:nvSpPr>
        <dsp:cNvPr id="0" name=""/>
        <dsp:cNvSpPr/>
      </dsp:nvSpPr>
      <dsp:spPr>
        <a:xfrm>
          <a:off x="0" y="1479224"/>
          <a:ext cx="3969099" cy="3296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19" tIns="40640" rIns="227584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b="0" i="0" kern="1200" dirty="0" err="1"/>
            <a:t>SWS_Spi_00298</a:t>
          </a:r>
          <a:endParaRPr lang="en-US" sz="3200" b="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b="0" i="0" kern="1200" dirty="0" err="1"/>
            <a:t>SWS_Spi_00299</a:t>
          </a:r>
          <a:endParaRPr lang="en-US" sz="3200" b="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b="0" i="0" kern="1200" dirty="0" err="1"/>
            <a:t>SWS_Spi_00013</a:t>
          </a:r>
          <a:endParaRPr lang="en-US" sz="3200" b="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b="0" i="0" kern="1200" dirty="0" err="1"/>
            <a:t>SWS_Spi_00082</a:t>
          </a:r>
          <a:endParaRPr lang="en-US" sz="3200" b="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b="0" i="0" kern="1200" dirty="0" err="1"/>
            <a:t>SWS_Spi_00015</a:t>
          </a:r>
          <a:endParaRPr lang="en-US" sz="3200" b="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b="0" i="0" kern="1200" dirty="0" err="1"/>
            <a:t>SWS_Spi_00151</a:t>
          </a:r>
          <a:endParaRPr lang="en-US" sz="3200" b="0" kern="1200" dirty="0"/>
        </a:p>
      </dsp:txBody>
      <dsp:txXfrm>
        <a:off x="0" y="1479224"/>
        <a:ext cx="3969099" cy="32964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DACD76-0E36-46EE-AC87-0EA27B7240EB}">
      <dsp:nvSpPr>
        <dsp:cNvPr id="0" name=""/>
        <dsp:cNvSpPr/>
      </dsp:nvSpPr>
      <dsp:spPr>
        <a:xfrm rot="5400000">
          <a:off x="-150600" y="151237"/>
          <a:ext cx="1004004" cy="70280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Spi_Init</a:t>
          </a:r>
          <a:endParaRPr lang="en-US" sz="1100" kern="1200" dirty="0"/>
        </a:p>
      </dsp:txBody>
      <dsp:txXfrm rot="-5400000">
        <a:off x="1" y="352039"/>
        <a:ext cx="702803" cy="301201"/>
      </dsp:txXfrm>
    </dsp:sp>
    <dsp:sp modelId="{A82C78AA-DC69-404F-ADA4-1FE63B28788A}">
      <dsp:nvSpPr>
        <dsp:cNvPr id="0" name=""/>
        <dsp:cNvSpPr/>
      </dsp:nvSpPr>
      <dsp:spPr>
        <a:xfrm rot="5400000">
          <a:off x="2533231" y="-1788295"/>
          <a:ext cx="652603" cy="42304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</dsp:txBody>
      <dsp:txXfrm rot="-5400000">
        <a:off x="744300" y="32493"/>
        <a:ext cx="4198610" cy="588889"/>
      </dsp:txXfrm>
    </dsp:sp>
    <dsp:sp modelId="{7AD13DC1-E797-4209-BED1-A5DAE19E920B}">
      <dsp:nvSpPr>
        <dsp:cNvPr id="0" name=""/>
        <dsp:cNvSpPr/>
      </dsp:nvSpPr>
      <dsp:spPr>
        <a:xfrm rot="5400000">
          <a:off x="-150600" y="948346"/>
          <a:ext cx="1004004" cy="702803"/>
        </a:xfrm>
        <a:prstGeom prst="chevron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Spi_DeInit</a:t>
          </a:r>
          <a:endParaRPr lang="en-US" sz="1100" kern="1200" dirty="0"/>
        </a:p>
      </dsp:txBody>
      <dsp:txXfrm rot="-5400000">
        <a:off x="1" y="1149148"/>
        <a:ext cx="702803" cy="301201"/>
      </dsp:txXfrm>
    </dsp:sp>
    <dsp:sp modelId="{8B6CAF98-0E77-4AD2-98B0-5D7E54E086D7}">
      <dsp:nvSpPr>
        <dsp:cNvPr id="0" name=""/>
        <dsp:cNvSpPr/>
      </dsp:nvSpPr>
      <dsp:spPr>
        <a:xfrm rot="5400000">
          <a:off x="2533231" y="-1032681"/>
          <a:ext cx="652603" cy="43134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</dsp:txBody>
      <dsp:txXfrm rot="-5400000">
        <a:off x="702804" y="829603"/>
        <a:ext cx="4281601" cy="588889"/>
      </dsp:txXfrm>
    </dsp:sp>
    <dsp:sp modelId="{718E6E2B-93AC-4B03-923C-4AFBC2E712B2}">
      <dsp:nvSpPr>
        <dsp:cNvPr id="0" name=""/>
        <dsp:cNvSpPr/>
      </dsp:nvSpPr>
      <dsp:spPr>
        <a:xfrm rot="5400000">
          <a:off x="-150600" y="1745455"/>
          <a:ext cx="1004004" cy="702803"/>
        </a:xfrm>
        <a:prstGeom prst="chevr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Spi_WriteIB</a:t>
          </a:r>
          <a:endParaRPr lang="en-US" sz="1100" kern="1200" dirty="0"/>
        </a:p>
      </dsp:txBody>
      <dsp:txXfrm rot="-5400000">
        <a:off x="1" y="1946257"/>
        <a:ext cx="702803" cy="301201"/>
      </dsp:txXfrm>
    </dsp:sp>
    <dsp:sp modelId="{40DE6272-B481-493C-91FA-9CAE7C43264F}">
      <dsp:nvSpPr>
        <dsp:cNvPr id="0" name=""/>
        <dsp:cNvSpPr/>
      </dsp:nvSpPr>
      <dsp:spPr>
        <a:xfrm rot="5400000">
          <a:off x="2533231" y="-235572"/>
          <a:ext cx="652603" cy="43134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</dsp:txBody>
      <dsp:txXfrm rot="-5400000">
        <a:off x="702804" y="1626712"/>
        <a:ext cx="4281601" cy="5888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DACD76-0E36-46EE-AC87-0EA27B7240EB}">
      <dsp:nvSpPr>
        <dsp:cNvPr id="0" name=""/>
        <dsp:cNvSpPr/>
      </dsp:nvSpPr>
      <dsp:spPr>
        <a:xfrm rot="5400000">
          <a:off x="-150453" y="152359"/>
          <a:ext cx="1003024" cy="70211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Spi</a:t>
          </a:r>
          <a:r>
            <a:rPr lang="en-US" sz="800" kern="1200" dirty="0" err="1"/>
            <a:t>_</a:t>
          </a:r>
          <a:r>
            <a:rPr lang="en-US" sz="11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ReadIB</a:t>
          </a:r>
          <a:endParaRPr lang="en-US" sz="11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1" y="352965"/>
        <a:ext cx="702117" cy="300907"/>
      </dsp:txXfrm>
    </dsp:sp>
    <dsp:sp modelId="{A82C78AA-DC69-404F-ADA4-1FE63B28788A}">
      <dsp:nvSpPr>
        <dsp:cNvPr id="0" name=""/>
        <dsp:cNvSpPr/>
      </dsp:nvSpPr>
      <dsp:spPr>
        <a:xfrm rot="5400000">
          <a:off x="2854688" y="-2150665"/>
          <a:ext cx="651965" cy="49571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</dsp:txBody>
      <dsp:txXfrm rot="-5400000">
        <a:off x="702117" y="33732"/>
        <a:ext cx="4925281" cy="588313"/>
      </dsp:txXfrm>
    </dsp:sp>
    <dsp:sp modelId="{7AD13DC1-E797-4209-BED1-A5DAE19E920B}">
      <dsp:nvSpPr>
        <dsp:cNvPr id="0" name=""/>
        <dsp:cNvSpPr/>
      </dsp:nvSpPr>
      <dsp:spPr>
        <a:xfrm rot="5400000">
          <a:off x="-150453" y="948689"/>
          <a:ext cx="1003024" cy="702117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Spi_GetStatus</a:t>
          </a:r>
          <a:endParaRPr lang="en-US" sz="1100" kern="1200" dirty="0"/>
        </a:p>
      </dsp:txBody>
      <dsp:txXfrm rot="-5400000">
        <a:off x="1" y="1149295"/>
        <a:ext cx="702117" cy="300907"/>
      </dsp:txXfrm>
    </dsp:sp>
    <dsp:sp modelId="{8B6CAF98-0E77-4AD2-98B0-5D7E54E086D7}">
      <dsp:nvSpPr>
        <dsp:cNvPr id="0" name=""/>
        <dsp:cNvSpPr/>
      </dsp:nvSpPr>
      <dsp:spPr>
        <a:xfrm rot="5400000">
          <a:off x="2854516" y="-1354163"/>
          <a:ext cx="652308" cy="49571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</dsp:txBody>
      <dsp:txXfrm rot="-5400000">
        <a:off x="702117" y="830079"/>
        <a:ext cx="4925264" cy="588622"/>
      </dsp:txXfrm>
    </dsp:sp>
    <dsp:sp modelId="{718E6E2B-93AC-4B03-923C-4AFBC2E712B2}">
      <dsp:nvSpPr>
        <dsp:cNvPr id="0" name=""/>
        <dsp:cNvSpPr/>
      </dsp:nvSpPr>
      <dsp:spPr>
        <a:xfrm rot="5400000">
          <a:off x="-150453" y="1745020"/>
          <a:ext cx="1003024" cy="702117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Spi_GetJobResult</a:t>
          </a:r>
          <a:endParaRPr lang="en-US" sz="1100" kern="1200" dirty="0"/>
        </a:p>
      </dsp:txBody>
      <dsp:txXfrm rot="-5400000">
        <a:off x="1" y="1945626"/>
        <a:ext cx="702117" cy="300907"/>
      </dsp:txXfrm>
    </dsp:sp>
    <dsp:sp modelId="{40DE6272-B481-493C-91FA-9CAE7C43264F}">
      <dsp:nvSpPr>
        <dsp:cNvPr id="0" name=""/>
        <dsp:cNvSpPr/>
      </dsp:nvSpPr>
      <dsp:spPr>
        <a:xfrm rot="5400000">
          <a:off x="2854688" y="-558004"/>
          <a:ext cx="651965" cy="49571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 rot="-5400000">
        <a:off x="702117" y="1626393"/>
        <a:ext cx="4925281" cy="5883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DACD76-0E36-46EE-AC87-0EA27B7240EB}">
      <dsp:nvSpPr>
        <dsp:cNvPr id="0" name=""/>
        <dsp:cNvSpPr/>
      </dsp:nvSpPr>
      <dsp:spPr>
        <a:xfrm rot="5400000">
          <a:off x="-162967" y="163893"/>
          <a:ext cx="1086451" cy="76051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Spi_Cancel</a:t>
          </a:r>
          <a:endParaRPr lang="en-US" sz="1100" kern="1200" dirty="0"/>
        </a:p>
      </dsp:txBody>
      <dsp:txXfrm rot="-5400000">
        <a:off x="1" y="381183"/>
        <a:ext cx="760516" cy="325935"/>
      </dsp:txXfrm>
    </dsp:sp>
    <dsp:sp modelId="{A82C78AA-DC69-404F-ADA4-1FE63B28788A}">
      <dsp:nvSpPr>
        <dsp:cNvPr id="0" name=""/>
        <dsp:cNvSpPr/>
      </dsp:nvSpPr>
      <dsp:spPr>
        <a:xfrm rot="5400000">
          <a:off x="2535291" y="-1773850"/>
          <a:ext cx="706193" cy="42557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/>
        </a:p>
      </dsp:txBody>
      <dsp:txXfrm rot="-5400000">
        <a:off x="760516" y="35399"/>
        <a:ext cx="4221270" cy="637245"/>
      </dsp:txXfrm>
    </dsp:sp>
    <dsp:sp modelId="{7AD13DC1-E797-4209-BED1-A5DAE19E920B}">
      <dsp:nvSpPr>
        <dsp:cNvPr id="0" name=""/>
        <dsp:cNvSpPr/>
      </dsp:nvSpPr>
      <dsp:spPr>
        <a:xfrm rot="5400000">
          <a:off x="-162967" y="937821"/>
          <a:ext cx="1086451" cy="760516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Spi_SetAsycMode</a:t>
          </a:r>
          <a:endParaRPr lang="en-US" sz="1100" kern="1200" dirty="0"/>
        </a:p>
      </dsp:txBody>
      <dsp:txXfrm rot="-5400000">
        <a:off x="1" y="1155111"/>
        <a:ext cx="760516" cy="325935"/>
      </dsp:txXfrm>
    </dsp:sp>
    <dsp:sp modelId="{8B6CAF98-0E77-4AD2-98B0-5D7E54E086D7}">
      <dsp:nvSpPr>
        <dsp:cNvPr id="0" name=""/>
        <dsp:cNvSpPr/>
      </dsp:nvSpPr>
      <dsp:spPr>
        <a:xfrm rot="5400000">
          <a:off x="2535291" y="-999921"/>
          <a:ext cx="706193" cy="42557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/>
        </a:p>
      </dsp:txBody>
      <dsp:txXfrm rot="-5400000">
        <a:off x="760516" y="809328"/>
        <a:ext cx="4221270" cy="6372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5A8A7D-FDBE-4DE9-B198-7E271D05CF29}">
      <dsp:nvSpPr>
        <dsp:cNvPr id="0" name=""/>
        <dsp:cNvSpPr/>
      </dsp:nvSpPr>
      <dsp:spPr>
        <a:xfrm>
          <a:off x="3942" y="280337"/>
          <a:ext cx="2370845" cy="94833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170688" rIns="298704" bIns="170688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MODE</a:t>
          </a:r>
        </a:p>
      </dsp:txBody>
      <dsp:txXfrm>
        <a:off x="3942" y="280337"/>
        <a:ext cx="2370845" cy="948338"/>
      </dsp:txXfrm>
    </dsp:sp>
    <dsp:sp modelId="{4631855C-0899-4F56-B5DB-64BE75A100B5}">
      <dsp:nvSpPr>
        <dsp:cNvPr id="0" name=""/>
        <dsp:cNvSpPr/>
      </dsp:nvSpPr>
      <dsp:spPr>
        <a:xfrm>
          <a:off x="3942" y="1228675"/>
          <a:ext cx="2370845" cy="184464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Full </a:t>
          </a:r>
          <a:r>
            <a:rPr lang="en-US" sz="2000" kern="1200" dirty="0" err="1"/>
            <a:t>Dupplex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</dsp:txBody>
      <dsp:txXfrm>
        <a:off x="3942" y="1228675"/>
        <a:ext cx="2370845" cy="1844640"/>
      </dsp:txXfrm>
    </dsp:sp>
    <dsp:sp modelId="{DB4AF833-9856-4D41-9C6E-D4614ABFA153}">
      <dsp:nvSpPr>
        <dsp:cNvPr id="0" name=""/>
        <dsp:cNvSpPr/>
      </dsp:nvSpPr>
      <dsp:spPr>
        <a:xfrm>
          <a:off x="2706707" y="280337"/>
          <a:ext cx="2370845" cy="948338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170688" rIns="298704" bIns="170688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Buffer</a:t>
          </a:r>
        </a:p>
      </dsp:txBody>
      <dsp:txXfrm>
        <a:off x="2706707" y="280337"/>
        <a:ext cx="2370845" cy="948338"/>
      </dsp:txXfrm>
    </dsp:sp>
    <dsp:sp modelId="{6C41E29E-AEF9-4D8E-A019-7B6B41CC04CC}">
      <dsp:nvSpPr>
        <dsp:cNvPr id="0" name=""/>
        <dsp:cNvSpPr/>
      </dsp:nvSpPr>
      <dsp:spPr>
        <a:xfrm>
          <a:off x="2716901" y="1228675"/>
          <a:ext cx="2350456" cy="1844640"/>
        </a:xfrm>
        <a:prstGeom prst="rect">
          <a:avLst/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246587"/>
              <a:satOff val="-7611"/>
              <a:lumOff val="-9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254*4 Bytes for </a:t>
          </a:r>
          <a:r>
            <a:rPr lang="en-US" sz="2000" kern="1200" dirty="0" err="1"/>
            <a:t>chanel1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1*4 Bytes for </a:t>
          </a:r>
          <a:r>
            <a:rPr lang="en-US" sz="2000" kern="1200" dirty="0" err="1"/>
            <a:t>chanel2</a:t>
          </a:r>
          <a:endParaRPr lang="en-US" sz="2000" kern="1200" dirty="0"/>
        </a:p>
      </dsp:txBody>
      <dsp:txXfrm>
        <a:off x="2716901" y="1228675"/>
        <a:ext cx="2350456" cy="1844640"/>
      </dsp:txXfrm>
    </dsp:sp>
    <dsp:sp modelId="{693F9879-60E5-4A38-BBA6-AA04E2995EB9}">
      <dsp:nvSpPr>
        <dsp:cNvPr id="0" name=""/>
        <dsp:cNvSpPr/>
      </dsp:nvSpPr>
      <dsp:spPr>
        <a:xfrm>
          <a:off x="5409471" y="280337"/>
          <a:ext cx="2370845" cy="948338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170688" rIns="298704" bIns="170688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Chanel</a:t>
          </a:r>
        </a:p>
      </dsp:txBody>
      <dsp:txXfrm>
        <a:off x="5409471" y="280337"/>
        <a:ext cx="2370845" cy="948338"/>
      </dsp:txXfrm>
    </dsp:sp>
    <dsp:sp modelId="{00E7DF57-1CDB-4714-95B4-008BCCD8E910}">
      <dsp:nvSpPr>
        <dsp:cNvPr id="0" name=""/>
        <dsp:cNvSpPr/>
      </dsp:nvSpPr>
      <dsp:spPr>
        <a:xfrm>
          <a:off x="5409471" y="1228675"/>
          <a:ext cx="2370845" cy="1844640"/>
        </a:xfrm>
        <a:prstGeom prst="rect">
          <a:avLst/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493175"/>
              <a:satOff val="-15221"/>
              <a:lumOff val="-19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2 </a:t>
          </a:r>
          <a:r>
            <a:rPr lang="en-US" sz="2000" kern="1200" dirty="0" err="1"/>
            <a:t>chanels</a:t>
          </a:r>
          <a:endParaRPr lang="en-US" sz="2000" kern="1200" dirty="0"/>
        </a:p>
      </dsp:txBody>
      <dsp:txXfrm>
        <a:off x="5409471" y="1228675"/>
        <a:ext cx="2370845" cy="1844640"/>
      </dsp:txXfrm>
    </dsp:sp>
    <dsp:sp modelId="{EFF3F7DE-DB3A-4EC5-8476-10A79DD9C328}">
      <dsp:nvSpPr>
        <dsp:cNvPr id="0" name=""/>
        <dsp:cNvSpPr/>
      </dsp:nvSpPr>
      <dsp:spPr>
        <a:xfrm>
          <a:off x="8112236" y="280337"/>
          <a:ext cx="2370845" cy="948338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170688" rIns="298704" bIns="170688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 err="1"/>
            <a:t>Tranfer</a:t>
          </a:r>
          <a:endParaRPr lang="en-US" sz="4200" kern="1200" dirty="0"/>
        </a:p>
      </dsp:txBody>
      <dsp:txXfrm>
        <a:off x="8112236" y="280337"/>
        <a:ext cx="2370845" cy="948338"/>
      </dsp:txXfrm>
    </dsp:sp>
    <dsp:sp modelId="{4F551AF6-FD9F-4098-86A0-89E432218851}">
      <dsp:nvSpPr>
        <dsp:cNvPr id="0" name=""/>
        <dsp:cNvSpPr/>
      </dsp:nvSpPr>
      <dsp:spPr>
        <a:xfrm>
          <a:off x="8112236" y="1228675"/>
          <a:ext cx="2370845" cy="1844640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254 times </a:t>
          </a:r>
          <a:r>
            <a:rPr lang="en-US" sz="2000" kern="1200" dirty="0" err="1"/>
            <a:t>chanel1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1 time </a:t>
          </a:r>
          <a:r>
            <a:rPr lang="en-US" sz="2000" kern="1200" dirty="0" err="1"/>
            <a:t>chanel2</a:t>
          </a:r>
          <a:endParaRPr lang="en-US" sz="2000" kern="1200" dirty="0"/>
        </a:p>
      </dsp:txBody>
      <dsp:txXfrm>
        <a:off x="8112236" y="1228675"/>
        <a:ext cx="2370845" cy="18446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86973-285D-4551-B939-094815A5D993}">
      <dsp:nvSpPr>
        <dsp:cNvPr id="0" name=""/>
        <dsp:cNvSpPr/>
      </dsp:nvSpPr>
      <dsp:spPr>
        <a:xfrm>
          <a:off x="0" y="2625"/>
          <a:ext cx="3296567" cy="46845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BUTTON1</a:t>
          </a:r>
          <a:endParaRPr lang="en-US" sz="2000" kern="1200" dirty="0"/>
        </a:p>
      </dsp:txBody>
      <dsp:txXfrm>
        <a:off x="22868" y="25493"/>
        <a:ext cx="3250831" cy="422721"/>
      </dsp:txXfrm>
    </dsp:sp>
    <dsp:sp modelId="{C501D2EB-C02E-4085-BC2A-A9C4BD49D645}">
      <dsp:nvSpPr>
        <dsp:cNvPr id="0" name=""/>
        <dsp:cNvSpPr/>
      </dsp:nvSpPr>
      <dsp:spPr>
        <a:xfrm>
          <a:off x="0" y="471082"/>
          <a:ext cx="3296567" cy="32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66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/>
            <a:t>PA1</a:t>
          </a:r>
          <a:endParaRPr lang="en-US" sz="2000" kern="1200" dirty="0"/>
        </a:p>
      </dsp:txBody>
      <dsp:txXfrm>
        <a:off x="0" y="471082"/>
        <a:ext cx="3296567" cy="323437"/>
      </dsp:txXfrm>
    </dsp:sp>
    <dsp:sp modelId="{778A2330-9451-47F6-BF6D-7FE137FFF508}">
      <dsp:nvSpPr>
        <dsp:cNvPr id="0" name=""/>
        <dsp:cNvSpPr/>
      </dsp:nvSpPr>
      <dsp:spPr>
        <a:xfrm>
          <a:off x="0" y="794520"/>
          <a:ext cx="3296567" cy="468457"/>
        </a:xfrm>
        <a:prstGeom prst="roundRect">
          <a:avLst/>
        </a:prstGeom>
        <a:solidFill>
          <a:schemeClr val="accent4">
            <a:hueOff val="1633482"/>
            <a:satOff val="-6796"/>
            <a:lumOff val="16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BUTTON2</a:t>
          </a:r>
          <a:endParaRPr lang="en-US" sz="2000" kern="1200" dirty="0"/>
        </a:p>
      </dsp:txBody>
      <dsp:txXfrm>
        <a:off x="22868" y="817388"/>
        <a:ext cx="3250831" cy="422721"/>
      </dsp:txXfrm>
    </dsp:sp>
    <dsp:sp modelId="{091DCC51-3CEB-4276-824F-3A30844D22E4}">
      <dsp:nvSpPr>
        <dsp:cNvPr id="0" name=""/>
        <dsp:cNvSpPr/>
      </dsp:nvSpPr>
      <dsp:spPr>
        <a:xfrm>
          <a:off x="0" y="1262977"/>
          <a:ext cx="3296567" cy="32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66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/>
            <a:t>PA2</a:t>
          </a:r>
          <a:endParaRPr lang="en-US" sz="2000" kern="1200" dirty="0"/>
        </a:p>
      </dsp:txBody>
      <dsp:txXfrm>
        <a:off x="0" y="1262977"/>
        <a:ext cx="3296567" cy="323437"/>
      </dsp:txXfrm>
    </dsp:sp>
    <dsp:sp modelId="{F323F594-4C12-48D1-B4D6-A3886B3C1B39}">
      <dsp:nvSpPr>
        <dsp:cNvPr id="0" name=""/>
        <dsp:cNvSpPr/>
      </dsp:nvSpPr>
      <dsp:spPr>
        <a:xfrm>
          <a:off x="0" y="1586414"/>
          <a:ext cx="3296567" cy="468457"/>
        </a:xfrm>
        <a:prstGeom prst="round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Stop</a:t>
          </a:r>
        </a:p>
      </dsp:txBody>
      <dsp:txXfrm>
        <a:off x="22868" y="1609282"/>
        <a:ext cx="3250831" cy="422721"/>
      </dsp:txXfrm>
    </dsp:sp>
    <dsp:sp modelId="{8BB6C49B-505F-456A-B339-6A682641104C}">
      <dsp:nvSpPr>
        <dsp:cNvPr id="0" name=""/>
        <dsp:cNvSpPr/>
      </dsp:nvSpPr>
      <dsp:spPr>
        <a:xfrm>
          <a:off x="0" y="2054871"/>
          <a:ext cx="3296567" cy="32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66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/>
            <a:t>PA3</a:t>
          </a:r>
          <a:endParaRPr lang="en-US" sz="2000" kern="1200" dirty="0"/>
        </a:p>
      </dsp:txBody>
      <dsp:txXfrm>
        <a:off x="0" y="2054871"/>
        <a:ext cx="3296567" cy="323437"/>
      </dsp:txXfrm>
    </dsp:sp>
    <dsp:sp modelId="{D7E62F1A-1D73-45B2-9249-7CA28E1599F8}">
      <dsp:nvSpPr>
        <dsp:cNvPr id="0" name=""/>
        <dsp:cNvSpPr/>
      </dsp:nvSpPr>
      <dsp:spPr>
        <a:xfrm>
          <a:off x="0" y="2378309"/>
          <a:ext cx="3296567" cy="468457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Cancel</a:t>
          </a:r>
        </a:p>
      </dsp:txBody>
      <dsp:txXfrm>
        <a:off x="22868" y="2401177"/>
        <a:ext cx="3250831" cy="422721"/>
      </dsp:txXfrm>
    </dsp:sp>
    <dsp:sp modelId="{91918DE3-6F1B-4EA0-A20E-7B109B54BF1D}">
      <dsp:nvSpPr>
        <dsp:cNvPr id="0" name=""/>
        <dsp:cNvSpPr/>
      </dsp:nvSpPr>
      <dsp:spPr>
        <a:xfrm>
          <a:off x="0" y="2846766"/>
          <a:ext cx="3296567" cy="32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66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/>
            <a:t>PA4</a:t>
          </a:r>
          <a:endParaRPr lang="en-US" sz="2000" kern="1200" dirty="0"/>
        </a:p>
      </dsp:txBody>
      <dsp:txXfrm>
        <a:off x="0" y="2846766"/>
        <a:ext cx="3296567" cy="323437"/>
      </dsp:txXfrm>
    </dsp:sp>
    <dsp:sp modelId="{42EEF530-AF83-4171-B8A1-61946C002A80}">
      <dsp:nvSpPr>
        <dsp:cNvPr id="0" name=""/>
        <dsp:cNvSpPr/>
      </dsp:nvSpPr>
      <dsp:spPr>
        <a:xfrm>
          <a:off x="0" y="3170203"/>
          <a:ext cx="3296567" cy="468457"/>
        </a:xfrm>
        <a:prstGeom prst="round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Led 0-7</a:t>
          </a:r>
        </a:p>
      </dsp:txBody>
      <dsp:txXfrm>
        <a:off x="22868" y="3193071"/>
        <a:ext cx="3250831" cy="422721"/>
      </dsp:txXfrm>
    </dsp:sp>
    <dsp:sp modelId="{49DA2550-4F5D-42D8-9CE1-803BF9757513}">
      <dsp:nvSpPr>
        <dsp:cNvPr id="0" name=""/>
        <dsp:cNvSpPr/>
      </dsp:nvSpPr>
      <dsp:spPr>
        <a:xfrm>
          <a:off x="0" y="3638660"/>
          <a:ext cx="3296567" cy="32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66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/>
            <a:t>PC0</a:t>
          </a:r>
          <a:r>
            <a:rPr lang="en-US" sz="2000" kern="1200" dirty="0"/>
            <a:t>-7</a:t>
          </a:r>
        </a:p>
      </dsp:txBody>
      <dsp:txXfrm>
        <a:off x="0" y="3638660"/>
        <a:ext cx="3296567" cy="323437"/>
      </dsp:txXfrm>
    </dsp:sp>
    <dsp:sp modelId="{2A7779B5-F208-4466-9661-D311AE12FB7B}">
      <dsp:nvSpPr>
        <dsp:cNvPr id="0" name=""/>
        <dsp:cNvSpPr/>
      </dsp:nvSpPr>
      <dsp:spPr>
        <a:xfrm>
          <a:off x="0" y="3962098"/>
          <a:ext cx="3296567" cy="468457"/>
        </a:xfrm>
        <a:prstGeom prst="roundRect">
          <a:avLst/>
        </a:prstGeom>
        <a:solidFill>
          <a:schemeClr val="accent4">
            <a:hueOff val="8167408"/>
            <a:satOff val="-33981"/>
            <a:lumOff val="80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Led </a:t>
          </a:r>
          <a:r>
            <a:rPr lang="en-US" sz="2000" kern="1200" dirty="0" err="1"/>
            <a:t>Slave1</a:t>
          </a:r>
          <a:endParaRPr lang="en-US" sz="2000" kern="1200" dirty="0"/>
        </a:p>
      </dsp:txBody>
      <dsp:txXfrm>
        <a:off x="22868" y="3984966"/>
        <a:ext cx="3250831" cy="422721"/>
      </dsp:txXfrm>
    </dsp:sp>
    <dsp:sp modelId="{D45B90B9-91E0-4512-8C5D-87A90936A977}">
      <dsp:nvSpPr>
        <dsp:cNvPr id="0" name=""/>
        <dsp:cNvSpPr/>
      </dsp:nvSpPr>
      <dsp:spPr>
        <a:xfrm>
          <a:off x="0" y="4430555"/>
          <a:ext cx="3296567" cy="32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66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/>
            <a:t>PB0</a:t>
          </a:r>
          <a:endParaRPr lang="en-US" sz="2000" kern="1200" dirty="0"/>
        </a:p>
      </dsp:txBody>
      <dsp:txXfrm>
        <a:off x="0" y="4430555"/>
        <a:ext cx="3296567" cy="323437"/>
      </dsp:txXfrm>
    </dsp:sp>
    <dsp:sp modelId="{C93F5DF5-2E63-43DB-B3C0-CCFF0AC97E63}">
      <dsp:nvSpPr>
        <dsp:cNvPr id="0" name=""/>
        <dsp:cNvSpPr/>
      </dsp:nvSpPr>
      <dsp:spPr>
        <a:xfrm>
          <a:off x="0" y="4753992"/>
          <a:ext cx="3296567" cy="468457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Led </a:t>
          </a:r>
          <a:r>
            <a:rPr lang="en-US" sz="2000" kern="1200" dirty="0" err="1"/>
            <a:t>Slave2</a:t>
          </a:r>
          <a:endParaRPr lang="en-US" sz="2000" kern="1200" dirty="0"/>
        </a:p>
      </dsp:txBody>
      <dsp:txXfrm>
        <a:off x="22868" y="4776860"/>
        <a:ext cx="3250831" cy="422721"/>
      </dsp:txXfrm>
    </dsp:sp>
    <dsp:sp modelId="{A76B0010-62A8-4B70-AF6A-B021DB33579D}">
      <dsp:nvSpPr>
        <dsp:cNvPr id="0" name=""/>
        <dsp:cNvSpPr/>
      </dsp:nvSpPr>
      <dsp:spPr>
        <a:xfrm>
          <a:off x="0" y="5222449"/>
          <a:ext cx="3296567" cy="32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66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/>
            <a:t>PB1</a:t>
          </a:r>
          <a:endParaRPr lang="en-US" sz="2000" kern="1200" dirty="0"/>
        </a:p>
      </dsp:txBody>
      <dsp:txXfrm>
        <a:off x="0" y="5222449"/>
        <a:ext cx="3296567" cy="323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6E1BBA0-4B31-419E-A490-6A3AA8613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732338DC-97A1-45B9-B732-4772300DD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CF7727C-0384-4F2A-A7E9-9735581E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E085-8FE9-492C-B7DE-2631058E047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96C0E06-525E-4E0D-A0D9-E1A20B67E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D180E1E-2ED8-46E9-993F-E3A4BEFA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5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72BA160-B3D9-4845-9B30-9F5D9A4C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F6F7C26A-23EE-441B-AE0D-79FE347C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484BD60-F7A1-45B9-9F36-4364A7AF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E085-8FE9-492C-B7DE-2631058E047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4920E4C-199C-48C8-8BDD-58B269D6E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73723CC-9988-4D73-9934-27BC8F56E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0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A20D969F-2F3E-485C-B31A-26665C6B6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863AD133-C827-4113-A444-5BA919DD3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E55B595-F327-47B3-846E-793C478A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E085-8FE9-492C-B7DE-2631058E047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E3A46F0-157A-43DF-B01A-315EFB6D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432DC2A-B2C9-4038-8ADE-F257F2819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2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FABA7EE-F01B-4908-95E9-8612F04F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4AACFD1-A630-4E3F-8420-145232EF4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19FC2E8-DF4E-46DD-BA68-49B478FE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E085-8FE9-492C-B7DE-2631058E047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52CB181-4615-4581-B3CF-9B194D99D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09EFC64-DFBC-47FA-A90A-33AA19E2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0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2C9879A-7305-4A7C-B4B5-1A7AAD946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C285AF3-9B66-471E-92E6-AC4469DA4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EA23D83-D6CD-4754-8B83-B9D6440F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E085-8FE9-492C-B7DE-2631058E047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E59B9D8-2AE6-482C-8D80-25133F63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A1EBE03-FE79-4BE9-9118-6C9E642E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8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C339DCA-E2D1-49D3-A8CE-87548062C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670FD81-51B0-44F1-9A3E-78FAA3CD0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D5EE377-10B1-44D2-BB53-FB5EF02CE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F0812DB-0F54-4B2D-861D-748556E34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E085-8FE9-492C-B7DE-2631058E047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4DD6941-BFBF-4F30-AC6D-CD30D3B4A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D9108BD-5F4A-41D4-A2AE-EC53AAA8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9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C2474E8-D007-435D-BD5B-69DCB9230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B347F91-A6C9-4A3D-8824-D8318CEAE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BEAF345-B9EA-4821-AC5D-95CFCAD67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E620A559-7969-4755-89DF-7EE9D494E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58681DD4-83BD-4381-9E33-7A74A9383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1F18069E-5D05-4012-9C2D-B1920F03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E085-8FE9-492C-B7DE-2631058E047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58DD24F6-2F36-4591-86DB-D18583DDC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17D2AE75-EB27-460E-8FDC-3C867868B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9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652D436-5464-4AE6-90F9-BE365A12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82BFD7DE-1D1B-411B-94B4-6438F2337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E085-8FE9-492C-B7DE-2631058E047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F4D21C5-DFA7-4591-A8EC-AC6448D5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2EC11E8D-89CA-4E30-AA17-9BA625AE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91A2F14F-AF73-441B-BE76-D282E1BE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E085-8FE9-492C-B7DE-2631058E047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C995F8A5-C055-40A0-9623-9A328039A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EF944B3-A4A8-49B4-9138-4E1897171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FBC14C3-B0DB-4C68-95C8-360198DD8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428A628-AB4D-4F99-9070-9F89B977F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B142C229-F00B-4571-B6E1-BAF08C754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96856F1-028F-43B6-BA78-13A46A84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E085-8FE9-492C-B7DE-2631058E047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66A3864-ACB6-4A49-BF96-42D23DF4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A53414F-355C-4F44-B21B-852A64C6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3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8427E25-98E4-49F7-9541-AD32A4C1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7FAF8813-CF9A-455D-A7DC-ACEC3D8C8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485EA2E6-95D5-4BD5-A1F8-A01E07453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FF09F77-FA54-49F5-B950-41D3CCAC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E085-8FE9-492C-B7DE-2631058E047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ED3E3C2-237C-45A7-8408-03CF8486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FC90C90-8929-4CDA-ACF3-1D52C6D2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0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BB5B1E69-B441-4464-B9BE-EDDCB9C89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1B9F10B-CFA4-499A-A2EA-B2744F7D9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5EF869D-92E7-4F08-B16B-CEB9D14AE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6E085-8FE9-492C-B7DE-2631058E047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109C27A-4D5D-42F6-A674-76C554F6A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657E353-44E9-4E4A-B046-5D822C358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5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88342A-9177-4308-970A-F94F1ED3408A}"/>
              </a:ext>
            </a:extLst>
          </p:cNvPr>
          <p:cNvSpPr txBox="1"/>
          <p:nvPr/>
        </p:nvSpPr>
        <p:spPr>
          <a:xfrm>
            <a:off x="2846830" y="938914"/>
            <a:ext cx="649833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w Cen MT" panose="020B0602020104020603" pitchFamily="34" charset="0"/>
              </a:rPr>
              <a:t>SPI Driver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6501F1-3FA1-46E6-B4BB-8994E18239D3}"/>
              </a:ext>
            </a:extLst>
          </p:cNvPr>
          <p:cNvGrpSpPr/>
          <p:nvPr/>
        </p:nvGrpSpPr>
        <p:grpSpPr>
          <a:xfrm>
            <a:off x="4038080" y="4639716"/>
            <a:ext cx="4140553" cy="451824"/>
            <a:chOff x="4679586" y="878988"/>
            <a:chExt cx="1745757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B01884F-0370-4789-9821-7FE3D57F44D1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43039BA-2D5D-4AA9-8BCF-17A61C90278A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9016963-8E1E-4ECF-9B96-974B2E3ED589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CDB071F-9D5B-4D1D-80B9-9014D254B37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F1EB83-6E5A-438B-8799-36056C3BAFE4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40E9FA2-D382-4D50-AE01-0C0F318D6DDE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D2CD4E9-269B-4769-AB08-C14CC5AA22E1}"/>
              </a:ext>
            </a:extLst>
          </p:cNvPr>
          <p:cNvSpPr txBox="1"/>
          <p:nvPr/>
        </p:nvSpPr>
        <p:spPr>
          <a:xfrm>
            <a:off x="2468900" y="30107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PORTING ON </a:t>
            </a:r>
            <a:r>
              <a:rPr lang="en-US" sz="4100" dirty="0" err="1">
                <a:solidFill>
                  <a:srgbClr val="52CBBE"/>
                </a:solidFill>
                <a:latin typeface="Tw Cen MT" panose="020B0602020104020603" pitchFamily="34" charset="0"/>
              </a:rPr>
              <a:t>STM8L</a:t>
            </a:r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 DISCOVERY</a:t>
            </a:r>
          </a:p>
        </p:txBody>
      </p:sp>
      <p:grpSp>
        <p:nvGrpSpPr>
          <p:cNvPr id="13" name="Nhóm 12">
            <a:extLst>
              <a:ext uri="{FF2B5EF4-FFF2-40B4-BE49-F238E27FC236}">
                <a16:creationId xmlns:a16="http://schemas.microsoft.com/office/drawing/2014/main" id="{59B0E9C1-5AE0-43B5-8D27-4396A2EF1CC5}"/>
              </a:ext>
            </a:extLst>
          </p:cNvPr>
          <p:cNvGrpSpPr/>
          <p:nvPr/>
        </p:nvGrpSpPr>
        <p:grpSpPr>
          <a:xfrm>
            <a:off x="-3505200" y="1710479"/>
            <a:ext cx="3505200" cy="944032"/>
            <a:chOff x="0" y="0"/>
            <a:chExt cx="3505200" cy="944032"/>
          </a:xfrm>
        </p:grpSpPr>
        <p:sp>
          <p:nvSpPr>
            <p:cNvPr id="14" name="Hình chữ nhật 13">
              <a:extLst>
                <a:ext uri="{FF2B5EF4-FFF2-40B4-BE49-F238E27FC236}">
                  <a16:creationId xmlns:a16="http://schemas.microsoft.com/office/drawing/2014/main" id="{B8031EED-C118-4761-8C01-E5FB79906D9A}"/>
                </a:ext>
              </a:extLst>
            </p:cNvPr>
            <p:cNvSpPr/>
            <p:nvPr/>
          </p:nvSpPr>
          <p:spPr>
            <a:xfrm>
              <a:off x="0" y="0"/>
              <a:ext cx="558801" cy="6519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Hình bình hành 14">
              <a:extLst>
                <a:ext uri="{FF2B5EF4-FFF2-40B4-BE49-F238E27FC236}">
                  <a16:creationId xmlns:a16="http://schemas.microsoft.com/office/drawing/2014/main" id="{26108697-0A11-49A2-B05B-C77286B087FC}"/>
                </a:ext>
              </a:extLst>
            </p:cNvPr>
            <p:cNvSpPr/>
            <p:nvPr/>
          </p:nvSpPr>
          <p:spPr>
            <a:xfrm rot="5400000">
              <a:off x="368301" y="190500"/>
              <a:ext cx="939800" cy="558800"/>
            </a:xfrm>
            <a:prstGeom prst="parallelogram">
              <a:avLst>
                <a:gd name="adj" fmla="val 51852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CEF092D2-8983-45BA-9AB4-E40001C8B1D9}"/>
                </a:ext>
              </a:extLst>
            </p:cNvPr>
            <p:cNvSpPr/>
            <p:nvPr/>
          </p:nvSpPr>
          <p:spPr>
            <a:xfrm>
              <a:off x="1117601" y="292099"/>
              <a:ext cx="2387599" cy="6519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Atom Threads Porting</a:t>
              </a:r>
            </a:p>
          </p:txBody>
        </p:sp>
      </p:grpSp>
      <p:grpSp>
        <p:nvGrpSpPr>
          <p:cNvPr id="17" name="Nhóm 16">
            <a:extLst>
              <a:ext uri="{FF2B5EF4-FFF2-40B4-BE49-F238E27FC236}">
                <a16:creationId xmlns:a16="http://schemas.microsoft.com/office/drawing/2014/main" id="{F0C0176E-6FE0-48E3-A5E6-36FF659AFADE}"/>
              </a:ext>
            </a:extLst>
          </p:cNvPr>
          <p:cNvGrpSpPr/>
          <p:nvPr/>
        </p:nvGrpSpPr>
        <p:grpSpPr>
          <a:xfrm>
            <a:off x="-3505200" y="2377229"/>
            <a:ext cx="3505200" cy="944032"/>
            <a:chOff x="0" y="666750"/>
            <a:chExt cx="3505200" cy="944032"/>
          </a:xfrm>
        </p:grpSpPr>
        <p:sp>
          <p:nvSpPr>
            <p:cNvPr id="18" name="Hình chữ nhật 17">
              <a:extLst>
                <a:ext uri="{FF2B5EF4-FFF2-40B4-BE49-F238E27FC236}">
                  <a16:creationId xmlns:a16="http://schemas.microsoft.com/office/drawing/2014/main" id="{EDFF6D3A-3E3A-43CE-8DDE-C19F2AC9490D}"/>
                </a:ext>
              </a:extLst>
            </p:cNvPr>
            <p:cNvSpPr/>
            <p:nvPr/>
          </p:nvSpPr>
          <p:spPr>
            <a:xfrm>
              <a:off x="0" y="666750"/>
              <a:ext cx="558801" cy="6519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Hình bình hành 18">
              <a:extLst>
                <a:ext uri="{FF2B5EF4-FFF2-40B4-BE49-F238E27FC236}">
                  <a16:creationId xmlns:a16="http://schemas.microsoft.com/office/drawing/2014/main" id="{DEC096DF-69FF-43A1-A74D-985EC0EA0780}"/>
                </a:ext>
              </a:extLst>
            </p:cNvPr>
            <p:cNvSpPr/>
            <p:nvPr/>
          </p:nvSpPr>
          <p:spPr>
            <a:xfrm rot="5400000">
              <a:off x="368301" y="857250"/>
              <a:ext cx="939800" cy="558800"/>
            </a:xfrm>
            <a:prstGeom prst="parallelogram">
              <a:avLst>
                <a:gd name="adj" fmla="val 51852"/>
              </a:avLst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Hình chữ nhật 19">
              <a:extLst>
                <a:ext uri="{FF2B5EF4-FFF2-40B4-BE49-F238E27FC236}">
                  <a16:creationId xmlns:a16="http://schemas.microsoft.com/office/drawing/2014/main" id="{0084885B-294C-42EB-B94C-959750DD0997}"/>
                </a:ext>
              </a:extLst>
            </p:cNvPr>
            <p:cNvSpPr/>
            <p:nvPr/>
          </p:nvSpPr>
          <p:spPr>
            <a:xfrm>
              <a:off x="1117601" y="958849"/>
              <a:ext cx="2387599" cy="6519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Testing Documentation</a:t>
              </a:r>
            </a:p>
          </p:txBody>
        </p:sp>
      </p:grpSp>
      <p:grpSp>
        <p:nvGrpSpPr>
          <p:cNvPr id="21" name="Nhóm 20">
            <a:extLst>
              <a:ext uri="{FF2B5EF4-FFF2-40B4-BE49-F238E27FC236}">
                <a16:creationId xmlns:a16="http://schemas.microsoft.com/office/drawing/2014/main" id="{3A21A555-A2B1-4709-8E4A-A6FBD8AF0AD0}"/>
              </a:ext>
            </a:extLst>
          </p:cNvPr>
          <p:cNvGrpSpPr/>
          <p:nvPr/>
        </p:nvGrpSpPr>
        <p:grpSpPr>
          <a:xfrm>
            <a:off x="-3505200" y="3043979"/>
            <a:ext cx="3505200" cy="944032"/>
            <a:chOff x="0" y="1333500"/>
            <a:chExt cx="3505200" cy="944032"/>
          </a:xfrm>
        </p:grpSpPr>
        <p:sp>
          <p:nvSpPr>
            <p:cNvPr id="22" name="Hình chữ nhật 21">
              <a:extLst>
                <a:ext uri="{FF2B5EF4-FFF2-40B4-BE49-F238E27FC236}">
                  <a16:creationId xmlns:a16="http://schemas.microsoft.com/office/drawing/2014/main" id="{47A6B8BF-A373-47F2-8ED9-E909C4E3337E}"/>
                </a:ext>
              </a:extLst>
            </p:cNvPr>
            <p:cNvSpPr/>
            <p:nvPr/>
          </p:nvSpPr>
          <p:spPr>
            <a:xfrm>
              <a:off x="0" y="1333500"/>
              <a:ext cx="558801" cy="6519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Hình bình hành 22">
              <a:extLst>
                <a:ext uri="{FF2B5EF4-FFF2-40B4-BE49-F238E27FC236}">
                  <a16:creationId xmlns:a16="http://schemas.microsoft.com/office/drawing/2014/main" id="{57183341-9B47-49AA-BFF1-36BD9E7DA5CD}"/>
                </a:ext>
              </a:extLst>
            </p:cNvPr>
            <p:cNvSpPr/>
            <p:nvPr/>
          </p:nvSpPr>
          <p:spPr>
            <a:xfrm rot="5400000">
              <a:off x="368301" y="1524000"/>
              <a:ext cx="939800" cy="558800"/>
            </a:xfrm>
            <a:prstGeom prst="parallelogram">
              <a:avLst>
                <a:gd name="adj" fmla="val 51852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ình chữ nhật 23">
              <a:extLst>
                <a:ext uri="{FF2B5EF4-FFF2-40B4-BE49-F238E27FC236}">
                  <a16:creationId xmlns:a16="http://schemas.microsoft.com/office/drawing/2014/main" id="{F52FB115-2B57-42C0-A64A-A161DA08D002}"/>
                </a:ext>
              </a:extLst>
            </p:cNvPr>
            <p:cNvSpPr/>
            <p:nvPr/>
          </p:nvSpPr>
          <p:spPr>
            <a:xfrm>
              <a:off x="1117601" y="1625599"/>
              <a:ext cx="2387599" cy="6519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Document Specification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694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-1" y="0"/>
            <a:ext cx="3969099" cy="123710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728F5020-F06A-4276-B83C-F4D2092F8B6A}"/>
              </a:ext>
            </a:extLst>
          </p:cNvPr>
          <p:cNvCxnSpPr>
            <a:cxnSpLocks/>
          </p:cNvCxnSpPr>
          <p:nvPr/>
        </p:nvCxnSpPr>
        <p:spPr>
          <a:xfrm flipV="1">
            <a:off x="4158877" y="-25400"/>
            <a:ext cx="714574" cy="131633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Nhóm 1">
            <a:extLst>
              <a:ext uri="{FF2B5EF4-FFF2-40B4-BE49-F238E27FC236}">
                <a16:creationId xmlns:a16="http://schemas.microsoft.com/office/drawing/2014/main" id="{26573FDB-A0B8-485A-95BE-C414FE908A78}"/>
              </a:ext>
            </a:extLst>
          </p:cNvPr>
          <p:cNvGrpSpPr/>
          <p:nvPr/>
        </p:nvGrpSpPr>
        <p:grpSpPr>
          <a:xfrm>
            <a:off x="321548" y="-72378"/>
            <a:ext cx="2623418" cy="1166642"/>
            <a:chOff x="6311474" y="4338849"/>
            <a:chExt cx="2813228" cy="1166642"/>
          </a:xfrm>
        </p:grpSpPr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805EC95B-7551-4548-95F4-8B14C2BDEE5C}"/>
                </a:ext>
              </a:extLst>
            </p:cNvPr>
            <p:cNvSpPr txBox="1"/>
            <p:nvPr/>
          </p:nvSpPr>
          <p:spPr>
            <a:xfrm>
              <a:off x="6311474" y="4338849"/>
              <a:ext cx="250347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API Support</a:t>
              </a:r>
            </a:p>
            <a:p>
              <a:endParaRPr lang="en-US" sz="3200" dirty="0"/>
            </a:p>
          </p:txBody>
        </p:sp>
        <p:cxnSp>
          <p:nvCxnSpPr>
            <p:cNvPr id="24" name="Đường nối Thẳng 23">
              <a:extLst>
                <a:ext uri="{FF2B5EF4-FFF2-40B4-BE49-F238E27FC236}">
                  <a16:creationId xmlns:a16="http://schemas.microsoft.com/office/drawing/2014/main" id="{3B8C4DB3-4907-4D58-96BA-8CA42083C935}"/>
                </a:ext>
              </a:extLst>
            </p:cNvPr>
            <p:cNvCxnSpPr/>
            <p:nvPr/>
          </p:nvCxnSpPr>
          <p:spPr>
            <a:xfrm>
              <a:off x="6341067" y="4631237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Hộp Văn bản 28">
              <a:extLst>
                <a:ext uri="{FF2B5EF4-FFF2-40B4-BE49-F238E27FC236}">
                  <a16:creationId xmlns:a16="http://schemas.microsoft.com/office/drawing/2014/main" id="{F53AE9FE-E128-478F-9B74-5A9A1DE07F0C}"/>
                </a:ext>
              </a:extLst>
            </p:cNvPr>
            <p:cNvSpPr txBox="1"/>
            <p:nvPr/>
          </p:nvSpPr>
          <p:spPr>
            <a:xfrm>
              <a:off x="6331004" y="4859160"/>
              <a:ext cx="2793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Design </a:t>
              </a:r>
              <a:r>
                <a:rPr lang="en-US" dirty="0" err="1">
                  <a:solidFill>
                    <a:schemeClr val="bg2">
                      <a:lumMod val="50000"/>
                    </a:schemeClr>
                  </a:solidFill>
                </a:rPr>
                <a:t>flowchar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2">
                      <a:lumMod val="50000"/>
                    </a:schemeClr>
                  </a:solidFill>
                </a:rPr>
                <a:t>Decription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 feature</a:t>
              </a:r>
            </a:p>
          </p:txBody>
        </p:sp>
      </p:grpSp>
      <p:sp>
        <p:nvSpPr>
          <p:cNvPr id="25" name="Hình bình hành 24">
            <a:extLst>
              <a:ext uri="{FF2B5EF4-FFF2-40B4-BE49-F238E27FC236}">
                <a16:creationId xmlns:a16="http://schemas.microsoft.com/office/drawing/2014/main" id="{BD1D45A2-78C3-4922-B259-C656A22DF1CF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Sơ đồ 5">
            <a:extLst>
              <a:ext uri="{FF2B5EF4-FFF2-40B4-BE49-F238E27FC236}">
                <a16:creationId xmlns:a16="http://schemas.microsoft.com/office/drawing/2014/main" id="{8FB60A2D-90D4-4310-98C3-D045F0A7AD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7167271"/>
              </p:ext>
            </p:extLst>
          </p:nvPr>
        </p:nvGraphicFramePr>
        <p:xfrm>
          <a:off x="349144" y="1752173"/>
          <a:ext cx="10487025" cy="3353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049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-1" y="0"/>
            <a:ext cx="3969099" cy="123710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728F5020-F06A-4276-B83C-F4D2092F8B6A}"/>
              </a:ext>
            </a:extLst>
          </p:cNvPr>
          <p:cNvCxnSpPr>
            <a:cxnSpLocks/>
          </p:cNvCxnSpPr>
          <p:nvPr/>
        </p:nvCxnSpPr>
        <p:spPr>
          <a:xfrm flipV="1">
            <a:off x="4158877" y="-25400"/>
            <a:ext cx="714574" cy="131633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Nhóm 1">
            <a:extLst>
              <a:ext uri="{FF2B5EF4-FFF2-40B4-BE49-F238E27FC236}">
                <a16:creationId xmlns:a16="http://schemas.microsoft.com/office/drawing/2014/main" id="{26573FDB-A0B8-485A-95BE-C414FE908A78}"/>
              </a:ext>
            </a:extLst>
          </p:cNvPr>
          <p:cNvGrpSpPr/>
          <p:nvPr/>
        </p:nvGrpSpPr>
        <p:grpSpPr>
          <a:xfrm>
            <a:off x="321548" y="-72378"/>
            <a:ext cx="2623418" cy="1147420"/>
            <a:chOff x="6311474" y="4338849"/>
            <a:chExt cx="2813228" cy="1147420"/>
          </a:xfrm>
        </p:grpSpPr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805EC95B-7551-4548-95F4-8B14C2BDEE5C}"/>
                </a:ext>
              </a:extLst>
            </p:cNvPr>
            <p:cNvSpPr txBox="1"/>
            <p:nvPr/>
          </p:nvSpPr>
          <p:spPr>
            <a:xfrm>
              <a:off x="6311474" y="4338849"/>
              <a:ext cx="231670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API Support</a:t>
              </a:r>
            </a:p>
            <a:p>
              <a:endParaRPr lang="en-US" sz="3200" dirty="0"/>
            </a:p>
          </p:txBody>
        </p:sp>
        <p:cxnSp>
          <p:nvCxnSpPr>
            <p:cNvPr id="24" name="Đường nối Thẳng 23">
              <a:extLst>
                <a:ext uri="{FF2B5EF4-FFF2-40B4-BE49-F238E27FC236}">
                  <a16:creationId xmlns:a16="http://schemas.microsoft.com/office/drawing/2014/main" id="{3B8C4DB3-4907-4D58-96BA-8CA42083C935}"/>
                </a:ext>
              </a:extLst>
            </p:cNvPr>
            <p:cNvCxnSpPr/>
            <p:nvPr/>
          </p:nvCxnSpPr>
          <p:spPr>
            <a:xfrm>
              <a:off x="6341067" y="4631237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Hộp Văn bản 28">
              <a:extLst>
                <a:ext uri="{FF2B5EF4-FFF2-40B4-BE49-F238E27FC236}">
                  <a16:creationId xmlns:a16="http://schemas.microsoft.com/office/drawing/2014/main" id="{F53AE9FE-E128-478F-9B74-5A9A1DE07F0C}"/>
                </a:ext>
              </a:extLst>
            </p:cNvPr>
            <p:cNvSpPr txBox="1"/>
            <p:nvPr/>
          </p:nvSpPr>
          <p:spPr>
            <a:xfrm>
              <a:off x="6331004" y="4859160"/>
              <a:ext cx="2793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Master Flow</a:t>
              </a:r>
            </a:p>
          </p:txBody>
        </p:sp>
      </p:grpSp>
      <p:sp>
        <p:nvSpPr>
          <p:cNvPr id="25" name="Hình bình hành 24">
            <a:extLst>
              <a:ext uri="{FF2B5EF4-FFF2-40B4-BE49-F238E27FC236}">
                <a16:creationId xmlns:a16="http://schemas.microsoft.com/office/drawing/2014/main" id="{BD1D45A2-78C3-4922-B259-C656A22DF1CF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Nhóm 64">
            <a:extLst>
              <a:ext uri="{FF2B5EF4-FFF2-40B4-BE49-F238E27FC236}">
                <a16:creationId xmlns:a16="http://schemas.microsoft.com/office/drawing/2014/main" id="{4201FA7A-3762-451D-A234-A0548D7CBA05}"/>
              </a:ext>
            </a:extLst>
          </p:cNvPr>
          <p:cNvGrpSpPr/>
          <p:nvPr/>
        </p:nvGrpSpPr>
        <p:grpSpPr>
          <a:xfrm>
            <a:off x="4438467" y="466231"/>
            <a:ext cx="5760167" cy="6228545"/>
            <a:chOff x="3974383" y="597671"/>
            <a:chExt cx="5760167" cy="6228545"/>
          </a:xfrm>
        </p:grpSpPr>
        <p:sp>
          <p:nvSpPr>
            <p:cNvPr id="11" name="Lưu đồ: Điểm Kết Thúc 10">
              <a:extLst>
                <a:ext uri="{FF2B5EF4-FFF2-40B4-BE49-F238E27FC236}">
                  <a16:creationId xmlns:a16="http://schemas.microsoft.com/office/drawing/2014/main" id="{41DB29E2-207F-4AAF-98CE-73E446EE5411}"/>
                </a:ext>
              </a:extLst>
            </p:cNvPr>
            <p:cNvSpPr/>
            <p:nvPr/>
          </p:nvSpPr>
          <p:spPr>
            <a:xfrm>
              <a:off x="4508116" y="597671"/>
              <a:ext cx="1999621" cy="560182"/>
            </a:xfrm>
            <a:prstGeom prst="flowChartTermina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12" name="Hình chữ nhật 11">
              <a:extLst>
                <a:ext uri="{FF2B5EF4-FFF2-40B4-BE49-F238E27FC236}">
                  <a16:creationId xmlns:a16="http://schemas.microsoft.com/office/drawing/2014/main" id="{717B7BA0-4EF7-49FB-ADE7-960FEFEA731F}"/>
                </a:ext>
              </a:extLst>
            </p:cNvPr>
            <p:cNvSpPr/>
            <p:nvPr/>
          </p:nvSpPr>
          <p:spPr>
            <a:xfrm>
              <a:off x="4508115" y="1308948"/>
              <a:ext cx="1999621" cy="5727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Init</a:t>
              </a:r>
            </a:p>
          </p:txBody>
        </p:sp>
        <p:cxnSp>
          <p:nvCxnSpPr>
            <p:cNvPr id="5" name="Đường kết nối Mũi tên Thẳng 4">
              <a:extLst>
                <a:ext uri="{FF2B5EF4-FFF2-40B4-BE49-F238E27FC236}">
                  <a16:creationId xmlns:a16="http://schemas.microsoft.com/office/drawing/2014/main" id="{DE2C24C8-A055-4DF4-A4DA-D2C0918AFE2A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>
            <a:xfrm flipH="1">
              <a:off x="5507926" y="1157853"/>
              <a:ext cx="1" cy="1510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Đường kết nối Mũi tên Thẳng 6">
              <a:extLst>
                <a:ext uri="{FF2B5EF4-FFF2-40B4-BE49-F238E27FC236}">
                  <a16:creationId xmlns:a16="http://schemas.microsoft.com/office/drawing/2014/main" id="{3D6046FF-960E-4E4A-818C-A43F6228C7B6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5507925" y="1881704"/>
              <a:ext cx="1" cy="215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Hình thoi 30">
              <a:extLst>
                <a:ext uri="{FF2B5EF4-FFF2-40B4-BE49-F238E27FC236}">
                  <a16:creationId xmlns:a16="http://schemas.microsoft.com/office/drawing/2014/main" id="{49562EA0-62B8-4444-94B4-4E8F95FB518C}"/>
                </a:ext>
              </a:extLst>
            </p:cNvPr>
            <p:cNvSpPr/>
            <p:nvPr/>
          </p:nvSpPr>
          <p:spPr>
            <a:xfrm>
              <a:off x="4057562" y="2098543"/>
              <a:ext cx="2900725" cy="1072662"/>
            </a:xfrm>
            <a:prstGeom prst="diamon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If(</a:t>
              </a:r>
              <a:r>
                <a:rPr lang="en-US" dirty="0" err="1"/>
                <a:t>BUTTON1</a:t>
              </a:r>
              <a:r>
                <a:rPr lang="en-US" dirty="0"/>
                <a:t>)</a:t>
              </a:r>
            </a:p>
          </p:txBody>
        </p:sp>
        <p:sp>
          <p:nvSpPr>
            <p:cNvPr id="32" name="Hình thoi 31">
              <a:extLst>
                <a:ext uri="{FF2B5EF4-FFF2-40B4-BE49-F238E27FC236}">
                  <a16:creationId xmlns:a16="http://schemas.microsoft.com/office/drawing/2014/main" id="{EFD6A086-A998-4E92-AE7C-2C9A25017344}"/>
                </a:ext>
              </a:extLst>
            </p:cNvPr>
            <p:cNvSpPr/>
            <p:nvPr/>
          </p:nvSpPr>
          <p:spPr>
            <a:xfrm>
              <a:off x="4057561" y="3316880"/>
              <a:ext cx="2900728" cy="1072662"/>
            </a:xfrm>
            <a:prstGeom prst="diamon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If(</a:t>
              </a:r>
              <a:r>
                <a:rPr lang="en-US" dirty="0" err="1"/>
                <a:t>BUTTON2</a:t>
              </a:r>
              <a:r>
                <a:rPr lang="en-US" dirty="0"/>
                <a:t>)</a:t>
              </a:r>
            </a:p>
          </p:txBody>
        </p:sp>
        <p:sp>
          <p:nvSpPr>
            <p:cNvPr id="33" name="Hình chữ nhật 32">
              <a:extLst>
                <a:ext uri="{FF2B5EF4-FFF2-40B4-BE49-F238E27FC236}">
                  <a16:creationId xmlns:a16="http://schemas.microsoft.com/office/drawing/2014/main" id="{842FF57F-0F69-42F6-BC31-30E86C1E894A}"/>
                </a:ext>
              </a:extLst>
            </p:cNvPr>
            <p:cNvSpPr/>
            <p:nvPr/>
          </p:nvSpPr>
          <p:spPr>
            <a:xfrm>
              <a:off x="7500850" y="2348496"/>
              <a:ext cx="1999621" cy="5727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Sent(</a:t>
              </a:r>
              <a:r>
                <a:rPr lang="en-US" dirty="0" err="1"/>
                <a:t>slave1</a:t>
              </a:r>
              <a:r>
                <a:rPr lang="en-US" dirty="0"/>
                <a:t>)</a:t>
              </a:r>
            </a:p>
          </p:txBody>
        </p:sp>
        <p:sp>
          <p:nvSpPr>
            <p:cNvPr id="34" name="Hình chữ nhật 33">
              <a:extLst>
                <a:ext uri="{FF2B5EF4-FFF2-40B4-BE49-F238E27FC236}">
                  <a16:creationId xmlns:a16="http://schemas.microsoft.com/office/drawing/2014/main" id="{F04DBC49-0DC2-467D-9933-39CA0B723D2B}"/>
                </a:ext>
              </a:extLst>
            </p:cNvPr>
            <p:cNvSpPr/>
            <p:nvPr/>
          </p:nvSpPr>
          <p:spPr>
            <a:xfrm>
              <a:off x="7500850" y="3566833"/>
              <a:ext cx="1999621" cy="5727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Sent(</a:t>
              </a:r>
              <a:r>
                <a:rPr lang="en-US" dirty="0" err="1"/>
                <a:t>slave2</a:t>
              </a:r>
              <a:r>
                <a:rPr lang="en-US" dirty="0"/>
                <a:t>)</a:t>
              </a:r>
            </a:p>
          </p:txBody>
        </p:sp>
        <p:sp>
          <p:nvSpPr>
            <p:cNvPr id="35" name="Hình thoi 34">
              <a:extLst>
                <a:ext uri="{FF2B5EF4-FFF2-40B4-BE49-F238E27FC236}">
                  <a16:creationId xmlns:a16="http://schemas.microsoft.com/office/drawing/2014/main" id="{B6A5DFD0-4DD8-494D-B5B0-56AB61DB491E}"/>
                </a:ext>
              </a:extLst>
            </p:cNvPr>
            <p:cNvSpPr/>
            <p:nvPr/>
          </p:nvSpPr>
          <p:spPr>
            <a:xfrm>
              <a:off x="4009934" y="4535217"/>
              <a:ext cx="2995979" cy="1072662"/>
            </a:xfrm>
            <a:prstGeom prst="diamon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If(STOP)</a:t>
              </a:r>
            </a:p>
          </p:txBody>
        </p:sp>
        <p:sp>
          <p:nvSpPr>
            <p:cNvPr id="36" name="Hình thoi 35">
              <a:extLst>
                <a:ext uri="{FF2B5EF4-FFF2-40B4-BE49-F238E27FC236}">
                  <a16:creationId xmlns:a16="http://schemas.microsoft.com/office/drawing/2014/main" id="{28D19263-F455-4C8D-AF39-F73ECF21F778}"/>
                </a:ext>
              </a:extLst>
            </p:cNvPr>
            <p:cNvSpPr/>
            <p:nvPr/>
          </p:nvSpPr>
          <p:spPr>
            <a:xfrm>
              <a:off x="3974383" y="5753554"/>
              <a:ext cx="3067079" cy="1072662"/>
            </a:xfrm>
            <a:prstGeom prst="diamon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If(CANCEL)</a:t>
              </a:r>
            </a:p>
          </p:txBody>
        </p:sp>
        <p:cxnSp>
          <p:nvCxnSpPr>
            <p:cNvPr id="38" name="Đường kết nối Mũi tên Thẳng 37">
              <a:extLst>
                <a:ext uri="{FF2B5EF4-FFF2-40B4-BE49-F238E27FC236}">
                  <a16:creationId xmlns:a16="http://schemas.microsoft.com/office/drawing/2014/main" id="{C38CBC28-D0EA-4D8D-B463-43A7DA6DD994}"/>
                </a:ext>
              </a:extLst>
            </p:cNvPr>
            <p:cNvCxnSpPr>
              <a:stCxn id="31" idx="2"/>
              <a:endCxn id="32" idx="0"/>
            </p:cNvCxnSpPr>
            <p:nvPr/>
          </p:nvCxnSpPr>
          <p:spPr>
            <a:xfrm>
              <a:off x="5507925" y="3171205"/>
              <a:ext cx="0" cy="1456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Đường kết nối Mũi tên Thẳng 39">
              <a:extLst>
                <a:ext uri="{FF2B5EF4-FFF2-40B4-BE49-F238E27FC236}">
                  <a16:creationId xmlns:a16="http://schemas.microsoft.com/office/drawing/2014/main" id="{99432820-25F8-4F83-8713-FFD69576DA22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 flipH="1">
              <a:off x="5507924" y="4389542"/>
              <a:ext cx="1" cy="1456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Đường kết nối Mũi tên Thẳng 42">
              <a:extLst>
                <a:ext uri="{FF2B5EF4-FFF2-40B4-BE49-F238E27FC236}">
                  <a16:creationId xmlns:a16="http://schemas.microsoft.com/office/drawing/2014/main" id="{5F2549C2-9529-41BF-BB95-7894BDEA2743}"/>
                </a:ext>
              </a:extLst>
            </p:cNvPr>
            <p:cNvCxnSpPr>
              <a:stCxn id="35" idx="2"/>
              <a:endCxn id="36" idx="0"/>
            </p:cNvCxnSpPr>
            <p:nvPr/>
          </p:nvCxnSpPr>
          <p:spPr>
            <a:xfrm flipH="1">
              <a:off x="5507923" y="5607879"/>
              <a:ext cx="1" cy="1456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Hình chữ nhật 45">
              <a:extLst>
                <a:ext uri="{FF2B5EF4-FFF2-40B4-BE49-F238E27FC236}">
                  <a16:creationId xmlns:a16="http://schemas.microsoft.com/office/drawing/2014/main" id="{F0DCB9A1-CA63-4B17-BCCE-5B3995AECE2A}"/>
                </a:ext>
              </a:extLst>
            </p:cNvPr>
            <p:cNvSpPr/>
            <p:nvPr/>
          </p:nvSpPr>
          <p:spPr>
            <a:xfrm>
              <a:off x="7500849" y="4785170"/>
              <a:ext cx="1999621" cy="5727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SentStop</a:t>
              </a:r>
              <a:r>
                <a:rPr lang="en-US" dirty="0"/>
                <a:t>(</a:t>
              </a:r>
              <a:r>
                <a:rPr lang="en-US" dirty="0" err="1"/>
                <a:t>slave1</a:t>
              </a:r>
              <a:r>
                <a:rPr lang="en-US" dirty="0"/>
                <a:t>)</a:t>
              </a:r>
            </a:p>
            <a:p>
              <a:pPr algn="ctr"/>
              <a:r>
                <a:rPr lang="en-US" dirty="0" err="1"/>
                <a:t>SentStop</a:t>
              </a:r>
              <a:r>
                <a:rPr lang="en-US" dirty="0"/>
                <a:t>(</a:t>
              </a:r>
              <a:r>
                <a:rPr lang="en-US" dirty="0" err="1"/>
                <a:t>slave2</a:t>
              </a:r>
              <a:r>
                <a:rPr lang="en-US" dirty="0"/>
                <a:t>)</a:t>
              </a:r>
            </a:p>
          </p:txBody>
        </p:sp>
        <p:sp>
          <p:nvSpPr>
            <p:cNvPr id="47" name="Hình chữ nhật 46">
              <a:extLst>
                <a:ext uri="{FF2B5EF4-FFF2-40B4-BE49-F238E27FC236}">
                  <a16:creationId xmlns:a16="http://schemas.microsoft.com/office/drawing/2014/main" id="{5425C3BB-5668-479F-B087-BE999AC02E98}"/>
                </a:ext>
              </a:extLst>
            </p:cNvPr>
            <p:cNvSpPr/>
            <p:nvPr/>
          </p:nvSpPr>
          <p:spPr>
            <a:xfrm>
              <a:off x="7500848" y="6003507"/>
              <a:ext cx="1999621" cy="5727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CancelAllSent</a:t>
              </a:r>
              <a:r>
                <a:rPr lang="en-US" dirty="0"/>
                <a:t>()</a:t>
              </a:r>
            </a:p>
          </p:txBody>
        </p:sp>
        <p:cxnSp>
          <p:nvCxnSpPr>
            <p:cNvPr id="49" name="Đường kết nối Mũi tên Thẳng 48">
              <a:extLst>
                <a:ext uri="{FF2B5EF4-FFF2-40B4-BE49-F238E27FC236}">
                  <a16:creationId xmlns:a16="http://schemas.microsoft.com/office/drawing/2014/main" id="{4ACA4B4A-42B3-405B-851D-D021A3CFC2DB}"/>
                </a:ext>
              </a:extLst>
            </p:cNvPr>
            <p:cNvCxnSpPr>
              <a:stCxn id="31" idx="3"/>
              <a:endCxn id="33" idx="1"/>
            </p:cNvCxnSpPr>
            <p:nvPr/>
          </p:nvCxnSpPr>
          <p:spPr>
            <a:xfrm>
              <a:off x="6958287" y="2634874"/>
              <a:ext cx="5425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Đường kết nối Mũi tên Thẳng 50">
              <a:extLst>
                <a:ext uri="{FF2B5EF4-FFF2-40B4-BE49-F238E27FC236}">
                  <a16:creationId xmlns:a16="http://schemas.microsoft.com/office/drawing/2014/main" id="{5A919087-B839-4895-8C72-EBA2E0225744}"/>
                </a:ext>
              </a:extLst>
            </p:cNvPr>
            <p:cNvCxnSpPr>
              <a:stCxn id="32" idx="3"/>
              <a:endCxn id="34" idx="1"/>
            </p:cNvCxnSpPr>
            <p:nvPr/>
          </p:nvCxnSpPr>
          <p:spPr>
            <a:xfrm>
              <a:off x="6958289" y="3853211"/>
              <a:ext cx="5425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Đường kết nối Mũi tên Thẳng 52">
              <a:extLst>
                <a:ext uri="{FF2B5EF4-FFF2-40B4-BE49-F238E27FC236}">
                  <a16:creationId xmlns:a16="http://schemas.microsoft.com/office/drawing/2014/main" id="{F3F21BD3-4361-4673-AEF7-ED35FBE8E4E5}"/>
                </a:ext>
              </a:extLst>
            </p:cNvPr>
            <p:cNvCxnSpPr>
              <a:stCxn id="35" idx="3"/>
              <a:endCxn id="46" idx="1"/>
            </p:cNvCxnSpPr>
            <p:nvPr/>
          </p:nvCxnSpPr>
          <p:spPr>
            <a:xfrm>
              <a:off x="7005913" y="5071548"/>
              <a:ext cx="4949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Đường kết nối Mũi tên Thẳng 54">
              <a:extLst>
                <a:ext uri="{FF2B5EF4-FFF2-40B4-BE49-F238E27FC236}">
                  <a16:creationId xmlns:a16="http://schemas.microsoft.com/office/drawing/2014/main" id="{CF000AA2-F852-4893-BD31-F54F7614DBDC}"/>
                </a:ext>
              </a:extLst>
            </p:cNvPr>
            <p:cNvCxnSpPr>
              <a:stCxn id="36" idx="3"/>
              <a:endCxn id="47" idx="1"/>
            </p:cNvCxnSpPr>
            <p:nvPr/>
          </p:nvCxnSpPr>
          <p:spPr>
            <a:xfrm>
              <a:off x="7041462" y="6289885"/>
              <a:ext cx="4593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Đường kết nối: Mũi tên Gấp khúc 56">
              <a:extLst>
                <a:ext uri="{FF2B5EF4-FFF2-40B4-BE49-F238E27FC236}">
                  <a16:creationId xmlns:a16="http://schemas.microsoft.com/office/drawing/2014/main" id="{EE5200F3-9EBC-48E0-9A5F-1D5711E90340}"/>
                </a:ext>
              </a:extLst>
            </p:cNvPr>
            <p:cNvCxnSpPr>
              <a:stCxn id="47" idx="3"/>
            </p:cNvCxnSpPr>
            <p:nvPr/>
          </p:nvCxnSpPr>
          <p:spPr>
            <a:xfrm flipH="1" flipV="1">
              <a:off x="5507923" y="1981200"/>
              <a:ext cx="3992546" cy="4308685"/>
            </a:xfrm>
            <a:prstGeom prst="bentConnector4">
              <a:avLst>
                <a:gd name="adj1" fmla="val -5726"/>
                <a:gd name="adj2" fmla="val 10018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Đường nối Thẳng 59">
              <a:extLst>
                <a:ext uri="{FF2B5EF4-FFF2-40B4-BE49-F238E27FC236}">
                  <a16:creationId xmlns:a16="http://schemas.microsoft.com/office/drawing/2014/main" id="{0D32A49D-E8B5-4268-A0D5-C21489758FA5}"/>
                </a:ext>
              </a:extLst>
            </p:cNvPr>
            <p:cNvCxnSpPr>
              <a:stCxn id="33" idx="3"/>
            </p:cNvCxnSpPr>
            <p:nvPr/>
          </p:nvCxnSpPr>
          <p:spPr>
            <a:xfrm>
              <a:off x="9500471" y="2634874"/>
              <a:ext cx="2245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Đường nối Thẳng 61">
              <a:extLst>
                <a:ext uri="{FF2B5EF4-FFF2-40B4-BE49-F238E27FC236}">
                  <a16:creationId xmlns:a16="http://schemas.microsoft.com/office/drawing/2014/main" id="{9C8328D1-9C36-44A3-A5B2-6E3FA4DB4889}"/>
                </a:ext>
              </a:extLst>
            </p:cNvPr>
            <p:cNvCxnSpPr>
              <a:stCxn id="34" idx="3"/>
            </p:cNvCxnSpPr>
            <p:nvPr/>
          </p:nvCxnSpPr>
          <p:spPr>
            <a:xfrm>
              <a:off x="9500471" y="3853211"/>
              <a:ext cx="2340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Đường nối Thẳng 63">
              <a:extLst>
                <a:ext uri="{FF2B5EF4-FFF2-40B4-BE49-F238E27FC236}">
                  <a16:creationId xmlns:a16="http://schemas.microsoft.com/office/drawing/2014/main" id="{A83E340E-ED33-4743-9B18-C83A45481017}"/>
                </a:ext>
              </a:extLst>
            </p:cNvPr>
            <p:cNvCxnSpPr>
              <a:stCxn id="46" idx="3"/>
            </p:cNvCxnSpPr>
            <p:nvPr/>
          </p:nvCxnSpPr>
          <p:spPr>
            <a:xfrm>
              <a:off x="9500470" y="5071548"/>
              <a:ext cx="2245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7293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-1" y="0"/>
            <a:ext cx="3969099" cy="123710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728F5020-F06A-4276-B83C-F4D2092F8B6A}"/>
              </a:ext>
            </a:extLst>
          </p:cNvPr>
          <p:cNvCxnSpPr>
            <a:cxnSpLocks/>
          </p:cNvCxnSpPr>
          <p:nvPr/>
        </p:nvCxnSpPr>
        <p:spPr>
          <a:xfrm flipV="1">
            <a:off x="4158877" y="-25400"/>
            <a:ext cx="714574" cy="131633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Nhóm 1">
            <a:extLst>
              <a:ext uri="{FF2B5EF4-FFF2-40B4-BE49-F238E27FC236}">
                <a16:creationId xmlns:a16="http://schemas.microsoft.com/office/drawing/2014/main" id="{26573FDB-A0B8-485A-95BE-C414FE908A78}"/>
              </a:ext>
            </a:extLst>
          </p:cNvPr>
          <p:cNvGrpSpPr/>
          <p:nvPr/>
        </p:nvGrpSpPr>
        <p:grpSpPr>
          <a:xfrm>
            <a:off x="321548" y="-72378"/>
            <a:ext cx="2623418" cy="1147420"/>
            <a:chOff x="6311474" y="4338849"/>
            <a:chExt cx="2813228" cy="1147420"/>
          </a:xfrm>
        </p:grpSpPr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805EC95B-7551-4548-95F4-8B14C2BDEE5C}"/>
                </a:ext>
              </a:extLst>
            </p:cNvPr>
            <p:cNvSpPr txBox="1"/>
            <p:nvPr/>
          </p:nvSpPr>
          <p:spPr>
            <a:xfrm>
              <a:off x="6311474" y="4338849"/>
              <a:ext cx="231670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API Support</a:t>
              </a:r>
            </a:p>
            <a:p>
              <a:endParaRPr lang="en-US" sz="3200" dirty="0"/>
            </a:p>
          </p:txBody>
        </p:sp>
        <p:cxnSp>
          <p:nvCxnSpPr>
            <p:cNvPr id="24" name="Đường nối Thẳng 23">
              <a:extLst>
                <a:ext uri="{FF2B5EF4-FFF2-40B4-BE49-F238E27FC236}">
                  <a16:creationId xmlns:a16="http://schemas.microsoft.com/office/drawing/2014/main" id="{3B8C4DB3-4907-4D58-96BA-8CA42083C935}"/>
                </a:ext>
              </a:extLst>
            </p:cNvPr>
            <p:cNvCxnSpPr/>
            <p:nvPr/>
          </p:nvCxnSpPr>
          <p:spPr>
            <a:xfrm>
              <a:off x="6341067" y="4631237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Hộp Văn bản 28">
              <a:extLst>
                <a:ext uri="{FF2B5EF4-FFF2-40B4-BE49-F238E27FC236}">
                  <a16:creationId xmlns:a16="http://schemas.microsoft.com/office/drawing/2014/main" id="{F53AE9FE-E128-478F-9B74-5A9A1DE07F0C}"/>
                </a:ext>
              </a:extLst>
            </p:cNvPr>
            <p:cNvSpPr txBox="1"/>
            <p:nvPr/>
          </p:nvSpPr>
          <p:spPr>
            <a:xfrm>
              <a:off x="6331004" y="4859160"/>
              <a:ext cx="2793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Master Flow</a:t>
              </a:r>
            </a:p>
          </p:txBody>
        </p:sp>
      </p:grpSp>
      <p:sp>
        <p:nvSpPr>
          <p:cNvPr id="25" name="Hình bình hành 24">
            <a:extLst>
              <a:ext uri="{FF2B5EF4-FFF2-40B4-BE49-F238E27FC236}">
                <a16:creationId xmlns:a16="http://schemas.microsoft.com/office/drawing/2014/main" id="{BD1D45A2-78C3-4922-B259-C656A22DF1CF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Đường nối Thẳng 19">
            <a:extLst>
              <a:ext uri="{FF2B5EF4-FFF2-40B4-BE49-F238E27FC236}">
                <a16:creationId xmlns:a16="http://schemas.microsoft.com/office/drawing/2014/main" id="{5132D1F4-100A-4BA3-8B33-38F09FB79957}"/>
              </a:ext>
            </a:extLst>
          </p:cNvPr>
          <p:cNvCxnSpPr/>
          <p:nvPr/>
        </p:nvCxnSpPr>
        <p:spPr>
          <a:xfrm>
            <a:off x="2481943" y="1593046"/>
            <a:ext cx="0" cy="4394507"/>
          </a:xfrm>
          <a:prstGeom prst="line">
            <a:avLst/>
          </a:prstGeom>
          <a:ln w="571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217CAECE-C78C-4542-ADE2-781F90B8949B}"/>
              </a:ext>
            </a:extLst>
          </p:cNvPr>
          <p:cNvSpPr/>
          <p:nvPr/>
        </p:nvSpPr>
        <p:spPr>
          <a:xfrm>
            <a:off x="146639" y="2356794"/>
            <a:ext cx="1999621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Interupt</a:t>
            </a:r>
            <a:r>
              <a:rPr lang="en-US" dirty="0"/>
              <a:t> </a:t>
            </a:r>
            <a:r>
              <a:rPr lang="en-US" dirty="0" err="1"/>
              <a:t>Button1</a:t>
            </a:r>
            <a:endParaRPr lang="en-US" dirty="0"/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9D350B9D-1904-4A06-986E-2DE00D6F05DC}"/>
              </a:ext>
            </a:extLst>
          </p:cNvPr>
          <p:cNvSpPr/>
          <p:nvPr/>
        </p:nvSpPr>
        <p:spPr>
          <a:xfrm>
            <a:off x="146638" y="3271194"/>
            <a:ext cx="1999621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BUTTON1</a:t>
            </a:r>
            <a:r>
              <a:rPr lang="en-US" dirty="0"/>
              <a:t> flag</a:t>
            </a:r>
          </a:p>
        </p:txBody>
      </p:sp>
      <p:cxnSp>
        <p:nvCxnSpPr>
          <p:cNvPr id="22" name="Đường kết nối Mũi tên Thẳng 21">
            <a:extLst>
              <a:ext uri="{FF2B5EF4-FFF2-40B4-BE49-F238E27FC236}">
                <a16:creationId xmlns:a16="http://schemas.microsoft.com/office/drawing/2014/main" id="{85EAF9B4-D570-4C83-9577-8DF6227272D6}"/>
              </a:ext>
            </a:extLst>
          </p:cNvPr>
          <p:cNvCxnSpPr/>
          <p:nvPr/>
        </p:nvCxnSpPr>
        <p:spPr>
          <a:xfrm>
            <a:off x="1142247" y="1593046"/>
            <a:ext cx="0" cy="7637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ưu đồ: Điểm Kết Thúc 26">
            <a:extLst>
              <a:ext uri="{FF2B5EF4-FFF2-40B4-BE49-F238E27FC236}">
                <a16:creationId xmlns:a16="http://schemas.microsoft.com/office/drawing/2014/main" id="{55BB4BAA-CBD8-4292-8565-D3E26335BB16}"/>
              </a:ext>
            </a:extLst>
          </p:cNvPr>
          <p:cNvSpPr/>
          <p:nvPr/>
        </p:nvSpPr>
        <p:spPr>
          <a:xfrm>
            <a:off x="146637" y="4178159"/>
            <a:ext cx="1999621" cy="56018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</a:t>
            </a:r>
          </a:p>
        </p:txBody>
      </p:sp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8C9072B6-91EA-411E-A187-4EA27F9A8B4D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1146449" y="2929550"/>
            <a:ext cx="1" cy="341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224C8104-6E55-4D2C-9F5E-01596940872B}"/>
              </a:ext>
            </a:extLst>
          </p:cNvPr>
          <p:cNvCxnSpPr>
            <a:stCxn id="16" idx="2"/>
            <a:endCxn id="27" idx="0"/>
          </p:cNvCxnSpPr>
          <p:nvPr/>
        </p:nvCxnSpPr>
        <p:spPr>
          <a:xfrm flipH="1">
            <a:off x="1146448" y="3843950"/>
            <a:ext cx="1" cy="33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Đường nối Thẳng 25">
            <a:extLst>
              <a:ext uri="{FF2B5EF4-FFF2-40B4-BE49-F238E27FC236}">
                <a16:creationId xmlns:a16="http://schemas.microsoft.com/office/drawing/2014/main" id="{70815C2D-22B7-4410-B052-8EAE69750B09}"/>
              </a:ext>
            </a:extLst>
          </p:cNvPr>
          <p:cNvCxnSpPr/>
          <p:nvPr/>
        </p:nvCxnSpPr>
        <p:spPr>
          <a:xfrm>
            <a:off x="6017750" y="1593046"/>
            <a:ext cx="0" cy="4394507"/>
          </a:xfrm>
          <a:prstGeom prst="line">
            <a:avLst/>
          </a:prstGeom>
          <a:ln w="571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ình chữ nhật 27">
            <a:extLst>
              <a:ext uri="{FF2B5EF4-FFF2-40B4-BE49-F238E27FC236}">
                <a16:creationId xmlns:a16="http://schemas.microsoft.com/office/drawing/2014/main" id="{D47C0F93-27AD-41A0-AC89-41442A130C98}"/>
              </a:ext>
            </a:extLst>
          </p:cNvPr>
          <p:cNvSpPr/>
          <p:nvPr/>
        </p:nvSpPr>
        <p:spPr>
          <a:xfrm>
            <a:off x="3682446" y="2356794"/>
            <a:ext cx="1999621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Interupt</a:t>
            </a:r>
            <a:r>
              <a:rPr lang="en-US" dirty="0"/>
              <a:t> </a:t>
            </a:r>
            <a:r>
              <a:rPr lang="en-US" dirty="0" err="1"/>
              <a:t>Button2</a:t>
            </a:r>
            <a:endParaRPr lang="en-US" dirty="0"/>
          </a:p>
        </p:txBody>
      </p:sp>
      <p:sp>
        <p:nvSpPr>
          <p:cNvPr id="30" name="Hình chữ nhật 29">
            <a:extLst>
              <a:ext uri="{FF2B5EF4-FFF2-40B4-BE49-F238E27FC236}">
                <a16:creationId xmlns:a16="http://schemas.microsoft.com/office/drawing/2014/main" id="{1F18A0A4-398B-451E-87DA-561421FBC789}"/>
              </a:ext>
            </a:extLst>
          </p:cNvPr>
          <p:cNvSpPr/>
          <p:nvPr/>
        </p:nvSpPr>
        <p:spPr>
          <a:xfrm>
            <a:off x="3682445" y="3271194"/>
            <a:ext cx="1999621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BUTTON2</a:t>
            </a:r>
            <a:r>
              <a:rPr lang="en-US" dirty="0"/>
              <a:t> flag</a:t>
            </a:r>
          </a:p>
        </p:txBody>
      </p:sp>
      <p:cxnSp>
        <p:nvCxnSpPr>
          <p:cNvPr id="37" name="Đường kết nối Mũi tên Thẳng 36">
            <a:extLst>
              <a:ext uri="{FF2B5EF4-FFF2-40B4-BE49-F238E27FC236}">
                <a16:creationId xmlns:a16="http://schemas.microsoft.com/office/drawing/2014/main" id="{717020A3-5102-42F0-A1D8-0740100C68E2}"/>
              </a:ext>
            </a:extLst>
          </p:cNvPr>
          <p:cNvCxnSpPr/>
          <p:nvPr/>
        </p:nvCxnSpPr>
        <p:spPr>
          <a:xfrm>
            <a:off x="4678054" y="1593046"/>
            <a:ext cx="0" cy="7637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ưu đồ: Điểm Kết Thúc 37">
            <a:extLst>
              <a:ext uri="{FF2B5EF4-FFF2-40B4-BE49-F238E27FC236}">
                <a16:creationId xmlns:a16="http://schemas.microsoft.com/office/drawing/2014/main" id="{4470A122-82A8-466C-A055-359516DC6FA9}"/>
              </a:ext>
            </a:extLst>
          </p:cNvPr>
          <p:cNvSpPr/>
          <p:nvPr/>
        </p:nvSpPr>
        <p:spPr>
          <a:xfrm>
            <a:off x="3682444" y="4178159"/>
            <a:ext cx="1999621" cy="56018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</a:t>
            </a:r>
          </a:p>
        </p:txBody>
      </p:sp>
      <p:cxnSp>
        <p:nvCxnSpPr>
          <p:cNvPr id="39" name="Đường kết nối Mũi tên Thẳng 38">
            <a:extLst>
              <a:ext uri="{FF2B5EF4-FFF2-40B4-BE49-F238E27FC236}">
                <a16:creationId xmlns:a16="http://schemas.microsoft.com/office/drawing/2014/main" id="{B58CCB5D-2ED0-495E-94E5-163517ED0E22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 flipH="1">
            <a:off x="4682256" y="2929550"/>
            <a:ext cx="1" cy="341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Đường kết nối Mũi tên Thẳng 39">
            <a:extLst>
              <a:ext uri="{FF2B5EF4-FFF2-40B4-BE49-F238E27FC236}">
                <a16:creationId xmlns:a16="http://schemas.microsoft.com/office/drawing/2014/main" id="{6CB056EE-BDF4-400D-BDF6-66F79C4B67A3}"/>
              </a:ext>
            </a:extLst>
          </p:cNvPr>
          <p:cNvCxnSpPr>
            <a:stCxn id="30" idx="2"/>
            <a:endCxn id="38" idx="0"/>
          </p:cNvCxnSpPr>
          <p:nvPr/>
        </p:nvCxnSpPr>
        <p:spPr>
          <a:xfrm flipH="1">
            <a:off x="4682255" y="3843950"/>
            <a:ext cx="1" cy="33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Đường nối Thẳng 40">
            <a:extLst>
              <a:ext uri="{FF2B5EF4-FFF2-40B4-BE49-F238E27FC236}">
                <a16:creationId xmlns:a16="http://schemas.microsoft.com/office/drawing/2014/main" id="{DBBC7130-BE12-4030-BDD3-E281D1F4AD4E}"/>
              </a:ext>
            </a:extLst>
          </p:cNvPr>
          <p:cNvCxnSpPr/>
          <p:nvPr/>
        </p:nvCxnSpPr>
        <p:spPr>
          <a:xfrm>
            <a:off x="8863106" y="1593046"/>
            <a:ext cx="0" cy="4394507"/>
          </a:xfrm>
          <a:prstGeom prst="line">
            <a:avLst/>
          </a:prstGeom>
          <a:ln w="571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Hình chữ nhật 41">
            <a:extLst>
              <a:ext uri="{FF2B5EF4-FFF2-40B4-BE49-F238E27FC236}">
                <a16:creationId xmlns:a16="http://schemas.microsoft.com/office/drawing/2014/main" id="{6DF05C76-32DB-4FCF-A728-7C7F2E75057C}"/>
              </a:ext>
            </a:extLst>
          </p:cNvPr>
          <p:cNvSpPr/>
          <p:nvPr/>
        </p:nvSpPr>
        <p:spPr>
          <a:xfrm>
            <a:off x="6527802" y="2356794"/>
            <a:ext cx="1999621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Interupt</a:t>
            </a:r>
            <a:r>
              <a:rPr lang="en-US" dirty="0"/>
              <a:t> </a:t>
            </a:r>
            <a:r>
              <a:rPr lang="en-US" dirty="0" err="1"/>
              <a:t>Cancle</a:t>
            </a:r>
            <a:endParaRPr lang="en-US" dirty="0"/>
          </a:p>
        </p:txBody>
      </p:sp>
      <p:sp>
        <p:nvSpPr>
          <p:cNvPr id="43" name="Hình chữ nhật 42">
            <a:extLst>
              <a:ext uri="{FF2B5EF4-FFF2-40B4-BE49-F238E27FC236}">
                <a16:creationId xmlns:a16="http://schemas.microsoft.com/office/drawing/2014/main" id="{0C4F4602-8204-4684-AE13-25C78DEBABF6}"/>
              </a:ext>
            </a:extLst>
          </p:cNvPr>
          <p:cNvSpPr/>
          <p:nvPr/>
        </p:nvSpPr>
        <p:spPr>
          <a:xfrm>
            <a:off x="6527801" y="3271194"/>
            <a:ext cx="1999621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Cancle</a:t>
            </a:r>
            <a:r>
              <a:rPr lang="en-US" dirty="0"/>
              <a:t> flag</a:t>
            </a:r>
          </a:p>
        </p:txBody>
      </p:sp>
      <p:cxnSp>
        <p:nvCxnSpPr>
          <p:cNvPr id="44" name="Đường kết nối Mũi tên Thẳng 43">
            <a:extLst>
              <a:ext uri="{FF2B5EF4-FFF2-40B4-BE49-F238E27FC236}">
                <a16:creationId xmlns:a16="http://schemas.microsoft.com/office/drawing/2014/main" id="{B2391EDD-91B0-4D3E-97E2-ECD0C1045FC4}"/>
              </a:ext>
            </a:extLst>
          </p:cNvPr>
          <p:cNvCxnSpPr/>
          <p:nvPr/>
        </p:nvCxnSpPr>
        <p:spPr>
          <a:xfrm>
            <a:off x="7523410" y="1593046"/>
            <a:ext cx="0" cy="7637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ưu đồ: Điểm Kết Thúc 44">
            <a:extLst>
              <a:ext uri="{FF2B5EF4-FFF2-40B4-BE49-F238E27FC236}">
                <a16:creationId xmlns:a16="http://schemas.microsoft.com/office/drawing/2014/main" id="{B2535359-0453-4613-B965-FE76D4AF7979}"/>
              </a:ext>
            </a:extLst>
          </p:cNvPr>
          <p:cNvSpPr/>
          <p:nvPr/>
        </p:nvSpPr>
        <p:spPr>
          <a:xfrm>
            <a:off x="6527800" y="4178159"/>
            <a:ext cx="1999621" cy="56018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</a:t>
            </a:r>
          </a:p>
        </p:txBody>
      </p:sp>
      <p:cxnSp>
        <p:nvCxnSpPr>
          <p:cNvPr id="46" name="Đường kết nối Mũi tên Thẳng 45">
            <a:extLst>
              <a:ext uri="{FF2B5EF4-FFF2-40B4-BE49-F238E27FC236}">
                <a16:creationId xmlns:a16="http://schemas.microsoft.com/office/drawing/2014/main" id="{D363DF04-B80B-4680-839E-67792A4DB7C5}"/>
              </a:ext>
            </a:extLst>
          </p:cNvPr>
          <p:cNvCxnSpPr>
            <a:stCxn id="42" idx="2"/>
            <a:endCxn id="43" idx="0"/>
          </p:cNvCxnSpPr>
          <p:nvPr/>
        </p:nvCxnSpPr>
        <p:spPr>
          <a:xfrm flipH="1">
            <a:off x="7527612" y="2929550"/>
            <a:ext cx="1" cy="341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Đường kết nối Mũi tên Thẳng 46">
            <a:extLst>
              <a:ext uri="{FF2B5EF4-FFF2-40B4-BE49-F238E27FC236}">
                <a16:creationId xmlns:a16="http://schemas.microsoft.com/office/drawing/2014/main" id="{1DBAA072-2FE5-4A91-ADD0-3A686F2EAC22}"/>
              </a:ext>
            </a:extLst>
          </p:cNvPr>
          <p:cNvCxnSpPr>
            <a:stCxn id="43" idx="2"/>
            <a:endCxn id="45" idx="0"/>
          </p:cNvCxnSpPr>
          <p:nvPr/>
        </p:nvCxnSpPr>
        <p:spPr>
          <a:xfrm flipH="1">
            <a:off x="7527611" y="3843950"/>
            <a:ext cx="1" cy="33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Hình chữ nhật 48">
            <a:extLst>
              <a:ext uri="{FF2B5EF4-FFF2-40B4-BE49-F238E27FC236}">
                <a16:creationId xmlns:a16="http://schemas.microsoft.com/office/drawing/2014/main" id="{7E57267E-0BE3-4248-8BC0-509805AAEA3A}"/>
              </a:ext>
            </a:extLst>
          </p:cNvPr>
          <p:cNvSpPr/>
          <p:nvPr/>
        </p:nvSpPr>
        <p:spPr>
          <a:xfrm>
            <a:off x="9493276" y="2356794"/>
            <a:ext cx="1999621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Interupt</a:t>
            </a:r>
            <a:r>
              <a:rPr lang="en-US" dirty="0"/>
              <a:t> STOP</a:t>
            </a:r>
          </a:p>
        </p:txBody>
      </p:sp>
      <p:sp>
        <p:nvSpPr>
          <p:cNvPr id="50" name="Hình chữ nhật 49">
            <a:extLst>
              <a:ext uri="{FF2B5EF4-FFF2-40B4-BE49-F238E27FC236}">
                <a16:creationId xmlns:a16="http://schemas.microsoft.com/office/drawing/2014/main" id="{F4B56747-066B-43E0-9B27-FD3A5E44F635}"/>
              </a:ext>
            </a:extLst>
          </p:cNvPr>
          <p:cNvSpPr/>
          <p:nvPr/>
        </p:nvSpPr>
        <p:spPr>
          <a:xfrm>
            <a:off x="9493275" y="3271194"/>
            <a:ext cx="1999621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 flag</a:t>
            </a:r>
          </a:p>
        </p:txBody>
      </p:sp>
      <p:cxnSp>
        <p:nvCxnSpPr>
          <p:cNvPr id="51" name="Đường kết nối Mũi tên Thẳng 50">
            <a:extLst>
              <a:ext uri="{FF2B5EF4-FFF2-40B4-BE49-F238E27FC236}">
                <a16:creationId xmlns:a16="http://schemas.microsoft.com/office/drawing/2014/main" id="{DE53E2DA-7B8B-4B40-ABB0-824C27D27980}"/>
              </a:ext>
            </a:extLst>
          </p:cNvPr>
          <p:cNvCxnSpPr/>
          <p:nvPr/>
        </p:nvCxnSpPr>
        <p:spPr>
          <a:xfrm>
            <a:off x="10488884" y="1593046"/>
            <a:ext cx="0" cy="7637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Lưu đồ: Điểm Kết Thúc 51">
            <a:extLst>
              <a:ext uri="{FF2B5EF4-FFF2-40B4-BE49-F238E27FC236}">
                <a16:creationId xmlns:a16="http://schemas.microsoft.com/office/drawing/2014/main" id="{36FBAE82-9EBE-4207-ACF5-607C91269A68}"/>
              </a:ext>
            </a:extLst>
          </p:cNvPr>
          <p:cNvSpPr/>
          <p:nvPr/>
        </p:nvSpPr>
        <p:spPr>
          <a:xfrm>
            <a:off x="9493274" y="4178159"/>
            <a:ext cx="1999621" cy="56018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</a:t>
            </a:r>
          </a:p>
        </p:txBody>
      </p:sp>
      <p:cxnSp>
        <p:nvCxnSpPr>
          <p:cNvPr id="53" name="Đường kết nối Mũi tên Thẳng 52">
            <a:extLst>
              <a:ext uri="{FF2B5EF4-FFF2-40B4-BE49-F238E27FC236}">
                <a16:creationId xmlns:a16="http://schemas.microsoft.com/office/drawing/2014/main" id="{FA12B595-F0BA-4A96-801F-F62CA5E115A7}"/>
              </a:ext>
            </a:extLst>
          </p:cNvPr>
          <p:cNvCxnSpPr>
            <a:stCxn id="49" idx="2"/>
            <a:endCxn id="50" idx="0"/>
          </p:cNvCxnSpPr>
          <p:nvPr/>
        </p:nvCxnSpPr>
        <p:spPr>
          <a:xfrm flipH="1">
            <a:off x="10493086" y="2929550"/>
            <a:ext cx="1" cy="341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Đường kết nối Mũi tên Thẳng 53">
            <a:extLst>
              <a:ext uri="{FF2B5EF4-FFF2-40B4-BE49-F238E27FC236}">
                <a16:creationId xmlns:a16="http://schemas.microsoft.com/office/drawing/2014/main" id="{70988D96-99B1-4933-81A0-C80ED3C84706}"/>
              </a:ext>
            </a:extLst>
          </p:cNvPr>
          <p:cNvCxnSpPr>
            <a:stCxn id="50" idx="2"/>
            <a:endCxn id="52" idx="0"/>
          </p:cNvCxnSpPr>
          <p:nvPr/>
        </p:nvCxnSpPr>
        <p:spPr>
          <a:xfrm flipH="1">
            <a:off x="10493085" y="3843950"/>
            <a:ext cx="1" cy="33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714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-1" y="0"/>
            <a:ext cx="3969099" cy="123710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728F5020-F06A-4276-B83C-F4D2092F8B6A}"/>
              </a:ext>
            </a:extLst>
          </p:cNvPr>
          <p:cNvCxnSpPr>
            <a:cxnSpLocks/>
          </p:cNvCxnSpPr>
          <p:nvPr/>
        </p:nvCxnSpPr>
        <p:spPr>
          <a:xfrm flipV="1">
            <a:off x="4158877" y="-25400"/>
            <a:ext cx="714574" cy="131633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Nhóm 1">
            <a:extLst>
              <a:ext uri="{FF2B5EF4-FFF2-40B4-BE49-F238E27FC236}">
                <a16:creationId xmlns:a16="http://schemas.microsoft.com/office/drawing/2014/main" id="{26573FDB-A0B8-485A-95BE-C414FE908A78}"/>
              </a:ext>
            </a:extLst>
          </p:cNvPr>
          <p:cNvGrpSpPr/>
          <p:nvPr/>
        </p:nvGrpSpPr>
        <p:grpSpPr>
          <a:xfrm>
            <a:off x="321548" y="-72378"/>
            <a:ext cx="2623418" cy="1147420"/>
            <a:chOff x="6311474" y="4338849"/>
            <a:chExt cx="2813228" cy="1147420"/>
          </a:xfrm>
        </p:grpSpPr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805EC95B-7551-4548-95F4-8B14C2BDEE5C}"/>
                </a:ext>
              </a:extLst>
            </p:cNvPr>
            <p:cNvSpPr txBox="1"/>
            <p:nvPr/>
          </p:nvSpPr>
          <p:spPr>
            <a:xfrm>
              <a:off x="6311474" y="4338849"/>
              <a:ext cx="233538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API Support</a:t>
              </a:r>
            </a:p>
            <a:p>
              <a:endParaRPr lang="en-US" sz="3200" dirty="0"/>
            </a:p>
          </p:txBody>
        </p:sp>
        <p:cxnSp>
          <p:nvCxnSpPr>
            <p:cNvPr id="24" name="Đường nối Thẳng 23">
              <a:extLst>
                <a:ext uri="{FF2B5EF4-FFF2-40B4-BE49-F238E27FC236}">
                  <a16:creationId xmlns:a16="http://schemas.microsoft.com/office/drawing/2014/main" id="{3B8C4DB3-4907-4D58-96BA-8CA42083C935}"/>
                </a:ext>
              </a:extLst>
            </p:cNvPr>
            <p:cNvCxnSpPr/>
            <p:nvPr/>
          </p:nvCxnSpPr>
          <p:spPr>
            <a:xfrm>
              <a:off x="6341067" y="4631237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Hộp Văn bản 28">
              <a:extLst>
                <a:ext uri="{FF2B5EF4-FFF2-40B4-BE49-F238E27FC236}">
                  <a16:creationId xmlns:a16="http://schemas.microsoft.com/office/drawing/2014/main" id="{F53AE9FE-E128-478F-9B74-5A9A1DE07F0C}"/>
                </a:ext>
              </a:extLst>
            </p:cNvPr>
            <p:cNvSpPr txBox="1"/>
            <p:nvPr/>
          </p:nvSpPr>
          <p:spPr>
            <a:xfrm>
              <a:off x="6331004" y="4859160"/>
              <a:ext cx="2793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Slave Flow</a:t>
              </a:r>
            </a:p>
          </p:txBody>
        </p:sp>
      </p:grpSp>
      <p:sp>
        <p:nvSpPr>
          <p:cNvPr id="25" name="Hình bình hành 24">
            <a:extLst>
              <a:ext uri="{FF2B5EF4-FFF2-40B4-BE49-F238E27FC236}">
                <a16:creationId xmlns:a16="http://schemas.microsoft.com/office/drawing/2014/main" id="{BD1D45A2-78C3-4922-B259-C656A22DF1CF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Nhóm 45">
            <a:extLst>
              <a:ext uri="{FF2B5EF4-FFF2-40B4-BE49-F238E27FC236}">
                <a16:creationId xmlns:a16="http://schemas.microsoft.com/office/drawing/2014/main" id="{63C90515-9000-4F24-AAC8-32D4AFA4F631}"/>
              </a:ext>
            </a:extLst>
          </p:cNvPr>
          <p:cNvGrpSpPr/>
          <p:nvPr/>
        </p:nvGrpSpPr>
        <p:grpSpPr>
          <a:xfrm>
            <a:off x="327069" y="1984030"/>
            <a:ext cx="4629361" cy="3451570"/>
            <a:chOff x="4878722" y="550186"/>
            <a:chExt cx="4629361" cy="3451570"/>
          </a:xfrm>
        </p:grpSpPr>
        <p:sp>
          <p:nvSpPr>
            <p:cNvPr id="21" name="Hình thoi 20">
              <a:extLst>
                <a:ext uri="{FF2B5EF4-FFF2-40B4-BE49-F238E27FC236}">
                  <a16:creationId xmlns:a16="http://schemas.microsoft.com/office/drawing/2014/main" id="{397FF041-1581-4CCF-BDC6-4F60344D4685}"/>
                </a:ext>
              </a:extLst>
            </p:cNvPr>
            <p:cNvSpPr/>
            <p:nvPr/>
          </p:nvSpPr>
          <p:spPr>
            <a:xfrm>
              <a:off x="4878722" y="2159998"/>
              <a:ext cx="2434553" cy="1072662"/>
            </a:xfrm>
            <a:prstGeom prst="diamon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If(active)</a:t>
              </a:r>
            </a:p>
          </p:txBody>
        </p:sp>
        <p:cxnSp>
          <p:nvCxnSpPr>
            <p:cNvPr id="8" name="Đường kết nối Mũi tên Thẳng 7">
              <a:extLst>
                <a:ext uri="{FF2B5EF4-FFF2-40B4-BE49-F238E27FC236}">
                  <a16:creationId xmlns:a16="http://schemas.microsoft.com/office/drawing/2014/main" id="{DEC8DC33-A74E-41C6-97C6-F9B93527B775}"/>
                </a:ext>
              </a:extLst>
            </p:cNvPr>
            <p:cNvCxnSpPr>
              <a:stCxn id="12" idx="2"/>
              <a:endCxn id="21" idx="0"/>
            </p:cNvCxnSpPr>
            <p:nvPr/>
          </p:nvCxnSpPr>
          <p:spPr>
            <a:xfrm flipH="1">
              <a:off x="6095999" y="1863689"/>
              <a:ext cx="1" cy="296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Nhóm 41">
              <a:extLst>
                <a:ext uri="{FF2B5EF4-FFF2-40B4-BE49-F238E27FC236}">
                  <a16:creationId xmlns:a16="http://schemas.microsoft.com/office/drawing/2014/main" id="{120B9C70-AABE-4730-8523-9E115C817530}"/>
                </a:ext>
              </a:extLst>
            </p:cNvPr>
            <p:cNvGrpSpPr/>
            <p:nvPr/>
          </p:nvGrpSpPr>
          <p:grpSpPr>
            <a:xfrm>
              <a:off x="5096187" y="550186"/>
              <a:ext cx="4411896" cy="3451570"/>
              <a:chOff x="5096187" y="550186"/>
              <a:chExt cx="4411896" cy="3451570"/>
            </a:xfrm>
          </p:grpSpPr>
          <p:sp>
            <p:nvSpPr>
              <p:cNvPr id="11" name="Lưu đồ: Điểm Kết Thúc 10">
                <a:extLst>
                  <a:ext uri="{FF2B5EF4-FFF2-40B4-BE49-F238E27FC236}">
                    <a16:creationId xmlns:a16="http://schemas.microsoft.com/office/drawing/2014/main" id="{828988DB-59EF-430C-8DCB-B507A8C44317}"/>
                  </a:ext>
                </a:extLst>
              </p:cNvPr>
              <p:cNvSpPr/>
              <p:nvPr/>
            </p:nvSpPr>
            <p:spPr>
              <a:xfrm>
                <a:off x="5096189" y="550186"/>
                <a:ext cx="1999621" cy="560182"/>
              </a:xfrm>
              <a:prstGeom prst="flowChartTerminator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Start</a:t>
                </a:r>
              </a:p>
            </p:txBody>
          </p:sp>
          <p:sp>
            <p:nvSpPr>
              <p:cNvPr id="12" name="Hình chữ nhật 11">
                <a:extLst>
                  <a:ext uri="{FF2B5EF4-FFF2-40B4-BE49-F238E27FC236}">
                    <a16:creationId xmlns:a16="http://schemas.microsoft.com/office/drawing/2014/main" id="{826B121E-6681-44A5-83A8-D3AB595EF752}"/>
                  </a:ext>
                </a:extLst>
              </p:cNvPr>
              <p:cNvSpPr/>
              <p:nvPr/>
            </p:nvSpPr>
            <p:spPr>
              <a:xfrm>
                <a:off x="5096189" y="1290933"/>
                <a:ext cx="1999621" cy="57275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Init Clock/Timer/…</a:t>
                </a:r>
              </a:p>
            </p:txBody>
          </p:sp>
          <p:sp>
            <p:nvSpPr>
              <p:cNvPr id="22" name="Hình chữ nhật 21">
                <a:extLst>
                  <a:ext uri="{FF2B5EF4-FFF2-40B4-BE49-F238E27FC236}">
                    <a16:creationId xmlns:a16="http://schemas.microsoft.com/office/drawing/2014/main" id="{44BD7C18-05AE-4C0E-B782-1471107B8D44}"/>
                  </a:ext>
                </a:extLst>
              </p:cNvPr>
              <p:cNvSpPr/>
              <p:nvPr/>
            </p:nvSpPr>
            <p:spPr>
              <a:xfrm>
                <a:off x="5096187" y="3429000"/>
                <a:ext cx="1999621" cy="57275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shift_led_effect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23" name="Hình chữ nhật 22">
                <a:extLst>
                  <a:ext uri="{FF2B5EF4-FFF2-40B4-BE49-F238E27FC236}">
                    <a16:creationId xmlns:a16="http://schemas.microsoft.com/office/drawing/2014/main" id="{5DF96931-1463-4C6D-A534-2E1EEDB6EA00}"/>
                  </a:ext>
                </a:extLst>
              </p:cNvPr>
              <p:cNvSpPr/>
              <p:nvPr/>
            </p:nvSpPr>
            <p:spPr>
              <a:xfrm>
                <a:off x="7508462" y="2433473"/>
                <a:ext cx="1999621" cy="57275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turn_off_all_led</a:t>
                </a:r>
                <a:r>
                  <a:rPr lang="en-US" dirty="0"/>
                  <a:t>();</a:t>
                </a:r>
              </a:p>
            </p:txBody>
          </p:sp>
          <p:cxnSp>
            <p:nvCxnSpPr>
              <p:cNvPr id="6" name="Đường kết nối Mũi tên Thẳng 5">
                <a:extLst>
                  <a:ext uri="{FF2B5EF4-FFF2-40B4-BE49-F238E27FC236}">
                    <a16:creationId xmlns:a16="http://schemas.microsoft.com/office/drawing/2014/main" id="{9EFFE021-EFA7-4EC3-9AFA-D3D73BE1F288}"/>
                  </a:ext>
                </a:extLst>
              </p:cNvPr>
              <p:cNvCxnSpPr>
                <a:stCxn id="11" idx="2"/>
                <a:endCxn id="12" idx="0"/>
              </p:cNvCxnSpPr>
              <p:nvPr/>
            </p:nvCxnSpPr>
            <p:spPr>
              <a:xfrm>
                <a:off x="6096000" y="1110368"/>
                <a:ext cx="0" cy="1805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Đường kết nối Mũi tên Thẳng 9">
                <a:extLst>
                  <a:ext uri="{FF2B5EF4-FFF2-40B4-BE49-F238E27FC236}">
                    <a16:creationId xmlns:a16="http://schemas.microsoft.com/office/drawing/2014/main" id="{92522661-5227-41A4-B5D9-8A020DEFC6AC}"/>
                  </a:ext>
                </a:extLst>
              </p:cNvPr>
              <p:cNvCxnSpPr>
                <a:stCxn id="21" idx="2"/>
                <a:endCxn id="22" idx="0"/>
              </p:cNvCxnSpPr>
              <p:nvPr/>
            </p:nvCxnSpPr>
            <p:spPr>
              <a:xfrm flipH="1">
                <a:off x="6095998" y="3232660"/>
                <a:ext cx="1" cy="196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Đường kết nối Mũi tên Thẳng 27">
                <a:extLst>
                  <a:ext uri="{FF2B5EF4-FFF2-40B4-BE49-F238E27FC236}">
                    <a16:creationId xmlns:a16="http://schemas.microsoft.com/office/drawing/2014/main" id="{51C44E34-3BEB-42A6-B073-D89F375E96CF}"/>
                  </a:ext>
                </a:extLst>
              </p:cNvPr>
              <p:cNvCxnSpPr>
                <a:stCxn id="21" idx="3"/>
                <a:endCxn id="23" idx="1"/>
              </p:cNvCxnSpPr>
              <p:nvPr/>
            </p:nvCxnSpPr>
            <p:spPr>
              <a:xfrm>
                <a:off x="7313275" y="2696329"/>
                <a:ext cx="195187" cy="235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Đường kết nối: Mũi tên Gấp khúc 32">
                <a:extLst>
                  <a:ext uri="{FF2B5EF4-FFF2-40B4-BE49-F238E27FC236}">
                    <a16:creationId xmlns:a16="http://schemas.microsoft.com/office/drawing/2014/main" id="{0C17AD4F-15DB-4010-AC0B-415EAA67A9A3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 flipH="1" flipV="1">
                <a:off x="6095997" y="2023604"/>
                <a:ext cx="999811" cy="1691774"/>
              </a:xfrm>
              <a:prstGeom prst="bentConnector4">
                <a:avLst>
                  <a:gd name="adj1" fmla="val -257123"/>
                  <a:gd name="adj2" fmla="val 99644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Đường kết nối: Mũi tên Gấp khúc 39">
                <a:extLst>
                  <a:ext uri="{FF2B5EF4-FFF2-40B4-BE49-F238E27FC236}">
                    <a16:creationId xmlns:a16="http://schemas.microsoft.com/office/drawing/2014/main" id="{FCAFFE15-F6E1-4D9A-AFF2-D2F1A5859A14}"/>
                  </a:ext>
                </a:extLst>
              </p:cNvPr>
              <p:cNvCxnSpPr>
                <a:cxnSpLocks/>
                <a:stCxn id="23" idx="0"/>
              </p:cNvCxnSpPr>
              <p:nvPr/>
            </p:nvCxnSpPr>
            <p:spPr>
              <a:xfrm rot="16200000" flipV="1">
                <a:off x="7097201" y="1022400"/>
                <a:ext cx="409869" cy="2412277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Nhóm 93">
            <a:extLst>
              <a:ext uri="{FF2B5EF4-FFF2-40B4-BE49-F238E27FC236}">
                <a16:creationId xmlns:a16="http://schemas.microsoft.com/office/drawing/2014/main" id="{CB1EFA89-2B47-4EB9-8BCF-1CB78337D07E}"/>
              </a:ext>
            </a:extLst>
          </p:cNvPr>
          <p:cNvGrpSpPr/>
          <p:nvPr/>
        </p:nvGrpSpPr>
        <p:grpSpPr>
          <a:xfrm>
            <a:off x="5579371" y="781577"/>
            <a:ext cx="4707629" cy="5976525"/>
            <a:chOff x="5579371" y="781577"/>
            <a:chExt cx="4707629" cy="5976525"/>
          </a:xfrm>
        </p:grpSpPr>
        <p:sp>
          <p:nvSpPr>
            <p:cNvPr id="52" name="Hình thoi 51">
              <a:extLst>
                <a:ext uri="{FF2B5EF4-FFF2-40B4-BE49-F238E27FC236}">
                  <a16:creationId xmlns:a16="http://schemas.microsoft.com/office/drawing/2014/main" id="{65DCC23E-DF32-42E9-9776-FD56DA1C190C}"/>
                </a:ext>
              </a:extLst>
            </p:cNvPr>
            <p:cNvSpPr/>
            <p:nvPr/>
          </p:nvSpPr>
          <p:spPr>
            <a:xfrm>
              <a:off x="5579372" y="3164346"/>
              <a:ext cx="2434553" cy="1072662"/>
            </a:xfrm>
            <a:prstGeom prst="diamon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If(</a:t>
              </a:r>
              <a:r>
                <a:rPr lang="en-US" dirty="0" err="1"/>
                <a:t>data_read</a:t>
              </a:r>
              <a:r>
                <a:rPr lang="en-US" dirty="0"/>
                <a:t> ==‘s’)</a:t>
              </a:r>
            </a:p>
          </p:txBody>
        </p:sp>
        <p:sp>
          <p:nvSpPr>
            <p:cNvPr id="53" name="Hình thoi 52">
              <a:extLst>
                <a:ext uri="{FF2B5EF4-FFF2-40B4-BE49-F238E27FC236}">
                  <a16:creationId xmlns:a16="http://schemas.microsoft.com/office/drawing/2014/main" id="{BE8B8561-64A6-4A50-A477-E1340A3A941A}"/>
                </a:ext>
              </a:extLst>
            </p:cNvPr>
            <p:cNvSpPr/>
            <p:nvPr/>
          </p:nvSpPr>
          <p:spPr>
            <a:xfrm>
              <a:off x="5579371" y="4427517"/>
              <a:ext cx="2434553" cy="1072662"/>
            </a:xfrm>
            <a:prstGeom prst="diamon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If(</a:t>
              </a:r>
              <a:r>
                <a:rPr lang="en-US" dirty="0" err="1"/>
                <a:t>data_read</a:t>
              </a:r>
              <a:r>
                <a:rPr lang="en-US" dirty="0"/>
                <a:t> ==‘b’)</a:t>
              </a:r>
            </a:p>
          </p:txBody>
        </p:sp>
        <p:sp>
          <p:nvSpPr>
            <p:cNvPr id="56" name="Hình thoi 55">
              <a:extLst>
                <a:ext uri="{FF2B5EF4-FFF2-40B4-BE49-F238E27FC236}">
                  <a16:creationId xmlns:a16="http://schemas.microsoft.com/office/drawing/2014/main" id="{313D6275-F9B4-40FE-989D-B0CB87997294}"/>
                </a:ext>
              </a:extLst>
            </p:cNvPr>
            <p:cNvSpPr/>
            <p:nvPr/>
          </p:nvSpPr>
          <p:spPr>
            <a:xfrm>
              <a:off x="5579371" y="5685440"/>
              <a:ext cx="2434553" cy="1072662"/>
            </a:xfrm>
            <a:prstGeom prst="diamon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If(</a:t>
              </a:r>
              <a:r>
                <a:rPr lang="en-US" dirty="0" err="1"/>
                <a:t>cnt</a:t>
              </a:r>
              <a:r>
                <a:rPr lang="en-US" dirty="0"/>
                <a:t>==1019)</a:t>
              </a:r>
            </a:p>
          </p:txBody>
        </p:sp>
        <p:grpSp>
          <p:nvGrpSpPr>
            <p:cNvPr id="92" name="Nhóm 91">
              <a:extLst>
                <a:ext uri="{FF2B5EF4-FFF2-40B4-BE49-F238E27FC236}">
                  <a16:creationId xmlns:a16="http://schemas.microsoft.com/office/drawing/2014/main" id="{935A2400-F9CF-4381-87AA-D380BA22519D}"/>
                </a:ext>
              </a:extLst>
            </p:cNvPr>
            <p:cNvGrpSpPr/>
            <p:nvPr/>
          </p:nvGrpSpPr>
          <p:grpSpPr>
            <a:xfrm>
              <a:off x="5796839" y="781577"/>
              <a:ext cx="4490161" cy="5726572"/>
              <a:chOff x="5796839" y="781577"/>
              <a:chExt cx="4490161" cy="5726572"/>
            </a:xfrm>
          </p:grpSpPr>
          <p:sp>
            <p:nvSpPr>
              <p:cNvPr id="16" name="Hình chữ nhật 15">
                <a:extLst>
                  <a:ext uri="{FF2B5EF4-FFF2-40B4-BE49-F238E27FC236}">
                    <a16:creationId xmlns:a16="http://schemas.microsoft.com/office/drawing/2014/main" id="{4E164DCE-D5C1-4B5B-8BAB-8886DAE9755D}"/>
                  </a:ext>
                </a:extLst>
              </p:cNvPr>
              <p:cNvSpPr/>
              <p:nvPr/>
            </p:nvSpPr>
            <p:spPr>
              <a:xfrm>
                <a:off x="5796840" y="1545325"/>
                <a:ext cx="1999621" cy="57275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Interupt</a:t>
                </a:r>
                <a:r>
                  <a:rPr lang="en-US" dirty="0"/>
                  <a:t> SPI</a:t>
                </a:r>
              </a:p>
            </p:txBody>
          </p:sp>
          <p:cxnSp>
            <p:nvCxnSpPr>
              <p:cNvPr id="48" name="Đường kết nối Mũi tên Thẳng 47">
                <a:extLst>
                  <a:ext uri="{FF2B5EF4-FFF2-40B4-BE49-F238E27FC236}">
                    <a16:creationId xmlns:a16="http://schemas.microsoft.com/office/drawing/2014/main" id="{3C6C4041-CCE7-473B-85D6-5BB17E5098E3}"/>
                  </a:ext>
                </a:extLst>
              </p:cNvPr>
              <p:cNvCxnSpPr/>
              <p:nvPr/>
            </p:nvCxnSpPr>
            <p:spPr>
              <a:xfrm>
                <a:off x="6796650" y="781577"/>
                <a:ext cx="0" cy="763748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Hình chữ nhật 50">
                <a:extLst>
                  <a:ext uri="{FF2B5EF4-FFF2-40B4-BE49-F238E27FC236}">
                    <a16:creationId xmlns:a16="http://schemas.microsoft.com/office/drawing/2014/main" id="{251B6ACA-2354-4B26-A81B-7C2AB259E133}"/>
                  </a:ext>
                </a:extLst>
              </p:cNvPr>
              <p:cNvSpPr/>
              <p:nvPr/>
            </p:nvSpPr>
            <p:spPr>
              <a:xfrm>
                <a:off x="5796839" y="2398172"/>
                <a:ext cx="1999621" cy="57275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Cnt</a:t>
                </a:r>
                <a:r>
                  <a:rPr lang="en-US" dirty="0"/>
                  <a:t>++</a:t>
                </a:r>
              </a:p>
            </p:txBody>
          </p:sp>
          <p:sp>
            <p:nvSpPr>
              <p:cNvPr id="54" name="Hình chữ nhật 53">
                <a:extLst>
                  <a:ext uri="{FF2B5EF4-FFF2-40B4-BE49-F238E27FC236}">
                    <a16:creationId xmlns:a16="http://schemas.microsoft.com/office/drawing/2014/main" id="{5C9B4642-3A67-4353-BD3F-DC7DAFD8BEEA}"/>
                  </a:ext>
                </a:extLst>
              </p:cNvPr>
              <p:cNvSpPr/>
              <p:nvPr/>
            </p:nvSpPr>
            <p:spPr>
              <a:xfrm>
                <a:off x="8235381" y="3414299"/>
                <a:ext cx="1550304" cy="57275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activated=0</a:t>
                </a:r>
              </a:p>
            </p:txBody>
          </p:sp>
          <p:sp>
            <p:nvSpPr>
              <p:cNvPr id="55" name="Hình chữ nhật 54">
                <a:extLst>
                  <a:ext uri="{FF2B5EF4-FFF2-40B4-BE49-F238E27FC236}">
                    <a16:creationId xmlns:a16="http://schemas.microsoft.com/office/drawing/2014/main" id="{379BAED8-D0FF-49BB-980F-9648F70B56E4}"/>
                  </a:ext>
                </a:extLst>
              </p:cNvPr>
              <p:cNvSpPr/>
              <p:nvPr/>
            </p:nvSpPr>
            <p:spPr>
              <a:xfrm>
                <a:off x="8265081" y="4677470"/>
                <a:ext cx="1520603" cy="57275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Actived</a:t>
                </a:r>
                <a:r>
                  <a:rPr lang="en-US" dirty="0"/>
                  <a:t>=1</a:t>
                </a:r>
              </a:p>
            </p:txBody>
          </p:sp>
          <p:sp>
            <p:nvSpPr>
              <p:cNvPr id="57" name="Hình chữ nhật 56">
                <a:extLst>
                  <a:ext uri="{FF2B5EF4-FFF2-40B4-BE49-F238E27FC236}">
                    <a16:creationId xmlns:a16="http://schemas.microsoft.com/office/drawing/2014/main" id="{90466832-3B74-401C-B21F-8083B94BC52C}"/>
                  </a:ext>
                </a:extLst>
              </p:cNvPr>
              <p:cNvSpPr/>
              <p:nvPr/>
            </p:nvSpPr>
            <p:spPr>
              <a:xfrm>
                <a:off x="8264943" y="5935393"/>
                <a:ext cx="1520741" cy="57275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Send back slave number</a:t>
                </a:r>
              </a:p>
            </p:txBody>
          </p:sp>
          <p:sp>
            <p:nvSpPr>
              <p:cNvPr id="58" name="Lưu đồ: Điểm Kết Thúc 57">
                <a:extLst>
                  <a:ext uri="{FF2B5EF4-FFF2-40B4-BE49-F238E27FC236}">
                    <a16:creationId xmlns:a16="http://schemas.microsoft.com/office/drawing/2014/main" id="{7D672D6A-9D09-4F3A-A05F-4A6CB728754C}"/>
                  </a:ext>
                </a:extLst>
              </p:cNvPr>
              <p:cNvSpPr/>
              <p:nvPr/>
            </p:nvSpPr>
            <p:spPr>
              <a:xfrm>
                <a:off x="8025502" y="2432649"/>
                <a:ext cx="1999621" cy="560182"/>
              </a:xfrm>
              <a:prstGeom prst="flowChartTerminator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OUT</a:t>
                </a:r>
              </a:p>
            </p:txBody>
          </p:sp>
          <p:cxnSp>
            <p:nvCxnSpPr>
              <p:cNvPr id="63" name="Đường kết nối Mũi tên Thẳng 62">
                <a:extLst>
                  <a:ext uri="{FF2B5EF4-FFF2-40B4-BE49-F238E27FC236}">
                    <a16:creationId xmlns:a16="http://schemas.microsoft.com/office/drawing/2014/main" id="{D1633CDB-E932-419C-81FF-B1E45D78B5CF}"/>
                  </a:ext>
                </a:extLst>
              </p:cNvPr>
              <p:cNvCxnSpPr>
                <a:stCxn id="16" idx="2"/>
                <a:endCxn id="51" idx="0"/>
              </p:cNvCxnSpPr>
              <p:nvPr/>
            </p:nvCxnSpPr>
            <p:spPr>
              <a:xfrm flipH="1">
                <a:off x="6796650" y="2118081"/>
                <a:ext cx="1" cy="2800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Đường kết nối Mũi tên Thẳng 64">
                <a:extLst>
                  <a:ext uri="{FF2B5EF4-FFF2-40B4-BE49-F238E27FC236}">
                    <a16:creationId xmlns:a16="http://schemas.microsoft.com/office/drawing/2014/main" id="{6301FF89-BE78-4B03-9307-38FB99BF5FE6}"/>
                  </a:ext>
                </a:extLst>
              </p:cNvPr>
              <p:cNvCxnSpPr>
                <a:stCxn id="51" idx="2"/>
                <a:endCxn id="52" idx="0"/>
              </p:cNvCxnSpPr>
              <p:nvPr/>
            </p:nvCxnSpPr>
            <p:spPr>
              <a:xfrm flipH="1">
                <a:off x="6796649" y="2970928"/>
                <a:ext cx="1" cy="1934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Đường kết nối Mũi tên Thẳng 66">
                <a:extLst>
                  <a:ext uri="{FF2B5EF4-FFF2-40B4-BE49-F238E27FC236}">
                    <a16:creationId xmlns:a16="http://schemas.microsoft.com/office/drawing/2014/main" id="{B33540C7-15D9-4534-BB4A-99779B098ABE}"/>
                  </a:ext>
                </a:extLst>
              </p:cNvPr>
              <p:cNvCxnSpPr>
                <a:stCxn id="52" idx="2"/>
                <a:endCxn id="53" idx="0"/>
              </p:cNvCxnSpPr>
              <p:nvPr/>
            </p:nvCxnSpPr>
            <p:spPr>
              <a:xfrm flipH="1">
                <a:off x="6796648" y="4237008"/>
                <a:ext cx="1" cy="1905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Đường kết nối Mũi tên Thẳng 68">
                <a:extLst>
                  <a:ext uri="{FF2B5EF4-FFF2-40B4-BE49-F238E27FC236}">
                    <a16:creationId xmlns:a16="http://schemas.microsoft.com/office/drawing/2014/main" id="{4DA8B4D7-183C-4635-B4C8-6E56D5A043D9}"/>
                  </a:ext>
                </a:extLst>
              </p:cNvPr>
              <p:cNvCxnSpPr>
                <a:stCxn id="53" idx="2"/>
                <a:endCxn id="56" idx="0"/>
              </p:cNvCxnSpPr>
              <p:nvPr/>
            </p:nvCxnSpPr>
            <p:spPr>
              <a:xfrm>
                <a:off x="6796648" y="5500179"/>
                <a:ext cx="0" cy="1852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Đường kết nối Mũi tên Thẳng 70">
                <a:extLst>
                  <a:ext uri="{FF2B5EF4-FFF2-40B4-BE49-F238E27FC236}">
                    <a16:creationId xmlns:a16="http://schemas.microsoft.com/office/drawing/2014/main" id="{B59FE296-5CB1-4FB4-B92F-F06F234BFD59}"/>
                  </a:ext>
                </a:extLst>
              </p:cNvPr>
              <p:cNvCxnSpPr>
                <a:stCxn id="52" idx="3"/>
                <a:endCxn id="54" idx="1"/>
              </p:cNvCxnSpPr>
              <p:nvPr/>
            </p:nvCxnSpPr>
            <p:spPr>
              <a:xfrm>
                <a:off x="8013925" y="3700677"/>
                <a:ext cx="2214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Đường kết nối Mũi tên Thẳng 73">
                <a:extLst>
                  <a:ext uri="{FF2B5EF4-FFF2-40B4-BE49-F238E27FC236}">
                    <a16:creationId xmlns:a16="http://schemas.microsoft.com/office/drawing/2014/main" id="{06936B55-A0C5-4B97-9DBC-5A28209B4D23}"/>
                  </a:ext>
                </a:extLst>
              </p:cNvPr>
              <p:cNvCxnSpPr>
                <a:stCxn id="53" idx="3"/>
                <a:endCxn id="55" idx="1"/>
              </p:cNvCxnSpPr>
              <p:nvPr/>
            </p:nvCxnSpPr>
            <p:spPr>
              <a:xfrm>
                <a:off x="8013924" y="4963848"/>
                <a:ext cx="251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Đường kết nối Mũi tên Thẳng 75">
                <a:extLst>
                  <a:ext uri="{FF2B5EF4-FFF2-40B4-BE49-F238E27FC236}">
                    <a16:creationId xmlns:a16="http://schemas.microsoft.com/office/drawing/2014/main" id="{761C8194-80F5-4CE5-810E-5CBB138C2566}"/>
                  </a:ext>
                </a:extLst>
              </p:cNvPr>
              <p:cNvCxnSpPr>
                <a:stCxn id="56" idx="3"/>
                <a:endCxn id="57" idx="1"/>
              </p:cNvCxnSpPr>
              <p:nvPr/>
            </p:nvCxnSpPr>
            <p:spPr>
              <a:xfrm>
                <a:off x="8013924" y="6221771"/>
                <a:ext cx="25101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Đường kết nối: Mũi tên Gấp khúc 77">
                <a:extLst>
                  <a:ext uri="{FF2B5EF4-FFF2-40B4-BE49-F238E27FC236}">
                    <a16:creationId xmlns:a16="http://schemas.microsoft.com/office/drawing/2014/main" id="{49BE2D68-4C08-41ED-93D1-10CA765C6F94}"/>
                  </a:ext>
                </a:extLst>
              </p:cNvPr>
              <p:cNvCxnSpPr>
                <a:stCxn id="57" idx="3"/>
                <a:endCxn id="58" idx="3"/>
              </p:cNvCxnSpPr>
              <p:nvPr/>
            </p:nvCxnSpPr>
            <p:spPr>
              <a:xfrm flipV="1">
                <a:off x="9785684" y="2712740"/>
                <a:ext cx="239439" cy="3509031"/>
              </a:xfrm>
              <a:prstGeom prst="bentConnector3">
                <a:avLst>
                  <a:gd name="adj1" fmla="val 195473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Đường nối Thẳng 79">
                <a:extLst>
                  <a:ext uri="{FF2B5EF4-FFF2-40B4-BE49-F238E27FC236}">
                    <a16:creationId xmlns:a16="http://schemas.microsoft.com/office/drawing/2014/main" id="{1D5574EC-4D43-4164-9D8E-63FF647D6358}"/>
                  </a:ext>
                </a:extLst>
              </p:cNvPr>
              <p:cNvCxnSpPr>
                <a:stCxn id="54" idx="3"/>
              </p:cNvCxnSpPr>
              <p:nvPr/>
            </p:nvCxnSpPr>
            <p:spPr>
              <a:xfrm flipV="1">
                <a:off x="9785685" y="3695106"/>
                <a:ext cx="490457" cy="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Đường nối Thẳng 81">
                <a:extLst>
                  <a:ext uri="{FF2B5EF4-FFF2-40B4-BE49-F238E27FC236}">
                    <a16:creationId xmlns:a16="http://schemas.microsoft.com/office/drawing/2014/main" id="{B9B324DB-9997-4356-B56A-244C5D3B8267}"/>
                  </a:ext>
                </a:extLst>
              </p:cNvPr>
              <p:cNvCxnSpPr>
                <a:stCxn id="55" idx="3"/>
              </p:cNvCxnSpPr>
              <p:nvPr/>
            </p:nvCxnSpPr>
            <p:spPr>
              <a:xfrm flipV="1">
                <a:off x="9785684" y="4958438"/>
                <a:ext cx="501316" cy="54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Nhóm 92">
            <a:extLst>
              <a:ext uri="{FF2B5EF4-FFF2-40B4-BE49-F238E27FC236}">
                <a16:creationId xmlns:a16="http://schemas.microsoft.com/office/drawing/2014/main" id="{0FEDD212-7760-47F9-9338-B29DF77E5754}"/>
              </a:ext>
            </a:extLst>
          </p:cNvPr>
          <p:cNvGrpSpPr/>
          <p:nvPr/>
        </p:nvGrpSpPr>
        <p:grpSpPr>
          <a:xfrm>
            <a:off x="10647652" y="782978"/>
            <a:ext cx="1468144" cy="3320303"/>
            <a:chOff x="10647652" y="782978"/>
            <a:chExt cx="1544348" cy="3320303"/>
          </a:xfrm>
        </p:grpSpPr>
        <p:sp>
          <p:nvSpPr>
            <p:cNvPr id="17" name="Hình chữ nhật 16">
              <a:extLst>
                <a:ext uri="{FF2B5EF4-FFF2-40B4-BE49-F238E27FC236}">
                  <a16:creationId xmlns:a16="http://schemas.microsoft.com/office/drawing/2014/main" id="{D85C4D6D-228C-4ED7-877D-437ED3DA7506}"/>
                </a:ext>
              </a:extLst>
            </p:cNvPr>
            <p:cNvSpPr/>
            <p:nvPr/>
          </p:nvSpPr>
          <p:spPr>
            <a:xfrm>
              <a:off x="10647653" y="1545325"/>
              <a:ext cx="1544347" cy="5727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Interrupt CS</a:t>
              </a:r>
            </a:p>
          </p:txBody>
        </p:sp>
        <p:sp>
          <p:nvSpPr>
            <p:cNvPr id="20" name="Hình chữ nhật 19">
              <a:extLst>
                <a:ext uri="{FF2B5EF4-FFF2-40B4-BE49-F238E27FC236}">
                  <a16:creationId xmlns:a16="http://schemas.microsoft.com/office/drawing/2014/main" id="{E0845AC3-5255-4390-B8F3-2192B3CBF12B}"/>
                </a:ext>
              </a:extLst>
            </p:cNvPr>
            <p:cNvSpPr/>
            <p:nvPr/>
          </p:nvSpPr>
          <p:spPr>
            <a:xfrm>
              <a:off x="10647653" y="2544212"/>
              <a:ext cx="1544347" cy="5727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Cnt</a:t>
              </a:r>
              <a:r>
                <a:rPr lang="en-US" dirty="0"/>
                <a:t>=0</a:t>
              </a:r>
            </a:p>
          </p:txBody>
        </p:sp>
        <p:cxnSp>
          <p:nvCxnSpPr>
            <p:cNvPr id="49" name="Đường kết nối Mũi tên Thẳng 48">
              <a:extLst>
                <a:ext uri="{FF2B5EF4-FFF2-40B4-BE49-F238E27FC236}">
                  <a16:creationId xmlns:a16="http://schemas.microsoft.com/office/drawing/2014/main" id="{41C50F16-5059-466F-9551-BEFA96F2D07C}"/>
                </a:ext>
              </a:extLst>
            </p:cNvPr>
            <p:cNvCxnSpPr/>
            <p:nvPr/>
          </p:nvCxnSpPr>
          <p:spPr>
            <a:xfrm>
              <a:off x="11419825" y="782978"/>
              <a:ext cx="0" cy="76374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Lưu đồ: Điểm Kết Thúc 58">
              <a:extLst>
                <a:ext uri="{FF2B5EF4-FFF2-40B4-BE49-F238E27FC236}">
                  <a16:creationId xmlns:a16="http://schemas.microsoft.com/office/drawing/2014/main" id="{29D86FA2-A4A8-4C4E-8D7D-9FB9A1049504}"/>
                </a:ext>
              </a:extLst>
            </p:cNvPr>
            <p:cNvSpPr/>
            <p:nvPr/>
          </p:nvSpPr>
          <p:spPr>
            <a:xfrm>
              <a:off x="10647652" y="3543099"/>
              <a:ext cx="1544347" cy="560182"/>
            </a:xfrm>
            <a:prstGeom prst="flowChartTermina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</a:t>
              </a:r>
            </a:p>
          </p:txBody>
        </p:sp>
        <p:cxnSp>
          <p:nvCxnSpPr>
            <p:cNvPr id="86" name="Đường kết nối Mũi tên Thẳng 85">
              <a:extLst>
                <a:ext uri="{FF2B5EF4-FFF2-40B4-BE49-F238E27FC236}">
                  <a16:creationId xmlns:a16="http://schemas.microsoft.com/office/drawing/2014/main" id="{A1399686-A3F6-4FDE-8B0D-2F8F99FAC333}"/>
                </a:ext>
              </a:extLst>
            </p:cNvPr>
            <p:cNvCxnSpPr>
              <a:stCxn id="17" idx="2"/>
              <a:endCxn id="20" idx="0"/>
            </p:cNvCxnSpPr>
            <p:nvPr/>
          </p:nvCxnSpPr>
          <p:spPr>
            <a:xfrm>
              <a:off x="11419827" y="2118081"/>
              <a:ext cx="0" cy="4261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Đường kết nối Mũi tên Thẳng 87">
              <a:extLst>
                <a:ext uri="{FF2B5EF4-FFF2-40B4-BE49-F238E27FC236}">
                  <a16:creationId xmlns:a16="http://schemas.microsoft.com/office/drawing/2014/main" id="{CE087808-15BE-4B0F-8718-C77C02B7CCEE}"/>
                </a:ext>
              </a:extLst>
            </p:cNvPr>
            <p:cNvCxnSpPr>
              <a:stCxn id="20" idx="2"/>
              <a:endCxn id="59" idx="0"/>
            </p:cNvCxnSpPr>
            <p:nvPr/>
          </p:nvCxnSpPr>
          <p:spPr>
            <a:xfrm flipH="1">
              <a:off x="11419826" y="3116968"/>
              <a:ext cx="1" cy="4261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Đường nối Thẳng 89">
            <a:extLst>
              <a:ext uri="{FF2B5EF4-FFF2-40B4-BE49-F238E27FC236}">
                <a16:creationId xmlns:a16="http://schemas.microsoft.com/office/drawing/2014/main" id="{D6BE816E-2253-41BC-9E6E-5069617F1615}"/>
              </a:ext>
            </a:extLst>
          </p:cNvPr>
          <p:cNvCxnSpPr/>
          <p:nvPr/>
        </p:nvCxnSpPr>
        <p:spPr>
          <a:xfrm>
            <a:off x="5381625" y="1290933"/>
            <a:ext cx="0" cy="4394507"/>
          </a:xfrm>
          <a:prstGeom prst="line">
            <a:avLst/>
          </a:prstGeom>
          <a:ln w="571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Đường nối Thẳng 90">
            <a:extLst>
              <a:ext uri="{FF2B5EF4-FFF2-40B4-BE49-F238E27FC236}">
                <a16:creationId xmlns:a16="http://schemas.microsoft.com/office/drawing/2014/main" id="{03769F5F-846B-4905-BBF5-D3E16F8C5A96}"/>
              </a:ext>
            </a:extLst>
          </p:cNvPr>
          <p:cNvCxnSpPr/>
          <p:nvPr/>
        </p:nvCxnSpPr>
        <p:spPr>
          <a:xfrm>
            <a:off x="10429875" y="1260193"/>
            <a:ext cx="0" cy="4394507"/>
          </a:xfrm>
          <a:prstGeom prst="line">
            <a:avLst/>
          </a:prstGeom>
          <a:ln w="571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7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6B63B457-E835-4C88-BD14-B9F2BD57A12B}"/>
              </a:ext>
            </a:extLst>
          </p:cNvPr>
          <p:cNvSpPr/>
          <p:nvPr/>
        </p:nvSpPr>
        <p:spPr>
          <a:xfrm>
            <a:off x="6066367" y="0"/>
            <a:ext cx="592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460BE0EA-EBF1-4E93-B72F-7CE3622A41C7}"/>
              </a:ext>
            </a:extLst>
          </p:cNvPr>
          <p:cNvSpPr/>
          <p:nvPr/>
        </p:nvSpPr>
        <p:spPr>
          <a:xfrm>
            <a:off x="5979583" y="1136386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1CC67377-AD20-4F9F-A243-564ED323C4FD}"/>
              </a:ext>
            </a:extLst>
          </p:cNvPr>
          <p:cNvCxnSpPr>
            <a:cxnSpLocks/>
          </p:cNvCxnSpPr>
          <p:nvPr/>
        </p:nvCxnSpPr>
        <p:spPr>
          <a:xfrm>
            <a:off x="1109134" y="1272248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8BD072BC-CB8C-4DF6-98A6-2A53FE38B952}"/>
              </a:ext>
            </a:extLst>
          </p:cNvPr>
          <p:cNvCxnSpPr>
            <a:cxnSpLocks/>
          </p:cNvCxnSpPr>
          <p:nvPr/>
        </p:nvCxnSpPr>
        <p:spPr>
          <a:xfrm>
            <a:off x="4580468" y="2684727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728F5020-F06A-4276-B83C-F4D2092F8B6A}"/>
              </a:ext>
            </a:extLst>
          </p:cNvPr>
          <p:cNvCxnSpPr>
            <a:cxnSpLocks/>
          </p:cNvCxnSpPr>
          <p:nvPr/>
        </p:nvCxnSpPr>
        <p:spPr>
          <a:xfrm>
            <a:off x="4580468" y="5604140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663F0F54-A890-4627-B202-9A9F217DEB36}"/>
              </a:ext>
            </a:extLst>
          </p:cNvPr>
          <p:cNvCxnSpPr>
            <a:cxnSpLocks/>
          </p:cNvCxnSpPr>
          <p:nvPr/>
        </p:nvCxnSpPr>
        <p:spPr>
          <a:xfrm>
            <a:off x="990601" y="4098263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BA691013-DE46-4E60-9236-87B5E17C2A0F}"/>
              </a:ext>
            </a:extLst>
          </p:cNvPr>
          <p:cNvSpPr txBox="1"/>
          <p:nvPr/>
        </p:nvSpPr>
        <p:spPr>
          <a:xfrm>
            <a:off x="3677697" y="61072"/>
            <a:ext cx="1258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About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8ED6B838-BE24-4B5D-8077-035B875D4357}"/>
              </a:ext>
            </a:extLst>
          </p:cNvPr>
          <p:cNvSpPr txBox="1"/>
          <p:nvPr/>
        </p:nvSpPr>
        <p:spPr>
          <a:xfrm>
            <a:off x="6422571" y="1339583"/>
            <a:ext cx="2560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API Support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B6E29067-F268-4796-92E5-ED82161603FF}"/>
              </a:ext>
            </a:extLst>
          </p:cNvPr>
          <p:cNvSpPr txBox="1"/>
          <p:nvPr/>
        </p:nvSpPr>
        <p:spPr>
          <a:xfrm>
            <a:off x="3677696" y="2803655"/>
            <a:ext cx="2187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Hard ware</a:t>
            </a: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805EC95B-7551-4548-95F4-8B14C2BDEE5C}"/>
              </a:ext>
            </a:extLst>
          </p:cNvPr>
          <p:cNvSpPr txBox="1"/>
          <p:nvPr/>
        </p:nvSpPr>
        <p:spPr>
          <a:xfrm>
            <a:off x="6311474" y="4338849"/>
            <a:ext cx="1888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Result</a:t>
            </a:r>
          </a:p>
        </p:txBody>
      </p:sp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id="{9A56A38A-FE98-4014-83D6-ED49740E3880}"/>
              </a:ext>
            </a:extLst>
          </p:cNvPr>
          <p:cNvCxnSpPr/>
          <p:nvPr/>
        </p:nvCxnSpPr>
        <p:spPr>
          <a:xfrm>
            <a:off x="3677697" y="281354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Đường nối Thẳng 21">
            <a:extLst>
              <a:ext uri="{FF2B5EF4-FFF2-40B4-BE49-F238E27FC236}">
                <a16:creationId xmlns:a16="http://schemas.microsoft.com/office/drawing/2014/main" id="{56F1EAC6-ECEF-49C2-BBE3-2DA22DDBF8F5}"/>
              </a:ext>
            </a:extLst>
          </p:cNvPr>
          <p:cNvCxnSpPr/>
          <p:nvPr/>
        </p:nvCxnSpPr>
        <p:spPr>
          <a:xfrm>
            <a:off x="6422572" y="1629508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Đường nối Thẳng 22">
            <a:extLst>
              <a:ext uri="{FF2B5EF4-FFF2-40B4-BE49-F238E27FC236}">
                <a16:creationId xmlns:a16="http://schemas.microsoft.com/office/drawing/2014/main" id="{0F79A9A0-63B4-4916-A261-D42CEAE21E71}"/>
              </a:ext>
            </a:extLst>
          </p:cNvPr>
          <p:cNvCxnSpPr/>
          <p:nvPr/>
        </p:nvCxnSpPr>
        <p:spPr>
          <a:xfrm>
            <a:off x="3677697" y="3074131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Đường nối Thẳng 23">
            <a:extLst>
              <a:ext uri="{FF2B5EF4-FFF2-40B4-BE49-F238E27FC236}">
                <a16:creationId xmlns:a16="http://schemas.microsoft.com/office/drawing/2014/main" id="{3B8C4DB3-4907-4D58-96BA-8CA42083C935}"/>
              </a:ext>
            </a:extLst>
          </p:cNvPr>
          <p:cNvCxnSpPr/>
          <p:nvPr/>
        </p:nvCxnSpPr>
        <p:spPr>
          <a:xfrm>
            <a:off x="6341067" y="4631237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14C6E636-D1C9-410F-80CE-E84E26834F4A}"/>
              </a:ext>
            </a:extLst>
          </p:cNvPr>
          <p:cNvSpPr txBox="1"/>
          <p:nvPr/>
        </p:nvSpPr>
        <p:spPr>
          <a:xfrm>
            <a:off x="3677696" y="526252"/>
            <a:ext cx="229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Team Member and Project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Requiment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755D4EC0-045D-4A99-A2F8-0032E85CC2EF}"/>
              </a:ext>
            </a:extLst>
          </p:cNvPr>
          <p:cNvSpPr txBox="1"/>
          <p:nvPr/>
        </p:nvSpPr>
        <p:spPr>
          <a:xfrm>
            <a:off x="6422571" y="1787881"/>
            <a:ext cx="229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Design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flowchar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Decription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feature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AB7745EF-0EEA-4E51-BCD6-13AA64B359C2}"/>
              </a:ext>
            </a:extLst>
          </p:cNvPr>
          <p:cNvSpPr txBox="1"/>
          <p:nvPr/>
        </p:nvSpPr>
        <p:spPr>
          <a:xfrm>
            <a:off x="3677696" y="3401258"/>
            <a:ext cx="2447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Schematic and PCB Design</a:t>
            </a:r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F53AE9FE-E128-478F-9B74-5A9A1DE07F0C}"/>
              </a:ext>
            </a:extLst>
          </p:cNvPr>
          <p:cNvSpPr txBox="1"/>
          <p:nvPr/>
        </p:nvSpPr>
        <p:spPr>
          <a:xfrm>
            <a:off x="6331004" y="4859160"/>
            <a:ext cx="2793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Debugging and Report</a:t>
            </a:r>
          </a:p>
        </p:txBody>
      </p:sp>
      <p:sp>
        <p:nvSpPr>
          <p:cNvPr id="31" name="Hình Bầu dục 30">
            <a:extLst>
              <a:ext uri="{FF2B5EF4-FFF2-40B4-BE49-F238E27FC236}">
                <a16:creationId xmlns:a16="http://schemas.microsoft.com/office/drawing/2014/main" id="{0293B810-4CD7-4E71-A4CC-D1D32B002BE0}"/>
              </a:ext>
            </a:extLst>
          </p:cNvPr>
          <p:cNvSpPr/>
          <p:nvPr/>
        </p:nvSpPr>
        <p:spPr>
          <a:xfrm>
            <a:off x="5980125" y="2585062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ình Bầu dục 31">
            <a:extLst>
              <a:ext uri="{FF2B5EF4-FFF2-40B4-BE49-F238E27FC236}">
                <a16:creationId xmlns:a16="http://schemas.microsoft.com/office/drawing/2014/main" id="{292ACCDD-A5B5-4897-B513-24108EA8290B}"/>
              </a:ext>
            </a:extLst>
          </p:cNvPr>
          <p:cNvSpPr/>
          <p:nvPr/>
        </p:nvSpPr>
        <p:spPr>
          <a:xfrm>
            <a:off x="5974685" y="3996484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ình Bầu dục 32">
            <a:extLst>
              <a:ext uri="{FF2B5EF4-FFF2-40B4-BE49-F238E27FC236}">
                <a16:creationId xmlns:a16="http://schemas.microsoft.com/office/drawing/2014/main" id="{B1DD6A92-0EB0-4043-892D-3DD2F564FBD1}"/>
              </a:ext>
            </a:extLst>
          </p:cNvPr>
          <p:cNvSpPr/>
          <p:nvPr/>
        </p:nvSpPr>
        <p:spPr>
          <a:xfrm>
            <a:off x="5974685" y="5486269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5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/>
      <p:bldP spid="16" grpId="0"/>
      <p:bldP spid="17" grpId="0"/>
      <p:bldP spid="18" grpId="0"/>
      <p:bldP spid="26" grpId="0"/>
      <p:bldP spid="27" grpId="0"/>
      <p:bldP spid="28" grpId="0"/>
      <p:bldP spid="29" grpId="0"/>
      <p:bldP spid="31" grpId="0" animBg="1"/>
      <p:bldP spid="32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-1" y="0"/>
            <a:ext cx="3969099" cy="123710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728F5020-F06A-4276-B83C-F4D2092F8B6A}"/>
              </a:ext>
            </a:extLst>
          </p:cNvPr>
          <p:cNvCxnSpPr>
            <a:cxnSpLocks/>
          </p:cNvCxnSpPr>
          <p:nvPr/>
        </p:nvCxnSpPr>
        <p:spPr>
          <a:xfrm flipV="1">
            <a:off x="4158877" y="-25400"/>
            <a:ext cx="714574" cy="131633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Nhóm 1">
            <a:extLst>
              <a:ext uri="{FF2B5EF4-FFF2-40B4-BE49-F238E27FC236}">
                <a16:creationId xmlns:a16="http://schemas.microsoft.com/office/drawing/2014/main" id="{26573FDB-A0B8-485A-95BE-C414FE908A78}"/>
              </a:ext>
            </a:extLst>
          </p:cNvPr>
          <p:cNvGrpSpPr/>
          <p:nvPr/>
        </p:nvGrpSpPr>
        <p:grpSpPr>
          <a:xfrm>
            <a:off x="321548" y="-72378"/>
            <a:ext cx="2783814" cy="1147420"/>
            <a:chOff x="6311474" y="4338849"/>
            <a:chExt cx="2985229" cy="1147420"/>
          </a:xfrm>
        </p:grpSpPr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805EC95B-7551-4548-95F4-8B14C2BDEE5C}"/>
                </a:ext>
              </a:extLst>
            </p:cNvPr>
            <p:cNvSpPr txBox="1"/>
            <p:nvPr/>
          </p:nvSpPr>
          <p:spPr>
            <a:xfrm>
              <a:off x="6311474" y="4338849"/>
              <a:ext cx="226557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Hard ware</a:t>
              </a:r>
            </a:p>
            <a:p>
              <a:endParaRPr lang="en-US" sz="3200" dirty="0"/>
            </a:p>
          </p:txBody>
        </p:sp>
        <p:cxnSp>
          <p:nvCxnSpPr>
            <p:cNvPr id="24" name="Đường nối Thẳng 23">
              <a:extLst>
                <a:ext uri="{FF2B5EF4-FFF2-40B4-BE49-F238E27FC236}">
                  <a16:creationId xmlns:a16="http://schemas.microsoft.com/office/drawing/2014/main" id="{3B8C4DB3-4907-4D58-96BA-8CA42083C935}"/>
                </a:ext>
              </a:extLst>
            </p:cNvPr>
            <p:cNvCxnSpPr/>
            <p:nvPr/>
          </p:nvCxnSpPr>
          <p:spPr>
            <a:xfrm>
              <a:off x="6341067" y="4631237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Hộp Văn bản 28">
              <a:extLst>
                <a:ext uri="{FF2B5EF4-FFF2-40B4-BE49-F238E27FC236}">
                  <a16:creationId xmlns:a16="http://schemas.microsoft.com/office/drawing/2014/main" id="{F53AE9FE-E128-478F-9B74-5A9A1DE07F0C}"/>
                </a:ext>
              </a:extLst>
            </p:cNvPr>
            <p:cNvSpPr txBox="1"/>
            <p:nvPr/>
          </p:nvSpPr>
          <p:spPr>
            <a:xfrm>
              <a:off x="6331003" y="4859160"/>
              <a:ext cx="296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Schematic and PCB Design</a:t>
              </a:r>
            </a:p>
          </p:txBody>
        </p:sp>
      </p:grpSp>
      <p:sp>
        <p:nvSpPr>
          <p:cNvPr id="25" name="Hình bình hành 24">
            <a:extLst>
              <a:ext uri="{FF2B5EF4-FFF2-40B4-BE49-F238E27FC236}">
                <a16:creationId xmlns:a16="http://schemas.microsoft.com/office/drawing/2014/main" id="{BD1D45A2-78C3-4922-B259-C656A22DF1CF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Hình ảnh 4" descr="Ảnh có chứa văn bản&#10;&#10;Mô tả được tạo tự động">
            <a:extLst>
              <a:ext uri="{FF2B5EF4-FFF2-40B4-BE49-F238E27FC236}">
                <a16:creationId xmlns:a16="http://schemas.microsoft.com/office/drawing/2014/main" id="{466832F0-BE87-4A04-8E45-5C9E90B6B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877" y="1374604"/>
            <a:ext cx="7784477" cy="5335025"/>
          </a:xfrm>
          <a:prstGeom prst="rect">
            <a:avLst/>
          </a:prstGeom>
        </p:spPr>
      </p:pic>
      <p:graphicFrame>
        <p:nvGraphicFramePr>
          <p:cNvPr id="6" name="Sơ đồ 5">
            <a:extLst>
              <a:ext uri="{FF2B5EF4-FFF2-40B4-BE49-F238E27FC236}">
                <a16:creationId xmlns:a16="http://schemas.microsoft.com/office/drawing/2014/main" id="{A57B82AD-3737-49BA-9FD3-6E6C9AC135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286014"/>
              </p:ext>
            </p:extLst>
          </p:nvPr>
        </p:nvGraphicFramePr>
        <p:xfrm>
          <a:off x="0" y="1309487"/>
          <a:ext cx="3296568" cy="5548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104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-1" y="0"/>
            <a:ext cx="3969099" cy="123710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728F5020-F06A-4276-B83C-F4D2092F8B6A}"/>
              </a:ext>
            </a:extLst>
          </p:cNvPr>
          <p:cNvCxnSpPr>
            <a:cxnSpLocks/>
          </p:cNvCxnSpPr>
          <p:nvPr/>
        </p:nvCxnSpPr>
        <p:spPr>
          <a:xfrm flipV="1">
            <a:off x="4158877" y="-25400"/>
            <a:ext cx="714574" cy="131633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Nhóm 1">
            <a:extLst>
              <a:ext uri="{FF2B5EF4-FFF2-40B4-BE49-F238E27FC236}">
                <a16:creationId xmlns:a16="http://schemas.microsoft.com/office/drawing/2014/main" id="{26573FDB-A0B8-485A-95BE-C414FE908A78}"/>
              </a:ext>
            </a:extLst>
          </p:cNvPr>
          <p:cNvGrpSpPr/>
          <p:nvPr/>
        </p:nvGrpSpPr>
        <p:grpSpPr>
          <a:xfrm>
            <a:off x="321548" y="-72378"/>
            <a:ext cx="2783812" cy="1147420"/>
            <a:chOff x="6311474" y="4338849"/>
            <a:chExt cx="2985227" cy="1147420"/>
          </a:xfrm>
        </p:grpSpPr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805EC95B-7551-4548-95F4-8B14C2BDEE5C}"/>
                </a:ext>
              </a:extLst>
            </p:cNvPr>
            <p:cNvSpPr txBox="1"/>
            <p:nvPr/>
          </p:nvSpPr>
          <p:spPr>
            <a:xfrm>
              <a:off x="6311474" y="4338849"/>
              <a:ext cx="216728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Hard ware</a:t>
              </a:r>
            </a:p>
            <a:p>
              <a:endParaRPr lang="en-US" sz="3200" dirty="0"/>
            </a:p>
          </p:txBody>
        </p:sp>
        <p:cxnSp>
          <p:nvCxnSpPr>
            <p:cNvPr id="24" name="Đường nối Thẳng 23">
              <a:extLst>
                <a:ext uri="{FF2B5EF4-FFF2-40B4-BE49-F238E27FC236}">
                  <a16:creationId xmlns:a16="http://schemas.microsoft.com/office/drawing/2014/main" id="{3B8C4DB3-4907-4D58-96BA-8CA42083C935}"/>
                </a:ext>
              </a:extLst>
            </p:cNvPr>
            <p:cNvCxnSpPr/>
            <p:nvPr/>
          </p:nvCxnSpPr>
          <p:spPr>
            <a:xfrm>
              <a:off x="6341067" y="4631237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Hộp Văn bản 28">
              <a:extLst>
                <a:ext uri="{FF2B5EF4-FFF2-40B4-BE49-F238E27FC236}">
                  <a16:creationId xmlns:a16="http://schemas.microsoft.com/office/drawing/2014/main" id="{F53AE9FE-E128-478F-9B74-5A9A1DE07F0C}"/>
                </a:ext>
              </a:extLst>
            </p:cNvPr>
            <p:cNvSpPr txBox="1"/>
            <p:nvPr/>
          </p:nvSpPr>
          <p:spPr>
            <a:xfrm>
              <a:off x="6331003" y="4859160"/>
              <a:ext cx="2965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Schematic and PCB Design</a:t>
              </a:r>
            </a:p>
          </p:txBody>
        </p:sp>
      </p:grpSp>
      <p:sp>
        <p:nvSpPr>
          <p:cNvPr id="25" name="Hình bình hành 24">
            <a:extLst>
              <a:ext uri="{FF2B5EF4-FFF2-40B4-BE49-F238E27FC236}">
                <a16:creationId xmlns:a16="http://schemas.microsoft.com/office/drawing/2014/main" id="{BD1D45A2-78C3-4922-B259-C656A22DF1CF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53EB17CA-F06C-42FC-914D-527AC269B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363" y="1363311"/>
            <a:ext cx="9269506" cy="496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4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-1" y="0"/>
            <a:ext cx="3969099" cy="123710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728F5020-F06A-4276-B83C-F4D2092F8B6A}"/>
              </a:ext>
            </a:extLst>
          </p:cNvPr>
          <p:cNvCxnSpPr>
            <a:cxnSpLocks/>
          </p:cNvCxnSpPr>
          <p:nvPr/>
        </p:nvCxnSpPr>
        <p:spPr>
          <a:xfrm flipV="1">
            <a:off x="4158877" y="-25400"/>
            <a:ext cx="714574" cy="131633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Nhóm 1">
            <a:extLst>
              <a:ext uri="{FF2B5EF4-FFF2-40B4-BE49-F238E27FC236}">
                <a16:creationId xmlns:a16="http://schemas.microsoft.com/office/drawing/2014/main" id="{26573FDB-A0B8-485A-95BE-C414FE908A78}"/>
              </a:ext>
            </a:extLst>
          </p:cNvPr>
          <p:cNvGrpSpPr/>
          <p:nvPr/>
        </p:nvGrpSpPr>
        <p:grpSpPr>
          <a:xfrm>
            <a:off x="321548" y="-72378"/>
            <a:ext cx="2856156" cy="1147420"/>
            <a:chOff x="6311474" y="4338849"/>
            <a:chExt cx="3062805" cy="1147420"/>
          </a:xfrm>
        </p:grpSpPr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805EC95B-7551-4548-95F4-8B14C2BDEE5C}"/>
                </a:ext>
              </a:extLst>
            </p:cNvPr>
            <p:cNvSpPr txBox="1"/>
            <p:nvPr/>
          </p:nvSpPr>
          <p:spPr>
            <a:xfrm>
              <a:off x="6311474" y="4338849"/>
              <a:ext cx="213810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Hard ware</a:t>
              </a:r>
            </a:p>
            <a:p>
              <a:endParaRPr lang="en-US" sz="3200" dirty="0"/>
            </a:p>
          </p:txBody>
        </p:sp>
        <p:cxnSp>
          <p:nvCxnSpPr>
            <p:cNvPr id="24" name="Đường nối Thẳng 23">
              <a:extLst>
                <a:ext uri="{FF2B5EF4-FFF2-40B4-BE49-F238E27FC236}">
                  <a16:creationId xmlns:a16="http://schemas.microsoft.com/office/drawing/2014/main" id="{3B8C4DB3-4907-4D58-96BA-8CA42083C935}"/>
                </a:ext>
              </a:extLst>
            </p:cNvPr>
            <p:cNvCxnSpPr/>
            <p:nvPr/>
          </p:nvCxnSpPr>
          <p:spPr>
            <a:xfrm>
              <a:off x="6341067" y="4631237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Hộp Văn bản 28">
              <a:extLst>
                <a:ext uri="{FF2B5EF4-FFF2-40B4-BE49-F238E27FC236}">
                  <a16:creationId xmlns:a16="http://schemas.microsoft.com/office/drawing/2014/main" id="{F53AE9FE-E128-478F-9B74-5A9A1DE07F0C}"/>
                </a:ext>
              </a:extLst>
            </p:cNvPr>
            <p:cNvSpPr txBox="1"/>
            <p:nvPr/>
          </p:nvSpPr>
          <p:spPr>
            <a:xfrm>
              <a:off x="6331003" y="4859160"/>
              <a:ext cx="3043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Schematic and PCB Design</a:t>
              </a:r>
            </a:p>
          </p:txBody>
        </p:sp>
      </p:grpSp>
      <p:sp>
        <p:nvSpPr>
          <p:cNvPr id="25" name="Hình bình hành 24">
            <a:extLst>
              <a:ext uri="{FF2B5EF4-FFF2-40B4-BE49-F238E27FC236}">
                <a16:creationId xmlns:a16="http://schemas.microsoft.com/office/drawing/2014/main" id="{BD1D45A2-78C3-4922-B259-C656A22DF1CF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Hình ảnh 4" descr="Ảnh có chứa thiết bị điện tử, mạch&#10;&#10;Mô tả được tạo tự động">
            <a:extLst>
              <a:ext uri="{FF2B5EF4-FFF2-40B4-BE49-F238E27FC236}">
                <a16:creationId xmlns:a16="http://schemas.microsoft.com/office/drawing/2014/main" id="{93F81053-8230-4CA1-A7DE-D9A4539AE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24250" y="506061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6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6B63B457-E835-4C88-BD14-B9F2BD57A12B}"/>
              </a:ext>
            </a:extLst>
          </p:cNvPr>
          <p:cNvSpPr/>
          <p:nvPr/>
        </p:nvSpPr>
        <p:spPr>
          <a:xfrm>
            <a:off x="6066367" y="0"/>
            <a:ext cx="592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460BE0EA-EBF1-4E93-B72F-7CE3622A41C7}"/>
              </a:ext>
            </a:extLst>
          </p:cNvPr>
          <p:cNvSpPr/>
          <p:nvPr/>
        </p:nvSpPr>
        <p:spPr>
          <a:xfrm>
            <a:off x="5979583" y="1136386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1CC67377-AD20-4F9F-A243-564ED323C4FD}"/>
              </a:ext>
            </a:extLst>
          </p:cNvPr>
          <p:cNvCxnSpPr>
            <a:cxnSpLocks/>
          </p:cNvCxnSpPr>
          <p:nvPr/>
        </p:nvCxnSpPr>
        <p:spPr>
          <a:xfrm>
            <a:off x="1109134" y="1272248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8BD072BC-CB8C-4DF6-98A6-2A53FE38B952}"/>
              </a:ext>
            </a:extLst>
          </p:cNvPr>
          <p:cNvCxnSpPr>
            <a:cxnSpLocks/>
          </p:cNvCxnSpPr>
          <p:nvPr/>
        </p:nvCxnSpPr>
        <p:spPr>
          <a:xfrm>
            <a:off x="4580468" y="2684727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728F5020-F06A-4276-B83C-F4D2092F8B6A}"/>
              </a:ext>
            </a:extLst>
          </p:cNvPr>
          <p:cNvCxnSpPr>
            <a:cxnSpLocks/>
          </p:cNvCxnSpPr>
          <p:nvPr/>
        </p:nvCxnSpPr>
        <p:spPr>
          <a:xfrm>
            <a:off x="4580468" y="5604140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663F0F54-A890-4627-B202-9A9F217DEB36}"/>
              </a:ext>
            </a:extLst>
          </p:cNvPr>
          <p:cNvCxnSpPr>
            <a:cxnSpLocks/>
          </p:cNvCxnSpPr>
          <p:nvPr/>
        </p:nvCxnSpPr>
        <p:spPr>
          <a:xfrm>
            <a:off x="990601" y="4098263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BA691013-DE46-4E60-9236-87B5E17C2A0F}"/>
              </a:ext>
            </a:extLst>
          </p:cNvPr>
          <p:cNvSpPr txBox="1"/>
          <p:nvPr/>
        </p:nvSpPr>
        <p:spPr>
          <a:xfrm>
            <a:off x="3677697" y="61072"/>
            <a:ext cx="1258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About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8ED6B838-BE24-4B5D-8077-035B875D4357}"/>
              </a:ext>
            </a:extLst>
          </p:cNvPr>
          <p:cNvSpPr txBox="1"/>
          <p:nvPr/>
        </p:nvSpPr>
        <p:spPr>
          <a:xfrm>
            <a:off x="6422571" y="1339583"/>
            <a:ext cx="2560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API Support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B6E29067-F268-4796-92E5-ED82161603FF}"/>
              </a:ext>
            </a:extLst>
          </p:cNvPr>
          <p:cNvSpPr txBox="1"/>
          <p:nvPr/>
        </p:nvSpPr>
        <p:spPr>
          <a:xfrm>
            <a:off x="3677696" y="2803655"/>
            <a:ext cx="2187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Hard ware</a:t>
            </a: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805EC95B-7551-4548-95F4-8B14C2BDEE5C}"/>
              </a:ext>
            </a:extLst>
          </p:cNvPr>
          <p:cNvSpPr txBox="1"/>
          <p:nvPr/>
        </p:nvSpPr>
        <p:spPr>
          <a:xfrm>
            <a:off x="6311474" y="4338849"/>
            <a:ext cx="1888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Result</a:t>
            </a:r>
          </a:p>
        </p:txBody>
      </p:sp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id="{9A56A38A-FE98-4014-83D6-ED49740E3880}"/>
              </a:ext>
            </a:extLst>
          </p:cNvPr>
          <p:cNvCxnSpPr/>
          <p:nvPr/>
        </p:nvCxnSpPr>
        <p:spPr>
          <a:xfrm>
            <a:off x="3677697" y="281354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Đường nối Thẳng 21">
            <a:extLst>
              <a:ext uri="{FF2B5EF4-FFF2-40B4-BE49-F238E27FC236}">
                <a16:creationId xmlns:a16="http://schemas.microsoft.com/office/drawing/2014/main" id="{56F1EAC6-ECEF-49C2-BBE3-2DA22DDBF8F5}"/>
              </a:ext>
            </a:extLst>
          </p:cNvPr>
          <p:cNvCxnSpPr/>
          <p:nvPr/>
        </p:nvCxnSpPr>
        <p:spPr>
          <a:xfrm>
            <a:off x="6422572" y="1629508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Đường nối Thẳng 22">
            <a:extLst>
              <a:ext uri="{FF2B5EF4-FFF2-40B4-BE49-F238E27FC236}">
                <a16:creationId xmlns:a16="http://schemas.microsoft.com/office/drawing/2014/main" id="{0F79A9A0-63B4-4916-A261-D42CEAE21E71}"/>
              </a:ext>
            </a:extLst>
          </p:cNvPr>
          <p:cNvCxnSpPr/>
          <p:nvPr/>
        </p:nvCxnSpPr>
        <p:spPr>
          <a:xfrm>
            <a:off x="3677697" y="3074131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Đường nối Thẳng 23">
            <a:extLst>
              <a:ext uri="{FF2B5EF4-FFF2-40B4-BE49-F238E27FC236}">
                <a16:creationId xmlns:a16="http://schemas.microsoft.com/office/drawing/2014/main" id="{3B8C4DB3-4907-4D58-96BA-8CA42083C935}"/>
              </a:ext>
            </a:extLst>
          </p:cNvPr>
          <p:cNvCxnSpPr/>
          <p:nvPr/>
        </p:nvCxnSpPr>
        <p:spPr>
          <a:xfrm>
            <a:off x="6341067" y="4631237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14C6E636-D1C9-410F-80CE-E84E26834F4A}"/>
              </a:ext>
            </a:extLst>
          </p:cNvPr>
          <p:cNvSpPr txBox="1"/>
          <p:nvPr/>
        </p:nvSpPr>
        <p:spPr>
          <a:xfrm>
            <a:off x="3677696" y="526252"/>
            <a:ext cx="229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Team Member and Project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Requiment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755D4EC0-045D-4A99-A2F8-0032E85CC2EF}"/>
              </a:ext>
            </a:extLst>
          </p:cNvPr>
          <p:cNvSpPr txBox="1"/>
          <p:nvPr/>
        </p:nvSpPr>
        <p:spPr>
          <a:xfrm>
            <a:off x="6422571" y="1787881"/>
            <a:ext cx="229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Design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flowchar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Decription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feature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AB7745EF-0EEA-4E51-BCD6-13AA64B359C2}"/>
              </a:ext>
            </a:extLst>
          </p:cNvPr>
          <p:cNvSpPr txBox="1"/>
          <p:nvPr/>
        </p:nvSpPr>
        <p:spPr>
          <a:xfrm>
            <a:off x="3677696" y="3401258"/>
            <a:ext cx="2447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Schematic and PCB Design</a:t>
            </a:r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F53AE9FE-E128-478F-9B74-5A9A1DE07F0C}"/>
              </a:ext>
            </a:extLst>
          </p:cNvPr>
          <p:cNvSpPr txBox="1"/>
          <p:nvPr/>
        </p:nvSpPr>
        <p:spPr>
          <a:xfrm>
            <a:off x="6331004" y="4859160"/>
            <a:ext cx="2793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Debugging and Report</a:t>
            </a:r>
          </a:p>
        </p:txBody>
      </p:sp>
      <p:sp>
        <p:nvSpPr>
          <p:cNvPr id="31" name="Hình Bầu dục 30">
            <a:extLst>
              <a:ext uri="{FF2B5EF4-FFF2-40B4-BE49-F238E27FC236}">
                <a16:creationId xmlns:a16="http://schemas.microsoft.com/office/drawing/2014/main" id="{0293B810-4CD7-4E71-A4CC-D1D32B002BE0}"/>
              </a:ext>
            </a:extLst>
          </p:cNvPr>
          <p:cNvSpPr/>
          <p:nvPr/>
        </p:nvSpPr>
        <p:spPr>
          <a:xfrm>
            <a:off x="5980125" y="2585062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ình Bầu dục 31">
            <a:extLst>
              <a:ext uri="{FF2B5EF4-FFF2-40B4-BE49-F238E27FC236}">
                <a16:creationId xmlns:a16="http://schemas.microsoft.com/office/drawing/2014/main" id="{292ACCDD-A5B5-4897-B513-24108EA8290B}"/>
              </a:ext>
            </a:extLst>
          </p:cNvPr>
          <p:cNvSpPr/>
          <p:nvPr/>
        </p:nvSpPr>
        <p:spPr>
          <a:xfrm>
            <a:off x="5974685" y="3996484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ình Bầu dục 32">
            <a:extLst>
              <a:ext uri="{FF2B5EF4-FFF2-40B4-BE49-F238E27FC236}">
                <a16:creationId xmlns:a16="http://schemas.microsoft.com/office/drawing/2014/main" id="{B1DD6A92-0EB0-4043-892D-3DD2F564FBD1}"/>
              </a:ext>
            </a:extLst>
          </p:cNvPr>
          <p:cNvSpPr/>
          <p:nvPr/>
        </p:nvSpPr>
        <p:spPr>
          <a:xfrm>
            <a:off x="5974685" y="5486269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8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/>
      <p:bldP spid="16" grpId="0"/>
      <p:bldP spid="17" grpId="0"/>
      <p:bldP spid="18" grpId="0"/>
      <p:bldP spid="26" grpId="0"/>
      <p:bldP spid="27" grpId="0"/>
      <p:bldP spid="28" grpId="0"/>
      <p:bldP spid="29" grpId="0"/>
      <p:bldP spid="31" grpId="0" animBg="1"/>
      <p:bldP spid="32" grpId="0" animBg="1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0" y="0"/>
            <a:ext cx="4009292" cy="1241768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663F0F54-A890-4627-B202-9A9F217DEB36}"/>
              </a:ext>
            </a:extLst>
          </p:cNvPr>
          <p:cNvCxnSpPr>
            <a:cxnSpLocks/>
          </p:cNvCxnSpPr>
          <p:nvPr/>
        </p:nvCxnSpPr>
        <p:spPr>
          <a:xfrm flipV="1">
            <a:off x="4180114" y="0"/>
            <a:ext cx="653143" cy="124357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Nhóm 1">
            <a:extLst>
              <a:ext uri="{FF2B5EF4-FFF2-40B4-BE49-F238E27FC236}">
                <a16:creationId xmlns:a16="http://schemas.microsoft.com/office/drawing/2014/main" id="{102EE70B-4105-4A73-8961-BA61086B69ED}"/>
              </a:ext>
            </a:extLst>
          </p:cNvPr>
          <p:cNvGrpSpPr/>
          <p:nvPr/>
        </p:nvGrpSpPr>
        <p:grpSpPr>
          <a:xfrm>
            <a:off x="160773" y="-100319"/>
            <a:ext cx="2447934" cy="1125508"/>
            <a:chOff x="3677696" y="2803655"/>
            <a:chExt cx="2447934" cy="1125508"/>
          </a:xfrm>
        </p:grpSpPr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id="{B6E29067-F268-4796-92E5-ED82161603FF}"/>
                </a:ext>
              </a:extLst>
            </p:cNvPr>
            <p:cNvSpPr txBox="1"/>
            <p:nvPr/>
          </p:nvSpPr>
          <p:spPr>
            <a:xfrm>
              <a:off x="3677696" y="2803655"/>
              <a:ext cx="21874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Result</a:t>
              </a:r>
            </a:p>
          </p:txBody>
        </p:sp>
        <p:cxnSp>
          <p:nvCxnSpPr>
            <p:cNvPr id="23" name="Đường nối Thẳng 22">
              <a:extLst>
                <a:ext uri="{FF2B5EF4-FFF2-40B4-BE49-F238E27FC236}">
                  <a16:creationId xmlns:a16="http://schemas.microsoft.com/office/drawing/2014/main" id="{0F79A9A0-63B4-4916-A261-D42CEAE21E71}"/>
                </a:ext>
              </a:extLst>
            </p:cNvPr>
            <p:cNvCxnSpPr/>
            <p:nvPr/>
          </p:nvCxnSpPr>
          <p:spPr>
            <a:xfrm>
              <a:off x="3677697" y="3074131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Hộp Văn bản 27">
              <a:extLst>
                <a:ext uri="{FF2B5EF4-FFF2-40B4-BE49-F238E27FC236}">
                  <a16:creationId xmlns:a16="http://schemas.microsoft.com/office/drawing/2014/main" id="{AB7745EF-0EEA-4E51-BCD6-13AA64B359C2}"/>
                </a:ext>
              </a:extLst>
            </p:cNvPr>
            <p:cNvSpPr txBox="1"/>
            <p:nvPr/>
          </p:nvSpPr>
          <p:spPr>
            <a:xfrm>
              <a:off x="3677696" y="3401258"/>
              <a:ext cx="2447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5" name="Hình bình hành 24">
            <a:extLst>
              <a:ext uri="{FF2B5EF4-FFF2-40B4-BE49-F238E27FC236}">
                <a16:creationId xmlns:a16="http://schemas.microsoft.com/office/drawing/2014/main" id="{41160E0F-73AD-4955-B938-CA3ACAEF8AAF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1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Nhóm 40">
            <a:extLst>
              <a:ext uri="{FF2B5EF4-FFF2-40B4-BE49-F238E27FC236}">
                <a16:creationId xmlns:a16="http://schemas.microsoft.com/office/drawing/2014/main" id="{CA82CB99-2184-4923-97BA-60D6FC66E8E6}"/>
              </a:ext>
            </a:extLst>
          </p:cNvPr>
          <p:cNvGrpSpPr/>
          <p:nvPr/>
        </p:nvGrpSpPr>
        <p:grpSpPr>
          <a:xfrm>
            <a:off x="-3543578" y="1394350"/>
            <a:ext cx="3505200" cy="950917"/>
            <a:chOff x="0" y="-6885"/>
            <a:chExt cx="3505200" cy="950917"/>
          </a:xfrm>
        </p:grpSpPr>
        <p:sp>
          <p:nvSpPr>
            <p:cNvPr id="4" name="Hình chữ nhật 3">
              <a:extLst>
                <a:ext uri="{FF2B5EF4-FFF2-40B4-BE49-F238E27FC236}">
                  <a16:creationId xmlns:a16="http://schemas.microsoft.com/office/drawing/2014/main" id="{BE10A40D-8E8A-4868-BD10-07301F8E19BE}"/>
                </a:ext>
              </a:extLst>
            </p:cNvPr>
            <p:cNvSpPr/>
            <p:nvPr/>
          </p:nvSpPr>
          <p:spPr>
            <a:xfrm>
              <a:off x="0" y="0"/>
              <a:ext cx="558801" cy="6519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Hình bình hành 4">
              <a:extLst>
                <a:ext uri="{FF2B5EF4-FFF2-40B4-BE49-F238E27FC236}">
                  <a16:creationId xmlns:a16="http://schemas.microsoft.com/office/drawing/2014/main" id="{F30D6E9B-D8E0-4531-A126-D542706A9626}"/>
                </a:ext>
              </a:extLst>
            </p:cNvPr>
            <p:cNvSpPr/>
            <p:nvPr/>
          </p:nvSpPr>
          <p:spPr>
            <a:xfrm rot="5400000">
              <a:off x="368300" y="183615"/>
              <a:ext cx="939800" cy="558800"/>
            </a:xfrm>
            <a:prstGeom prst="parallelogram">
              <a:avLst>
                <a:gd name="adj" fmla="val 51852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ình chữ nhật 5">
              <a:extLst>
                <a:ext uri="{FF2B5EF4-FFF2-40B4-BE49-F238E27FC236}">
                  <a16:creationId xmlns:a16="http://schemas.microsoft.com/office/drawing/2014/main" id="{3BF6C057-4FF7-45BA-9C64-2C1A689AA04D}"/>
                </a:ext>
              </a:extLst>
            </p:cNvPr>
            <p:cNvSpPr/>
            <p:nvPr/>
          </p:nvSpPr>
          <p:spPr>
            <a:xfrm>
              <a:off x="1117601" y="292099"/>
              <a:ext cx="2387599" cy="6519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SPI Driver</a:t>
              </a:r>
            </a:p>
          </p:txBody>
        </p:sp>
      </p:grp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F50070EF-1BE8-4BFA-B967-C989DC288EF7}"/>
              </a:ext>
            </a:extLst>
          </p:cNvPr>
          <p:cNvSpPr/>
          <p:nvPr/>
        </p:nvSpPr>
        <p:spPr>
          <a:xfrm>
            <a:off x="5848500" y="1468963"/>
            <a:ext cx="601137" cy="60113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3994DFF3-5A60-4CD7-B994-3037A5279321}"/>
              </a:ext>
            </a:extLst>
          </p:cNvPr>
          <p:cNvSpPr/>
          <p:nvPr/>
        </p:nvSpPr>
        <p:spPr>
          <a:xfrm>
            <a:off x="8519110" y="4466167"/>
            <a:ext cx="1517941" cy="158326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251D8F40-C258-46EA-BD6C-065E7CB7B29B}"/>
              </a:ext>
            </a:extLst>
          </p:cNvPr>
          <p:cNvSpPr/>
          <p:nvPr/>
        </p:nvSpPr>
        <p:spPr>
          <a:xfrm>
            <a:off x="9038834" y="2470149"/>
            <a:ext cx="778934" cy="778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F66E7B7B-DB87-4CAC-AF63-10ADB6AAA520}"/>
              </a:ext>
            </a:extLst>
          </p:cNvPr>
          <p:cNvSpPr/>
          <p:nvPr/>
        </p:nvSpPr>
        <p:spPr>
          <a:xfrm>
            <a:off x="6892401" y="4432300"/>
            <a:ext cx="584200" cy="62653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C34C478A-77AC-4F85-BED7-ACC091D09F88}"/>
              </a:ext>
            </a:extLst>
          </p:cNvPr>
          <p:cNvSpPr/>
          <p:nvPr/>
        </p:nvSpPr>
        <p:spPr>
          <a:xfrm>
            <a:off x="5186713" y="3994879"/>
            <a:ext cx="661787" cy="6617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Hình Bầu dục 14">
            <a:extLst>
              <a:ext uri="{FF2B5EF4-FFF2-40B4-BE49-F238E27FC236}">
                <a16:creationId xmlns:a16="http://schemas.microsoft.com/office/drawing/2014/main" id="{60B1A823-9BEB-41B1-B929-A096B9C19A90}"/>
              </a:ext>
            </a:extLst>
          </p:cNvPr>
          <p:cNvSpPr/>
          <p:nvPr/>
        </p:nvSpPr>
        <p:spPr>
          <a:xfrm>
            <a:off x="8051799" y="872065"/>
            <a:ext cx="364067" cy="3640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Nhóm 41">
            <a:extLst>
              <a:ext uri="{FF2B5EF4-FFF2-40B4-BE49-F238E27FC236}">
                <a16:creationId xmlns:a16="http://schemas.microsoft.com/office/drawing/2014/main" id="{9A388AE1-9561-43E3-A75D-1DD2BB76C2C1}"/>
              </a:ext>
            </a:extLst>
          </p:cNvPr>
          <p:cNvGrpSpPr/>
          <p:nvPr/>
        </p:nvGrpSpPr>
        <p:grpSpPr>
          <a:xfrm>
            <a:off x="-3543578" y="2067985"/>
            <a:ext cx="3505200" cy="944032"/>
            <a:chOff x="0" y="666750"/>
            <a:chExt cx="3505200" cy="944032"/>
          </a:xfrm>
        </p:grpSpPr>
        <p:sp>
          <p:nvSpPr>
            <p:cNvPr id="18" name="Hình chữ nhật 17">
              <a:extLst>
                <a:ext uri="{FF2B5EF4-FFF2-40B4-BE49-F238E27FC236}">
                  <a16:creationId xmlns:a16="http://schemas.microsoft.com/office/drawing/2014/main" id="{F8ACB3F3-3BFC-4A7B-AF92-06652BB89444}"/>
                </a:ext>
              </a:extLst>
            </p:cNvPr>
            <p:cNvSpPr/>
            <p:nvPr/>
          </p:nvSpPr>
          <p:spPr>
            <a:xfrm>
              <a:off x="0" y="666750"/>
              <a:ext cx="558801" cy="6519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ình bình hành 18">
              <a:extLst>
                <a:ext uri="{FF2B5EF4-FFF2-40B4-BE49-F238E27FC236}">
                  <a16:creationId xmlns:a16="http://schemas.microsoft.com/office/drawing/2014/main" id="{6D3FBB42-B33C-4F90-8F9F-3DA47BE810F4}"/>
                </a:ext>
              </a:extLst>
            </p:cNvPr>
            <p:cNvSpPr/>
            <p:nvPr/>
          </p:nvSpPr>
          <p:spPr>
            <a:xfrm rot="5400000">
              <a:off x="368301" y="857250"/>
              <a:ext cx="939800" cy="558800"/>
            </a:xfrm>
            <a:prstGeom prst="parallelogram">
              <a:avLst>
                <a:gd name="adj" fmla="val 51852"/>
              </a:avLst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ình chữ nhật 19">
              <a:extLst>
                <a:ext uri="{FF2B5EF4-FFF2-40B4-BE49-F238E27FC236}">
                  <a16:creationId xmlns:a16="http://schemas.microsoft.com/office/drawing/2014/main" id="{07DBFC0B-C920-44D5-9DE2-74C0F3450DEB}"/>
                </a:ext>
              </a:extLst>
            </p:cNvPr>
            <p:cNvSpPr/>
            <p:nvPr/>
          </p:nvSpPr>
          <p:spPr>
            <a:xfrm>
              <a:off x="1117601" y="958849"/>
              <a:ext cx="2387599" cy="6519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Testing Documentation</a:t>
              </a:r>
            </a:p>
          </p:txBody>
        </p:sp>
      </p:grpSp>
      <p:grpSp>
        <p:nvGrpSpPr>
          <p:cNvPr id="43" name="Nhóm 42">
            <a:extLst>
              <a:ext uri="{FF2B5EF4-FFF2-40B4-BE49-F238E27FC236}">
                <a16:creationId xmlns:a16="http://schemas.microsoft.com/office/drawing/2014/main" id="{856A38EB-E03A-4BEB-8C96-2BB26AD66351}"/>
              </a:ext>
            </a:extLst>
          </p:cNvPr>
          <p:cNvGrpSpPr/>
          <p:nvPr/>
        </p:nvGrpSpPr>
        <p:grpSpPr>
          <a:xfrm>
            <a:off x="-3543578" y="2763610"/>
            <a:ext cx="3505200" cy="944032"/>
            <a:chOff x="0" y="1333500"/>
            <a:chExt cx="3505200" cy="944032"/>
          </a:xfrm>
        </p:grpSpPr>
        <p:sp>
          <p:nvSpPr>
            <p:cNvPr id="22" name="Hình chữ nhật 21">
              <a:extLst>
                <a:ext uri="{FF2B5EF4-FFF2-40B4-BE49-F238E27FC236}">
                  <a16:creationId xmlns:a16="http://schemas.microsoft.com/office/drawing/2014/main" id="{41066FE2-D258-4D38-B026-7A429DC7AC51}"/>
                </a:ext>
              </a:extLst>
            </p:cNvPr>
            <p:cNvSpPr/>
            <p:nvPr/>
          </p:nvSpPr>
          <p:spPr>
            <a:xfrm>
              <a:off x="0" y="1333500"/>
              <a:ext cx="558801" cy="6519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Hình bình hành 22">
              <a:extLst>
                <a:ext uri="{FF2B5EF4-FFF2-40B4-BE49-F238E27FC236}">
                  <a16:creationId xmlns:a16="http://schemas.microsoft.com/office/drawing/2014/main" id="{B6585417-CE52-49CB-99F3-554A8FABE544}"/>
                </a:ext>
              </a:extLst>
            </p:cNvPr>
            <p:cNvSpPr/>
            <p:nvPr/>
          </p:nvSpPr>
          <p:spPr>
            <a:xfrm rot="5400000">
              <a:off x="368301" y="1524000"/>
              <a:ext cx="939800" cy="558800"/>
            </a:xfrm>
            <a:prstGeom prst="parallelogram">
              <a:avLst>
                <a:gd name="adj" fmla="val 51852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Hình chữ nhật 23">
              <a:extLst>
                <a:ext uri="{FF2B5EF4-FFF2-40B4-BE49-F238E27FC236}">
                  <a16:creationId xmlns:a16="http://schemas.microsoft.com/office/drawing/2014/main" id="{E1D82C28-6815-4D52-89E7-BA7A8101107F}"/>
                </a:ext>
              </a:extLst>
            </p:cNvPr>
            <p:cNvSpPr/>
            <p:nvPr/>
          </p:nvSpPr>
          <p:spPr>
            <a:xfrm>
              <a:off x="1117601" y="1625599"/>
              <a:ext cx="2387599" cy="6519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Document Specification</a:t>
              </a:r>
            </a:p>
          </p:txBody>
        </p:sp>
      </p:grpSp>
      <p:pic>
        <p:nvPicPr>
          <p:cNvPr id="55" name="Hình ảnh 54">
            <a:extLst>
              <a:ext uri="{FF2B5EF4-FFF2-40B4-BE49-F238E27FC236}">
                <a16:creationId xmlns:a16="http://schemas.microsoft.com/office/drawing/2014/main" id="{1557C6E7-056A-4FA7-87DA-A80B0CE7F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8790" y1="14274" x2="27137" y2="30121"/>
                        <a14:foregroundMark x1="27137" y1="30121" x2="18911" y2="41048"/>
                        <a14:foregroundMark x1="18911" y1="41048" x2="23669" y2="54113"/>
                        <a14:foregroundMark x1="23669" y1="54113" x2="43024" y2="72984"/>
                        <a14:foregroundMark x1="43024" y1="72984" x2="55887" y2="75806"/>
                        <a14:foregroundMark x1="55887" y1="75806" x2="81734" y2="44556"/>
                        <a14:foregroundMark x1="81734" y1="44556" x2="50766" y2="14798"/>
                        <a14:foregroundMark x1="50766" y1="14798" x2="49637" y2="14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235" y="2235665"/>
            <a:ext cx="2252188" cy="2252188"/>
          </a:xfrm>
          <a:prstGeom prst="rect">
            <a:avLst/>
          </a:prstGeom>
        </p:spPr>
      </p:pic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9F09D451-49DB-4D4E-A8CF-B3E27321377B}"/>
              </a:ext>
            </a:extLst>
          </p:cNvPr>
          <p:cNvCxnSpPr/>
          <p:nvPr/>
        </p:nvCxnSpPr>
        <p:spPr>
          <a:xfrm>
            <a:off x="6449637" y="2070100"/>
            <a:ext cx="662363" cy="639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8E684AFB-EC67-4402-A3F6-224406B4FA9A}"/>
              </a:ext>
            </a:extLst>
          </p:cNvPr>
          <p:cNvCxnSpPr>
            <a:cxnSpLocks/>
          </p:cNvCxnSpPr>
          <p:nvPr/>
        </p:nvCxnSpPr>
        <p:spPr>
          <a:xfrm flipH="1">
            <a:off x="7975600" y="1337733"/>
            <a:ext cx="203201" cy="1007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Đường nối Thẳng 25">
            <a:extLst>
              <a:ext uri="{FF2B5EF4-FFF2-40B4-BE49-F238E27FC236}">
                <a16:creationId xmlns:a16="http://schemas.microsoft.com/office/drawing/2014/main" id="{9E4DB3C6-858C-4B50-A625-C02E87C57C38}"/>
              </a:ext>
            </a:extLst>
          </p:cNvPr>
          <p:cNvCxnSpPr>
            <a:cxnSpLocks/>
          </p:cNvCxnSpPr>
          <p:nvPr/>
        </p:nvCxnSpPr>
        <p:spPr>
          <a:xfrm flipV="1">
            <a:off x="8415866" y="2963333"/>
            <a:ext cx="558801" cy="12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Đường nối Thẳng 27">
            <a:extLst>
              <a:ext uri="{FF2B5EF4-FFF2-40B4-BE49-F238E27FC236}">
                <a16:creationId xmlns:a16="http://schemas.microsoft.com/office/drawing/2014/main" id="{F6FBD4A1-9D24-4563-A7AC-5B8D3C34A11E}"/>
              </a:ext>
            </a:extLst>
          </p:cNvPr>
          <p:cNvCxnSpPr/>
          <p:nvPr/>
        </p:nvCxnSpPr>
        <p:spPr>
          <a:xfrm flipV="1">
            <a:off x="5848500" y="3445933"/>
            <a:ext cx="1043901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Đường nối Thẳng 29">
            <a:extLst>
              <a:ext uri="{FF2B5EF4-FFF2-40B4-BE49-F238E27FC236}">
                <a16:creationId xmlns:a16="http://schemas.microsoft.com/office/drawing/2014/main" id="{F52F4BF2-2DE6-4343-9477-D5D67001E0A7}"/>
              </a:ext>
            </a:extLst>
          </p:cNvPr>
          <p:cNvCxnSpPr>
            <a:cxnSpLocks/>
          </p:cNvCxnSpPr>
          <p:nvPr/>
        </p:nvCxnSpPr>
        <p:spPr>
          <a:xfrm flipV="1">
            <a:off x="7340600" y="3835400"/>
            <a:ext cx="136001" cy="533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Đường nối Thẳng 31">
            <a:extLst>
              <a:ext uri="{FF2B5EF4-FFF2-40B4-BE49-F238E27FC236}">
                <a16:creationId xmlns:a16="http://schemas.microsoft.com/office/drawing/2014/main" id="{0340EF12-DD51-4E6B-AE04-B0B2888DC157}"/>
              </a:ext>
            </a:extLst>
          </p:cNvPr>
          <p:cNvCxnSpPr/>
          <p:nvPr/>
        </p:nvCxnSpPr>
        <p:spPr>
          <a:xfrm flipH="1" flipV="1">
            <a:off x="8178801" y="3750733"/>
            <a:ext cx="651932" cy="737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4967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4 -0.0037 L 0.28816 -0.00301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44" y="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3.7037E-7 L 0.28972 0.0044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92" y="20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7.40741E-7 L 0.28894 0.01389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3" y="694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6B63B457-E835-4C88-BD14-B9F2BD57A12B}"/>
              </a:ext>
            </a:extLst>
          </p:cNvPr>
          <p:cNvSpPr/>
          <p:nvPr/>
        </p:nvSpPr>
        <p:spPr>
          <a:xfrm>
            <a:off x="6066367" y="0"/>
            <a:ext cx="592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460BE0EA-EBF1-4E93-B72F-7CE3622A41C7}"/>
              </a:ext>
            </a:extLst>
          </p:cNvPr>
          <p:cNvSpPr/>
          <p:nvPr/>
        </p:nvSpPr>
        <p:spPr>
          <a:xfrm>
            <a:off x="5979583" y="1136386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1CC67377-AD20-4F9F-A243-564ED323C4FD}"/>
              </a:ext>
            </a:extLst>
          </p:cNvPr>
          <p:cNvCxnSpPr>
            <a:cxnSpLocks/>
          </p:cNvCxnSpPr>
          <p:nvPr/>
        </p:nvCxnSpPr>
        <p:spPr>
          <a:xfrm>
            <a:off x="1109134" y="1272248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8BD072BC-CB8C-4DF6-98A6-2A53FE38B952}"/>
              </a:ext>
            </a:extLst>
          </p:cNvPr>
          <p:cNvCxnSpPr>
            <a:cxnSpLocks/>
          </p:cNvCxnSpPr>
          <p:nvPr/>
        </p:nvCxnSpPr>
        <p:spPr>
          <a:xfrm>
            <a:off x="4580468" y="2684727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728F5020-F06A-4276-B83C-F4D2092F8B6A}"/>
              </a:ext>
            </a:extLst>
          </p:cNvPr>
          <p:cNvCxnSpPr>
            <a:cxnSpLocks/>
          </p:cNvCxnSpPr>
          <p:nvPr/>
        </p:nvCxnSpPr>
        <p:spPr>
          <a:xfrm>
            <a:off x="4580468" y="5604140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663F0F54-A890-4627-B202-9A9F217DEB36}"/>
              </a:ext>
            </a:extLst>
          </p:cNvPr>
          <p:cNvCxnSpPr>
            <a:cxnSpLocks/>
          </p:cNvCxnSpPr>
          <p:nvPr/>
        </p:nvCxnSpPr>
        <p:spPr>
          <a:xfrm>
            <a:off x="990601" y="4098263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BA691013-DE46-4E60-9236-87B5E17C2A0F}"/>
              </a:ext>
            </a:extLst>
          </p:cNvPr>
          <p:cNvSpPr txBox="1"/>
          <p:nvPr/>
        </p:nvSpPr>
        <p:spPr>
          <a:xfrm>
            <a:off x="3677697" y="61072"/>
            <a:ext cx="1258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About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8ED6B838-BE24-4B5D-8077-035B875D4357}"/>
              </a:ext>
            </a:extLst>
          </p:cNvPr>
          <p:cNvSpPr txBox="1"/>
          <p:nvPr/>
        </p:nvSpPr>
        <p:spPr>
          <a:xfrm>
            <a:off x="6422571" y="1339583"/>
            <a:ext cx="2560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API Support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B6E29067-F268-4796-92E5-ED82161603FF}"/>
              </a:ext>
            </a:extLst>
          </p:cNvPr>
          <p:cNvSpPr txBox="1"/>
          <p:nvPr/>
        </p:nvSpPr>
        <p:spPr>
          <a:xfrm>
            <a:off x="3677696" y="2803655"/>
            <a:ext cx="2187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Hard ware</a:t>
            </a: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805EC95B-7551-4548-95F4-8B14C2BDEE5C}"/>
              </a:ext>
            </a:extLst>
          </p:cNvPr>
          <p:cNvSpPr txBox="1"/>
          <p:nvPr/>
        </p:nvSpPr>
        <p:spPr>
          <a:xfrm>
            <a:off x="6311474" y="4338849"/>
            <a:ext cx="1888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Result</a:t>
            </a:r>
          </a:p>
        </p:txBody>
      </p:sp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id="{9A56A38A-FE98-4014-83D6-ED49740E3880}"/>
              </a:ext>
            </a:extLst>
          </p:cNvPr>
          <p:cNvCxnSpPr/>
          <p:nvPr/>
        </p:nvCxnSpPr>
        <p:spPr>
          <a:xfrm>
            <a:off x="3677697" y="281354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Đường nối Thẳng 21">
            <a:extLst>
              <a:ext uri="{FF2B5EF4-FFF2-40B4-BE49-F238E27FC236}">
                <a16:creationId xmlns:a16="http://schemas.microsoft.com/office/drawing/2014/main" id="{56F1EAC6-ECEF-49C2-BBE3-2DA22DDBF8F5}"/>
              </a:ext>
            </a:extLst>
          </p:cNvPr>
          <p:cNvCxnSpPr/>
          <p:nvPr/>
        </p:nvCxnSpPr>
        <p:spPr>
          <a:xfrm>
            <a:off x="6422572" y="1629508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Đường nối Thẳng 22">
            <a:extLst>
              <a:ext uri="{FF2B5EF4-FFF2-40B4-BE49-F238E27FC236}">
                <a16:creationId xmlns:a16="http://schemas.microsoft.com/office/drawing/2014/main" id="{0F79A9A0-63B4-4916-A261-D42CEAE21E71}"/>
              </a:ext>
            </a:extLst>
          </p:cNvPr>
          <p:cNvCxnSpPr/>
          <p:nvPr/>
        </p:nvCxnSpPr>
        <p:spPr>
          <a:xfrm>
            <a:off x="3677697" y="3074131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Đường nối Thẳng 23">
            <a:extLst>
              <a:ext uri="{FF2B5EF4-FFF2-40B4-BE49-F238E27FC236}">
                <a16:creationId xmlns:a16="http://schemas.microsoft.com/office/drawing/2014/main" id="{3B8C4DB3-4907-4D58-96BA-8CA42083C935}"/>
              </a:ext>
            </a:extLst>
          </p:cNvPr>
          <p:cNvCxnSpPr/>
          <p:nvPr/>
        </p:nvCxnSpPr>
        <p:spPr>
          <a:xfrm>
            <a:off x="6341067" y="4631237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14C6E636-D1C9-410F-80CE-E84E26834F4A}"/>
              </a:ext>
            </a:extLst>
          </p:cNvPr>
          <p:cNvSpPr txBox="1"/>
          <p:nvPr/>
        </p:nvSpPr>
        <p:spPr>
          <a:xfrm>
            <a:off x="3677696" y="526252"/>
            <a:ext cx="229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Team Member and Project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Requiment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755D4EC0-045D-4A99-A2F8-0032E85CC2EF}"/>
              </a:ext>
            </a:extLst>
          </p:cNvPr>
          <p:cNvSpPr txBox="1"/>
          <p:nvPr/>
        </p:nvSpPr>
        <p:spPr>
          <a:xfrm>
            <a:off x="6422571" y="1787881"/>
            <a:ext cx="229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Design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flowchar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Decription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feature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AB7745EF-0EEA-4E51-BCD6-13AA64B359C2}"/>
              </a:ext>
            </a:extLst>
          </p:cNvPr>
          <p:cNvSpPr txBox="1"/>
          <p:nvPr/>
        </p:nvSpPr>
        <p:spPr>
          <a:xfrm>
            <a:off x="3677696" y="3401258"/>
            <a:ext cx="2447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Schematic and PCB Design</a:t>
            </a:r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F53AE9FE-E128-478F-9B74-5A9A1DE07F0C}"/>
              </a:ext>
            </a:extLst>
          </p:cNvPr>
          <p:cNvSpPr txBox="1"/>
          <p:nvPr/>
        </p:nvSpPr>
        <p:spPr>
          <a:xfrm>
            <a:off x="6331004" y="4859160"/>
            <a:ext cx="2793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Debugging and Report</a:t>
            </a:r>
          </a:p>
        </p:txBody>
      </p:sp>
      <p:sp>
        <p:nvSpPr>
          <p:cNvPr id="31" name="Hình Bầu dục 30">
            <a:extLst>
              <a:ext uri="{FF2B5EF4-FFF2-40B4-BE49-F238E27FC236}">
                <a16:creationId xmlns:a16="http://schemas.microsoft.com/office/drawing/2014/main" id="{0293B810-4CD7-4E71-A4CC-D1D32B002BE0}"/>
              </a:ext>
            </a:extLst>
          </p:cNvPr>
          <p:cNvSpPr/>
          <p:nvPr/>
        </p:nvSpPr>
        <p:spPr>
          <a:xfrm>
            <a:off x="5980125" y="2585062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ình Bầu dục 31">
            <a:extLst>
              <a:ext uri="{FF2B5EF4-FFF2-40B4-BE49-F238E27FC236}">
                <a16:creationId xmlns:a16="http://schemas.microsoft.com/office/drawing/2014/main" id="{292ACCDD-A5B5-4897-B513-24108EA8290B}"/>
              </a:ext>
            </a:extLst>
          </p:cNvPr>
          <p:cNvSpPr/>
          <p:nvPr/>
        </p:nvSpPr>
        <p:spPr>
          <a:xfrm>
            <a:off x="5974685" y="3996484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ình Bầu dục 32">
            <a:extLst>
              <a:ext uri="{FF2B5EF4-FFF2-40B4-BE49-F238E27FC236}">
                <a16:creationId xmlns:a16="http://schemas.microsoft.com/office/drawing/2014/main" id="{B1DD6A92-0EB0-4043-892D-3DD2F564FBD1}"/>
              </a:ext>
            </a:extLst>
          </p:cNvPr>
          <p:cNvSpPr/>
          <p:nvPr/>
        </p:nvSpPr>
        <p:spPr>
          <a:xfrm>
            <a:off x="5974685" y="5486269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1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/>
      <p:bldP spid="16" grpId="0"/>
      <p:bldP spid="17" grpId="0"/>
      <p:bldP spid="18" grpId="0"/>
      <p:bldP spid="26" grpId="0"/>
      <p:bldP spid="27" grpId="0"/>
      <p:bldP spid="28" grpId="0"/>
      <p:bldP spid="29" grpId="0"/>
      <p:bldP spid="31" grpId="0" animBg="1"/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17">
            <a:extLst>
              <a:ext uri="{FF2B5EF4-FFF2-40B4-BE49-F238E27FC236}">
                <a16:creationId xmlns:a16="http://schemas.microsoft.com/office/drawing/2014/main" id="{869CCC08-E65B-4926-AB24-5A59EB551581}"/>
              </a:ext>
            </a:extLst>
          </p:cNvPr>
          <p:cNvGrpSpPr/>
          <p:nvPr/>
        </p:nvGrpSpPr>
        <p:grpSpPr>
          <a:xfrm>
            <a:off x="2940067" y="3434429"/>
            <a:ext cx="3436288" cy="1074986"/>
            <a:chOff x="355495" y="4295533"/>
            <a:chExt cx="3436288" cy="1074986"/>
          </a:xfrm>
        </p:grpSpPr>
        <p:sp>
          <p:nvSpPr>
            <p:cNvPr id="15" name="TextBox 118">
              <a:extLst>
                <a:ext uri="{FF2B5EF4-FFF2-40B4-BE49-F238E27FC236}">
                  <a16:creationId xmlns:a16="http://schemas.microsoft.com/office/drawing/2014/main" id="{5F2AA92D-F875-43D7-9649-FE18E943CB63}"/>
                </a:ext>
              </a:extLst>
            </p:cNvPr>
            <p:cNvSpPr txBox="1"/>
            <p:nvPr/>
          </p:nvSpPr>
          <p:spPr>
            <a:xfrm>
              <a:off x="355495" y="4295533"/>
              <a:ext cx="34128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92D050"/>
                  </a:solidFill>
                  <a:latin typeface="Tw Cen MT" panose="020B0602020104020603" pitchFamily="34" charset="0"/>
                </a:rPr>
                <a:t>Nguyễn L</a:t>
              </a:r>
              <a:r>
                <a:rPr lang="vi-VN" sz="1600" dirty="0">
                  <a:solidFill>
                    <a:srgbClr val="92D050"/>
                  </a:solidFill>
                  <a:latin typeface="Tw Cen MT" panose="020B0602020104020603" pitchFamily="34" charset="0"/>
                </a:rPr>
                <a:t>ư</a:t>
              </a:r>
              <a:r>
                <a:rPr lang="en-US" sz="1600" dirty="0" err="1">
                  <a:solidFill>
                    <a:srgbClr val="92D050"/>
                  </a:solidFill>
                  <a:latin typeface="Tw Cen MT" panose="020B0602020104020603" pitchFamily="34" charset="0"/>
                </a:rPr>
                <a:t>ơng</a:t>
              </a:r>
              <a:r>
                <a:rPr lang="en-US" sz="1600" dirty="0">
                  <a:solidFill>
                    <a:srgbClr val="92D050"/>
                  </a:solidFill>
                  <a:latin typeface="Tw Cen MT" panose="020B0602020104020603" pitchFamily="34" charset="0"/>
                </a:rPr>
                <a:t> Duy Khánh</a:t>
              </a:r>
            </a:p>
          </p:txBody>
        </p:sp>
        <p:sp>
          <p:nvSpPr>
            <p:cNvPr id="16" name="TextBox 119">
              <a:extLst>
                <a:ext uri="{FF2B5EF4-FFF2-40B4-BE49-F238E27FC236}">
                  <a16:creationId xmlns:a16="http://schemas.microsoft.com/office/drawing/2014/main" id="{7692B495-25C2-4DEC-AABB-BDDD42CC537C}"/>
                </a:ext>
              </a:extLst>
            </p:cNvPr>
            <p:cNvSpPr txBox="1"/>
            <p:nvPr/>
          </p:nvSpPr>
          <p:spPr>
            <a:xfrm>
              <a:off x="378918" y="4668401"/>
              <a:ext cx="3412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Team Member</a:t>
              </a:r>
            </a:p>
          </p:txBody>
        </p:sp>
        <p:sp>
          <p:nvSpPr>
            <p:cNvPr id="17" name="TextBox 120">
              <a:extLst>
                <a:ext uri="{FF2B5EF4-FFF2-40B4-BE49-F238E27FC236}">
                  <a16:creationId xmlns:a16="http://schemas.microsoft.com/office/drawing/2014/main" id="{6586489D-6356-4021-AE64-D6D8B4866F75}"/>
                </a:ext>
              </a:extLst>
            </p:cNvPr>
            <p:cNvSpPr txBox="1"/>
            <p:nvPr/>
          </p:nvSpPr>
          <p:spPr>
            <a:xfrm>
              <a:off x="922959" y="4847299"/>
              <a:ext cx="2303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Code review &amp; editor document and testing</a:t>
              </a:r>
            </a:p>
          </p:txBody>
        </p:sp>
      </p:grpSp>
      <p:grpSp>
        <p:nvGrpSpPr>
          <p:cNvPr id="18" name="Group 121">
            <a:extLst>
              <a:ext uri="{FF2B5EF4-FFF2-40B4-BE49-F238E27FC236}">
                <a16:creationId xmlns:a16="http://schemas.microsoft.com/office/drawing/2014/main" id="{6B39EE46-CCD6-4338-81D7-41A63A0B8BDC}"/>
              </a:ext>
            </a:extLst>
          </p:cNvPr>
          <p:cNvGrpSpPr/>
          <p:nvPr/>
        </p:nvGrpSpPr>
        <p:grpSpPr>
          <a:xfrm>
            <a:off x="5842181" y="3500676"/>
            <a:ext cx="3048141" cy="767590"/>
            <a:chOff x="3143050" y="4416136"/>
            <a:chExt cx="3048141" cy="767590"/>
          </a:xfrm>
        </p:grpSpPr>
        <p:sp>
          <p:nvSpPr>
            <p:cNvPr id="19" name="TextBox 122">
              <a:extLst>
                <a:ext uri="{FF2B5EF4-FFF2-40B4-BE49-F238E27FC236}">
                  <a16:creationId xmlns:a16="http://schemas.microsoft.com/office/drawing/2014/main" id="{0A3EA338-07FD-484C-89D1-097507D5F19F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B050"/>
                  </a:solidFill>
                  <a:latin typeface="Tw Cen MT" panose="020B0602020104020603" pitchFamily="34" charset="0"/>
                </a:rPr>
                <a:t>Lê </a:t>
              </a:r>
              <a:r>
                <a:rPr lang="en-US" sz="1600" dirty="0" err="1">
                  <a:solidFill>
                    <a:srgbClr val="00B050"/>
                  </a:solidFill>
                  <a:latin typeface="Tw Cen MT" panose="020B0602020104020603" pitchFamily="34" charset="0"/>
                </a:rPr>
                <a:t>Hoàng</a:t>
              </a:r>
              <a:r>
                <a:rPr lang="en-US" sz="1600" dirty="0">
                  <a:solidFill>
                    <a:srgbClr val="00B050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600" dirty="0" err="1">
                  <a:solidFill>
                    <a:srgbClr val="00B050"/>
                  </a:solidFill>
                  <a:latin typeface="Tw Cen MT" panose="020B0602020104020603" pitchFamily="34" charset="0"/>
                </a:rPr>
                <a:t>Phúc</a:t>
              </a:r>
              <a:endParaRPr lang="en-US" sz="1600" dirty="0">
                <a:solidFill>
                  <a:srgbClr val="00B05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0" name="TextBox 123">
              <a:extLst>
                <a:ext uri="{FF2B5EF4-FFF2-40B4-BE49-F238E27FC236}">
                  <a16:creationId xmlns:a16="http://schemas.microsoft.com/office/drawing/2014/main" id="{70F28A94-9D16-4D76-A92E-647C83EB9559}"/>
                </a:ext>
              </a:extLst>
            </p:cNvPr>
            <p:cNvSpPr txBox="1"/>
            <p:nvPr/>
          </p:nvSpPr>
          <p:spPr>
            <a:xfrm>
              <a:off x="3344736" y="4680747"/>
              <a:ext cx="26447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Team Leader</a:t>
              </a:r>
            </a:p>
          </p:txBody>
        </p:sp>
        <p:sp>
          <p:nvSpPr>
            <p:cNvPr id="21" name="TextBox 124">
              <a:extLst>
                <a:ext uri="{FF2B5EF4-FFF2-40B4-BE49-F238E27FC236}">
                  <a16:creationId xmlns:a16="http://schemas.microsoft.com/office/drawing/2014/main" id="{7BA7A415-5202-4DD0-8F64-75DC76E8CFC7}"/>
                </a:ext>
              </a:extLst>
            </p:cNvPr>
            <p:cNvSpPr txBox="1"/>
            <p:nvPr/>
          </p:nvSpPr>
          <p:spPr>
            <a:xfrm>
              <a:off x="3143050" y="4875949"/>
              <a:ext cx="304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Technical leader work on SPI Driver	</a:t>
              </a:r>
            </a:p>
          </p:txBody>
        </p:sp>
      </p:grpSp>
      <p:grpSp>
        <p:nvGrpSpPr>
          <p:cNvPr id="22" name="Group 125">
            <a:extLst>
              <a:ext uri="{FF2B5EF4-FFF2-40B4-BE49-F238E27FC236}">
                <a16:creationId xmlns:a16="http://schemas.microsoft.com/office/drawing/2014/main" id="{D11E60FE-7214-4CCE-A1C6-A3A4237F5C90}"/>
              </a:ext>
            </a:extLst>
          </p:cNvPr>
          <p:cNvGrpSpPr/>
          <p:nvPr/>
        </p:nvGrpSpPr>
        <p:grpSpPr>
          <a:xfrm>
            <a:off x="272563" y="3314078"/>
            <a:ext cx="3048141" cy="1032179"/>
            <a:chOff x="6191191" y="4416136"/>
            <a:chExt cx="3048141" cy="1032179"/>
          </a:xfrm>
        </p:grpSpPr>
        <p:sp>
          <p:nvSpPr>
            <p:cNvPr id="23" name="TextBox 126">
              <a:extLst>
                <a:ext uri="{FF2B5EF4-FFF2-40B4-BE49-F238E27FC236}">
                  <a16:creationId xmlns:a16="http://schemas.microsoft.com/office/drawing/2014/main" id="{E75D9274-BD8F-4FEF-8AEC-2336E2B86E47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92D050"/>
                  </a:solidFill>
                  <a:latin typeface="Tw Cen MT" panose="020B0602020104020603" pitchFamily="34" charset="0"/>
                </a:rPr>
                <a:t>Nguyễn Trần Kha</a:t>
              </a:r>
            </a:p>
          </p:txBody>
        </p:sp>
        <p:sp>
          <p:nvSpPr>
            <p:cNvPr id="24" name="TextBox 127">
              <a:extLst>
                <a:ext uri="{FF2B5EF4-FFF2-40B4-BE49-F238E27FC236}">
                  <a16:creationId xmlns:a16="http://schemas.microsoft.com/office/drawing/2014/main" id="{869FFA72-D3E9-4D95-BB08-AF5C59AE2D9D}"/>
                </a:ext>
              </a:extLst>
            </p:cNvPr>
            <p:cNvSpPr txBox="1"/>
            <p:nvPr/>
          </p:nvSpPr>
          <p:spPr>
            <a:xfrm>
              <a:off x="6421938" y="4675531"/>
              <a:ext cx="26447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Team Member</a:t>
              </a:r>
            </a:p>
          </p:txBody>
        </p:sp>
        <p:sp>
          <p:nvSpPr>
            <p:cNvPr id="25" name="TextBox 128">
              <a:extLst>
                <a:ext uri="{FF2B5EF4-FFF2-40B4-BE49-F238E27FC236}">
                  <a16:creationId xmlns:a16="http://schemas.microsoft.com/office/drawing/2014/main" id="{06C886EB-8D46-433D-B257-A731C5977160}"/>
                </a:ext>
              </a:extLst>
            </p:cNvPr>
            <p:cNvSpPr txBox="1"/>
            <p:nvPr/>
          </p:nvSpPr>
          <p:spPr>
            <a:xfrm>
              <a:off x="6191191" y="4925095"/>
              <a:ext cx="30481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Work on Circuit Schematic and PCB Layout</a:t>
              </a:r>
            </a:p>
          </p:txBody>
        </p:sp>
      </p:grpSp>
      <p:grpSp>
        <p:nvGrpSpPr>
          <p:cNvPr id="2" name="Nhóm 1">
            <a:extLst>
              <a:ext uri="{FF2B5EF4-FFF2-40B4-BE49-F238E27FC236}">
                <a16:creationId xmlns:a16="http://schemas.microsoft.com/office/drawing/2014/main" id="{17FD687D-FB67-4B16-B937-F35DA27991FF}"/>
              </a:ext>
            </a:extLst>
          </p:cNvPr>
          <p:cNvGrpSpPr/>
          <p:nvPr/>
        </p:nvGrpSpPr>
        <p:grpSpPr>
          <a:xfrm>
            <a:off x="3661311" y="1404539"/>
            <a:ext cx="2017224" cy="2017224"/>
            <a:chOff x="750300" y="2688026"/>
            <a:chExt cx="2017224" cy="2017224"/>
          </a:xfrm>
        </p:grpSpPr>
        <p:sp>
          <p:nvSpPr>
            <p:cNvPr id="6" name="Oval 100">
              <a:extLst>
                <a:ext uri="{FF2B5EF4-FFF2-40B4-BE49-F238E27FC236}">
                  <a16:creationId xmlns:a16="http://schemas.microsoft.com/office/drawing/2014/main" id="{7DCDE5E2-72C9-42A0-A012-AC183835D58C}"/>
                </a:ext>
              </a:extLst>
            </p:cNvPr>
            <p:cNvSpPr/>
            <p:nvPr/>
          </p:nvSpPr>
          <p:spPr>
            <a:xfrm>
              <a:off x="750300" y="2688026"/>
              <a:ext cx="2017224" cy="2017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Hình ảnh 26" descr="Ảnh có chứa cây, người, ngoài trời, bầu trời&#10;&#10;Mô tả được tạo tự động">
              <a:extLst>
                <a:ext uri="{FF2B5EF4-FFF2-40B4-BE49-F238E27FC236}">
                  <a16:creationId xmlns:a16="http://schemas.microsoft.com/office/drawing/2014/main" id="{CB71D698-DA07-442C-BB55-E6A4623F7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863" y="2847395"/>
              <a:ext cx="1728000" cy="1728000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39" name="Nhóm 38">
            <a:extLst>
              <a:ext uri="{FF2B5EF4-FFF2-40B4-BE49-F238E27FC236}">
                <a16:creationId xmlns:a16="http://schemas.microsoft.com/office/drawing/2014/main" id="{7DC93DE0-7D2A-4747-A4AA-5A00156A401E}"/>
              </a:ext>
            </a:extLst>
          </p:cNvPr>
          <p:cNvGrpSpPr/>
          <p:nvPr/>
        </p:nvGrpSpPr>
        <p:grpSpPr>
          <a:xfrm>
            <a:off x="6463472" y="1353937"/>
            <a:ext cx="2075349" cy="2075350"/>
            <a:chOff x="4704353" y="1293204"/>
            <a:chExt cx="2075349" cy="2075350"/>
          </a:xfrm>
        </p:grpSpPr>
        <p:sp>
          <p:nvSpPr>
            <p:cNvPr id="9" name="Oval 103">
              <a:extLst>
                <a:ext uri="{FF2B5EF4-FFF2-40B4-BE49-F238E27FC236}">
                  <a16:creationId xmlns:a16="http://schemas.microsoft.com/office/drawing/2014/main" id="{2CB82709-B284-4E92-BD41-FFE82749291C}"/>
                </a:ext>
              </a:extLst>
            </p:cNvPr>
            <p:cNvSpPr/>
            <p:nvPr/>
          </p:nvSpPr>
          <p:spPr>
            <a:xfrm>
              <a:off x="4704353" y="1293204"/>
              <a:ext cx="2075349" cy="207535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Hình ảnh 30" descr="Ảnh có chứa người, ngoài trời, người đàn ông, mặt đất&#10;&#10;Mô tả được tạo tự động">
              <a:extLst>
                <a:ext uri="{FF2B5EF4-FFF2-40B4-BE49-F238E27FC236}">
                  <a16:creationId xmlns:a16="http://schemas.microsoft.com/office/drawing/2014/main" id="{C53F4501-0516-4B1D-AD71-3B27EFAE4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53" t="456" r="17275" b="-456"/>
            <a:stretch/>
          </p:blipFill>
          <p:spPr>
            <a:xfrm>
              <a:off x="4906133" y="1466879"/>
              <a:ext cx="1728000" cy="1728000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40" name="Nhóm 39">
            <a:extLst>
              <a:ext uri="{FF2B5EF4-FFF2-40B4-BE49-F238E27FC236}">
                <a16:creationId xmlns:a16="http://schemas.microsoft.com/office/drawing/2014/main" id="{A981875D-C66A-409A-AD64-141EFE11C8F1}"/>
              </a:ext>
            </a:extLst>
          </p:cNvPr>
          <p:cNvGrpSpPr/>
          <p:nvPr/>
        </p:nvGrpSpPr>
        <p:grpSpPr>
          <a:xfrm>
            <a:off x="782870" y="1336274"/>
            <a:ext cx="2085652" cy="2085652"/>
            <a:chOff x="7338824" y="1752148"/>
            <a:chExt cx="2085652" cy="2085652"/>
          </a:xfrm>
        </p:grpSpPr>
        <p:sp>
          <p:nvSpPr>
            <p:cNvPr id="12" name="Oval 106">
              <a:extLst>
                <a:ext uri="{FF2B5EF4-FFF2-40B4-BE49-F238E27FC236}">
                  <a16:creationId xmlns:a16="http://schemas.microsoft.com/office/drawing/2014/main" id="{8264C02B-BD9D-444F-95B4-F5519C452213}"/>
                </a:ext>
              </a:extLst>
            </p:cNvPr>
            <p:cNvSpPr/>
            <p:nvPr/>
          </p:nvSpPr>
          <p:spPr>
            <a:xfrm>
              <a:off x="7338824" y="1752148"/>
              <a:ext cx="2085652" cy="208565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Hình ảnh 32" descr="Ảnh có chứa người, trong nhà, người đàn ông, trẻ&#10;&#10;Mô tả được tạo tự động">
              <a:extLst>
                <a:ext uri="{FF2B5EF4-FFF2-40B4-BE49-F238E27FC236}">
                  <a16:creationId xmlns:a16="http://schemas.microsoft.com/office/drawing/2014/main" id="{42614A0C-CC02-42E3-9037-856CF1D21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7650" y="1930974"/>
              <a:ext cx="1728000" cy="1728000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41" name="Nhóm 40">
            <a:extLst>
              <a:ext uri="{FF2B5EF4-FFF2-40B4-BE49-F238E27FC236}">
                <a16:creationId xmlns:a16="http://schemas.microsoft.com/office/drawing/2014/main" id="{0CBD4C68-6451-4242-BF8C-BD250F7974FC}"/>
              </a:ext>
            </a:extLst>
          </p:cNvPr>
          <p:cNvGrpSpPr/>
          <p:nvPr/>
        </p:nvGrpSpPr>
        <p:grpSpPr>
          <a:xfrm>
            <a:off x="9397506" y="1411776"/>
            <a:ext cx="2017224" cy="2017224"/>
            <a:chOff x="9756904" y="418487"/>
            <a:chExt cx="2017224" cy="2017224"/>
          </a:xfrm>
        </p:grpSpPr>
        <p:sp>
          <p:nvSpPr>
            <p:cNvPr id="29" name="Oval 100">
              <a:extLst>
                <a:ext uri="{FF2B5EF4-FFF2-40B4-BE49-F238E27FC236}">
                  <a16:creationId xmlns:a16="http://schemas.microsoft.com/office/drawing/2014/main" id="{7FA37390-E1AB-480C-8F42-150ABF3851D7}"/>
                </a:ext>
              </a:extLst>
            </p:cNvPr>
            <p:cNvSpPr/>
            <p:nvPr/>
          </p:nvSpPr>
          <p:spPr>
            <a:xfrm>
              <a:off x="9756904" y="418487"/>
              <a:ext cx="2017224" cy="2017224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Hình ảnh 34" descr="Ảnh có chứa người, mặt đất, ngoài trời, tòa nhà&#10;&#10;Mô tả được tạo tự động">
              <a:extLst>
                <a:ext uri="{FF2B5EF4-FFF2-40B4-BE49-F238E27FC236}">
                  <a16:creationId xmlns:a16="http://schemas.microsoft.com/office/drawing/2014/main" id="{81D0D2C2-9F39-4927-BEDB-10C625D1BA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27" r="1"/>
            <a:stretch/>
          </p:blipFill>
          <p:spPr>
            <a:xfrm>
              <a:off x="9901516" y="570780"/>
              <a:ext cx="1728000" cy="1712638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46" name="Group 125">
            <a:extLst>
              <a:ext uri="{FF2B5EF4-FFF2-40B4-BE49-F238E27FC236}">
                <a16:creationId xmlns:a16="http://schemas.microsoft.com/office/drawing/2014/main" id="{63AA385A-E801-4DDF-AA56-E1CB38ABED16}"/>
              </a:ext>
            </a:extLst>
          </p:cNvPr>
          <p:cNvGrpSpPr/>
          <p:nvPr/>
        </p:nvGrpSpPr>
        <p:grpSpPr>
          <a:xfrm>
            <a:off x="9083732" y="3442022"/>
            <a:ext cx="3108268" cy="836999"/>
            <a:chOff x="6392877" y="4416136"/>
            <a:chExt cx="3108268" cy="836999"/>
          </a:xfrm>
        </p:grpSpPr>
        <p:sp>
          <p:nvSpPr>
            <p:cNvPr id="47" name="TextBox 126">
              <a:extLst>
                <a:ext uri="{FF2B5EF4-FFF2-40B4-BE49-F238E27FC236}">
                  <a16:creationId xmlns:a16="http://schemas.microsoft.com/office/drawing/2014/main" id="{27F7F8A0-CEF9-4879-BC89-8161836D5689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Lê </a:t>
              </a:r>
              <a:r>
                <a:rPr lang="en-US" sz="1600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Trọng</a:t>
              </a:r>
              <a:r>
                <a:rPr lang="en-US" sz="16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600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Thức</a:t>
              </a:r>
              <a:endParaRPr lang="en-US" sz="16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8" name="TextBox 127">
              <a:extLst>
                <a:ext uri="{FF2B5EF4-FFF2-40B4-BE49-F238E27FC236}">
                  <a16:creationId xmlns:a16="http://schemas.microsoft.com/office/drawing/2014/main" id="{6A057EAA-EA2A-4CD9-BB53-2029894F5C13}"/>
                </a:ext>
              </a:extLst>
            </p:cNvPr>
            <p:cNvSpPr txBox="1"/>
            <p:nvPr/>
          </p:nvSpPr>
          <p:spPr>
            <a:xfrm>
              <a:off x="6392877" y="4680747"/>
              <a:ext cx="26447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Team Member</a:t>
              </a:r>
            </a:p>
          </p:txBody>
        </p:sp>
        <p:sp>
          <p:nvSpPr>
            <p:cNvPr id="49" name="TextBox 128">
              <a:extLst>
                <a:ext uri="{FF2B5EF4-FFF2-40B4-BE49-F238E27FC236}">
                  <a16:creationId xmlns:a16="http://schemas.microsoft.com/office/drawing/2014/main" id="{C2E10C70-4294-4011-8D3E-4CF030F3791B}"/>
                </a:ext>
              </a:extLst>
            </p:cNvPr>
            <p:cNvSpPr txBox="1"/>
            <p:nvPr/>
          </p:nvSpPr>
          <p:spPr>
            <a:xfrm>
              <a:off x="6453004" y="4945358"/>
              <a:ext cx="304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Work on SPI Driver	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582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-1" y="0"/>
            <a:ext cx="3969099" cy="123710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728F5020-F06A-4276-B83C-F4D2092F8B6A}"/>
              </a:ext>
            </a:extLst>
          </p:cNvPr>
          <p:cNvCxnSpPr>
            <a:cxnSpLocks/>
          </p:cNvCxnSpPr>
          <p:nvPr/>
        </p:nvCxnSpPr>
        <p:spPr>
          <a:xfrm flipV="1">
            <a:off x="4158877" y="-25400"/>
            <a:ext cx="714574" cy="131633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Nhóm 1">
            <a:extLst>
              <a:ext uri="{FF2B5EF4-FFF2-40B4-BE49-F238E27FC236}">
                <a16:creationId xmlns:a16="http://schemas.microsoft.com/office/drawing/2014/main" id="{26573FDB-A0B8-485A-95BE-C414FE908A78}"/>
              </a:ext>
            </a:extLst>
          </p:cNvPr>
          <p:cNvGrpSpPr/>
          <p:nvPr/>
        </p:nvGrpSpPr>
        <p:grpSpPr>
          <a:xfrm>
            <a:off x="321548" y="-72378"/>
            <a:ext cx="2623418" cy="1166642"/>
            <a:chOff x="6311474" y="4338849"/>
            <a:chExt cx="2813228" cy="1166642"/>
          </a:xfrm>
        </p:grpSpPr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805EC95B-7551-4548-95F4-8B14C2BDEE5C}"/>
                </a:ext>
              </a:extLst>
            </p:cNvPr>
            <p:cNvSpPr txBox="1"/>
            <p:nvPr/>
          </p:nvSpPr>
          <p:spPr>
            <a:xfrm>
              <a:off x="6311474" y="4338849"/>
              <a:ext cx="18885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About</a:t>
              </a:r>
            </a:p>
          </p:txBody>
        </p:sp>
        <p:cxnSp>
          <p:nvCxnSpPr>
            <p:cNvPr id="24" name="Đường nối Thẳng 23">
              <a:extLst>
                <a:ext uri="{FF2B5EF4-FFF2-40B4-BE49-F238E27FC236}">
                  <a16:creationId xmlns:a16="http://schemas.microsoft.com/office/drawing/2014/main" id="{3B8C4DB3-4907-4D58-96BA-8CA42083C935}"/>
                </a:ext>
              </a:extLst>
            </p:cNvPr>
            <p:cNvCxnSpPr/>
            <p:nvPr/>
          </p:nvCxnSpPr>
          <p:spPr>
            <a:xfrm>
              <a:off x="6341067" y="4631237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Hộp Văn bản 28">
              <a:extLst>
                <a:ext uri="{FF2B5EF4-FFF2-40B4-BE49-F238E27FC236}">
                  <a16:creationId xmlns:a16="http://schemas.microsoft.com/office/drawing/2014/main" id="{F53AE9FE-E128-478F-9B74-5A9A1DE07F0C}"/>
                </a:ext>
              </a:extLst>
            </p:cNvPr>
            <p:cNvSpPr txBox="1"/>
            <p:nvPr/>
          </p:nvSpPr>
          <p:spPr>
            <a:xfrm>
              <a:off x="6331004" y="4859160"/>
              <a:ext cx="2793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Integrated </a:t>
              </a:r>
              <a:r>
                <a:rPr lang="en-US" dirty="0" err="1"/>
                <a:t>Technologys</a:t>
              </a:r>
              <a:endParaRPr lang="en-US" dirty="0"/>
            </a:p>
            <a:p>
              <a:r>
                <a:rPr lang="en-US" dirty="0"/>
                <a:t>About Team </a:t>
              </a:r>
            </a:p>
          </p:txBody>
        </p:sp>
      </p:grpSp>
      <p:sp>
        <p:nvSpPr>
          <p:cNvPr id="25" name="Hình bình hành 24">
            <a:extLst>
              <a:ext uri="{FF2B5EF4-FFF2-40B4-BE49-F238E27FC236}">
                <a16:creationId xmlns:a16="http://schemas.microsoft.com/office/drawing/2014/main" id="{BD1D45A2-78C3-4922-B259-C656A22DF1CF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Sơ đồ 2">
            <a:extLst>
              <a:ext uri="{FF2B5EF4-FFF2-40B4-BE49-F238E27FC236}">
                <a16:creationId xmlns:a16="http://schemas.microsoft.com/office/drawing/2014/main" id="{FF07FD8D-970A-4912-BE50-B68C80A691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3938994"/>
              </p:ext>
            </p:extLst>
          </p:nvPr>
        </p:nvGraphicFramePr>
        <p:xfrm>
          <a:off x="1803588" y="2070099"/>
          <a:ext cx="5757333" cy="3039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640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6B63B457-E835-4C88-BD14-B9F2BD57A12B}"/>
              </a:ext>
            </a:extLst>
          </p:cNvPr>
          <p:cNvSpPr/>
          <p:nvPr/>
        </p:nvSpPr>
        <p:spPr>
          <a:xfrm>
            <a:off x="6066367" y="0"/>
            <a:ext cx="592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460BE0EA-EBF1-4E93-B72F-7CE3622A41C7}"/>
              </a:ext>
            </a:extLst>
          </p:cNvPr>
          <p:cNvSpPr/>
          <p:nvPr/>
        </p:nvSpPr>
        <p:spPr>
          <a:xfrm>
            <a:off x="5979583" y="1136386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1CC67377-AD20-4F9F-A243-564ED323C4FD}"/>
              </a:ext>
            </a:extLst>
          </p:cNvPr>
          <p:cNvCxnSpPr>
            <a:cxnSpLocks/>
          </p:cNvCxnSpPr>
          <p:nvPr/>
        </p:nvCxnSpPr>
        <p:spPr>
          <a:xfrm>
            <a:off x="1109134" y="1272248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8BD072BC-CB8C-4DF6-98A6-2A53FE38B952}"/>
              </a:ext>
            </a:extLst>
          </p:cNvPr>
          <p:cNvCxnSpPr>
            <a:cxnSpLocks/>
          </p:cNvCxnSpPr>
          <p:nvPr/>
        </p:nvCxnSpPr>
        <p:spPr>
          <a:xfrm>
            <a:off x="4580468" y="2684727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728F5020-F06A-4276-B83C-F4D2092F8B6A}"/>
              </a:ext>
            </a:extLst>
          </p:cNvPr>
          <p:cNvCxnSpPr>
            <a:cxnSpLocks/>
          </p:cNvCxnSpPr>
          <p:nvPr/>
        </p:nvCxnSpPr>
        <p:spPr>
          <a:xfrm>
            <a:off x="4580468" y="5604140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663F0F54-A890-4627-B202-9A9F217DEB36}"/>
              </a:ext>
            </a:extLst>
          </p:cNvPr>
          <p:cNvCxnSpPr>
            <a:cxnSpLocks/>
          </p:cNvCxnSpPr>
          <p:nvPr/>
        </p:nvCxnSpPr>
        <p:spPr>
          <a:xfrm>
            <a:off x="990601" y="4098263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BA691013-DE46-4E60-9236-87B5E17C2A0F}"/>
              </a:ext>
            </a:extLst>
          </p:cNvPr>
          <p:cNvSpPr txBox="1"/>
          <p:nvPr/>
        </p:nvSpPr>
        <p:spPr>
          <a:xfrm>
            <a:off x="3677697" y="61072"/>
            <a:ext cx="1258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About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8ED6B838-BE24-4B5D-8077-035B875D4357}"/>
              </a:ext>
            </a:extLst>
          </p:cNvPr>
          <p:cNvSpPr txBox="1"/>
          <p:nvPr/>
        </p:nvSpPr>
        <p:spPr>
          <a:xfrm>
            <a:off x="6422571" y="1339583"/>
            <a:ext cx="2560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API Support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B6E29067-F268-4796-92E5-ED82161603FF}"/>
              </a:ext>
            </a:extLst>
          </p:cNvPr>
          <p:cNvSpPr txBox="1"/>
          <p:nvPr/>
        </p:nvSpPr>
        <p:spPr>
          <a:xfrm>
            <a:off x="3677696" y="2803655"/>
            <a:ext cx="2187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Hard ware</a:t>
            </a: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805EC95B-7551-4548-95F4-8B14C2BDEE5C}"/>
              </a:ext>
            </a:extLst>
          </p:cNvPr>
          <p:cNvSpPr txBox="1"/>
          <p:nvPr/>
        </p:nvSpPr>
        <p:spPr>
          <a:xfrm>
            <a:off x="6311474" y="4338849"/>
            <a:ext cx="1888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Result</a:t>
            </a:r>
          </a:p>
        </p:txBody>
      </p:sp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id="{9A56A38A-FE98-4014-83D6-ED49740E3880}"/>
              </a:ext>
            </a:extLst>
          </p:cNvPr>
          <p:cNvCxnSpPr/>
          <p:nvPr/>
        </p:nvCxnSpPr>
        <p:spPr>
          <a:xfrm>
            <a:off x="3677697" y="281354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Đường nối Thẳng 21">
            <a:extLst>
              <a:ext uri="{FF2B5EF4-FFF2-40B4-BE49-F238E27FC236}">
                <a16:creationId xmlns:a16="http://schemas.microsoft.com/office/drawing/2014/main" id="{56F1EAC6-ECEF-49C2-BBE3-2DA22DDBF8F5}"/>
              </a:ext>
            </a:extLst>
          </p:cNvPr>
          <p:cNvCxnSpPr/>
          <p:nvPr/>
        </p:nvCxnSpPr>
        <p:spPr>
          <a:xfrm>
            <a:off x="6422572" y="1629508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Đường nối Thẳng 22">
            <a:extLst>
              <a:ext uri="{FF2B5EF4-FFF2-40B4-BE49-F238E27FC236}">
                <a16:creationId xmlns:a16="http://schemas.microsoft.com/office/drawing/2014/main" id="{0F79A9A0-63B4-4916-A261-D42CEAE21E71}"/>
              </a:ext>
            </a:extLst>
          </p:cNvPr>
          <p:cNvCxnSpPr/>
          <p:nvPr/>
        </p:nvCxnSpPr>
        <p:spPr>
          <a:xfrm>
            <a:off x="3677697" y="3074131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Đường nối Thẳng 23">
            <a:extLst>
              <a:ext uri="{FF2B5EF4-FFF2-40B4-BE49-F238E27FC236}">
                <a16:creationId xmlns:a16="http://schemas.microsoft.com/office/drawing/2014/main" id="{3B8C4DB3-4907-4D58-96BA-8CA42083C935}"/>
              </a:ext>
            </a:extLst>
          </p:cNvPr>
          <p:cNvCxnSpPr/>
          <p:nvPr/>
        </p:nvCxnSpPr>
        <p:spPr>
          <a:xfrm>
            <a:off x="6341067" y="4631237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14C6E636-D1C9-410F-80CE-E84E26834F4A}"/>
              </a:ext>
            </a:extLst>
          </p:cNvPr>
          <p:cNvSpPr txBox="1"/>
          <p:nvPr/>
        </p:nvSpPr>
        <p:spPr>
          <a:xfrm>
            <a:off x="3677696" y="526252"/>
            <a:ext cx="229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Team Member and Project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Requiment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755D4EC0-045D-4A99-A2F8-0032E85CC2EF}"/>
              </a:ext>
            </a:extLst>
          </p:cNvPr>
          <p:cNvSpPr txBox="1"/>
          <p:nvPr/>
        </p:nvSpPr>
        <p:spPr>
          <a:xfrm>
            <a:off x="6422571" y="1787881"/>
            <a:ext cx="229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Design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flowchar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Decription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feature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AB7745EF-0EEA-4E51-BCD6-13AA64B359C2}"/>
              </a:ext>
            </a:extLst>
          </p:cNvPr>
          <p:cNvSpPr txBox="1"/>
          <p:nvPr/>
        </p:nvSpPr>
        <p:spPr>
          <a:xfrm>
            <a:off x="3677696" y="3401258"/>
            <a:ext cx="2447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Schematic and PCB Design</a:t>
            </a:r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F53AE9FE-E128-478F-9B74-5A9A1DE07F0C}"/>
              </a:ext>
            </a:extLst>
          </p:cNvPr>
          <p:cNvSpPr txBox="1"/>
          <p:nvPr/>
        </p:nvSpPr>
        <p:spPr>
          <a:xfrm>
            <a:off x="6331004" y="4859160"/>
            <a:ext cx="2793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Debugging and Report</a:t>
            </a:r>
          </a:p>
        </p:txBody>
      </p:sp>
      <p:sp>
        <p:nvSpPr>
          <p:cNvPr id="31" name="Hình Bầu dục 30">
            <a:extLst>
              <a:ext uri="{FF2B5EF4-FFF2-40B4-BE49-F238E27FC236}">
                <a16:creationId xmlns:a16="http://schemas.microsoft.com/office/drawing/2014/main" id="{0293B810-4CD7-4E71-A4CC-D1D32B002BE0}"/>
              </a:ext>
            </a:extLst>
          </p:cNvPr>
          <p:cNvSpPr/>
          <p:nvPr/>
        </p:nvSpPr>
        <p:spPr>
          <a:xfrm>
            <a:off x="5980125" y="2585062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ình Bầu dục 31">
            <a:extLst>
              <a:ext uri="{FF2B5EF4-FFF2-40B4-BE49-F238E27FC236}">
                <a16:creationId xmlns:a16="http://schemas.microsoft.com/office/drawing/2014/main" id="{292ACCDD-A5B5-4897-B513-24108EA8290B}"/>
              </a:ext>
            </a:extLst>
          </p:cNvPr>
          <p:cNvSpPr/>
          <p:nvPr/>
        </p:nvSpPr>
        <p:spPr>
          <a:xfrm>
            <a:off x="5974685" y="3996484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ình Bầu dục 32">
            <a:extLst>
              <a:ext uri="{FF2B5EF4-FFF2-40B4-BE49-F238E27FC236}">
                <a16:creationId xmlns:a16="http://schemas.microsoft.com/office/drawing/2014/main" id="{B1DD6A92-0EB0-4043-892D-3DD2F564FBD1}"/>
              </a:ext>
            </a:extLst>
          </p:cNvPr>
          <p:cNvSpPr/>
          <p:nvPr/>
        </p:nvSpPr>
        <p:spPr>
          <a:xfrm>
            <a:off x="5974685" y="5486269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1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/>
      <p:bldP spid="16" grpId="0"/>
      <p:bldP spid="17" grpId="0"/>
      <p:bldP spid="18" grpId="0"/>
      <p:bldP spid="26" grpId="0"/>
      <p:bldP spid="27" grpId="0"/>
      <p:bldP spid="28" grpId="0"/>
      <p:bldP spid="29" grpId="0"/>
      <p:bldP spid="31" grpId="0" animBg="1"/>
      <p:bldP spid="3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-1" y="0"/>
            <a:ext cx="3969099" cy="123710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728F5020-F06A-4276-B83C-F4D2092F8B6A}"/>
              </a:ext>
            </a:extLst>
          </p:cNvPr>
          <p:cNvCxnSpPr>
            <a:cxnSpLocks/>
          </p:cNvCxnSpPr>
          <p:nvPr/>
        </p:nvCxnSpPr>
        <p:spPr>
          <a:xfrm flipV="1">
            <a:off x="4158877" y="-25400"/>
            <a:ext cx="714574" cy="131633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Nhóm 1">
            <a:extLst>
              <a:ext uri="{FF2B5EF4-FFF2-40B4-BE49-F238E27FC236}">
                <a16:creationId xmlns:a16="http://schemas.microsoft.com/office/drawing/2014/main" id="{26573FDB-A0B8-485A-95BE-C414FE908A78}"/>
              </a:ext>
            </a:extLst>
          </p:cNvPr>
          <p:cNvGrpSpPr/>
          <p:nvPr/>
        </p:nvGrpSpPr>
        <p:grpSpPr>
          <a:xfrm>
            <a:off x="321548" y="-72378"/>
            <a:ext cx="2623418" cy="1166642"/>
            <a:chOff x="6311474" y="4338849"/>
            <a:chExt cx="2813228" cy="1166642"/>
          </a:xfrm>
        </p:grpSpPr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805EC95B-7551-4548-95F4-8B14C2BDEE5C}"/>
                </a:ext>
              </a:extLst>
            </p:cNvPr>
            <p:cNvSpPr txBox="1"/>
            <p:nvPr/>
          </p:nvSpPr>
          <p:spPr>
            <a:xfrm>
              <a:off x="6311474" y="4338849"/>
              <a:ext cx="246612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API Support</a:t>
              </a:r>
            </a:p>
            <a:p>
              <a:endParaRPr lang="en-US" sz="3200" dirty="0"/>
            </a:p>
          </p:txBody>
        </p:sp>
        <p:cxnSp>
          <p:nvCxnSpPr>
            <p:cNvPr id="24" name="Đường nối Thẳng 23">
              <a:extLst>
                <a:ext uri="{FF2B5EF4-FFF2-40B4-BE49-F238E27FC236}">
                  <a16:creationId xmlns:a16="http://schemas.microsoft.com/office/drawing/2014/main" id="{3B8C4DB3-4907-4D58-96BA-8CA42083C935}"/>
                </a:ext>
              </a:extLst>
            </p:cNvPr>
            <p:cNvCxnSpPr/>
            <p:nvPr/>
          </p:nvCxnSpPr>
          <p:spPr>
            <a:xfrm>
              <a:off x="6341067" y="4631237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Hộp Văn bản 28">
              <a:extLst>
                <a:ext uri="{FF2B5EF4-FFF2-40B4-BE49-F238E27FC236}">
                  <a16:creationId xmlns:a16="http://schemas.microsoft.com/office/drawing/2014/main" id="{F53AE9FE-E128-478F-9B74-5A9A1DE07F0C}"/>
                </a:ext>
              </a:extLst>
            </p:cNvPr>
            <p:cNvSpPr txBox="1"/>
            <p:nvPr/>
          </p:nvSpPr>
          <p:spPr>
            <a:xfrm>
              <a:off x="6331004" y="4859160"/>
              <a:ext cx="2793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Design </a:t>
              </a:r>
              <a:r>
                <a:rPr lang="en-US" dirty="0" err="1">
                  <a:solidFill>
                    <a:schemeClr val="bg2">
                      <a:lumMod val="50000"/>
                    </a:schemeClr>
                  </a:solidFill>
                </a:rPr>
                <a:t>flowchar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2">
                      <a:lumMod val="50000"/>
                    </a:schemeClr>
                  </a:solidFill>
                </a:rPr>
                <a:t>Decription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 feature</a:t>
              </a:r>
            </a:p>
          </p:txBody>
        </p:sp>
      </p:grpSp>
      <p:sp>
        <p:nvSpPr>
          <p:cNvPr id="25" name="Hình bình hành 24">
            <a:extLst>
              <a:ext uri="{FF2B5EF4-FFF2-40B4-BE49-F238E27FC236}">
                <a16:creationId xmlns:a16="http://schemas.microsoft.com/office/drawing/2014/main" id="{BD1D45A2-78C3-4922-B259-C656A22DF1CF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Sơ đồ 7">
            <a:extLst>
              <a:ext uri="{FF2B5EF4-FFF2-40B4-BE49-F238E27FC236}">
                <a16:creationId xmlns:a16="http://schemas.microsoft.com/office/drawing/2014/main" id="{CAAAB4E0-11B7-483D-ABE6-07D69273F7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4262198"/>
              </p:ext>
            </p:extLst>
          </p:nvPr>
        </p:nvGraphicFramePr>
        <p:xfrm>
          <a:off x="321548" y="1599867"/>
          <a:ext cx="3969099" cy="5038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Hình ảnh 8">
            <a:extLst>
              <a:ext uri="{FF2B5EF4-FFF2-40B4-BE49-F238E27FC236}">
                <a16:creationId xmlns:a16="http://schemas.microsoft.com/office/drawing/2014/main" id="{604C2384-D697-40DD-8D3E-0029E539FD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4527" y="2023274"/>
            <a:ext cx="6792569" cy="328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-1" y="0"/>
            <a:ext cx="3969099" cy="123710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728F5020-F06A-4276-B83C-F4D2092F8B6A}"/>
              </a:ext>
            </a:extLst>
          </p:cNvPr>
          <p:cNvCxnSpPr>
            <a:cxnSpLocks/>
          </p:cNvCxnSpPr>
          <p:nvPr/>
        </p:nvCxnSpPr>
        <p:spPr>
          <a:xfrm flipV="1">
            <a:off x="4158877" y="-25400"/>
            <a:ext cx="714574" cy="131633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Nhóm 1">
            <a:extLst>
              <a:ext uri="{FF2B5EF4-FFF2-40B4-BE49-F238E27FC236}">
                <a16:creationId xmlns:a16="http://schemas.microsoft.com/office/drawing/2014/main" id="{26573FDB-A0B8-485A-95BE-C414FE908A78}"/>
              </a:ext>
            </a:extLst>
          </p:cNvPr>
          <p:cNvGrpSpPr/>
          <p:nvPr/>
        </p:nvGrpSpPr>
        <p:grpSpPr>
          <a:xfrm>
            <a:off x="321548" y="-72378"/>
            <a:ext cx="2623418" cy="1443641"/>
            <a:chOff x="6311474" y="4338849"/>
            <a:chExt cx="2813228" cy="1443641"/>
          </a:xfrm>
        </p:grpSpPr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805EC95B-7551-4548-95F4-8B14C2BDEE5C}"/>
                </a:ext>
              </a:extLst>
            </p:cNvPr>
            <p:cNvSpPr txBox="1"/>
            <p:nvPr/>
          </p:nvSpPr>
          <p:spPr>
            <a:xfrm>
              <a:off x="6311474" y="4338849"/>
              <a:ext cx="244744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API Support</a:t>
              </a:r>
            </a:p>
            <a:p>
              <a:endParaRPr lang="en-US" sz="3200" dirty="0"/>
            </a:p>
          </p:txBody>
        </p:sp>
        <p:cxnSp>
          <p:nvCxnSpPr>
            <p:cNvPr id="24" name="Đường nối Thẳng 23">
              <a:extLst>
                <a:ext uri="{FF2B5EF4-FFF2-40B4-BE49-F238E27FC236}">
                  <a16:creationId xmlns:a16="http://schemas.microsoft.com/office/drawing/2014/main" id="{3B8C4DB3-4907-4D58-96BA-8CA42083C935}"/>
                </a:ext>
              </a:extLst>
            </p:cNvPr>
            <p:cNvCxnSpPr/>
            <p:nvPr/>
          </p:nvCxnSpPr>
          <p:spPr>
            <a:xfrm>
              <a:off x="6341067" y="4631237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Hộp Văn bản 28">
              <a:extLst>
                <a:ext uri="{FF2B5EF4-FFF2-40B4-BE49-F238E27FC236}">
                  <a16:creationId xmlns:a16="http://schemas.microsoft.com/office/drawing/2014/main" id="{F53AE9FE-E128-478F-9B74-5A9A1DE07F0C}"/>
                </a:ext>
              </a:extLst>
            </p:cNvPr>
            <p:cNvSpPr txBox="1"/>
            <p:nvPr/>
          </p:nvSpPr>
          <p:spPr>
            <a:xfrm>
              <a:off x="6331004" y="4859160"/>
              <a:ext cx="2793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Design </a:t>
              </a:r>
              <a:r>
                <a:rPr lang="en-US" dirty="0" err="1">
                  <a:solidFill>
                    <a:schemeClr val="bg2">
                      <a:lumMod val="50000"/>
                    </a:schemeClr>
                  </a:solidFill>
                </a:rPr>
                <a:t>flowchar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2">
                      <a:lumMod val="50000"/>
                    </a:schemeClr>
                  </a:solidFill>
                </a:rPr>
                <a:t>Decription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 feature</a:t>
              </a:r>
            </a:p>
            <a:p>
              <a:endParaRPr lang="en-US" dirty="0"/>
            </a:p>
          </p:txBody>
        </p:sp>
      </p:grpSp>
      <p:sp>
        <p:nvSpPr>
          <p:cNvPr id="25" name="Hình bình hành 24">
            <a:extLst>
              <a:ext uri="{FF2B5EF4-FFF2-40B4-BE49-F238E27FC236}">
                <a16:creationId xmlns:a16="http://schemas.microsoft.com/office/drawing/2014/main" id="{BD1D45A2-78C3-4922-B259-C656A22DF1CF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C4939B21-C6A3-4643-B4E6-0817176E9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549" y="1615328"/>
            <a:ext cx="4886325" cy="4057650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7E58A875-BF0D-48BE-98DE-D094DAF24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482103"/>
            <a:ext cx="70675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5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-1" y="0"/>
            <a:ext cx="3969099" cy="123710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728F5020-F06A-4276-B83C-F4D2092F8B6A}"/>
              </a:ext>
            </a:extLst>
          </p:cNvPr>
          <p:cNvCxnSpPr>
            <a:cxnSpLocks/>
          </p:cNvCxnSpPr>
          <p:nvPr/>
        </p:nvCxnSpPr>
        <p:spPr>
          <a:xfrm flipV="1">
            <a:off x="4158877" y="-25400"/>
            <a:ext cx="714574" cy="131633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Nhóm 1">
            <a:extLst>
              <a:ext uri="{FF2B5EF4-FFF2-40B4-BE49-F238E27FC236}">
                <a16:creationId xmlns:a16="http://schemas.microsoft.com/office/drawing/2014/main" id="{26573FDB-A0B8-485A-95BE-C414FE908A78}"/>
              </a:ext>
            </a:extLst>
          </p:cNvPr>
          <p:cNvGrpSpPr/>
          <p:nvPr/>
        </p:nvGrpSpPr>
        <p:grpSpPr>
          <a:xfrm>
            <a:off x="321548" y="-72378"/>
            <a:ext cx="2623418" cy="1166642"/>
            <a:chOff x="6311474" y="4338849"/>
            <a:chExt cx="2813228" cy="1166642"/>
          </a:xfrm>
        </p:grpSpPr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805EC95B-7551-4548-95F4-8B14C2BDEE5C}"/>
                </a:ext>
              </a:extLst>
            </p:cNvPr>
            <p:cNvSpPr txBox="1"/>
            <p:nvPr/>
          </p:nvSpPr>
          <p:spPr>
            <a:xfrm>
              <a:off x="6311474" y="4338849"/>
              <a:ext cx="251281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API Support</a:t>
              </a:r>
            </a:p>
            <a:p>
              <a:endParaRPr lang="en-US" sz="3200" dirty="0"/>
            </a:p>
          </p:txBody>
        </p:sp>
        <p:cxnSp>
          <p:nvCxnSpPr>
            <p:cNvPr id="24" name="Đường nối Thẳng 23">
              <a:extLst>
                <a:ext uri="{FF2B5EF4-FFF2-40B4-BE49-F238E27FC236}">
                  <a16:creationId xmlns:a16="http://schemas.microsoft.com/office/drawing/2014/main" id="{3B8C4DB3-4907-4D58-96BA-8CA42083C935}"/>
                </a:ext>
              </a:extLst>
            </p:cNvPr>
            <p:cNvCxnSpPr/>
            <p:nvPr/>
          </p:nvCxnSpPr>
          <p:spPr>
            <a:xfrm>
              <a:off x="6341067" y="4631237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Hộp Văn bản 28">
              <a:extLst>
                <a:ext uri="{FF2B5EF4-FFF2-40B4-BE49-F238E27FC236}">
                  <a16:creationId xmlns:a16="http://schemas.microsoft.com/office/drawing/2014/main" id="{F53AE9FE-E128-478F-9B74-5A9A1DE07F0C}"/>
                </a:ext>
              </a:extLst>
            </p:cNvPr>
            <p:cNvSpPr txBox="1"/>
            <p:nvPr/>
          </p:nvSpPr>
          <p:spPr>
            <a:xfrm>
              <a:off x="6331004" y="4859160"/>
              <a:ext cx="2793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Design </a:t>
              </a:r>
              <a:r>
                <a:rPr lang="en-US" dirty="0" err="1">
                  <a:solidFill>
                    <a:schemeClr val="bg2">
                      <a:lumMod val="50000"/>
                    </a:schemeClr>
                  </a:solidFill>
                </a:rPr>
                <a:t>flowchar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2">
                      <a:lumMod val="50000"/>
                    </a:schemeClr>
                  </a:solidFill>
                </a:rPr>
                <a:t>Decription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 feature</a:t>
              </a:r>
            </a:p>
          </p:txBody>
        </p:sp>
      </p:grpSp>
      <p:sp>
        <p:nvSpPr>
          <p:cNvPr id="25" name="Hình bình hành 24">
            <a:extLst>
              <a:ext uri="{FF2B5EF4-FFF2-40B4-BE49-F238E27FC236}">
                <a16:creationId xmlns:a16="http://schemas.microsoft.com/office/drawing/2014/main" id="{BD1D45A2-78C3-4922-B259-C656A22DF1CF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Sơ đồ 4">
            <a:extLst>
              <a:ext uri="{FF2B5EF4-FFF2-40B4-BE49-F238E27FC236}">
                <a16:creationId xmlns:a16="http://schemas.microsoft.com/office/drawing/2014/main" id="{54047165-267D-49CD-8FB9-708BC68979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3200125"/>
              </p:ext>
            </p:extLst>
          </p:nvPr>
        </p:nvGraphicFramePr>
        <p:xfrm>
          <a:off x="876046" y="1542197"/>
          <a:ext cx="5016262" cy="2599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Sơ đồ 10">
            <a:extLst>
              <a:ext uri="{FF2B5EF4-FFF2-40B4-BE49-F238E27FC236}">
                <a16:creationId xmlns:a16="http://schemas.microsoft.com/office/drawing/2014/main" id="{12ACF280-32DC-44B0-BB08-38271EA936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867201"/>
              </p:ext>
            </p:extLst>
          </p:nvPr>
        </p:nvGraphicFramePr>
        <p:xfrm>
          <a:off x="6299692" y="1542197"/>
          <a:ext cx="5659225" cy="2599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" name="Sơ đồ 11">
            <a:extLst>
              <a:ext uri="{FF2B5EF4-FFF2-40B4-BE49-F238E27FC236}">
                <a16:creationId xmlns:a16="http://schemas.microsoft.com/office/drawing/2014/main" id="{40B172B5-5118-4FD4-9908-66E3C2FDA0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6382019"/>
              </p:ext>
            </p:extLst>
          </p:nvPr>
        </p:nvGraphicFramePr>
        <p:xfrm>
          <a:off x="3791561" y="4392958"/>
          <a:ext cx="5016261" cy="1862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003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11" grpId="0">
        <p:bldAsOne/>
      </p:bldGraphic>
      <p:bldGraphic spid="12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474</TotalTime>
  <Words>441</Words>
  <Application>Microsoft Office PowerPoint</Application>
  <PresentationFormat>Màn hình rộng</PresentationFormat>
  <Paragraphs>159</Paragraphs>
  <Slides>19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Tw Cen MT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Nguyễn Khánh</dc:creator>
  <cp:lastModifiedBy>Nguyễn Khánh</cp:lastModifiedBy>
  <cp:revision>61</cp:revision>
  <dcterms:created xsi:type="dcterms:W3CDTF">2019-07-23T17:43:20Z</dcterms:created>
  <dcterms:modified xsi:type="dcterms:W3CDTF">2019-08-16T06:01:26Z</dcterms:modified>
</cp:coreProperties>
</file>