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17ce44cc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17ce44cc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17ce44cc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17ce44cc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17ce44cc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17ce44cc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17ce44c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17ce44c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17ce44cc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17ce44cc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0862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Assemble Algorithm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12225" y="38609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>
                <a:solidFill>
                  <a:schemeClr val="lt1"/>
                </a:solidFill>
              </a:rPr>
              <a:t>Bishesh, Novel, Phuc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728725"/>
            <a:ext cx="84387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algorithm finds a stable matching between two equally sized sets of elements given an ordering of preferences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Corresponds to the stable marriage algorithm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 to help the CS/math department in making group for projects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algorithm has potential of developing many more variation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650" y="3111825"/>
            <a:ext cx="3223200" cy="18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Goal/Purpose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Effective assembly of group for students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Tackling the tradition problem of stable </a:t>
            </a:r>
            <a:r>
              <a:rPr lang="en" sz="1600"/>
              <a:t>marriage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the </a:t>
            </a:r>
            <a:r>
              <a:rPr lang="en" sz="1600"/>
              <a:t>algorithm</a:t>
            </a:r>
            <a:r>
              <a:rPr lang="en" sz="1600"/>
              <a:t> of stable marriage and their variable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Enhance</a:t>
            </a:r>
            <a:r>
              <a:rPr lang="en" sz="1600"/>
              <a:t> the algorithm with possible variation</a:t>
            </a:r>
            <a:endParaRPr sz="16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00" y="1505700"/>
            <a:ext cx="4527601" cy="33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Challenges/Variation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05700"/>
            <a:ext cx="56001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groups and all elements can pair with each other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Ranking order of the elements for preference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Groups of more than 2 types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Odd elements groups</a:t>
            </a:r>
            <a:endParaRPr sz="17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525" y="2571750"/>
            <a:ext cx="4081925" cy="22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</a:t>
            </a:r>
            <a:br>
              <a:rPr lang="en"/>
            </a:br>
            <a:r>
              <a:rPr lang="en"/>
              <a:t>RUN THE</a:t>
            </a:r>
            <a:br>
              <a:rPr lang="en"/>
            </a:br>
            <a:r>
              <a:rPr lang="en"/>
              <a:t>CODE !!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550" y="586925"/>
            <a:ext cx="4661574" cy="37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