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88624df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88624df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03eaca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03eaca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03eaca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03eaca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03eaca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03eaca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03eaca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03eaca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03eaca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03eaca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Whitbook Database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Bishesh, Xavier, Phuc, Nhat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27050"/>
            <a:ext cx="47106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Social media app for interaction with users and post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Database to store the user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Purpose of micro-blogging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Application has GUI interface for interaction with the user</a:t>
            </a:r>
            <a:endParaRPr sz="20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700" y="1170125"/>
            <a:ext cx="3816900" cy="254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22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CREDENTIAL(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Password, Email)</a:t>
            </a:r>
            <a:endParaRPr sz="2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(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FName, Lname, Gender, Dbirth, DateCreated)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POST(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PostID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Content)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ACTION(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ActionID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UserID, PostID, Time, ActionDesc)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FOLLOWEE(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UserID, FolloweeID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475" y="2839775"/>
            <a:ext cx="3536270" cy="19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the Project	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761175" y="1152475"/>
            <a:ext cx="5071200" cy="20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Micro-Blogging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Social platform for connections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Making Campus group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Information and Update on Events</a:t>
            </a:r>
            <a:endParaRPr sz="23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0812"/>
            <a:ext cx="3353732" cy="167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4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325" y="964150"/>
            <a:ext cx="60233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260300" cy="3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User Interface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SQL queries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Populating the database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Debugging of UI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7325"/>
            <a:ext cx="4267201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