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4" r:id="rId4"/>
    <p:sldId id="259" r:id="rId5"/>
    <p:sldId id="337" r:id="rId6"/>
    <p:sldId id="338" r:id="rId7"/>
    <p:sldId id="340" r:id="rId8"/>
    <p:sldId id="342" r:id="rId9"/>
    <p:sldId id="343" r:id="rId10"/>
    <p:sldId id="344" r:id="rId11"/>
    <p:sldId id="352" r:id="rId12"/>
    <p:sldId id="353" r:id="rId13"/>
    <p:sldId id="354" r:id="rId14"/>
    <p:sldId id="345" r:id="rId15"/>
    <p:sldId id="346" r:id="rId16"/>
    <p:sldId id="336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33" autoAdjust="0"/>
  </p:normalViewPr>
  <p:slideViewPr>
    <p:cSldViewPr>
      <p:cViewPr varScale="1">
        <p:scale>
          <a:sx n="52" d="100"/>
          <a:sy n="52" d="100"/>
        </p:scale>
        <p:origin x="18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DF2C-7EFB-4219-B3E1-DDA77C12E68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EE63-6710-4CE0-B1BA-0A6C7A76DA2C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 cờ khai cuộc: Các quân cờ của mỗi bên được xếp kín vào các ô màu và để trống 2 hàng giữa của bàn cờ. Người chơi luân phiên đi nước khai cuộc trong mỗi ván cờ liên tiếp. 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347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357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136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21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953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94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1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392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225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 toán chơi cờ checkers có thể xem như vấn đề tìm kiếm trong không gian trạng thái.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 trạng thái là một tình thế (sự bố trí các quân của hai bên trên bàn cờ).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 thái ban đầu là sự sắp xếp các quân cờ của hai bên lúc bắt đầu cuộc chơi. 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49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trạng thái kết thúc là các tình thế mà cuộc chơi dừng: Một bên không còn cờ (bên không còn cơ thua, bên còn lại thắng), hai bên không còn nước đi hòa.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621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b="0" smtClean="0"/>
              <a:t>Mỗi</a:t>
            </a:r>
            <a:r>
              <a:rPr lang="en-GB" b="0" baseline="0" smtClean="0"/>
              <a:t> nốt trong cây ứng với 1 trạng thái của bàn cờ hay còn có nghĩa là 1 nước đi hợp lý của quân cờ.</a:t>
            </a:r>
          </a:p>
          <a:p>
            <a:pPr lvl="0"/>
            <a:r>
              <a:rPr lang="en-GB" b="0" baseline="0" smtClean="0"/>
              <a:t>Lá của cây là trạng thái kết thúc (1 trong hai bên thắng hay hòa)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82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EE63-6710-4CE0-B1BA-0A6C7A76DA2C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677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E09D-0B7E-4628-9987-5B8EE460BA49}" type="datetimeFigureOut">
              <a:rPr lang="vi-VN" smtClean="0"/>
              <a:pPr/>
              <a:t>10/10/2018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369E-12C3-402B-B97C-BDA9A19F6222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vi-VN" dirty="0"/>
          </a:p>
        </p:txBody>
      </p:sp>
      <p:pic>
        <p:nvPicPr>
          <p:cNvPr id="1027" name="Picture 3" descr="C:\Users\ThanhQuang\Desktop\New folder (2)\TĐ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8128" y="1248566"/>
            <a:ext cx="746774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BÀI </a:t>
            </a:r>
            <a:r>
              <a:rPr lang="en-US" altLang="zh-CN" sz="2600" b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THUYẾT TRÌNH </a:t>
            </a:r>
            <a:r>
              <a:rPr kumimoji="0" lang="en-US" altLang="zh-CN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MÔN</a:t>
            </a:r>
            <a:r>
              <a:rPr kumimoji="0" lang="en-US" altLang="zh-CN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600" b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NHẬP MÔN TRÍ TUỆ NHÂN TẠO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67524" y="2468979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GAME CHECKERS</a:t>
            </a:r>
            <a:endParaRPr kumimoji="0" lang="en-US" altLang="zh-CN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17647" y="413078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Người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hướng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dẫn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lang="en-US" altLang="zh-CN" sz="2400" b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PGS. TS.</a:t>
            </a: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LÊ</a:t>
            </a:r>
            <a:r>
              <a:rPr kumimoji="0" lang="en-US" altLang="zh-CN" sz="24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ANH CƯỜNG</a:t>
            </a:r>
            <a:endParaRPr kumimoji="0" lang="vi-V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Người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thực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hiện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NGUYỄN PHÚC HẬU - 51503158</a:t>
            </a:r>
            <a:endParaRPr kumimoji="0" lang="vi-V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Lớp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15050303</a:t>
            </a:r>
            <a:endParaRPr kumimoji="0" lang="vi-V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Khóa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19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HOÀNG PHÚC - 51503355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15050301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667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1" y="1614048"/>
            <a:ext cx="8496944" cy="5011186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35345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Cây trò chơi:</a:t>
            </a:r>
            <a:endParaRPr lang="en-US" sz="24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8114" y="135831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Mỗi node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trong cây ứng với 1 trạng thái của bàn cờ hay còn có nghĩa là 1 nước đi hợp lý của quân 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 tạo ra một trạng thái mới.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của mỗi quân cờ trong bàn cờ: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quân cờ không phải là vua có trọng số: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Nếu quân cờ là vua có trọng số là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Quân cờ trắng khi di chuyển về hướng cờ đen trọng số được cộng thêm: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i*i (i:0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7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Quân cờ đen khi di chuyển về hướng cờ trắng trọng số được cộng thêm: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(7 - i)*(7 - i) (i:0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7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114" y="135831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Trọng số của mỗi quân cờ trong bàn cờ: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quân vua di chuyển vào vị trí góc thì trọng số bị trừ đi </a:t>
            </a:r>
            <a:r>
              <a:rPr lang="en-GB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755891"/>
            <a:ext cx="3250794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752" y="615942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 góc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083907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f = tổng trọng số của các quân cờ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sẽ chọn nước đi để đến trạng thái có hàm f là lớn nhất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Hàm kết thúc được xách định bằng trạng thái kết thúc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bên không còn quân cờ: Bên không còn cờ thua, ngược lại đối thủ sẽ chiến thắng.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 bên hòa khi đạt đến max số lượt đi quy định (Ví dụ: 150.)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THUẬT TOÁN GIẢI QUYẾT</a:t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Thuật toán minimax</a:t>
            </a: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2" y="1415586"/>
            <a:ext cx="9111607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AutoShape 4" descr="Káº¿t quáº£ hÃ¬nh áº£nh cho alpha beta algorithm example"/>
          <p:cNvSpPr>
            <a:spLocks noChangeAspect="1" noChangeArrowheads="1"/>
          </p:cNvSpPr>
          <p:nvPr/>
        </p:nvSpPr>
        <p:spPr bwMode="auto">
          <a:xfrm>
            <a:off x="155574" y="-144463"/>
            <a:ext cx="4272409" cy="427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1484784"/>
            <a:ext cx="9115425" cy="5210175"/>
          </a:xfrm>
          <a:prstGeom prst="rect">
            <a:avLst/>
          </a:prstGeom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THUẬT TOÁN GIẢI QUYẾT</a:t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Thuật toán cắt tỉa Alpha-Beta</a:t>
            </a: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Kết quả hình ảnh cho dos attack">
            <a:extLst>
              <a:ext uri="{FF2B5EF4-FFF2-40B4-BE49-F238E27FC236}">
                <a16:creationId xmlns:a16="http://schemas.microsoft.com/office/drawing/2014/main" id="{9A4A9158-E99F-4024-8B52-BBA9DDD1A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5616" y="-27384"/>
            <a:ext cx="6552728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Kết quả hình ảnh cho thank for watching and liste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Kết quả hình ảnh cho thank for watching and listening"/>
          <p:cNvSpPr>
            <a:spLocks noChangeAspect="1" noChangeArrowheads="1"/>
          </p:cNvSpPr>
          <p:nvPr/>
        </p:nvSpPr>
        <p:spPr bwMode="auto">
          <a:xfrm>
            <a:off x="307974" y="7937"/>
            <a:ext cx="3399929" cy="33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2" descr="Káº¿t quáº£ hÃ¬nh áº£nh cho thank you and any questions images">
            <a:extLst>
              <a:ext uri="{FF2B5EF4-FFF2-40B4-BE49-F238E27FC236}">
                <a16:creationId xmlns:a16="http://schemas.microsoft.com/office/drawing/2014/main" id="{8EDB929F-0657-46D0-B7E8-6CD3D3CD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6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765" y="1628799"/>
            <a:ext cx="9324528" cy="5107706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CHECKERS</a:t>
            </a:r>
          </a:p>
          <a:p>
            <a:pPr marL="400050" lvl="1" indent="0" algn="just">
              <a:buNone/>
            </a:pP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Giới thiệu </a:t>
            </a:r>
          </a:p>
          <a:p>
            <a:pPr marL="400050" lvl="1" indent="0" algn="just">
              <a:buNone/>
            </a:pPr>
            <a:r>
              <a:rPr lang="en-GB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chơi</a:t>
            </a:r>
            <a:endParaRPr lang="en-GB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endParaRPr lang="en-GB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BÀI TOÁN</a:t>
            </a:r>
            <a:endParaRPr lang="en-GB" sz="26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endParaRPr lang="en-GB" sz="26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en-GB" sz="2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THUẬT TOÁN GIẢI QUYẾT</a:t>
            </a:r>
            <a:endParaRPr lang="en-GB" sz="26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en-GB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Thuật toán Minimax</a:t>
            </a:r>
          </a:p>
          <a:p>
            <a:pPr marL="400050" lvl="1" indent="0" algn="just">
              <a:buNone/>
            </a:pPr>
            <a:r>
              <a:rPr lang="en-GB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Thuật toán cắt tỉa Alpha-Beta</a:t>
            </a:r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None/>
            </a:pPr>
            <a:endParaRPr lang="en-GB" dirty="0"/>
          </a:p>
        </p:txBody>
      </p:sp>
      <p:pic>
        <p:nvPicPr>
          <p:cNvPr id="4" name="Picture 3" descr="C:\Users\ThanhQuang\Desktop\New folder (2)\TĐ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2958" y="306097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95736" y="304507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340768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195736" y="304507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11517" y="1340768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9809" y="1860657"/>
            <a:ext cx="186301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 cuộc 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1998498" y="999608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CHECKERS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Giới thiệu</a:t>
            </a:r>
            <a:b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8276" y="6215214"/>
            <a:ext cx="3558988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Game: Checkers (Cờ đam).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53" y="2414118"/>
            <a:ext cx="4113634" cy="36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874" y="1475662"/>
            <a:ext cx="5806782" cy="1980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 (ràng buộc trong trò chơi):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 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 chơi thay phiên đi các nước cờ.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 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 quân </a:t>
            </a:r>
            <a:r>
              <a:rPr lang="vi-VN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ờ</a:t>
            </a:r>
            <a:r>
              <a:rPr lang="vi-VN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1733" y="4852854"/>
            <a:ext cx="2087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13316" y="4834509"/>
            <a:ext cx="281392" cy="183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998498" y="999608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CHECKERS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Luật chơi</a:t>
            </a:r>
            <a:b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689" y="3386866"/>
            <a:ext cx="2838433" cy="2894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83" y="3381946"/>
            <a:ext cx="2838433" cy="2899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8" y="3381945"/>
            <a:ext cx="2878247" cy="2902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1480541"/>
            <a:ext cx="9144000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 quân: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Khi có nước cờ ăn quân phải đi nước cờ ăn quân mà không được đi nước khác.</a:t>
            </a:r>
            <a:endParaRPr lang="en-US" sz="240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67944" y="436510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998498" y="999608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CHECKERS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Luật chơi</a:t>
            </a:r>
            <a:b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98" y="2977937"/>
            <a:ext cx="2857500" cy="2988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758" y="2860984"/>
            <a:ext cx="2857500" cy="31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1480541"/>
            <a:ext cx="9144000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 quân: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huống không được ăn quân</a:t>
            </a:r>
            <a:endParaRPr lang="en-US" sz="240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998498" y="999608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CHECKERS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Luật chơi</a:t>
            </a:r>
            <a:b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72" y="2618464"/>
            <a:ext cx="4104456" cy="38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5720" y="1700808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- Phong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vương</a:t>
            </a:r>
            <a:endParaRPr lang="en-US" sz="2400"/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998498" y="999608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CHECKERS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Luật chơi</a:t>
            </a:r>
            <a:br>
              <a:rPr lang="en-GB" sz="28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55976" y="436510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2" y="2418986"/>
            <a:ext cx="3991958" cy="3664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563" y="2414118"/>
            <a:ext cx="3991958" cy="3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1534103"/>
            <a:ext cx="2737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- Trạng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thái ban đầu 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53" y="2414118"/>
            <a:ext cx="4113634" cy="36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ThanhQuang\Desktop\New folder (2)\TĐ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714512" cy="9467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2195736" y="39295"/>
            <a:ext cx="0" cy="1324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1517" y="1213064"/>
            <a:ext cx="76324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2000232" y="846470"/>
            <a:ext cx="7632848" cy="629192"/>
          </a:xfrm>
        </p:spPr>
        <p:txBody>
          <a:bodyPr>
            <a:normAutofit fontScale="90000"/>
          </a:bodyPr>
          <a:lstStyle/>
          <a:p>
            <a:pPr marL="400050" lvl="1" indent="0" algn="l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HÓA </a:t>
            </a:r>
            <a:r>
              <a:rPr lang="en-GB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3281" y="1363588"/>
            <a:ext cx="5386411" cy="1483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 tử là các nước đi hợp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 là các quân cờ.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trị: các nước đi hợp lệ của quân cờ.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21466" y="4705803"/>
            <a:ext cx="281392" cy="183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58" y="3276779"/>
            <a:ext cx="2838433" cy="2894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187" y="3271858"/>
            <a:ext cx="2878247" cy="29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687</Words>
  <Application>Microsoft Office PowerPoint</Application>
  <PresentationFormat>On-screen Show (4:3)</PresentationFormat>
  <Paragraphs>81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宋体</vt:lpstr>
      <vt:lpstr>Arial</vt:lpstr>
      <vt:lpstr>Calibri</vt:lpstr>
      <vt:lpstr>Tahoma</vt:lpstr>
      <vt:lpstr>Times New Roman</vt:lpstr>
      <vt:lpstr>Wingdings</vt:lpstr>
      <vt:lpstr>Office Theme</vt:lpstr>
      <vt:lpstr> </vt:lpstr>
      <vt:lpstr>Nội Dung Thuyết Trình</vt:lpstr>
      <vt:lpstr>1. GAME CHECKERS       1.1. Giới thiệu   </vt:lpstr>
      <vt:lpstr>1. GAME CHECKERS       1.1. Luật chơi   </vt:lpstr>
      <vt:lpstr>1. GAME CHECKERS       1.1. Luật chơi   </vt:lpstr>
      <vt:lpstr>1. GAME CHECKERS       1.1. Luật chơi   </vt:lpstr>
      <vt:lpstr>1. GAME CHECKERS       1.1. Luật chơi   </vt:lpstr>
      <vt:lpstr>2. MÔ HÌNH HÓA BÀI TOÁN        </vt:lpstr>
      <vt:lpstr>2. MÔ HÌNH HÓA BÀI TOÁN   </vt:lpstr>
      <vt:lpstr>2. MÔ HÌNH HÓA BÀI TOÁN   </vt:lpstr>
      <vt:lpstr>2. MÔ HÌNH HÓA BÀI TOÁN   </vt:lpstr>
      <vt:lpstr>2. MÔ HÌNH HÓA BÀI TOÁN   </vt:lpstr>
      <vt:lpstr>2. MÔ HÌNH HÓA BÀI TOÁN   </vt:lpstr>
      <vt:lpstr>3. THUẬT TOÁN GIẢI QUYẾT       3.1. Thuật toán minimax  </vt:lpstr>
      <vt:lpstr>3. THUẬT TOÁN GIẢI QUYẾT       3.1. Thuật toán cắt tỉa Alpha-Beta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ThanhQuang</dc:creator>
  <cp:lastModifiedBy>HoangPhuc Truong</cp:lastModifiedBy>
  <cp:revision>319</cp:revision>
  <dcterms:created xsi:type="dcterms:W3CDTF">2017-02-24T07:40:13Z</dcterms:created>
  <dcterms:modified xsi:type="dcterms:W3CDTF">2018-10-10T16:51:51Z</dcterms:modified>
</cp:coreProperties>
</file>