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2" r:id="rId6"/>
    <p:sldId id="263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4EAAA-EF7D-4CA1-BDC9-B2EAD898967E}" v="23" dt="2020-01-06T16:55:17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01/07/2020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01/07/2020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01/07/2020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01/07/2020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01/07/2020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01/07/2020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reesound.org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48E33-826B-405B-AB57-B9115CBBD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Science Project</a:t>
            </a:r>
            <a:br>
              <a:rPr lang="en-US" dirty="0"/>
            </a:br>
            <a:r>
              <a:rPr lang="en-US" dirty="0"/>
              <a:t>Audio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EDE918-34F3-40A0-8DB7-11C9AE83B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dirty="0"/>
              <a:t>1612521-Trang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phúc</a:t>
            </a:r>
            <a:endParaRPr lang="en-US" dirty="0"/>
          </a:p>
          <a:p>
            <a:pPr algn="just"/>
            <a:r>
              <a:rPr lang="en-US" dirty="0"/>
              <a:t>1612703-nguyễn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4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16B388-4D80-4E13-9E25-770FB276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lực</a:t>
            </a:r>
            <a:endParaRPr lang="en-US" dirty="0"/>
          </a:p>
        </p:txBody>
      </p:sp>
      <p:pic>
        <p:nvPicPr>
          <p:cNvPr id="1026" name="Picture 2" descr="Kết quả hình ảnh cho assistant">
            <a:extLst>
              <a:ext uri="{FF2B5EF4-FFF2-40B4-BE49-F238E27FC236}">
                <a16:creationId xmlns:a16="http://schemas.microsoft.com/office/drawing/2014/main" xmlns="" id="{AE90DCA1-C22E-483E-86DB-522C06C03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281085"/>
            <a:ext cx="4956178" cy="359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housekeeping robot">
            <a:extLst>
              <a:ext uri="{FF2B5EF4-FFF2-40B4-BE49-F238E27FC236}">
                <a16:creationId xmlns:a16="http://schemas.microsoft.com/office/drawing/2014/main" xmlns="" id="{09FF0F40-B3B2-47FD-8930-8023255F1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470" y="2388926"/>
            <a:ext cx="4162425" cy="311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95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4121239" cy="6858000"/>
          </a:xfrm>
        </p:spPr>
        <p:txBody>
          <a:bodyPr anchor="ctr"/>
          <a:lstStyle/>
          <a:p>
            <a:pPr algn="ctr"/>
            <a:r>
              <a:rPr lang="en-US" smtClean="0"/>
              <a:t>Tập dữ 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 Lấy dữ liệu từ </a:t>
            </a:r>
            <a:r>
              <a:rPr lang="en-US">
                <a:hlinkClick r:id="rId2"/>
              </a:rPr>
              <a:t>https://</a:t>
            </a:r>
            <a:r>
              <a:rPr lang="en-US">
                <a:hlinkClick r:id="rId2"/>
              </a:rPr>
              <a:t>freesound.org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 Dữ liệu gồm các files âm thanh ứng với 3 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</a:t>
            </a:r>
            <a:r>
              <a:rPr lang="en-US" smtClean="0"/>
              <a:t>Tiền xử lý: chia nhỏ các file âm thanh thành các records và loại bỏ các file nhiễu.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 Sau khi tiền xử lý: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/>
              <a:t>Baby cry: 350 records.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/>
              <a:t>Dog bark: 490 records.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/>
              <a:t>Say go: 145 records.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0162E77-11AD-44A7-84EC-40C59EEFBD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D94C37-6BF7-4E4E-9A50-477475CF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469" y="634946"/>
            <a:ext cx="406427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Xử lý âm thanh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8B7201B-E51D-45B4-9F06-FFF4DB091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4" r="6586" b="-1"/>
          <a:stretch/>
        </p:blipFill>
        <p:spPr>
          <a:xfrm>
            <a:off x="634000" y="640081"/>
            <a:ext cx="6217468" cy="47819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AB158E9-1B40-4CD6-95F0-95CA11DF7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66A29D4-C853-4576-B6D0-E39004BB61D7}"/>
              </a:ext>
            </a:extLst>
          </p:cNvPr>
          <p:cNvSpPr txBox="1"/>
          <p:nvPr/>
        </p:nvSpPr>
        <p:spPr>
          <a:xfrm>
            <a:off x="7485469" y="2198913"/>
            <a:ext cx="4064274" cy="37555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Âm thanh thô (mảng 1 chiều biên độ theo thời gian) không phải là một cách biểu diễn chứa nhiều thông tin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329CBCE-21AE-419D-AC1F-8ACF510A66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F2DA012-1414-493D-888F-5D99D0BDA3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047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71F8EC-7F97-4507-BF65-8AA65A01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Short time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575886-E0E6-4EA0-8AD7-D84E2765A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9913" indent="-569913" algn="just">
              <a:buFont typeface="Wingdings" panose="05000000000000000000" pitchFamily="2" charset="2"/>
              <a:buChar char="Ø"/>
              <a:tabLst>
                <a:tab pos="747713" algn="l"/>
              </a:tabLst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sang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dải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).</a:t>
            </a:r>
          </a:p>
          <a:p>
            <a:pPr marL="569913" indent="-569913" algn="just">
              <a:buFont typeface="Wingdings" panose="05000000000000000000" pitchFamily="2" charset="2"/>
              <a:buChar char="Ø"/>
              <a:tabLst>
                <a:tab pos="747713" algn="l"/>
              </a:tabLst>
            </a:pPr>
            <a:r>
              <a:rPr lang="en-US" dirty="0"/>
              <a:t>Chia file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ra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Fast Fourier Transform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.</a:t>
            </a:r>
          </a:p>
          <a:p>
            <a:pPr marL="569913" indent="-569913" algn="just">
              <a:buFont typeface="Wingdings" panose="05000000000000000000" pitchFamily="2" charset="2"/>
              <a:buChar char="Ø"/>
              <a:tabLst>
                <a:tab pos="747713" algn="l"/>
              </a:tabLst>
            </a:pP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smtClean="0"/>
              <a:t>th</a:t>
            </a:r>
            <a:r>
              <a:rPr lang="en-US" dirty="0"/>
              <a:t>ư</a:t>
            </a:r>
            <a:r>
              <a:rPr lang="en-US" smtClean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librosa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.</a:t>
            </a:r>
          </a:p>
          <a:p>
            <a:pPr marL="569913" indent="-569913" algn="just">
              <a:buFont typeface="Wingdings" panose="05000000000000000000" pitchFamily="2" charset="2"/>
              <a:buChar char="Ø"/>
              <a:tabLst>
                <a:tab pos="747713" algn="l"/>
              </a:tabLst>
            </a:pPr>
            <a:r>
              <a:rPr lang="en-US" dirty="0"/>
              <a:t>Input: File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t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</a:t>
            </a:r>
          </a:p>
          <a:p>
            <a:pPr marL="569913" indent="-569913" algn="just">
              <a:buFont typeface="Wingdings" panose="05000000000000000000" pitchFamily="2" charset="2"/>
              <a:buChar char="Ø"/>
              <a:tabLst>
                <a:tab pos="747713" algn="l"/>
              </a:tabLst>
            </a:pPr>
            <a:r>
              <a:rPr lang="en-US" dirty="0"/>
              <a:t>Output: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(1 + </a:t>
            </a:r>
            <a:r>
              <a:rPr lang="en-US" dirty="0" err="1"/>
              <a:t>n_fft</a:t>
            </a:r>
            <a:r>
              <a:rPr lang="en-US" dirty="0"/>
              <a:t>/2, </a:t>
            </a:r>
            <a:r>
              <a:rPr lang="en-US" dirty="0" err="1"/>
              <a:t>n_frames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304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xmlns="" id="{284B70D5-875B-433D-BDBD-1522A85D6C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4C304A-EC41-4E14-A377-12DA2444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pPr algn="just"/>
            <a:r>
              <a:rPr lang="en-US"/>
              <a:t>Spectrogram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634A206-5F8B-4838-81B9-3AC5623E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20697"/>
            <a:ext cx="6909801" cy="4353173"/>
          </a:xfrm>
          <a:prstGeom prst="rect">
            <a:avLst/>
          </a:prstGeom>
        </p:spPr>
      </p:pic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xmlns="" id="{C947DF4A-614C-4B4C-8B80-E5B9D8E8C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F9D4991-0C0C-4CDE-A117-499D591086C5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/>
              <a:t>Là một cách biểu diễn ma trận đầu ra của STFT dễ hiểu </a:t>
            </a:r>
            <a:r>
              <a:rPr lang="en-US" smtClean="0"/>
              <a:t>h</a:t>
            </a:r>
            <a:r>
              <a:rPr lang="en-US"/>
              <a:t>ơ</a:t>
            </a:r>
            <a:r>
              <a:rPr lang="en-US" smtClean="0"/>
              <a:t>n</a:t>
            </a:r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xmlns="" id="{1E299956-A9E7-4FC1-A0B1-D590CA9730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xmlns="" id="{17FC539C-B783-4B03-9F9E-D13430F3F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146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741B58E-3B65-4A01-A276-975AB2CF8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AC67C3-831B-4AB1-A259-DFB839CAFA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CAEB-67C3-438F-BB5B-DE4B1F44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Mô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hình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54B3F04-9EAC-45C0-B3CE-0387EEA1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F8B8A-9A93-45AD-8E4E-8C3B5653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401638" indent="-401638" algn="just">
              <a:buFont typeface="Wingdings" panose="05000000000000000000" pitchFamily="2" charset="2"/>
              <a:buChar char="Ø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neural network </a:t>
            </a:r>
            <a:r>
              <a:rPr lang="en-US" dirty="0" err="1"/>
              <a:t>với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Input: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phẳng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STFT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vector</a:t>
            </a:r>
          </a:p>
          <a:p>
            <a:pPr lvl="1" algn="just"/>
            <a:r>
              <a:rPr lang="en-US" dirty="0"/>
              <a:t>Output: 3 node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3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pPr lvl="1" algn="just"/>
            <a:r>
              <a:rPr lang="en-US" dirty="0"/>
              <a:t>3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node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smtClean="0"/>
              <a:t>lượt </a:t>
            </a:r>
            <a:r>
              <a:rPr lang="en-US" dirty="0" err="1"/>
              <a:t>là</a:t>
            </a:r>
            <a:r>
              <a:rPr lang="en-US" dirty="0"/>
              <a:t>: 100, 50, 20</a:t>
            </a:r>
          </a:p>
        </p:txBody>
      </p:sp>
    </p:spTree>
    <p:extLst>
      <p:ext uri="{BB962C8B-B14F-4D97-AF65-F5344CB8AC3E}">
        <p14:creationId xmlns:p14="http://schemas.microsoft.com/office/powerpoint/2010/main" val="79632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5A925A-AB43-4FC3-8421-29D2C025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2F2FED8-3990-4B68-898D-9E7560213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141" y="1940559"/>
            <a:ext cx="8584677" cy="37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824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CA3E1E9EE134C9918035FFFC3873A" ma:contentTypeVersion="5" ma:contentTypeDescription="Create a new document." ma:contentTypeScope="" ma:versionID="10822c39c777e841f47cdeb9e31906b5">
  <xsd:schema xmlns:xsd="http://www.w3.org/2001/XMLSchema" xmlns:xs="http://www.w3.org/2001/XMLSchema" xmlns:p="http://schemas.microsoft.com/office/2006/metadata/properties" xmlns:ns3="8ef90a37-8bab-4b79-ac24-d1e1954b5bc3" xmlns:ns4="4134e186-385e-4be1-863c-e59af13540bd" targetNamespace="http://schemas.microsoft.com/office/2006/metadata/properties" ma:root="true" ma:fieldsID="610f1a945900e20bc5cb149b2f01cec5" ns3:_="" ns4:_="">
    <xsd:import namespace="8ef90a37-8bab-4b79-ac24-d1e1954b5bc3"/>
    <xsd:import namespace="4134e186-385e-4be1-863c-e59af13540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f90a37-8bab-4b79-ac24-d1e1954b5b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4e186-385e-4be1-863c-e59af13540b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39EC0D-94B3-480E-938E-E63B5ECF40A6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8ef90a37-8bab-4b79-ac24-d1e1954b5bc3"/>
    <ds:schemaRef ds:uri="4134e186-385e-4be1-863c-e59af13540bd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CAD78BF-9E94-44F6-9056-10B7D0436B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936AA7-E0DF-4577-837E-4B01958A81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f90a37-8bab-4b79-ac24-d1e1954b5bc3"/>
    <ds:schemaRef ds:uri="4134e186-385e-4be1-863c-e59af13540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Data Science Project Audio Classification</vt:lpstr>
      <vt:lpstr>Động lực</vt:lpstr>
      <vt:lpstr>Tập dữ liệu</vt:lpstr>
      <vt:lpstr>Xử lý âm thanh</vt:lpstr>
      <vt:lpstr>Short time Fourier transform</vt:lpstr>
      <vt:lpstr>Spectrogram</vt:lpstr>
      <vt:lpstr>Mô hình</vt:lpstr>
      <vt:lpstr>Thử nghiệm mô hình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Audio Classification</dc:title>
  <dc:creator>TRANG TRUNG HOÀNG PHÚC</dc:creator>
  <cp:lastModifiedBy>NGUYỄN THỊ TÌNH</cp:lastModifiedBy>
  <cp:revision>3</cp:revision>
  <dcterms:created xsi:type="dcterms:W3CDTF">2020-01-06T16:50:09Z</dcterms:created>
  <dcterms:modified xsi:type="dcterms:W3CDTF">2020-01-06T17:37:26Z</dcterms:modified>
</cp:coreProperties>
</file>