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zwwnkxvgXyLhC4Os+S2sop2jb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B89A53-E4BC-4C0F-BD7E-E8F3F692A1BF}">
  <a:tblStyle styleId="{14B89A53-E4BC-4C0F-BD7E-E8F3F692A1B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2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7b6277e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1a7b6277e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493" y="228600"/>
            <a:ext cx="848677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5334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Tahoma"/>
              <a:buNone/>
              <a:defRPr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16" descr="LOGO FPT POLYTECHNI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6557"/>
            <a:ext cx="3733800" cy="121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893" y="5791199"/>
            <a:ext cx="7953375" cy="79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7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04800"/>
            <a:ext cx="91440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17"/>
          <p:cNvCxnSpPr/>
          <p:nvPr/>
        </p:nvCxnSpPr>
        <p:spPr>
          <a:xfrm>
            <a:off x="457200" y="63246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Tahoma"/>
              <a:buChar char="•"/>
              <a:defRPr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70C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17" descr="LOGO FPT POLYTECHNI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1"/>
            <a:ext cx="210919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18" descr="nền slide thank you trắ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87350"/>
            <a:ext cx="9144000" cy="6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8"/>
          <p:cNvSpPr txBox="1"/>
          <p:nvPr/>
        </p:nvSpPr>
        <p:spPr>
          <a:xfrm>
            <a:off x="4724400" y="640080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www.poly.edu.vn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 txBox="1"/>
          <p:nvPr/>
        </p:nvSpPr>
        <p:spPr>
          <a:xfrm>
            <a:off x="5486400" y="2438400"/>
            <a:ext cx="457200" cy="846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49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9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04800"/>
            <a:ext cx="91440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9"/>
          <p:cNvCxnSpPr/>
          <p:nvPr/>
        </p:nvCxnSpPr>
        <p:spPr>
          <a:xfrm>
            <a:off x="457200" y="63246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rgbClr val="0070C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Tahoma"/>
              <a:buChar char="•"/>
              <a:defRPr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19" descr="LOGO FPT POLYTECHNI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1"/>
            <a:ext cx="210919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0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04800"/>
            <a:ext cx="91440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44;p20"/>
          <p:cNvCxnSpPr/>
          <p:nvPr/>
        </p:nvCxnSpPr>
        <p:spPr>
          <a:xfrm>
            <a:off x="457200" y="63246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70C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Tahoma"/>
              <a:buChar char="•"/>
              <a:defRPr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0" descr="LOGO FPT POLYTECHNI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1"/>
            <a:ext cx="210919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1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04800"/>
            <a:ext cx="91440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21"/>
          <p:cNvCxnSpPr/>
          <p:nvPr/>
        </p:nvCxnSpPr>
        <p:spPr>
          <a:xfrm>
            <a:off x="457200" y="63246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70C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ahoma"/>
              <a:buChar char="•"/>
              <a:defRPr sz="2800"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ahoma"/>
              <a:buChar char="•"/>
              <a:defRPr sz="2800"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04800"/>
            <a:ext cx="91440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22"/>
          <p:cNvCxnSpPr/>
          <p:nvPr/>
        </p:nvCxnSpPr>
        <p:spPr>
          <a:xfrm>
            <a:off x="457200" y="632460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70C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Calibri"/>
              <a:buNone/>
              <a:defRPr sz="2400" b="1">
                <a:solidFill>
                  <a:srgbClr val="953734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Calibri"/>
              <a:buNone/>
              <a:defRPr sz="2400" b="1">
                <a:solidFill>
                  <a:srgbClr val="953734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Calibri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Calibri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  <a:defRPr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•"/>
              <a:def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2" descr="LOGO FPT POLYTECHNI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8601"/>
            <a:ext cx="210919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ftr" idx="11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/>
              <a:t>QUẢN LÝ CỬA HÀNG BÁN LAPTOP</a:t>
            </a:r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split orient="vert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775950" y="1289025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DỰNG ỨNG DỤNG QUẢN LÝ CỬA HÀNG BÁN LAPTOP B-GEAR</a:t>
            </a:r>
            <a:endParaRPr sz="40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4" name="Google Shape;74;p1"/>
          <p:cNvGraphicFramePr/>
          <p:nvPr/>
        </p:nvGraphicFramePr>
        <p:xfrm>
          <a:off x="4035575" y="2750635"/>
          <a:ext cx="4724400" cy="2705875"/>
        </p:xfrm>
        <a:graphic>
          <a:graphicData uri="http://schemas.openxmlformats.org/drawingml/2006/table">
            <a:tbl>
              <a:tblPr firstRow="1" bandRow="1">
                <a:noFill/>
                <a:tableStyleId>{14B89A53-E4BC-4C0F-BD7E-E8F3F692A1BF}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Thành viên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Nhiệm vụ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Lê Lâm Quốc Trọng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Trưởng nhóm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Nguyễn Duy Khương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Thành viên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Dư Trường Hây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Thành viên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Đặng Hoàng Phúc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Thành viên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Nguyễn Hưng Thịnh 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Thành viên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5" name="Google Shape;75;p1"/>
          <p:cNvGraphicFramePr/>
          <p:nvPr/>
        </p:nvGraphicFramePr>
        <p:xfrm>
          <a:off x="4035575" y="5456510"/>
          <a:ext cx="4724400" cy="365770"/>
        </p:xfrm>
        <a:graphic>
          <a:graphicData uri="http://schemas.openxmlformats.org/drawingml/2006/table">
            <a:tbl>
              <a:tblPr firstRow="1" bandRow="1">
                <a:noFill/>
                <a:tableStyleId>{14B89A53-E4BC-4C0F-BD7E-E8F3F692A1BF}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GVHD: Trần Văn Nhuộm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Tổ chức ứng dụng</a:t>
            </a:r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00" y="1295400"/>
            <a:ext cx="8035490" cy="47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quan hệ</a:t>
            </a:r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550" y="1295400"/>
            <a:ext cx="7208745" cy="4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Sơ đồ triển khai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07C2A1-96D5-DE9A-061E-DC47DDB8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245870"/>
            <a:ext cx="6126480" cy="436626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ahoma"/>
              <a:buChar char="●"/>
            </a:pPr>
            <a:r>
              <a:rPr lang="en-US" sz="2800"/>
              <a:t>Khó khăn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Trong quá trình làm code thường gặp lỗi khó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Đôi lúc có trục trặc trong quá trình họp </a:t>
            </a:r>
            <a:endParaRPr sz="20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ahoma"/>
              <a:buChar char="●"/>
            </a:pPr>
            <a:r>
              <a:rPr lang="en-US" sz="2800"/>
              <a:t>Thuận lợi </a:t>
            </a:r>
            <a:endParaRPr sz="2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Nhóm phối hợp ăn ý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Chia đều được lượng công việc phù hợp với từng người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Luôn hợp sức với giúp đỡ nhau khi gặp khó trong quá trình làm bài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Phần lớn đều có mặt khi hợp nhóm online</a:t>
            </a:r>
            <a:endParaRPr sz="200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800"/>
              <a:t>			</a:t>
            </a:r>
            <a:endParaRPr sz="28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/>
          </a:p>
        </p:txBody>
      </p:sp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Khó khăn – thuận lợi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ứng dụng</a:t>
            </a: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188720"/>
            <a:ext cx="8102600" cy="486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/>
          <p:nvPr/>
        </p:nvSpPr>
        <p:spPr>
          <a:xfrm>
            <a:off x="5176278" y="2209800"/>
            <a:ext cx="3434322" cy="1143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4"/>
          <p:cNvGrpSpPr/>
          <p:nvPr/>
        </p:nvGrpSpPr>
        <p:grpSpPr>
          <a:xfrm>
            <a:off x="2215122" y="838200"/>
            <a:ext cx="4947678" cy="3217727"/>
            <a:chOff x="3815322" y="1030941"/>
            <a:chExt cx="4947678" cy="3217727"/>
          </a:xfrm>
        </p:grpSpPr>
        <p:pic>
          <p:nvPicPr>
            <p:cNvPr id="218" name="Google Shape;218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62600" y="1030941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15322" y="1035423"/>
              <a:ext cx="1738313" cy="32132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0861C8-18D2-6DC2-B94D-DF0D81C7EE4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vi-VN"/>
              <a:t>QUẢN LÝ CỬA HÀNG BÁN LAPTOP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233F2-B8A9-66E7-3545-227BCAD67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QUẢN LÝ CỬA HÀNG BÁN LAPTOP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3" name="Google Shape;83;p2"/>
          <p:cNvGrpSpPr/>
          <p:nvPr/>
        </p:nvGrpSpPr>
        <p:grpSpPr>
          <a:xfrm>
            <a:off x="-4473266" y="288123"/>
            <a:ext cx="13174259" cy="6053155"/>
            <a:chOff x="-5082866" y="-778677"/>
            <a:chExt cx="13174259" cy="6053155"/>
          </a:xfrm>
        </p:grpSpPr>
        <p:sp>
          <p:nvSpPr>
            <p:cNvPr id="84" name="Google Shape;84;p2"/>
            <p:cNvSpPr/>
            <p:nvPr/>
          </p:nvSpPr>
          <p:spPr>
            <a:xfrm>
              <a:off x="-5082866" y="-778677"/>
              <a:ext cx="6053155" cy="6053155"/>
            </a:xfrm>
            <a:prstGeom prst="blockArc">
              <a:avLst>
                <a:gd name="adj1" fmla="val 18900000"/>
                <a:gd name="adj2" fmla="val 2700000"/>
                <a:gd name="adj3" fmla="val 357"/>
              </a:avLst>
            </a:pr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8061" y="345637"/>
              <a:ext cx="7583332" cy="691633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 txBox="1"/>
            <p:nvPr/>
          </p:nvSpPr>
          <p:spPr>
            <a:xfrm>
              <a:off x="508061" y="345637"/>
              <a:ext cx="7583332" cy="691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975" tIns="81275" rIns="81275" bIns="812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Giới thiệu thành viên</a:t>
              </a:r>
              <a:endPara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5789" y="259182"/>
              <a:ext cx="864542" cy="864542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04590" y="1383267"/>
              <a:ext cx="7186803" cy="691633"/>
            </a:xfrm>
            <a:prstGeom prst="rect">
              <a:avLst/>
            </a:prstGeom>
            <a:gradFill>
              <a:gsLst>
                <a:gs pos="0">
                  <a:srgbClr val="24AC4B"/>
                </a:gs>
                <a:gs pos="80000">
                  <a:srgbClr val="2FE363"/>
                </a:gs>
                <a:gs pos="100000">
                  <a:srgbClr val="2CE86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904590" y="1383267"/>
              <a:ext cx="7186803" cy="691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975" tIns="81275" rIns="81275" bIns="812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Giới thiệu đề tài</a:t>
              </a:r>
              <a:endPara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72319" y="1296813"/>
              <a:ext cx="864542" cy="864542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7D67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04590" y="2420898"/>
              <a:ext cx="7186803" cy="691633"/>
            </a:xfrm>
            <a:prstGeom prst="rect">
              <a:avLst/>
            </a:prstGeom>
            <a:gradFill>
              <a:gsLst>
                <a:gs pos="0">
                  <a:srgbClr val="81BC1F"/>
                </a:gs>
                <a:gs pos="80000">
                  <a:srgbClr val="ABF62A"/>
                </a:gs>
                <a:gs pos="100000">
                  <a:srgbClr val="ADFB2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904590" y="2420898"/>
              <a:ext cx="7186803" cy="691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975" tIns="81275" rIns="81275" bIns="812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Khó khăn-Thuận lợi</a:t>
              </a:r>
              <a:endPara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72319" y="2334444"/>
              <a:ext cx="864542" cy="864542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ABE7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08061" y="3458529"/>
              <a:ext cx="7583332" cy="691633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08061" y="3458529"/>
              <a:ext cx="7583332" cy="691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8975" tIns="81275" rIns="81275" bIns="812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Demo đề tài</a:t>
              </a:r>
              <a:endPara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5789" y="3372074"/>
              <a:ext cx="864542" cy="864542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8580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Họ tên: Lê Lâm Quốc Trọng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Chịu trách nhiệm chính trong đề tài: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Viết code, viết báo cáo, kiểm lỗi.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Các form, report thực hiện: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đăng nhập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nhân viên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đổi mật khẩu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tổng hợp thống kê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Hỗ trợ các thành viên còn lại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Trưởng nhóm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7075" y="1066800"/>
            <a:ext cx="18383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705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tên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Khương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Chịu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trách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database,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lỗi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code.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form, report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quên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mật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khẩu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Thành viên thứ 1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705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Họ tên: Dư Trường Hây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Chịu trách nhiệm chính trong đề tài: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Viết code, viết báo cáo, kiểm lỗi, tạo file đóng gói.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Các form, report thực hiện: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quản lý hóa đơn, quản lý sản phẩm.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Viết báo cáo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Thành viên thứ 2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800" y="1066800"/>
            <a:ext cx="19145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705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tên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Đặng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Hoàng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Phúc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Chịu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trách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nhiệm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Form,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lỗi, file unit test.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form, report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Form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thương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Form </a:t>
            </a:r>
            <a:r>
              <a:rPr lang="en-US" sz="2400" dirty="0" err="1">
                <a:latin typeface="Times New Roman"/>
                <a:cs typeface="Times New Roman"/>
                <a:sym typeface="Times New Roman"/>
              </a:rPr>
              <a:t>mở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  <a:sym typeface="Times New Roman"/>
              </a:rPr>
              <a:t>đầu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Thành viên thứ 3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0668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7b6277e46_0_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6705600" cy="5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Họ tên: Nguyễn Hưng Thịnh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Chịu trách nhiệm chính trong đề tài: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Thiết kế database, viết báo cáo, kiểm lỗi, file unit test.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953734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Các form, report thực hiện: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 quản lý khách hàng.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Thêm dữ liệu database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Hỗ trợ viết báo cáo  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1a7b6277e46_0_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Thành viên thứ 4</a:t>
            </a:r>
            <a:endParaRPr/>
          </a:p>
        </p:txBody>
      </p:sp>
      <p:sp>
        <p:nvSpPr>
          <p:cNvPr id="139" name="Google Shape;139;g1a7b6277e46_0_2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40" name="Google Shape;140;g1a7b6277e46_0_2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1" name="Google Shape;141;g1a7b6277e46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0668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Mục tiêu ứng dụng: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Đáp ứng được nhu cầu tìm kiếm và quản lý sản phẩm Laptop.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Sau khi triển khai thành công có thể đưa vào áp dụng trong thực tế.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Tiếp thu mọi đóng góp ý kiến để có thể phát triển thêm nhiều chức năng mới.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Giới thiệu đề tài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493059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ftr" idx="11"/>
          </p:nvPr>
        </p:nvSpPr>
        <p:spPr>
          <a:xfrm>
            <a:off x="457200" y="6340475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QUẢN LÝ CỬA HÀNG BÁN LAPTOP</a:t>
            </a:r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ldNum" idx="12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800"/>
            <a:ext cx="8839201" cy="459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569</Words>
  <Application>Microsoft Office PowerPoint</Application>
  <PresentationFormat>On-screen Show (4:3)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Tahoma</vt:lpstr>
      <vt:lpstr>Arial</vt:lpstr>
      <vt:lpstr>Calibri</vt:lpstr>
      <vt:lpstr>template</vt:lpstr>
      <vt:lpstr>XÂY DỰNG ỨNG DỤNG QUẢN LÝ CỬA HÀNG BÁN LAPTOP B-GEAR</vt:lpstr>
      <vt:lpstr>Nội dung</vt:lpstr>
      <vt:lpstr>Trưởng nhóm</vt:lpstr>
      <vt:lpstr>Thành viên thứ 1</vt:lpstr>
      <vt:lpstr>Thành viên thứ 2</vt:lpstr>
      <vt:lpstr>Thành viên thứ 3</vt:lpstr>
      <vt:lpstr>Thành viên thứ 4</vt:lpstr>
      <vt:lpstr>Giới thiệu đề tài</vt:lpstr>
      <vt:lpstr>Sơ đồ use case</vt:lpstr>
      <vt:lpstr>Tổ chức ứng dụng</vt:lpstr>
      <vt:lpstr>Sơ đồ quan hệ</vt:lpstr>
      <vt:lpstr>Sơ đồ triển khai</vt:lpstr>
      <vt:lpstr>Khó khăn – thuận lợi</vt:lpstr>
      <vt:lpstr>Demo 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DỰNG ỨNG DỤNG QUẢN LÝ CỬA HÀNG BÁN LAPTOP B-GEAR</dc:title>
  <dc:creator>Admin</dc:creator>
  <cp:lastModifiedBy>Hay Du</cp:lastModifiedBy>
  <cp:revision>5</cp:revision>
  <dcterms:created xsi:type="dcterms:W3CDTF">2010-10-26T06:48:07Z</dcterms:created>
  <dcterms:modified xsi:type="dcterms:W3CDTF">2022-12-09T13:40:49Z</dcterms:modified>
</cp:coreProperties>
</file>