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1A56"/>
    <a:srgbClr val="4E3E86"/>
    <a:srgbClr val="A12F7C"/>
    <a:srgbClr val="0099A8"/>
    <a:srgbClr val="F37A21"/>
    <a:srgbClr val="DEDEDE"/>
    <a:srgbClr val="EAEAEA"/>
    <a:srgbClr val="C64C98"/>
    <a:srgbClr val="9C2B79"/>
    <a:srgbClr val="0097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6" autoAdjust="0"/>
    <p:restoredTop sz="94660"/>
  </p:normalViewPr>
  <p:slideViewPr>
    <p:cSldViewPr snapToGrid="0">
      <p:cViewPr>
        <p:scale>
          <a:sx n="50" d="100"/>
          <a:sy n="50" d="100"/>
        </p:scale>
        <p:origin x="63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BBB9-8E37-4AA0-99B7-6EB96971BD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17C23D-A295-4977-A8A1-CB5DA8D8A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E6CA8C-DBEA-4DB0-9E1D-6F0F29D24068}"/>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5" name="Footer Placeholder 4">
            <a:extLst>
              <a:ext uri="{FF2B5EF4-FFF2-40B4-BE49-F238E27FC236}">
                <a16:creationId xmlns:a16="http://schemas.microsoft.com/office/drawing/2014/main" id="{4A44C773-9D6B-4038-A984-F380BEDBF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BBAED7-820A-4554-BBAA-0F719DF6A4B8}"/>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407905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5814-11EB-48D2-9CFF-742B75644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07170E-4F23-4AD4-B1BD-D27C541561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B3E3A-9CCA-4E3B-9C77-EB14A7FD210D}"/>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5" name="Footer Placeholder 4">
            <a:extLst>
              <a:ext uri="{FF2B5EF4-FFF2-40B4-BE49-F238E27FC236}">
                <a16:creationId xmlns:a16="http://schemas.microsoft.com/office/drawing/2014/main" id="{083E36F7-6E03-4841-B406-2EA4AD61E0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43A98-AAA6-4B3D-AF77-771D7B59803F}"/>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85197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74800A-9711-4014-897D-BD271DED79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221A06-7920-4C44-9D8D-DEA2F31D2C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508C2D-7EEA-4197-9FED-CD859D48CAB3}"/>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5" name="Footer Placeholder 4">
            <a:extLst>
              <a:ext uri="{FF2B5EF4-FFF2-40B4-BE49-F238E27FC236}">
                <a16:creationId xmlns:a16="http://schemas.microsoft.com/office/drawing/2014/main" id="{955DFEF8-7692-499B-87F3-9E53EE5EB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40237-F1D2-486B-93F8-262CA07A8126}"/>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173003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D49B-F9A5-4049-A8CB-7FBC4D7E77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81B52D-3654-4528-A585-63E8CF085D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490712-FE86-4276-81DE-0206BAABBE2A}"/>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5" name="Footer Placeholder 4">
            <a:extLst>
              <a:ext uri="{FF2B5EF4-FFF2-40B4-BE49-F238E27FC236}">
                <a16:creationId xmlns:a16="http://schemas.microsoft.com/office/drawing/2014/main" id="{5F4FC03E-02AB-4986-84EE-DD57DDAD87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00979-F345-4126-B47B-43C5B32DCFE3}"/>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92482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A03A-1325-4396-80A6-F96C3EA78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C48C57-B7E8-4718-8F28-0D9E097E7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DD550A-8323-4BB2-8942-97E026A0520F}"/>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5" name="Footer Placeholder 4">
            <a:extLst>
              <a:ext uri="{FF2B5EF4-FFF2-40B4-BE49-F238E27FC236}">
                <a16:creationId xmlns:a16="http://schemas.microsoft.com/office/drawing/2014/main" id="{15BC452E-E84C-4A40-91AC-980228B01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55206E-3B82-4FE7-B3EE-23717BB6ED15}"/>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283557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45C5-705D-44BE-AA19-59B65562E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2A5DE6-9A98-4555-9922-44F13D3415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E5B8EA-5418-4480-BEA3-1793B77915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9D4720-698C-47D9-9EC9-BECAFFA46F65}"/>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6" name="Footer Placeholder 5">
            <a:extLst>
              <a:ext uri="{FF2B5EF4-FFF2-40B4-BE49-F238E27FC236}">
                <a16:creationId xmlns:a16="http://schemas.microsoft.com/office/drawing/2014/main" id="{E94B3979-30BD-4E0E-A0B6-914AF03B92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C4A7C-A388-4ACE-B905-381B9937CA85}"/>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131617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D0FC-5403-44B7-941B-CCBA1A44E9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D0F0EC-8639-4E15-8BB7-4801CF9D4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08A40D-9022-42FB-B162-82BB774AB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FCD214-6F26-4215-B865-5B44D47B0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706E13-9847-4CDE-87CF-FE18FF00BA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C164AF-B867-4BB4-B18C-ED14509D47BD}"/>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8" name="Footer Placeholder 7">
            <a:extLst>
              <a:ext uri="{FF2B5EF4-FFF2-40B4-BE49-F238E27FC236}">
                <a16:creationId xmlns:a16="http://schemas.microsoft.com/office/drawing/2014/main" id="{33C1E6A6-998B-4BE3-9083-2EF4E9BB67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548551-F32C-4C19-BD20-737BC2618678}"/>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229920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CB11-13E8-45BC-AF15-B69763024B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760965-D2BE-45E8-B4DF-3B6C5A715DAD}"/>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4" name="Footer Placeholder 3">
            <a:extLst>
              <a:ext uri="{FF2B5EF4-FFF2-40B4-BE49-F238E27FC236}">
                <a16:creationId xmlns:a16="http://schemas.microsoft.com/office/drawing/2014/main" id="{37AF4FFC-72CB-4105-AD55-A4725F0A83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5D1269-BE26-456A-A873-2B8E05AA749F}"/>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275554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62A06A-3567-4353-8CF7-E20334AE8D14}"/>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3" name="Footer Placeholder 2">
            <a:extLst>
              <a:ext uri="{FF2B5EF4-FFF2-40B4-BE49-F238E27FC236}">
                <a16:creationId xmlns:a16="http://schemas.microsoft.com/office/drawing/2014/main" id="{6C3AFEF2-E589-4D82-BA58-687454E7AE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21D85A-2133-46AD-9F5E-D9D041424158}"/>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8970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DF28-7240-43AB-B8AF-AD1D37EED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25B0D4-9045-4C8B-8238-4FB161732F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CD3211-48F7-4615-BC23-C52FD0E8D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A44563-57BE-4857-8E35-49D7FE6D0676}"/>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6" name="Footer Placeholder 5">
            <a:extLst>
              <a:ext uri="{FF2B5EF4-FFF2-40B4-BE49-F238E27FC236}">
                <a16:creationId xmlns:a16="http://schemas.microsoft.com/office/drawing/2014/main" id="{A045A101-0437-4EBA-A2F5-29B4C9EE08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8A2EAF-6548-4251-A549-F779F70E9ADE}"/>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217543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0256-9D44-40A9-8403-CE8A5810B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8D4F09-6EAC-4682-8026-636CA7EF4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DBC9EE-494C-4694-A567-9D3F89F47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79B5A4-972A-4ABF-BA0F-283BA02F2A61}"/>
              </a:ext>
            </a:extLst>
          </p:cNvPr>
          <p:cNvSpPr>
            <a:spLocks noGrp="1"/>
          </p:cNvSpPr>
          <p:nvPr>
            <p:ph type="dt" sz="half" idx="10"/>
          </p:nvPr>
        </p:nvSpPr>
        <p:spPr/>
        <p:txBody>
          <a:bodyPr/>
          <a:lstStyle/>
          <a:p>
            <a:fld id="{FD4ED113-EB5B-4960-B6BD-7AEF306B0365}" type="datetimeFigureOut">
              <a:rPr lang="en-IN" smtClean="0"/>
              <a:t>18-07-2017</a:t>
            </a:fld>
            <a:endParaRPr lang="en-IN"/>
          </a:p>
        </p:txBody>
      </p:sp>
      <p:sp>
        <p:nvSpPr>
          <p:cNvPr id="6" name="Footer Placeholder 5">
            <a:extLst>
              <a:ext uri="{FF2B5EF4-FFF2-40B4-BE49-F238E27FC236}">
                <a16:creationId xmlns:a16="http://schemas.microsoft.com/office/drawing/2014/main" id="{CA1D419E-53A9-4FFA-B856-906688E0D8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F47F52-9CA4-48A5-8E3C-A28E7E920699}"/>
              </a:ext>
            </a:extLst>
          </p:cNvPr>
          <p:cNvSpPr>
            <a:spLocks noGrp="1"/>
          </p:cNvSpPr>
          <p:nvPr>
            <p:ph type="sldNum" sz="quarter" idx="12"/>
          </p:nvPr>
        </p:nvSpPr>
        <p:spPr/>
        <p:txBody>
          <a:bodyPr/>
          <a:lstStyle/>
          <a:p>
            <a:fld id="{C1867AC5-472D-41E1-A100-BF0FB7F07DEC}" type="slidenum">
              <a:rPr lang="en-IN" smtClean="0"/>
              <a:t>‹#›</a:t>
            </a:fld>
            <a:endParaRPr lang="en-IN"/>
          </a:p>
        </p:txBody>
      </p:sp>
    </p:spTree>
    <p:extLst>
      <p:ext uri="{BB962C8B-B14F-4D97-AF65-F5344CB8AC3E}">
        <p14:creationId xmlns:p14="http://schemas.microsoft.com/office/powerpoint/2010/main" val="2956215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1A758-1975-45AB-A789-7A2FFCB966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F972CF-EE68-4C21-A7EE-660751CCC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6513F-AA2C-4D41-9D5A-698F21EC4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ED113-EB5B-4960-B6BD-7AEF306B0365}" type="datetimeFigureOut">
              <a:rPr lang="en-IN" smtClean="0"/>
              <a:t>18-07-2017</a:t>
            </a:fld>
            <a:endParaRPr lang="en-IN"/>
          </a:p>
        </p:txBody>
      </p:sp>
      <p:sp>
        <p:nvSpPr>
          <p:cNvPr id="5" name="Footer Placeholder 4">
            <a:extLst>
              <a:ext uri="{FF2B5EF4-FFF2-40B4-BE49-F238E27FC236}">
                <a16:creationId xmlns:a16="http://schemas.microsoft.com/office/drawing/2014/main" id="{2FF522E3-386B-4858-AD4B-503AEE1F1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C1C148-6046-4A22-B792-B43C7EE9F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67AC5-472D-41E1-A100-BF0FB7F07DEC}" type="slidenum">
              <a:rPr lang="en-IN" smtClean="0"/>
              <a:t>‹#›</a:t>
            </a:fld>
            <a:endParaRPr lang="en-IN"/>
          </a:p>
        </p:txBody>
      </p:sp>
    </p:spTree>
    <p:extLst>
      <p:ext uri="{BB962C8B-B14F-4D97-AF65-F5344CB8AC3E}">
        <p14:creationId xmlns:p14="http://schemas.microsoft.com/office/powerpoint/2010/main" val="359010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B2BEC4"/>
            </a:gs>
            <a:gs pos="0">
              <a:srgbClr val="E5E9EC"/>
            </a:gs>
          </a:gsLst>
          <a:path path="circle">
            <a:fillToRect l="50000" t="50000" r="50000" b="50000"/>
          </a:path>
        </a:gradFill>
        <a:effectLst/>
      </p:bgPr>
    </p:bg>
    <p:spTree>
      <p:nvGrpSpPr>
        <p:cNvPr id="1" name=""/>
        <p:cNvGrpSpPr/>
        <p:nvPr/>
      </p:nvGrpSpPr>
      <p:grpSpPr>
        <a:xfrm>
          <a:off x="0" y="0"/>
          <a:ext cx="0" cy="0"/>
          <a:chOff x="0" y="0"/>
          <a:chExt cx="0" cy="0"/>
        </a:xfrm>
      </p:grpSpPr>
      <p:cxnSp>
        <p:nvCxnSpPr>
          <p:cNvPr id="39" name="Straight Connector 38" hidden="1"/>
          <p:cNvCxnSpPr>
            <a:cxnSpLocks/>
          </p:cNvCxnSpPr>
          <p:nvPr/>
        </p:nvCxnSpPr>
        <p:spPr>
          <a:xfrm rot="3600000">
            <a:off x="6866021"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a:cxnSpLocks/>
          </p:cNvCxnSpPr>
          <p:nvPr/>
        </p:nvCxnSpPr>
        <p:spPr>
          <a:xfrm rot="18000000" flipV="1">
            <a:off x="6866019" y="4794086"/>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a:xfrm>
            <a:off x="4555958" y="792939"/>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a:xfrm>
            <a:off x="4555956" y="6127802"/>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a:cxnSpLocks/>
          </p:cNvCxnSpPr>
          <p:nvPr/>
        </p:nvCxnSpPr>
        <p:spPr>
          <a:xfrm rot="18000000" flipH="1">
            <a:off x="2245894"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a:cxnSpLocks/>
          </p:cNvCxnSpPr>
          <p:nvPr/>
        </p:nvCxnSpPr>
        <p:spPr>
          <a:xfrm rot="3600000" flipH="1" flipV="1">
            <a:off x="2245894" y="4794086"/>
            <a:ext cx="3080084"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2758DCBB-CBB2-4BD8-8AEF-55E604815025}"/>
              </a:ext>
            </a:extLst>
          </p:cNvPr>
          <p:cNvSpPr/>
          <p:nvPr/>
        </p:nvSpPr>
        <p:spPr>
          <a:xfrm>
            <a:off x="9146334" y="547005"/>
            <a:ext cx="3045666" cy="1641548"/>
          </a:xfrm>
          <a:prstGeom prst="rect">
            <a:avLst/>
          </a:prstGeom>
          <a:gradFill>
            <a:gsLst>
              <a:gs pos="0">
                <a:srgbClr val="C64C98"/>
              </a:gs>
              <a:gs pos="100000">
                <a:srgbClr val="9C2B79"/>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77" name="Rectangle 76">
            <a:extLst>
              <a:ext uri="{FF2B5EF4-FFF2-40B4-BE49-F238E27FC236}">
                <a16:creationId xmlns:a16="http://schemas.microsoft.com/office/drawing/2014/main" id="{2355D1F8-0445-4064-9B98-5AE624CC5842}"/>
              </a:ext>
            </a:extLst>
          </p:cNvPr>
          <p:cNvSpPr/>
          <p:nvPr/>
        </p:nvSpPr>
        <p:spPr>
          <a:xfrm>
            <a:off x="6096000" y="547005"/>
            <a:ext cx="3045666" cy="1641548"/>
          </a:xfrm>
          <a:prstGeom prst="rect">
            <a:avLst/>
          </a:prstGeom>
          <a:gradFill>
            <a:gsLst>
              <a:gs pos="0">
                <a:srgbClr val="04AAC4"/>
              </a:gs>
              <a:gs pos="100000">
                <a:srgbClr val="0097A4"/>
              </a:gs>
            </a:gsLst>
            <a:lin ang="10800000" scaled="1"/>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7546A6D5-00A6-4E1A-ACA7-E6F2985723FC}"/>
              </a:ext>
            </a:extLst>
          </p:cNvPr>
          <p:cNvSpPr/>
          <p:nvPr/>
        </p:nvSpPr>
        <p:spPr>
          <a:xfrm>
            <a:off x="3045666" y="547005"/>
            <a:ext cx="3045666" cy="1641548"/>
          </a:xfrm>
          <a:prstGeom prst="rect">
            <a:avLst/>
          </a:prstGeom>
          <a:gradFill>
            <a:gsLst>
              <a:gs pos="0">
                <a:srgbClr val="6553A0"/>
              </a:gs>
              <a:gs pos="100000">
                <a:srgbClr val="4B3B82"/>
              </a:gs>
            </a:gsLst>
            <a:lin ang="10800000" scaled="1"/>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E1131947-8AAE-4D21-84A5-47E20B00D9AF}"/>
              </a:ext>
            </a:extLst>
          </p:cNvPr>
          <p:cNvSpPr/>
          <p:nvPr/>
        </p:nvSpPr>
        <p:spPr>
          <a:xfrm>
            <a:off x="0" y="2188555"/>
            <a:ext cx="12192000" cy="4669445"/>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just"/>
            <a:r>
              <a:rPr lang="en-US" sz="3200">
                <a:solidFill>
                  <a:schemeClr val="tx1"/>
                </a:solidFill>
                <a:latin typeface="Arial" panose="020B0604020202020204" pitchFamily="34" charset="0"/>
                <a:cs typeface="Arial" panose="020B0604020202020204" pitchFamily="34" charset="0"/>
              </a:rPr>
              <a:t>Việc cho phép thí </a:t>
            </a:r>
            <a:r>
              <a:rPr lang="en-US" sz="3200">
                <a:solidFill>
                  <a:schemeClr val="tx1"/>
                </a:solidFill>
                <a:latin typeface="Arial" panose="020B0604020202020204" pitchFamily="34" charset="0"/>
                <a:cs typeface="Arial" panose="020B0604020202020204" pitchFamily="34" charset="0"/>
              </a:rPr>
              <a:t>điểm tạo </a:t>
            </a:r>
            <a:r>
              <a:rPr lang="en-US" sz="3200">
                <a:solidFill>
                  <a:schemeClr val="tx1"/>
                </a:solidFill>
                <a:latin typeface="Arial" panose="020B0604020202020204" pitchFamily="34" charset="0"/>
                <a:cs typeface="Arial" panose="020B0604020202020204" pitchFamily="34" charset="0"/>
              </a:rPr>
              <a:t>cơ hội cho các đối tượng buôn lậu lợi dụng, hợp pháp hóa việc đưa thuốc lá nhập lậu vào tiêu thụ tại Việt Nam gây ảnh hưởng đến các doanh nghiệp sản xuất thuốc lá hợp pháp trong nước</a:t>
            </a:r>
            <a:r>
              <a:rPr lang="en-US" sz="3200">
                <a:solidFill>
                  <a:schemeClr val="tx1"/>
                </a:solidFill>
                <a:latin typeface="Arial" panose="020B0604020202020204" pitchFamily="34" charset="0"/>
                <a:cs typeface="Arial" panose="020B0604020202020204" pitchFamily="34" charset="0"/>
              </a:rPr>
              <a:t>. </a:t>
            </a:r>
          </a:p>
          <a:p>
            <a:pPr algn="just"/>
            <a:endParaRPr lang="en-US" sz="3200">
              <a:solidFill>
                <a:schemeClr val="tx1"/>
              </a:solidFill>
              <a:latin typeface="Arial" panose="020B0604020202020204" pitchFamily="34" charset="0"/>
              <a:cs typeface="Arial" panose="020B0604020202020204" pitchFamily="34" charset="0"/>
            </a:endParaRPr>
          </a:p>
          <a:p>
            <a:pPr algn="just"/>
            <a:r>
              <a:rPr lang="en-US" sz="3200">
                <a:solidFill>
                  <a:schemeClr val="tx1"/>
                </a:solidFill>
                <a:latin typeface="Arial" panose="020B0604020202020204" pitchFamily="34" charset="0"/>
                <a:cs typeface="Arial" panose="020B0604020202020204" pitchFamily="34" charset="0"/>
              </a:rPr>
              <a:t>Vì </a:t>
            </a:r>
            <a:r>
              <a:rPr lang="en-US" sz="3200">
                <a:solidFill>
                  <a:schemeClr val="tx1"/>
                </a:solidFill>
                <a:latin typeface="Arial" panose="020B0604020202020204" pitchFamily="34" charset="0"/>
                <a:cs typeface="Arial" panose="020B0604020202020204" pitchFamily="34" charset="0"/>
              </a:rPr>
              <a:t>thế, hiện nay thuốc lá ngoại nhập lậu có xu hướng gia tăng ở các thị trường tiêu thụ thuốc lá trọng điểm của TCTy (miền Tây, Đông Nam bộ và Nam Trung bộ).</a:t>
            </a:r>
            <a:endParaRPr lang="en-IN" sz="3200">
              <a:solidFill>
                <a:schemeClr val="tx1"/>
              </a:solidFill>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EFE99B38-14BD-47C5-B3E8-938FD02993E9}"/>
              </a:ext>
            </a:extLst>
          </p:cNvPr>
          <p:cNvSpPr/>
          <p:nvPr/>
        </p:nvSpPr>
        <p:spPr>
          <a:xfrm>
            <a:off x="0" y="547006"/>
            <a:ext cx="3045666" cy="1641548"/>
          </a:xfrm>
          <a:prstGeom prst="rect">
            <a:avLst/>
          </a:prstGeom>
          <a:gradFill flip="none" rotWithShape="1">
            <a:gsLst>
              <a:gs pos="0">
                <a:srgbClr val="E99B18"/>
              </a:gs>
              <a:gs pos="100000">
                <a:srgbClr val="F37721"/>
              </a:gs>
            </a:gsLst>
            <a:lin ang="10800000" scaled="1"/>
            <a:tileRect/>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Freeform: Shape 13">
            <a:extLst>
              <a:ext uri="{FF2B5EF4-FFF2-40B4-BE49-F238E27FC236}">
                <a16:creationId xmlns:a16="http://schemas.microsoft.com/office/drawing/2014/main" id="{15CB8815-A023-45A6-9C76-B71700B00726}"/>
              </a:ext>
            </a:extLst>
          </p:cNvPr>
          <p:cNvSpPr/>
          <p:nvPr/>
        </p:nvSpPr>
        <p:spPr>
          <a:xfrm flipH="1">
            <a:off x="0" y="4149"/>
            <a:ext cx="12192000" cy="544838"/>
          </a:xfrm>
          <a:prstGeom prst="homePlate">
            <a:avLst/>
          </a:prstGeom>
          <a:solidFill>
            <a:schemeClr val="bg1"/>
          </a:solidFill>
          <a:ln>
            <a:noFill/>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B910AADB-01D4-42CF-AE17-41C132DF1939}"/>
              </a:ext>
            </a:extLst>
          </p:cNvPr>
          <p:cNvSpPr txBox="1"/>
          <p:nvPr/>
        </p:nvSpPr>
        <p:spPr>
          <a:xfrm>
            <a:off x="3044161" y="13967"/>
            <a:ext cx="6064127" cy="523220"/>
          </a:xfrm>
          <a:prstGeom prst="rect">
            <a:avLst/>
          </a:prstGeom>
          <a:noFill/>
        </p:spPr>
        <p:txBody>
          <a:bodyPr wrap="square" rtlCol="0">
            <a:spAutoFit/>
          </a:bodyPr>
          <a:lstStyle/>
          <a:p>
            <a:pPr algn="ctr"/>
            <a:r>
              <a:rPr lang="vi-VN" sz="2800" b="1" spc="600">
                <a:solidFill>
                  <a:schemeClr val="bg1">
                    <a:lumMod val="75000"/>
                  </a:schemeClr>
                </a:solidFill>
              </a:rPr>
              <a:t>KHÓ KHĂN</a:t>
            </a:r>
            <a:endParaRPr lang="en-IN" sz="2800" b="1" spc="600" dirty="0">
              <a:solidFill>
                <a:schemeClr val="bg1">
                  <a:lumMod val="75000"/>
                </a:schemeClr>
              </a:solidFill>
            </a:endParaRPr>
          </a:p>
        </p:txBody>
      </p:sp>
      <p:sp>
        <p:nvSpPr>
          <p:cNvPr id="2" name="TextBox 1"/>
          <p:cNvSpPr txBox="1"/>
          <p:nvPr/>
        </p:nvSpPr>
        <p:spPr>
          <a:xfrm>
            <a:off x="0" y="552195"/>
            <a:ext cx="3040998" cy="1692771"/>
          </a:xfrm>
          <a:prstGeom prst="rect">
            <a:avLst/>
          </a:prstGeom>
          <a:noFill/>
        </p:spPr>
        <p:txBody>
          <a:bodyPr wrap="square" rtlCol="0">
            <a:spAutoFit/>
          </a:bodyPr>
          <a:lstStyle/>
          <a:p>
            <a:pPr algn="ctr"/>
            <a:r>
              <a:rPr lang="vi-VN" sz="2600" b="1">
                <a:solidFill>
                  <a:schemeClr val="bg1"/>
                </a:solidFill>
              </a:rPr>
              <a:t>THÍ ĐIỂM </a:t>
            </a:r>
          </a:p>
          <a:p>
            <a:pPr algn="ctr"/>
            <a:r>
              <a:rPr lang="vi-VN" sz="2600" b="1">
                <a:solidFill>
                  <a:schemeClr val="bg1"/>
                </a:solidFill>
              </a:rPr>
              <a:t>BÁN ĐẤU GIÁ THUỐC LÁ NHẬP LẬU BỊ TỊCH THU</a:t>
            </a:r>
            <a:endParaRPr lang="vi-VN" sz="2600" b="1">
              <a:solidFill>
                <a:schemeClr val="bg1"/>
              </a:solidFill>
            </a:endParaRPr>
          </a:p>
        </p:txBody>
      </p:sp>
      <p:sp>
        <p:nvSpPr>
          <p:cNvPr id="114" name="TextBox 113"/>
          <p:cNvSpPr txBox="1"/>
          <p:nvPr/>
        </p:nvSpPr>
        <p:spPr>
          <a:xfrm>
            <a:off x="3055002" y="566840"/>
            <a:ext cx="3040998" cy="1692771"/>
          </a:xfrm>
          <a:prstGeom prst="rect">
            <a:avLst/>
          </a:prstGeom>
          <a:noFill/>
        </p:spPr>
        <p:txBody>
          <a:bodyPr wrap="square" rtlCol="0">
            <a:spAutoFit/>
          </a:bodyPr>
          <a:lstStyle/>
          <a:p>
            <a:pPr algn="ctr"/>
            <a:r>
              <a:rPr lang="vi-VN" sz="2600" b="1">
                <a:solidFill>
                  <a:schemeClr val="bg1"/>
                </a:solidFill>
              </a:rPr>
              <a:t>ẢNH HƯỞNG LUẬT PHÒNG CHỐNG TÁC HẠI CỦA THUỐC LÁ</a:t>
            </a:r>
          </a:p>
        </p:txBody>
      </p:sp>
      <p:sp>
        <p:nvSpPr>
          <p:cNvPr id="115" name="TextBox 114"/>
          <p:cNvSpPr txBox="1"/>
          <p:nvPr/>
        </p:nvSpPr>
        <p:spPr>
          <a:xfrm>
            <a:off x="6110004" y="566840"/>
            <a:ext cx="3040998" cy="1692771"/>
          </a:xfrm>
          <a:prstGeom prst="rect">
            <a:avLst/>
          </a:prstGeom>
          <a:noFill/>
        </p:spPr>
        <p:txBody>
          <a:bodyPr wrap="square" rtlCol="0">
            <a:spAutoFit/>
          </a:bodyPr>
          <a:lstStyle/>
          <a:p>
            <a:pPr algn="ctr"/>
            <a:r>
              <a:rPr lang="vi-VN" sz="2600" b="1">
                <a:solidFill>
                  <a:schemeClr val="bg1"/>
                </a:solidFill>
              </a:rPr>
              <a:t>CHỦ TRƯƠNG DỌN DẸP LÒNG LỀ ĐƯỜNG, TRẢ LẠI VỈA HÈ ĐI BỘ</a:t>
            </a:r>
            <a:endParaRPr lang="vi-VN" sz="2600" b="1">
              <a:solidFill>
                <a:schemeClr val="bg1"/>
              </a:solidFill>
            </a:endParaRPr>
          </a:p>
        </p:txBody>
      </p:sp>
      <p:sp>
        <p:nvSpPr>
          <p:cNvPr id="116" name="TextBox 115"/>
          <p:cNvSpPr txBox="1"/>
          <p:nvPr/>
        </p:nvSpPr>
        <p:spPr>
          <a:xfrm>
            <a:off x="9165006" y="566840"/>
            <a:ext cx="3040998" cy="1692771"/>
          </a:xfrm>
          <a:prstGeom prst="rect">
            <a:avLst/>
          </a:prstGeom>
          <a:noFill/>
        </p:spPr>
        <p:txBody>
          <a:bodyPr wrap="square" rtlCol="0">
            <a:spAutoFit/>
          </a:bodyPr>
          <a:lstStyle/>
          <a:p>
            <a:pPr algn="ctr"/>
            <a:r>
              <a:rPr lang="vi-VN" sz="2600" b="1">
                <a:solidFill>
                  <a:schemeClr val="bg1"/>
                </a:solidFill>
              </a:rPr>
              <a:t>CHỦ TRƯƠNG DỌN DẸP LÒNG LỀ ĐƯỜNG, TRẢ LẠI VỈA HÈ ĐI BỘ</a:t>
            </a:r>
            <a:endParaRPr lang="vi-VN" sz="2600" b="1">
              <a:solidFill>
                <a:schemeClr val="bg1"/>
              </a:solidFill>
            </a:endParaRPr>
          </a:p>
        </p:txBody>
      </p:sp>
    </p:spTree>
    <p:extLst>
      <p:ext uri="{BB962C8B-B14F-4D97-AF65-F5344CB8AC3E}">
        <p14:creationId xmlns:p14="http://schemas.microsoft.com/office/powerpoint/2010/main" val="2144819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B2BEC4"/>
            </a:gs>
            <a:gs pos="0">
              <a:srgbClr val="E5E9EC"/>
            </a:gs>
          </a:gsLst>
          <a:path path="circle">
            <a:fillToRect l="50000" t="50000" r="50000" b="50000"/>
          </a:path>
        </a:gradFill>
        <a:effectLst/>
      </p:bgPr>
    </p:bg>
    <p:spTree>
      <p:nvGrpSpPr>
        <p:cNvPr id="1" name=""/>
        <p:cNvGrpSpPr/>
        <p:nvPr/>
      </p:nvGrpSpPr>
      <p:grpSpPr>
        <a:xfrm>
          <a:off x="0" y="0"/>
          <a:ext cx="0" cy="0"/>
          <a:chOff x="0" y="0"/>
          <a:chExt cx="0" cy="0"/>
        </a:xfrm>
      </p:grpSpPr>
      <p:cxnSp>
        <p:nvCxnSpPr>
          <p:cNvPr id="39" name="Straight Connector 38" hidden="1"/>
          <p:cNvCxnSpPr>
            <a:cxnSpLocks/>
          </p:cNvCxnSpPr>
          <p:nvPr/>
        </p:nvCxnSpPr>
        <p:spPr>
          <a:xfrm rot="3600000">
            <a:off x="6866021"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a:cxnSpLocks/>
          </p:cNvCxnSpPr>
          <p:nvPr/>
        </p:nvCxnSpPr>
        <p:spPr>
          <a:xfrm rot="18000000" flipV="1">
            <a:off x="6866019" y="4794086"/>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a:xfrm>
            <a:off x="4555958" y="792939"/>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a:xfrm>
            <a:off x="4555956" y="6127802"/>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a:cxnSpLocks/>
          </p:cNvCxnSpPr>
          <p:nvPr/>
        </p:nvCxnSpPr>
        <p:spPr>
          <a:xfrm rot="18000000" flipH="1">
            <a:off x="2245894"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a:cxnSpLocks/>
          </p:cNvCxnSpPr>
          <p:nvPr/>
        </p:nvCxnSpPr>
        <p:spPr>
          <a:xfrm rot="3600000" flipH="1" flipV="1">
            <a:off x="2245894" y="4794086"/>
            <a:ext cx="3080084"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2758DCBB-CBB2-4BD8-8AEF-55E604815025}"/>
              </a:ext>
            </a:extLst>
          </p:cNvPr>
          <p:cNvSpPr/>
          <p:nvPr/>
        </p:nvSpPr>
        <p:spPr>
          <a:xfrm>
            <a:off x="9146334" y="547005"/>
            <a:ext cx="3045666" cy="1641548"/>
          </a:xfrm>
          <a:prstGeom prst="rect">
            <a:avLst/>
          </a:prstGeom>
          <a:gradFill>
            <a:gsLst>
              <a:gs pos="0">
                <a:srgbClr val="C64C98"/>
              </a:gs>
              <a:gs pos="100000">
                <a:srgbClr val="9C2B79"/>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77" name="Rectangle 76">
            <a:extLst>
              <a:ext uri="{FF2B5EF4-FFF2-40B4-BE49-F238E27FC236}">
                <a16:creationId xmlns:a16="http://schemas.microsoft.com/office/drawing/2014/main" id="{2355D1F8-0445-4064-9B98-5AE624CC5842}"/>
              </a:ext>
            </a:extLst>
          </p:cNvPr>
          <p:cNvSpPr/>
          <p:nvPr/>
        </p:nvSpPr>
        <p:spPr>
          <a:xfrm>
            <a:off x="6096000" y="547005"/>
            <a:ext cx="3045666" cy="1641548"/>
          </a:xfrm>
          <a:prstGeom prst="rect">
            <a:avLst/>
          </a:prstGeom>
          <a:gradFill>
            <a:gsLst>
              <a:gs pos="0">
                <a:srgbClr val="04AAC4"/>
              </a:gs>
              <a:gs pos="100000">
                <a:srgbClr val="0097A4"/>
              </a:gs>
            </a:gsLst>
            <a:lin ang="10800000" scaled="1"/>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7546A6D5-00A6-4E1A-ACA7-E6F2985723FC}"/>
              </a:ext>
            </a:extLst>
          </p:cNvPr>
          <p:cNvSpPr/>
          <p:nvPr/>
        </p:nvSpPr>
        <p:spPr>
          <a:xfrm>
            <a:off x="3045666" y="547005"/>
            <a:ext cx="3045666" cy="1641548"/>
          </a:xfrm>
          <a:prstGeom prst="rect">
            <a:avLst/>
          </a:prstGeom>
          <a:gradFill>
            <a:gsLst>
              <a:gs pos="0">
                <a:srgbClr val="6553A0"/>
              </a:gs>
              <a:gs pos="100000">
                <a:srgbClr val="4B3B82"/>
              </a:gs>
            </a:gsLst>
            <a:lin ang="10800000" scaled="1"/>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E1131947-8AAE-4D21-84A5-47E20B00D9AF}"/>
              </a:ext>
            </a:extLst>
          </p:cNvPr>
          <p:cNvSpPr/>
          <p:nvPr/>
        </p:nvSpPr>
        <p:spPr>
          <a:xfrm>
            <a:off x="0" y="2188555"/>
            <a:ext cx="12192000" cy="4669445"/>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a:extLst>
              <a:ext uri="{FF2B5EF4-FFF2-40B4-BE49-F238E27FC236}">
                <a16:creationId xmlns:a16="http://schemas.microsoft.com/office/drawing/2014/main" id="{EFE99B38-14BD-47C5-B3E8-938FD02993E9}"/>
              </a:ext>
            </a:extLst>
          </p:cNvPr>
          <p:cNvSpPr/>
          <p:nvPr/>
        </p:nvSpPr>
        <p:spPr>
          <a:xfrm>
            <a:off x="0" y="547006"/>
            <a:ext cx="3045666" cy="1641548"/>
          </a:xfrm>
          <a:prstGeom prst="rect">
            <a:avLst/>
          </a:prstGeom>
          <a:gradFill flip="none" rotWithShape="1">
            <a:gsLst>
              <a:gs pos="0">
                <a:srgbClr val="E99B18"/>
              </a:gs>
              <a:gs pos="100000">
                <a:srgbClr val="F37721"/>
              </a:gs>
            </a:gsLst>
            <a:lin ang="10800000" scaled="1"/>
            <a:tileRect/>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Freeform: Shape 13">
            <a:extLst>
              <a:ext uri="{FF2B5EF4-FFF2-40B4-BE49-F238E27FC236}">
                <a16:creationId xmlns:a16="http://schemas.microsoft.com/office/drawing/2014/main" id="{15CB8815-A023-45A6-9C76-B71700B00726}"/>
              </a:ext>
            </a:extLst>
          </p:cNvPr>
          <p:cNvSpPr/>
          <p:nvPr/>
        </p:nvSpPr>
        <p:spPr>
          <a:xfrm flipH="1">
            <a:off x="0" y="4149"/>
            <a:ext cx="12192000" cy="544838"/>
          </a:xfrm>
          <a:prstGeom prst="homePlate">
            <a:avLst/>
          </a:prstGeom>
          <a:solidFill>
            <a:schemeClr val="bg1"/>
          </a:solidFill>
          <a:ln>
            <a:noFill/>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B910AADB-01D4-42CF-AE17-41C132DF1939}"/>
              </a:ext>
            </a:extLst>
          </p:cNvPr>
          <p:cNvSpPr txBox="1"/>
          <p:nvPr/>
        </p:nvSpPr>
        <p:spPr>
          <a:xfrm>
            <a:off x="3044161" y="13967"/>
            <a:ext cx="6064127" cy="523220"/>
          </a:xfrm>
          <a:prstGeom prst="rect">
            <a:avLst/>
          </a:prstGeom>
          <a:noFill/>
        </p:spPr>
        <p:txBody>
          <a:bodyPr wrap="square" rtlCol="0">
            <a:spAutoFit/>
          </a:bodyPr>
          <a:lstStyle/>
          <a:p>
            <a:pPr algn="ctr"/>
            <a:r>
              <a:rPr lang="vi-VN" sz="2800" b="1" spc="600">
                <a:solidFill>
                  <a:schemeClr val="bg1">
                    <a:lumMod val="75000"/>
                  </a:schemeClr>
                </a:solidFill>
              </a:rPr>
              <a:t>KHÓ KHĂN</a:t>
            </a:r>
            <a:endParaRPr lang="en-IN" sz="2800" b="1" spc="600" dirty="0">
              <a:solidFill>
                <a:schemeClr val="bg1">
                  <a:lumMod val="75000"/>
                </a:schemeClr>
              </a:solidFill>
            </a:endParaRPr>
          </a:p>
        </p:txBody>
      </p:sp>
      <p:sp>
        <p:nvSpPr>
          <p:cNvPr id="2" name="TextBox 1"/>
          <p:cNvSpPr txBox="1"/>
          <p:nvPr/>
        </p:nvSpPr>
        <p:spPr>
          <a:xfrm>
            <a:off x="0" y="552195"/>
            <a:ext cx="3040998" cy="1692771"/>
          </a:xfrm>
          <a:prstGeom prst="rect">
            <a:avLst/>
          </a:prstGeom>
          <a:noFill/>
        </p:spPr>
        <p:txBody>
          <a:bodyPr wrap="square" rtlCol="0">
            <a:spAutoFit/>
          </a:bodyPr>
          <a:lstStyle/>
          <a:p>
            <a:pPr algn="ctr"/>
            <a:r>
              <a:rPr lang="vi-VN" sz="2600" b="1">
                <a:solidFill>
                  <a:schemeClr val="bg1"/>
                </a:solidFill>
              </a:rPr>
              <a:t>THÍ ĐIỂM </a:t>
            </a:r>
          </a:p>
          <a:p>
            <a:pPr algn="ctr"/>
            <a:r>
              <a:rPr lang="vi-VN" sz="2600" b="1">
                <a:solidFill>
                  <a:schemeClr val="bg1"/>
                </a:solidFill>
              </a:rPr>
              <a:t>BÁN ĐẤU GIÁ THUỐC LÁ NHẬP LẬU BỊ TỊCH THU</a:t>
            </a:r>
            <a:endParaRPr lang="vi-VN" sz="2600" b="1">
              <a:solidFill>
                <a:schemeClr val="bg1"/>
              </a:solidFill>
            </a:endParaRPr>
          </a:p>
        </p:txBody>
      </p:sp>
      <p:sp>
        <p:nvSpPr>
          <p:cNvPr id="114" name="TextBox 113"/>
          <p:cNvSpPr txBox="1"/>
          <p:nvPr/>
        </p:nvSpPr>
        <p:spPr>
          <a:xfrm>
            <a:off x="3055002" y="566840"/>
            <a:ext cx="3040998" cy="1692771"/>
          </a:xfrm>
          <a:prstGeom prst="rect">
            <a:avLst/>
          </a:prstGeom>
          <a:noFill/>
        </p:spPr>
        <p:txBody>
          <a:bodyPr wrap="square" rtlCol="0">
            <a:spAutoFit/>
          </a:bodyPr>
          <a:lstStyle/>
          <a:p>
            <a:pPr algn="ctr"/>
            <a:r>
              <a:rPr lang="vi-VN" sz="2600" b="1">
                <a:solidFill>
                  <a:schemeClr val="bg1"/>
                </a:solidFill>
              </a:rPr>
              <a:t>ẢNH HƯỞNG LUẬT PHÒNG CHỐNG TÁC HẠI CỦA THUỐC LÁ</a:t>
            </a:r>
          </a:p>
        </p:txBody>
      </p:sp>
      <p:sp>
        <p:nvSpPr>
          <p:cNvPr id="115" name="TextBox 114"/>
          <p:cNvSpPr txBox="1"/>
          <p:nvPr/>
        </p:nvSpPr>
        <p:spPr>
          <a:xfrm>
            <a:off x="6110004" y="566840"/>
            <a:ext cx="3040998" cy="1692771"/>
          </a:xfrm>
          <a:prstGeom prst="rect">
            <a:avLst/>
          </a:prstGeom>
          <a:noFill/>
        </p:spPr>
        <p:txBody>
          <a:bodyPr wrap="square" rtlCol="0">
            <a:spAutoFit/>
          </a:bodyPr>
          <a:lstStyle/>
          <a:p>
            <a:pPr algn="ctr"/>
            <a:r>
              <a:rPr lang="vi-VN" sz="2600" b="1">
                <a:solidFill>
                  <a:schemeClr val="bg1"/>
                </a:solidFill>
              </a:rPr>
              <a:t>CHỦ TRƯƠNG DỌN DẸP LÒNG LỀ ĐƯỜNG, TRẢ LẠI VỈA HÈ ĐI BỘ</a:t>
            </a:r>
            <a:endParaRPr lang="vi-VN" sz="2600" b="1">
              <a:solidFill>
                <a:schemeClr val="bg1"/>
              </a:solidFill>
            </a:endParaRPr>
          </a:p>
        </p:txBody>
      </p:sp>
      <p:sp>
        <p:nvSpPr>
          <p:cNvPr id="116" name="TextBox 115"/>
          <p:cNvSpPr txBox="1"/>
          <p:nvPr/>
        </p:nvSpPr>
        <p:spPr>
          <a:xfrm>
            <a:off x="9165006" y="566840"/>
            <a:ext cx="3040998" cy="1692771"/>
          </a:xfrm>
          <a:prstGeom prst="rect">
            <a:avLst/>
          </a:prstGeom>
          <a:noFill/>
        </p:spPr>
        <p:txBody>
          <a:bodyPr wrap="square" rtlCol="0">
            <a:spAutoFit/>
          </a:bodyPr>
          <a:lstStyle/>
          <a:p>
            <a:pPr algn="ctr"/>
            <a:r>
              <a:rPr lang="vi-VN" sz="2600" b="1">
                <a:solidFill>
                  <a:schemeClr val="bg1"/>
                </a:solidFill>
              </a:rPr>
              <a:t>CHỦ TRƯƠNG DỌN DẸP LÒNG LỀ ĐƯỜNG, TRẢ LẠI VỈA HÈ ĐI BỘ</a:t>
            </a:r>
            <a:endParaRPr lang="vi-VN" sz="2600" b="1">
              <a:solidFill>
                <a:schemeClr val="bg1"/>
              </a:solidFill>
            </a:endParaRPr>
          </a:p>
        </p:txBody>
      </p:sp>
    </p:spTree>
    <p:extLst>
      <p:ext uri="{BB962C8B-B14F-4D97-AF65-F5344CB8AC3E}">
        <p14:creationId xmlns:p14="http://schemas.microsoft.com/office/powerpoint/2010/main" val="1370763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cxnSp>
        <p:nvCxnSpPr>
          <p:cNvPr id="39" name="Straight Connector 38" hidden="1"/>
          <p:cNvCxnSpPr>
            <a:cxnSpLocks/>
          </p:cNvCxnSpPr>
          <p:nvPr/>
        </p:nvCxnSpPr>
        <p:spPr>
          <a:xfrm rot="3600000">
            <a:off x="6866021"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a:cxnSpLocks/>
          </p:cNvCxnSpPr>
          <p:nvPr/>
        </p:nvCxnSpPr>
        <p:spPr>
          <a:xfrm rot="18000000" flipV="1">
            <a:off x="6866019" y="4794086"/>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a:xfrm>
            <a:off x="4555958" y="792939"/>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a:xfrm>
            <a:off x="4555956" y="6127802"/>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a:cxnSpLocks/>
          </p:cNvCxnSpPr>
          <p:nvPr/>
        </p:nvCxnSpPr>
        <p:spPr>
          <a:xfrm rot="18000000" flipH="1">
            <a:off x="2245894"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a:cxnSpLocks/>
          </p:cNvCxnSpPr>
          <p:nvPr/>
        </p:nvCxnSpPr>
        <p:spPr>
          <a:xfrm rot="3600000" flipH="1" flipV="1">
            <a:off x="2245894" y="4794086"/>
            <a:ext cx="308008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8865498-F5D8-4081-9C82-CE9002BEE1D6}"/>
              </a:ext>
            </a:extLst>
          </p:cNvPr>
          <p:cNvGrpSpPr/>
          <p:nvPr/>
        </p:nvGrpSpPr>
        <p:grpSpPr>
          <a:xfrm>
            <a:off x="1756225" y="547005"/>
            <a:ext cx="8646622" cy="5497639"/>
            <a:chOff x="1814282" y="1306283"/>
            <a:chExt cx="8646622" cy="5152575"/>
          </a:xfrm>
        </p:grpSpPr>
        <p:grpSp>
          <p:nvGrpSpPr>
            <p:cNvPr id="55" name="Group 54">
              <a:extLst>
                <a:ext uri="{FF2B5EF4-FFF2-40B4-BE49-F238E27FC236}">
                  <a16:creationId xmlns:a16="http://schemas.microsoft.com/office/drawing/2014/main" id="{94FB9525-03B4-47DD-8EDC-4B2CE25EF84A}"/>
                </a:ext>
              </a:extLst>
            </p:cNvPr>
            <p:cNvGrpSpPr/>
            <p:nvPr/>
          </p:nvGrpSpPr>
          <p:grpSpPr>
            <a:xfrm>
              <a:off x="8300904" y="1306283"/>
              <a:ext cx="2160000" cy="5152574"/>
              <a:chOff x="8300904" y="1306283"/>
              <a:chExt cx="2160000" cy="5152574"/>
            </a:xfrm>
          </p:grpSpPr>
          <p:sp>
            <p:nvSpPr>
              <p:cNvPr id="65" name="Rectangle 64">
                <a:extLst>
                  <a:ext uri="{FF2B5EF4-FFF2-40B4-BE49-F238E27FC236}">
                    <a16:creationId xmlns:a16="http://schemas.microsoft.com/office/drawing/2014/main" id="{6BAF36C4-D358-4310-B9A4-1A8185209AF2}"/>
                  </a:ext>
                </a:extLst>
              </p:cNvPr>
              <p:cNvSpPr/>
              <p:nvPr/>
            </p:nvSpPr>
            <p:spPr>
              <a:xfrm>
                <a:off x="8300904" y="28447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66" name="Rectangle 65">
                <a:extLst>
                  <a:ext uri="{FF2B5EF4-FFF2-40B4-BE49-F238E27FC236}">
                    <a16:creationId xmlns:a16="http://schemas.microsoft.com/office/drawing/2014/main" id="{2758DCBB-CBB2-4BD8-8AEF-55E604815025}"/>
                  </a:ext>
                </a:extLst>
              </p:cNvPr>
              <p:cNvSpPr/>
              <p:nvPr/>
            </p:nvSpPr>
            <p:spPr>
              <a:xfrm>
                <a:off x="8300904" y="1306283"/>
                <a:ext cx="2160000" cy="1538515"/>
              </a:xfrm>
              <a:prstGeom prst="rect">
                <a:avLst/>
              </a:prstGeom>
              <a:gradFill>
                <a:gsLst>
                  <a:gs pos="0">
                    <a:srgbClr val="C64C98"/>
                  </a:gs>
                  <a:gs pos="100000">
                    <a:srgbClr val="9C2B79"/>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56" name="Group 55">
              <a:extLst>
                <a:ext uri="{FF2B5EF4-FFF2-40B4-BE49-F238E27FC236}">
                  <a16:creationId xmlns:a16="http://schemas.microsoft.com/office/drawing/2014/main" id="{97DA3B2F-F05D-498A-94DD-7874AF4F0EED}"/>
                </a:ext>
              </a:extLst>
            </p:cNvPr>
            <p:cNvGrpSpPr/>
            <p:nvPr/>
          </p:nvGrpSpPr>
          <p:grpSpPr>
            <a:xfrm>
              <a:off x="6137593" y="1306283"/>
              <a:ext cx="2160000" cy="5152574"/>
              <a:chOff x="6137593" y="1306283"/>
              <a:chExt cx="2160000" cy="5152574"/>
            </a:xfrm>
          </p:grpSpPr>
          <p:sp>
            <p:nvSpPr>
              <p:cNvPr id="63" name="Rectangle 62">
                <a:extLst>
                  <a:ext uri="{FF2B5EF4-FFF2-40B4-BE49-F238E27FC236}">
                    <a16:creationId xmlns:a16="http://schemas.microsoft.com/office/drawing/2014/main" id="{8BBB89A7-22FA-4E64-9197-2F5642E2929D}"/>
                  </a:ext>
                </a:extLst>
              </p:cNvPr>
              <p:cNvSpPr/>
              <p:nvPr/>
            </p:nvSpPr>
            <p:spPr>
              <a:xfrm>
                <a:off x="6137593" y="28447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2355D1F8-0445-4064-9B98-5AE624CC5842}"/>
                  </a:ext>
                </a:extLst>
              </p:cNvPr>
              <p:cNvSpPr/>
              <p:nvPr/>
            </p:nvSpPr>
            <p:spPr>
              <a:xfrm>
                <a:off x="6137593" y="1306283"/>
                <a:ext cx="2160000" cy="1538515"/>
              </a:xfrm>
              <a:prstGeom prst="rect">
                <a:avLst/>
              </a:prstGeom>
              <a:gradFill>
                <a:gsLst>
                  <a:gs pos="0">
                    <a:srgbClr val="04AAC4"/>
                  </a:gs>
                  <a:gs pos="100000">
                    <a:srgbClr val="0097A4"/>
                  </a:gs>
                </a:gsLst>
                <a:lin ang="10800000" scaled="1"/>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7" name="Group 56">
              <a:extLst>
                <a:ext uri="{FF2B5EF4-FFF2-40B4-BE49-F238E27FC236}">
                  <a16:creationId xmlns:a16="http://schemas.microsoft.com/office/drawing/2014/main" id="{7F49B955-DA41-46E4-BCBA-A74D1A7B135C}"/>
                </a:ext>
              </a:extLst>
            </p:cNvPr>
            <p:cNvGrpSpPr/>
            <p:nvPr/>
          </p:nvGrpSpPr>
          <p:grpSpPr>
            <a:xfrm>
              <a:off x="3974282" y="1306283"/>
              <a:ext cx="2160000" cy="5152575"/>
              <a:chOff x="3974282" y="1306283"/>
              <a:chExt cx="2160000" cy="5152575"/>
            </a:xfrm>
          </p:grpSpPr>
          <p:sp>
            <p:nvSpPr>
              <p:cNvPr id="61" name="Rectangle 60">
                <a:extLst>
                  <a:ext uri="{FF2B5EF4-FFF2-40B4-BE49-F238E27FC236}">
                    <a16:creationId xmlns:a16="http://schemas.microsoft.com/office/drawing/2014/main" id="{CA797CBB-5E4C-4384-A7D9-18A4CC690745}"/>
                  </a:ext>
                </a:extLst>
              </p:cNvPr>
              <p:cNvSpPr/>
              <p:nvPr/>
            </p:nvSpPr>
            <p:spPr>
              <a:xfrm>
                <a:off x="397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7546A6D5-00A6-4E1A-ACA7-E6F2985723FC}"/>
                  </a:ext>
                </a:extLst>
              </p:cNvPr>
              <p:cNvSpPr/>
              <p:nvPr/>
            </p:nvSpPr>
            <p:spPr>
              <a:xfrm>
                <a:off x="3974282" y="1306283"/>
                <a:ext cx="2160000" cy="1538515"/>
              </a:xfrm>
              <a:prstGeom prst="rect">
                <a:avLst/>
              </a:prstGeom>
              <a:gradFill>
                <a:gsLst>
                  <a:gs pos="0">
                    <a:srgbClr val="6553A0"/>
                  </a:gs>
                  <a:gs pos="100000">
                    <a:srgbClr val="4B3B82"/>
                  </a:gs>
                </a:gsLst>
                <a:lin ang="10800000" scaled="1"/>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8" name="Group 57">
              <a:extLst>
                <a:ext uri="{FF2B5EF4-FFF2-40B4-BE49-F238E27FC236}">
                  <a16:creationId xmlns:a16="http://schemas.microsoft.com/office/drawing/2014/main" id="{E02B0C2B-D3A4-41F4-8960-A8B45CE80F2C}"/>
                </a:ext>
              </a:extLst>
            </p:cNvPr>
            <p:cNvGrpSpPr/>
            <p:nvPr/>
          </p:nvGrpSpPr>
          <p:grpSpPr>
            <a:xfrm>
              <a:off x="1814282" y="1306284"/>
              <a:ext cx="2160000" cy="5152574"/>
              <a:chOff x="1814282" y="1306284"/>
              <a:chExt cx="2160000" cy="5152574"/>
            </a:xfrm>
          </p:grpSpPr>
          <p:sp>
            <p:nvSpPr>
              <p:cNvPr id="59" name="Rectangle 58">
                <a:extLst>
                  <a:ext uri="{FF2B5EF4-FFF2-40B4-BE49-F238E27FC236}">
                    <a16:creationId xmlns:a16="http://schemas.microsoft.com/office/drawing/2014/main" id="{E1131947-8AAE-4D21-84A5-47E20B00D9AF}"/>
                  </a:ext>
                </a:extLst>
              </p:cNvPr>
              <p:cNvSpPr/>
              <p:nvPr/>
            </p:nvSpPr>
            <p:spPr>
              <a:xfrm>
                <a:off x="181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EFE99B38-14BD-47C5-B3E8-938FD02993E9}"/>
                  </a:ext>
                </a:extLst>
              </p:cNvPr>
              <p:cNvSpPr/>
              <p:nvPr/>
            </p:nvSpPr>
            <p:spPr>
              <a:xfrm>
                <a:off x="1814282" y="1306284"/>
                <a:ext cx="2160000" cy="1538515"/>
              </a:xfrm>
              <a:prstGeom prst="rect">
                <a:avLst/>
              </a:prstGeom>
              <a:gradFill flip="none" rotWithShape="1">
                <a:gsLst>
                  <a:gs pos="0">
                    <a:srgbClr val="E99B18"/>
                  </a:gs>
                  <a:gs pos="100000">
                    <a:srgbClr val="F37721"/>
                  </a:gs>
                </a:gsLst>
                <a:lin ang="10800000" scaled="1"/>
                <a:tileRect/>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4" name="Freeform: Shape 13">
            <a:extLst>
              <a:ext uri="{FF2B5EF4-FFF2-40B4-BE49-F238E27FC236}">
                <a16:creationId xmlns:a16="http://schemas.microsoft.com/office/drawing/2014/main" id="{15CB8815-A023-45A6-9C76-B71700B00726}"/>
              </a:ext>
            </a:extLst>
          </p:cNvPr>
          <p:cNvSpPr/>
          <p:nvPr/>
        </p:nvSpPr>
        <p:spPr>
          <a:xfrm>
            <a:off x="1759536" y="4149"/>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4A1CEA95-4C95-44F7-9D08-1417F466A028}"/>
              </a:ext>
            </a:extLst>
          </p:cNvPr>
          <p:cNvGrpSpPr/>
          <p:nvPr/>
        </p:nvGrpSpPr>
        <p:grpSpPr>
          <a:xfrm>
            <a:off x="4756750" y="5499805"/>
            <a:ext cx="471734" cy="471734"/>
            <a:chOff x="4637315" y="5287907"/>
            <a:chExt cx="705298" cy="705298"/>
          </a:xfrm>
        </p:grpSpPr>
        <p:sp>
          <p:nvSpPr>
            <p:cNvPr id="53" name="Oval 52">
              <a:extLst>
                <a:ext uri="{FF2B5EF4-FFF2-40B4-BE49-F238E27FC236}">
                  <a16:creationId xmlns:a16="http://schemas.microsoft.com/office/drawing/2014/main" id="{701F6CC8-FED1-4F38-8DC6-34AC1AC3F27E}"/>
                </a:ext>
              </a:extLst>
            </p:cNvPr>
            <p:cNvSpPr/>
            <p:nvPr/>
          </p:nvSpPr>
          <p:spPr>
            <a:xfrm>
              <a:off x="4637315" y="5287907"/>
              <a:ext cx="705298" cy="705298"/>
            </a:xfrm>
            <a:prstGeom prst="ellipse">
              <a:avLst/>
            </a:prstGeom>
            <a:gradFill>
              <a:gsLst>
                <a:gs pos="0">
                  <a:srgbClr val="6553A0"/>
                </a:gs>
                <a:gs pos="100000">
                  <a:srgbClr val="4B3B82"/>
                </a:gs>
              </a:gsLst>
              <a:path path="circle">
                <a:fillToRect l="50000" t="50000" r="50000" b="50000"/>
              </a:path>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4" name="Graphic 53" descr="Laptop">
              <a:extLst>
                <a:ext uri="{FF2B5EF4-FFF2-40B4-BE49-F238E27FC236}">
                  <a16:creationId xmlns:a16="http://schemas.microsoft.com/office/drawing/2014/main" id="{10CCF6F9-B76A-49B1-8B44-9CC3FE3AF9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804269" y="5464269"/>
              <a:ext cx="360000" cy="360000"/>
            </a:xfrm>
            <a:prstGeom prst="rect">
              <a:avLst/>
            </a:prstGeom>
          </p:spPr>
        </p:pic>
      </p:grpSp>
      <p:grpSp>
        <p:nvGrpSpPr>
          <p:cNvPr id="16" name="Group 15">
            <a:extLst>
              <a:ext uri="{FF2B5EF4-FFF2-40B4-BE49-F238E27FC236}">
                <a16:creationId xmlns:a16="http://schemas.microsoft.com/office/drawing/2014/main" id="{ADED1900-FECF-44BD-B706-39A18B573BC1}"/>
              </a:ext>
            </a:extLst>
          </p:cNvPr>
          <p:cNvGrpSpPr/>
          <p:nvPr/>
        </p:nvGrpSpPr>
        <p:grpSpPr>
          <a:xfrm>
            <a:off x="9159244" y="5499805"/>
            <a:ext cx="471734" cy="471734"/>
            <a:chOff x="8973509" y="5287906"/>
            <a:chExt cx="705298" cy="705298"/>
          </a:xfrm>
        </p:grpSpPr>
        <p:sp>
          <p:nvSpPr>
            <p:cNvPr id="51" name="Oval 50">
              <a:extLst>
                <a:ext uri="{FF2B5EF4-FFF2-40B4-BE49-F238E27FC236}">
                  <a16:creationId xmlns:a16="http://schemas.microsoft.com/office/drawing/2014/main" id="{AFA587F1-E006-49F5-87D0-D79E21CEE293}"/>
                </a:ext>
              </a:extLst>
            </p:cNvPr>
            <p:cNvSpPr/>
            <p:nvPr/>
          </p:nvSpPr>
          <p:spPr>
            <a:xfrm>
              <a:off x="8973509" y="5287906"/>
              <a:ext cx="705298" cy="705298"/>
            </a:xfrm>
            <a:prstGeom prst="ellipse">
              <a:avLst/>
            </a:prstGeom>
            <a:gradFill>
              <a:gsLst>
                <a:gs pos="0">
                  <a:srgbClr val="C64C98"/>
                </a:gs>
                <a:gs pos="100000">
                  <a:srgbClr val="9C2B79"/>
                </a:gs>
              </a:gsLst>
              <a:path path="circle">
                <a:fillToRect l="50000" t="50000" r="50000" b="50000"/>
              </a:path>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Graphic 51" descr="Smart Phone">
              <a:extLst>
                <a:ext uri="{FF2B5EF4-FFF2-40B4-BE49-F238E27FC236}">
                  <a16:creationId xmlns:a16="http://schemas.microsoft.com/office/drawing/2014/main" id="{A0E6E13B-9B54-4E95-B859-EA1A8EF04D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142847" y="5460555"/>
              <a:ext cx="360000" cy="360000"/>
            </a:xfrm>
            <a:prstGeom prst="rect">
              <a:avLst/>
            </a:prstGeom>
          </p:spPr>
        </p:pic>
      </p:grpSp>
      <p:grpSp>
        <p:nvGrpSpPr>
          <p:cNvPr id="17" name="Group 16">
            <a:extLst>
              <a:ext uri="{FF2B5EF4-FFF2-40B4-BE49-F238E27FC236}">
                <a16:creationId xmlns:a16="http://schemas.microsoft.com/office/drawing/2014/main" id="{76414C9B-232C-45E2-BBD0-2BB9CE2416C3}"/>
              </a:ext>
            </a:extLst>
          </p:cNvPr>
          <p:cNvGrpSpPr/>
          <p:nvPr/>
        </p:nvGrpSpPr>
        <p:grpSpPr>
          <a:xfrm>
            <a:off x="6952977" y="5499805"/>
            <a:ext cx="471734" cy="471734"/>
            <a:chOff x="6806887" y="5287906"/>
            <a:chExt cx="705298" cy="705298"/>
          </a:xfrm>
        </p:grpSpPr>
        <p:sp>
          <p:nvSpPr>
            <p:cNvPr id="49" name="Oval 48">
              <a:extLst>
                <a:ext uri="{FF2B5EF4-FFF2-40B4-BE49-F238E27FC236}">
                  <a16:creationId xmlns:a16="http://schemas.microsoft.com/office/drawing/2014/main" id="{81971B41-1C65-4A4B-A066-42462FE422D3}"/>
                </a:ext>
              </a:extLst>
            </p:cNvPr>
            <p:cNvSpPr/>
            <p:nvPr/>
          </p:nvSpPr>
          <p:spPr>
            <a:xfrm>
              <a:off x="6806887" y="5287906"/>
              <a:ext cx="705298" cy="705298"/>
            </a:xfrm>
            <a:prstGeom prst="ellipse">
              <a:avLst/>
            </a:prstGeom>
            <a:gradFill>
              <a:gsLst>
                <a:gs pos="0">
                  <a:srgbClr val="04AAC4"/>
                </a:gs>
                <a:gs pos="100000">
                  <a:srgbClr val="0097A4"/>
                </a:gs>
              </a:gsLst>
              <a:path path="circle">
                <a:fillToRect l="50000" t="50000" r="50000" b="50000"/>
              </a:path>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Tablet">
              <a:extLst>
                <a:ext uri="{FF2B5EF4-FFF2-40B4-BE49-F238E27FC236}">
                  <a16:creationId xmlns:a16="http://schemas.microsoft.com/office/drawing/2014/main" id="{F1275291-F8E6-4A60-8EB7-D852162DF2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972976" y="5456843"/>
              <a:ext cx="360000" cy="360000"/>
            </a:xfrm>
            <a:prstGeom prst="rect">
              <a:avLst/>
            </a:prstGeom>
          </p:spPr>
        </p:pic>
      </p:grpSp>
      <p:grpSp>
        <p:nvGrpSpPr>
          <p:cNvPr id="18" name="Group 17">
            <a:extLst>
              <a:ext uri="{FF2B5EF4-FFF2-40B4-BE49-F238E27FC236}">
                <a16:creationId xmlns:a16="http://schemas.microsoft.com/office/drawing/2014/main" id="{6FBF807D-E3BB-44B3-85F1-3F17D290297B}"/>
              </a:ext>
            </a:extLst>
          </p:cNvPr>
          <p:cNvGrpSpPr/>
          <p:nvPr/>
        </p:nvGrpSpPr>
        <p:grpSpPr>
          <a:xfrm>
            <a:off x="2596750" y="5499805"/>
            <a:ext cx="471734" cy="471734"/>
            <a:chOff x="2489838" y="5287907"/>
            <a:chExt cx="705298" cy="705298"/>
          </a:xfrm>
        </p:grpSpPr>
        <p:sp>
          <p:nvSpPr>
            <p:cNvPr id="47" name="Oval 46">
              <a:extLst>
                <a:ext uri="{FF2B5EF4-FFF2-40B4-BE49-F238E27FC236}">
                  <a16:creationId xmlns:a16="http://schemas.microsoft.com/office/drawing/2014/main" id="{5B7C07A7-9FBD-4871-9B2B-885F31B7930B}"/>
                </a:ext>
              </a:extLst>
            </p:cNvPr>
            <p:cNvSpPr/>
            <p:nvPr/>
          </p:nvSpPr>
          <p:spPr>
            <a:xfrm>
              <a:off x="2489838" y="5287907"/>
              <a:ext cx="705298" cy="705298"/>
            </a:xfrm>
            <a:prstGeom prst="ellipse">
              <a:avLst/>
            </a:prstGeom>
            <a:gradFill>
              <a:gsLst>
                <a:gs pos="0">
                  <a:srgbClr val="E99B18"/>
                </a:gs>
                <a:gs pos="100000">
                  <a:srgbClr val="F37821"/>
                </a:gs>
              </a:gsLst>
              <a:path path="circle">
                <a:fillToRect l="50000" t="50000" r="50000" b="50000"/>
              </a:path>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Graphic 47" descr="Computer">
              <a:extLst>
                <a:ext uri="{FF2B5EF4-FFF2-40B4-BE49-F238E27FC236}">
                  <a16:creationId xmlns:a16="http://schemas.microsoft.com/office/drawing/2014/main" id="{74775326-768F-4B8D-A2FA-C5CF5137A5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2656792" y="5460555"/>
              <a:ext cx="360000" cy="360000"/>
            </a:xfrm>
            <a:prstGeom prst="rect">
              <a:avLst/>
            </a:prstGeom>
          </p:spPr>
        </p:pic>
      </p:grpSp>
      <p:sp>
        <p:nvSpPr>
          <p:cNvPr id="19" name="TextBox 18">
            <a:extLst>
              <a:ext uri="{FF2B5EF4-FFF2-40B4-BE49-F238E27FC236}">
                <a16:creationId xmlns:a16="http://schemas.microsoft.com/office/drawing/2014/main" id="{B910AADB-01D4-42CF-AE17-41C132DF1939}"/>
              </a:ext>
            </a:extLst>
          </p:cNvPr>
          <p:cNvSpPr txBox="1"/>
          <p:nvPr/>
        </p:nvSpPr>
        <p:spPr>
          <a:xfrm>
            <a:off x="3044161" y="13967"/>
            <a:ext cx="6064127" cy="523220"/>
          </a:xfrm>
          <a:prstGeom prst="rect">
            <a:avLst/>
          </a:prstGeom>
          <a:noFill/>
        </p:spPr>
        <p:txBody>
          <a:bodyPr wrap="square" rtlCol="0">
            <a:spAutoFit/>
          </a:bodyPr>
          <a:lstStyle/>
          <a:p>
            <a:pPr algn="ctr"/>
            <a:r>
              <a:rPr lang="vi-VN" sz="2800" b="1" spc="600">
                <a:solidFill>
                  <a:schemeClr val="bg1">
                    <a:lumMod val="75000"/>
                  </a:schemeClr>
                </a:solidFill>
              </a:rPr>
              <a:t>KHÓ KHĂN</a:t>
            </a:r>
            <a:endParaRPr lang="en-IN" sz="2800" b="1" spc="600" dirty="0">
              <a:solidFill>
                <a:schemeClr val="bg1">
                  <a:lumMod val="75000"/>
                </a:schemeClr>
              </a:solidFill>
            </a:endParaRPr>
          </a:p>
        </p:txBody>
      </p:sp>
      <p:sp>
        <p:nvSpPr>
          <p:cNvPr id="20" name="TextBox 19">
            <a:extLst>
              <a:ext uri="{FF2B5EF4-FFF2-40B4-BE49-F238E27FC236}">
                <a16:creationId xmlns:a16="http://schemas.microsoft.com/office/drawing/2014/main" id="{2BC683EF-FFA1-49FA-A816-29F58168F9EE}"/>
              </a:ext>
            </a:extLst>
          </p:cNvPr>
          <p:cNvSpPr txBox="1"/>
          <p:nvPr/>
        </p:nvSpPr>
        <p:spPr>
          <a:xfrm>
            <a:off x="1903350" y="1256309"/>
            <a:ext cx="1865750" cy="276999"/>
          </a:xfrm>
          <a:prstGeom prst="rect">
            <a:avLst/>
          </a:prstGeom>
          <a:noFill/>
        </p:spPr>
        <p:txBody>
          <a:bodyPr wrap="square" rtlCol="0">
            <a:spAutoFit/>
          </a:bodyPr>
          <a:lstStyle/>
          <a:p>
            <a:pPr algn="ctr"/>
            <a:r>
              <a:rPr lang="en-IN" sz="1200" spc="600" dirty="0">
                <a:solidFill>
                  <a:schemeClr val="bg1"/>
                </a:solidFill>
                <a:latin typeface="Orator Std" panose="020D0509020203030204" pitchFamily="49" charset="0"/>
              </a:rPr>
              <a:t>QUARTER</a:t>
            </a:r>
          </a:p>
        </p:txBody>
      </p:sp>
      <p:sp>
        <p:nvSpPr>
          <p:cNvPr id="21" name="TextBox 20">
            <a:extLst>
              <a:ext uri="{FF2B5EF4-FFF2-40B4-BE49-F238E27FC236}">
                <a16:creationId xmlns:a16="http://schemas.microsoft.com/office/drawing/2014/main" id="{5712C1B2-2890-45EF-A186-A0E8D905FCD5}"/>
              </a:ext>
            </a:extLst>
          </p:cNvPr>
          <p:cNvSpPr txBox="1"/>
          <p:nvPr/>
        </p:nvSpPr>
        <p:spPr>
          <a:xfrm>
            <a:off x="1949617" y="1477986"/>
            <a:ext cx="1865750" cy="769441"/>
          </a:xfrm>
          <a:prstGeom prst="rect">
            <a:avLst/>
          </a:prstGeom>
          <a:noFill/>
        </p:spPr>
        <p:txBody>
          <a:bodyPr wrap="square" rtlCol="0">
            <a:spAutoFit/>
          </a:bodyPr>
          <a:lstStyle/>
          <a:p>
            <a:pPr algn="ctr"/>
            <a:r>
              <a:rPr lang="en-IN" sz="4400" spc="600" dirty="0">
                <a:solidFill>
                  <a:schemeClr val="bg1"/>
                </a:solidFill>
                <a:latin typeface="Eurostile BQ" pitchFamily="50" charset="0"/>
              </a:rPr>
              <a:t>01</a:t>
            </a:r>
          </a:p>
        </p:txBody>
      </p:sp>
      <p:sp>
        <p:nvSpPr>
          <p:cNvPr id="22" name="TextBox 21">
            <a:extLst>
              <a:ext uri="{FF2B5EF4-FFF2-40B4-BE49-F238E27FC236}">
                <a16:creationId xmlns:a16="http://schemas.microsoft.com/office/drawing/2014/main" id="{A7D4EE77-7A49-46A4-9B1F-1F243FB14102}"/>
              </a:ext>
            </a:extLst>
          </p:cNvPr>
          <p:cNvSpPr txBox="1"/>
          <p:nvPr/>
        </p:nvSpPr>
        <p:spPr>
          <a:xfrm>
            <a:off x="4095969" y="1260747"/>
            <a:ext cx="1865750" cy="276999"/>
          </a:xfrm>
          <a:prstGeom prst="rect">
            <a:avLst/>
          </a:prstGeom>
          <a:noFill/>
        </p:spPr>
        <p:txBody>
          <a:bodyPr wrap="square" rtlCol="0">
            <a:spAutoFit/>
          </a:bodyPr>
          <a:lstStyle/>
          <a:p>
            <a:pPr algn="ctr"/>
            <a:r>
              <a:rPr lang="en-IN" sz="1200" spc="600" dirty="0">
                <a:solidFill>
                  <a:schemeClr val="bg1"/>
                </a:solidFill>
                <a:latin typeface="Orator Std" panose="020D0509020203030204" pitchFamily="49" charset="0"/>
              </a:rPr>
              <a:t>QUARTER</a:t>
            </a:r>
          </a:p>
        </p:txBody>
      </p:sp>
      <p:sp>
        <p:nvSpPr>
          <p:cNvPr id="23" name="TextBox 22">
            <a:extLst>
              <a:ext uri="{FF2B5EF4-FFF2-40B4-BE49-F238E27FC236}">
                <a16:creationId xmlns:a16="http://schemas.microsoft.com/office/drawing/2014/main" id="{49D1CB3D-39A3-4C1B-8F68-8794596CEC50}"/>
              </a:ext>
            </a:extLst>
          </p:cNvPr>
          <p:cNvSpPr txBox="1"/>
          <p:nvPr/>
        </p:nvSpPr>
        <p:spPr>
          <a:xfrm>
            <a:off x="4142236" y="1482424"/>
            <a:ext cx="1865750" cy="769441"/>
          </a:xfrm>
          <a:prstGeom prst="rect">
            <a:avLst/>
          </a:prstGeom>
          <a:noFill/>
        </p:spPr>
        <p:txBody>
          <a:bodyPr wrap="square" rtlCol="0">
            <a:spAutoFit/>
          </a:bodyPr>
          <a:lstStyle/>
          <a:p>
            <a:pPr algn="ctr"/>
            <a:r>
              <a:rPr lang="en-IN" sz="4400" spc="600" dirty="0">
                <a:solidFill>
                  <a:schemeClr val="bg1"/>
                </a:solidFill>
                <a:latin typeface="Eurostile BQ" pitchFamily="50" charset="0"/>
              </a:rPr>
              <a:t>02</a:t>
            </a:r>
          </a:p>
        </p:txBody>
      </p:sp>
      <p:sp>
        <p:nvSpPr>
          <p:cNvPr id="24" name="TextBox 23">
            <a:extLst>
              <a:ext uri="{FF2B5EF4-FFF2-40B4-BE49-F238E27FC236}">
                <a16:creationId xmlns:a16="http://schemas.microsoft.com/office/drawing/2014/main" id="{DB452A03-66B7-4B0F-A902-068EA8733320}"/>
              </a:ext>
            </a:extLst>
          </p:cNvPr>
          <p:cNvSpPr txBox="1"/>
          <p:nvPr/>
        </p:nvSpPr>
        <p:spPr>
          <a:xfrm>
            <a:off x="6255969" y="1263106"/>
            <a:ext cx="1865750" cy="276999"/>
          </a:xfrm>
          <a:prstGeom prst="rect">
            <a:avLst/>
          </a:prstGeom>
          <a:noFill/>
        </p:spPr>
        <p:txBody>
          <a:bodyPr wrap="square" rtlCol="0">
            <a:spAutoFit/>
          </a:bodyPr>
          <a:lstStyle/>
          <a:p>
            <a:pPr algn="ctr"/>
            <a:r>
              <a:rPr lang="en-IN" sz="1200" spc="600" dirty="0">
                <a:solidFill>
                  <a:schemeClr val="bg1"/>
                </a:solidFill>
                <a:latin typeface="Orator Std" panose="020D0509020203030204" pitchFamily="49" charset="0"/>
              </a:rPr>
              <a:t>QUARTER</a:t>
            </a:r>
          </a:p>
        </p:txBody>
      </p:sp>
      <p:sp>
        <p:nvSpPr>
          <p:cNvPr id="25" name="TextBox 24">
            <a:extLst>
              <a:ext uri="{FF2B5EF4-FFF2-40B4-BE49-F238E27FC236}">
                <a16:creationId xmlns:a16="http://schemas.microsoft.com/office/drawing/2014/main" id="{5120EF8F-3EF3-4406-B63A-8D531A6E1160}"/>
              </a:ext>
            </a:extLst>
          </p:cNvPr>
          <p:cNvSpPr txBox="1"/>
          <p:nvPr/>
        </p:nvSpPr>
        <p:spPr>
          <a:xfrm>
            <a:off x="6302236" y="1484783"/>
            <a:ext cx="1865750" cy="769441"/>
          </a:xfrm>
          <a:prstGeom prst="rect">
            <a:avLst/>
          </a:prstGeom>
          <a:noFill/>
        </p:spPr>
        <p:txBody>
          <a:bodyPr wrap="square" rtlCol="0">
            <a:spAutoFit/>
          </a:bodyPr>
          <a:lstStyle/>
          <a:p>
            <a:pPr algn="ctr"/>
            <a:r>
              <a:rPr lang="en-IN" sz="4400" spc="600" dirty="0">
                <a:solidFill>
                  <a:schemeClr val="bg1"/>
                </a:solidFill>
                <a:latin typeface="Eurostile BQ" pitchFamily="50" charset="0"/>
              </a:rPr>
              <a:t>03</a:t>
            </a:r>
          </a:p>
        </p:txBody>
      </p:sp>
      <p:sp>
        <p:nvSpPr>
          <p:cNvPr id="26" name="TextBox 25">
            <a:extLst>
              <a:ext uri="{FF2B5EF4-FFF2-40B4-BE49-F238E27FC236}">
                <a16:creationId xmlns:a16="http://schemas.microsoft.com/office/drawing/2014/main" id="{19EA51C0-CB5D-46E9-828D-090FFF7EC364}"/>
              </a:ext>
            </a:extLst>
          </p:cNvPr>
          <p:cNvSpPr txBox="1"/>
          <p:nvPr/>
        </p:nvSpPr>
        <p:spPr>
          <a:xfrm>
            <a:off x="8415969" y="1256309"/>
            <a:ext cx="1865750" cy="276999"/>
          </a:xfrm>
          <a:prstGeom prst="rect">
            <a:avLst/>
          </a:prstGeom>
          <a:noFill/>
        </p:spPr>
        <p:txBody>
          <a:bodyPr wrap="square" rtlCol="0">
            <a:spAutoFit/>
          </a:bodyPr>
          <a:lstStyle/>
          <a:p>
            <a:pPr algn="ctr"/>
            <a:r>
              <a:rPr lang="en-IN" sz="1200" spc="600" dirty="0">
                <a:solidFill>
                  <a:schemeClr val="bg1"/>
                </a:solidFill>
                <a:latin typeface="Orator Std" panose="020D0509020203030204" pitchFamily="49" charset="0"/>
              </a:rPr>
              <a:t>QUARTER</a:t>
            </a:r>
          </a:p>
        </p:txBody>
      </p:sp>
      <p:sp>
        <p:nvSpPr>
          <p:cNvPr id="27" name="TextBox 26">
            <a:extLst>
              <a:ext uri="{FF2B5EF4-FFF2-40B4-BE49-F238E27FC236}">
                <a16:creationId xmlns:a16="http://schemas.microsoft.com/office/drawing/2014/main" id="{8FFE9C32-98CF-4C52-9F0E-E282B1B85052}"/>
              </a:ext>
            </a:extLst>
          </p:cNvPr>
          <p:cNvSpPr txBox="1"/>
          <p:nvPr/>
        </p:nvSpPr>
        <p:spPr>
          <a:xfrm>
            <a:off x="8462236" y="1477986"/>
            <a:ext cx="1865750" cy="769441"/>
          </a:xfrm>
          <a:prstGeom prst="rect">
            <a:avLst/>
          </a:prstGeom>
          <a:noFill/>
        </p:spPr>
        <p:txBody>
          <a:bodyPr wrap="square" rtlCol="0">
            <a:spAutoFit/>
          </a:bodyPr>
          <a:lstStyle/>
          <a:p>
            <a:pPr algn="ctr"/>
            <a:r>
              <a:rPr lang="en-IN" sz="4400" spc="600" dirty="0">
                <a:solidFill>
                  <a:schemeClr val="bg1"/>
                </a:solidFill>
                <a:latin typeface="Eurostile BQ" pitchFamily="50" charset="0"/>
              </a:rPr>
              <a:t>04</a:t>
            </a:r>
          </a:p>
        </p:txBody>
      </p:sp>
      <p:grpSp>
        <p:nvGrpSpPr>
          <p:cNvPr id="29" name="Group 28">
            <a:extLst>
              <a:ext uri="{FF2B5EF4-FFF2-40B4-BE49-F238E27FC236}">
                <a16:creationId xmlns:a16="http://schemas.microsoft.com/office/drawing/2014/main" id="{60285B1A-235B-44B5-91A4-3E42F211F914}"/>
              </a:ext>
            </a:extLst>
          </p:cNvPr>
          <p:cNvGrpSpPr/>
          <p:nvPr/>
        </p:nvGrpSpPr>
        <p:grpSpPr>
          <a:xfrm>
            <a:off x="1811229" y="3269837"/>
            <a:ext cx="2042574" cy="1638917"/>
            <a:chOff x="1811229" y="3269837"/>
            <a:chExt cx="2042574" cy="1638917"/>
          </a:xfrm>
        </p:grpSpPr>
        <p:sp>
          <p:nvSpPr>
            <p:cNvPr id="45" name="TextBox 44">
              <a:extLst>
                <a:ext uri="{FF2B5EF4-FFF2-40B4-BE49-F238E27FC236}">
                  <a16:creationId xmlns:a16="http://schemas.microsoft.com/office/drawing/2014/main" id="{C6639BF6-D2FC-4A18-B502-7F73E2D6AC1C}"/>
                </a:ext>
              </a:extLst>
            </p:cNvPr>
            <p:cNvSpPr txBox="1"/>
            <p:nvPr/>
          </p:nvSpPr>
          <p:spPr>
            <a:xfrm>
              <a:off x="1818646" y="3269837"/>
              <a:ext cx="2035157" cy="261610"/>
            </a:xfrm>
            <a:prstGeom prst="rect">
              <a:avLst/>
            </a:prstGeom>
            <a:noFill/>
          </p:spPr>
          <p:txBody>
            <a:bodyPr wrap="square" rtlCol="0">
              <a:spAutoFit/>
            </a:bodyPr>
            <a:lstStyle/>
            <a:p>
              <a:pPr algn="ctr"/>
              <a:r>
                <a:rPr lang="en-IN" sz="1100" spc="300" dirty="0">
                  <a:solidFill>
                    <a:srgbClr val="F37A21"/>
                  </a:solidFill>
                  <a:latin typeface="Nexa Bold" panose="02000000000000000000" pitchFamily="50" charset="0"/>
                </a:rPr>
                <a:t>CREATIVE VENUS</a:t>
              </a:r>
            </a:p>
          </p:txBody>
        </p:sp>
        <p:sp>
          <p:nvSpPr>
            <p:cNvPr id="46" name="TextBox 45">
              <a:extLst>
                <a:ext uri="{FF2B5EF4-FFF2-40B4-BE49-F238E27FC236}">
                  <a16:creationId xmlns:a16="http://schemas.microsoft.com/office/drawing/2014/main" id="{7EEB1BA7-70CF-4EFC-B067-160559EF8346}"/>
                </a:ext>
              </a:extLst>
            </p:cNvPr>
            <p:cNvSpPr txBox="1"/>
            <p:nvPr/>
          </p:nvSpPr>
          <p:spPr>
            <a:xfrm>
              <a:off x="1811229" y="3604551"/>
              <a:ext cx="2035157" cy="1304203"/>
            </a:xfrm>
            <a:prstGeom prst="rect">
              <a:avLst/>
            </a:prstGeom>
            <a:noFill/>
          </p:spPr>
          <p:txBody>
            <a:bodyPr wrap="square" rtlCol="0">
              <a:spAutoFit/>
            </a:bodyPr>
            <a:lstStyle/>
            <a:p>
              <a:pPr algn="ctr">
                <a:lnSpc>
                  <a:spcPct val="150000"/>
                </a:lnSpc>
              </a:pPr>
              <a:r>
                <a:rPr lang="en-IN" sz="1050" dirty="0">
                  <a:solidFill>
                    <a:schemeClr val="bg1">
                      <a:lumMod val="65000"/>
                    </a:schemeClr>
                  </a:solidFill>
                  <a:latin typeface="Nexa Light" panose="02000000000000000000" pitchFamily="50" charset="0"/>
                </a:rPr>
                <a:t>Add your text here. Subscribe to our channel to watch more creative videos. Please like, comment, share and subscribe. Thank You.</a:t>
              </a:r>
            </a:p>
          </p:txBody>
        </p:sp>
      </p:grpSp>
      <p:grpSp>
        <p:nvGrpSpPr>
          <p:cNvPr id="30" name="Group 29">
            <a:extLst>
              <a:ext uri="{FF2B5EF4-FFF2-40B4-BE49-F238E27FC236}">
                <a16:creationId xmlns:a16="http://schemas.microsoft.com/office/drawing/2014/main" id="{68DD19ED-9988-47CF-B052-CD98C94C485A}"/>
              </a:ext>
            </a:extLst>
          </p:cNvPr>
          <p:cNvGrpSpPr/>
          <p:nvPr/>
        </p:nvGrpSpPr>
        <p:grpSpPr>
          <a:xfrm>
            <a:off x="4007557" y="3269837"/>
            <a:ext cx="2042574" cy="1638917"/>
            <a:chOff x="1811229" y="3269837"/>
            <a:chExt cx="2042574" cy="1638917"/>
          </a:xfrm>
        </p:grpSpPr>
        <p:sp>
          <p:nvSpPr>
            <p:cNvPr id="38" name="TextBox 37">
              <a:extLst>
                <a:ext uri="{FF2B5EF4-FFF2-40B4-BE49-F238E27FC236}">
                  <a16:creationId xmlns:a16="http://schemas.microsoft.com/office/drawing/2014/main" id="{6BBC9B20-9F35-4321-BE90-32B414E656D2}"/>
                </a:ext>
              </a:extLst>
            </p:cNvPr>
            <p:cNvSpPr txBox="1"/>
            <p:nvPr/>
          </p:nvSpPr>
          <p:spPr>
            <a:xfrm>
              <a:off x="1818646" y="3269837"/>
              <a:ext cx="2035157" cy="261610"/>
            </a:xfrm>
            <a:prstGeom prst="rect">
              <a:avLst/>
            </a:prstGeom>
            <a:noFill/>
          </p:spPr>
          <p:txBody>
            <a:bodyPr wrap="square" rtlCol="0">
              <a:spAutoFit/>
            </a:bodyPr>
            <a:lstStyle/>
            <a:p>
              <a:pPr algn="ctr"/>
              <a:r>
                <a:rPr lang="en-IN" sz="1100" spc="300" dirty="0">
                  <a:solidFill>
                    <a:srgbClr val="4E3E86"/>
                  </a:solidFill>
                  <a:latin typeface="Nexa Bold" panose="02000000000000000000" pitchFamily="50" charset="0"/>
                </a:rPr>
                <a:t>CREATIVE VENUS</a:t>
              </a:r>
            </a:p>
          </p:txBody>
        </p:sp>
        <p:sp>
          <p:nvSpPr>
            <p:cNvPr id="44" name="TextBox 43">
              <a:extLst>
                <a:ext uri="{FF2B5EF4-FFF2-40B4-BE49-F238E27FC236}">
                  <a16:creationId xmlns:a16="http://schemas.microsoft.com/office/drawing/2014/main" id="{0667A61A-4521-46C5-B3B3-F47F0AE51FA5}"/>
                </a:ext>
              </a:extLst>
            </p:cNvPr>
            <p:cNvSpPr txBox="1"/>
            <p:nvPr/>
          </p:nvSpPr>
          <p:spPr>
            <a:xfrm>
              <a:off x="1811229" y="3604551"/>
              <a:ext cx="2035157" cy="1304203"/>
            </a:xfrm>
            <a:prstGeom prst="rect">
              <a:avLst/>
            </a:prstGeom>
            <a:noFill/>
          </p:spPr>
          <p:txBody>
            <a:bodyPr wrap="square" rtlCol="0">
              <a:spAutoFit/>
            </a:bodyPr>
            <a:lstStyle/>
            <a:p>
              <a:pPr algn="ctr">
                <a:lnSpc>
                  <a:spcPct val="150000"/>
                </a:lnSpc>
              </a:pPr>
              <a:r>
                <a:rPr lang="en-IN" sz="1050" dirty="0">
                  <a:solidFill>
                    <a:schemeClr val="bg1">
                      <a:lumMod val="65000"/>
                    </a:schemeClr>
                  </a:solidFill>
                  <a:latin typeface="Nexa Light" panose="02000000000000000000" pitchFamily="50" charset="0"/>
                </a:rPr>
                <a:t>Add your text here. Subscribe to our channel to watch more creative videos. Please like, comment, share and subscribe. Thank You.</a:t>
              </a:r>
            </a:p>
          </p:txBody>
        </p:sp>
      </p:grpSp>
      <p:grpSp>
        <p:nvGrpSpPr>
          <p:cNvPr id="31" name="Group 30">
            <a:extLst>
              <a:ext uri="{FF2B5EF4-FFF2-40B4-BE49-F238E27FC236}">
                <a16:creationId xmlns:a16="http://schemas.microsoft.com/office/drawing/2014/main" id="{E4D0F9C3-5CBE-41EF-9EE5-15D3F4FD7A57}"/>
              </a:ext>
            </a:extLst>
          </p:cNvPr>
          <p:cNvGrpSpPr/>
          <p:nvPr/>
        </p:nvGrpSpPr>
        <p:grpSpPr>
          <a:xfrm>
            <a:off x="6138249" y="3269837"/>
            <a:ext cx="2042574" cy="1638917"/>
            <a:chOff x="1811229" y="3269837"/>
            <a:chExt cx="2042574" cy="1638917"/>
          </a:xfrm>
        </p:grpSpPr>
        <p:sp>
          <p:nvSpPr>
            <p:cNvPr id="35" name="TextBox 34">
              <a:extLst>
                <a:ext uri="{FF2B5EF4-FFF2-40B4-BE49-F238E27FC236}">
                  <a16:creationId xmlns:a16="http://schemas.microsoft.com/office/drawing/2014/main" id="{B46DF377-7957-4EEF-BF06-9A171293BA87}"/>
                </a:ext>
              </a:extLst>
            </p:cNvPr>
            <p:cNvSpPr txBox="1"/>
            <p:nvPr/>
          </p:nvSpPr>
          <p:spPr>
            <a:xfrm>
              <a:off x="1818646" y="3269837"/>
              <a:ext cx="2035157" cy="261610"/>
            </a:xfrm>
            <a:prstGeom prst="rect">
              <a:avLst/>
            </a:prstGeom>
            <a:noFill/>
          </p:spPr>
          <p:txBody>
            <a:bodyPr wrap="square" rtlCol="0">
              <a:spAutoFit/>
            </a:bodyPr>
            <a:lstStyle/>
            <a:p>
              <a:pPr algn="ctr"/>
              <a:r>
                <a:rPr lang="en-IN" sz="1100" spc="300" dirty="0">
                  <a:solidFill>
                    <a:srgbClr val="0099A8"/>
                  </a:solidFill>
                  <a:latin typeface="Nexa Bold" panose="02000000000000000000" pitchFamily="50" charset="0"/>
                </a:rPr>
                <a:t>CREATIVE VENUS</a:t>
              </a:r>
            </a:p>
          </p:txBody>
        </p:sp>
        <p:sp>
          <p:nvSpPr>
            <p:cNvPr id="36" name="TextBox 35">
              <a:extLst>
                <a:ext uri="{FF2B5EF4-FFF2-40B4-BE49-F238E27FC236}">
                  <a16:creationId xmlns:a16="http://schemas.microsoft.com/office/drawing/2014/main" id="{9EDD543F-B35A-41CF-B81B-C4115887A8A1}"/>
                </a:ext>
              </a:extLst>
            </p:cNvPr>
            <p:cNvSpPr txBox="1"/>
            <p:nvPr/>
          </p:nvSpPr>
          <p:spPr>
            <a:xfrm>
              <a:off x="1811229" y="3604551"/>
              <a:ext cx="2035157" cy="1304203"/>
            </a:xfrm>
            <a:prstGeom prst="rect">
              <a:avLst/>
            </a:prstGeom>
            <a:noFill/>
          </p:spPr>
          <p:txBody>
            <a:bodyPr wrap="square" rtlCol="0">
              <a:spAutoFit/>
            </a:bodyPr>
            <a:lstStyle/>
            <a:p>
              <a:pPr algn="ctr">
                <a:lnSpc>
                  <a:spcPct val="150000"/>
                </a:lnSpc>
              </a:pPr>
              <a:r>
                <a:rPr lang="en-IN" sz="1050" dirty="0">
                  <a:solidFill>
                    <a:schemeClr val="bg1">
                      <a:lumMod val="65000"/>
                    </a:schemeClr>
                  </a:solidFill>
                  <a:latin typeface="Nexa Light" panose="02000000000000000000" pitchFamily="50" charset="0"/>
                </a:rPr>
                <a:t>Add your text here. Subscribe to our channel to watch more creative videos. Please like, comment, share and subscribe. Thank You.</a:t>
              </a:r>
            </a:p>
          </p:txBody>
        </p:sp>
      </p:grpSp>
      <p:grpSp>
        <p:nvGrpSpPr>
          <p:cNvPr id="32" name="Group 31">
            <a:extLst>
              <a:ext uri="{FF2B5EF4-FFF2-40B4-BE49-F238E27FC236}">
                <a16:creationId xmlns:a16="http://schemas.microsoft.com/office/drawing/2014/main" id="{93F664B8-9BB4-430D-9544-B20177A2ADFE}"/>
              </a:ext>
            </a:extLst>
          </p:cNvPr>
          <p:cNvGrpSpPr/>
          <p:nvPr/>
        </p:nvGrpSpPr>
        <p:grpSpPr>
          <a:xfrm>
            <a:off x="8285412" y="3269837"/>
            <a:ext cx="2042574" cy="1638917"/>
            <a:chOff x="1811229" y="3269837"/>
            <a:chExt cx="2042574" cy="1638917"/>
          </a:xfrm>
        </p:grpSpPr>
        <p:sp>
          <p:nvSpPr>
            <p:cNvPr id="33" name="TextBox 32">
              <a:extLst>
                <a:ext uri="{FF2B5EF4-FFF2-40B4-BE49-F238E27FC236}">
                  <a16:creationId xmlns:a16="http://schemas.microsoft.com/office/drawing/2014/main" id="{A25E49D9-8AAA-4C37-A529-E1DD710F91DC}"/>
                </a:ext>
              </a:extLst>
            </p:cNvPr>
            <p:cNvSpPr txBox="1"/>
            <p:nvPr/>
          </p:nvSpPr>
          <p:spPr>
            <a:xfrm>
              <a:off x="1818646" y="3269837"/>
              <a:ext cx="2035157" cy="261610"/>
            </a:xfrm>
            <a:prstGeom prst="rect">
              <a:avLst/>
            </a:prstGeom>
            <a:noFill/>
          </p:spPr>
          <p:txBody>
            <a:bodyPr wrap="square" rtlCol="0">
              <a:spAutoFit/>
            </a:bodyPr>
            <a:lstStyle/>
            <a:p>
              <a:pPr algn="ctr"/>
              <a:r>
                <a:rPr lang="en-IN" sz="1100" spc="300" dirty="0">
                  <a:solidFill>
                    <a:srgbClr val="A12F7C"/>
                  </a:solidFill>
                  <a:latin typeface="Nexa Bold" panose="02000000000000000000" pitchFamily="50" charset="0"/>
                </a:rPr>
                <a:t>CREATIVE VENUS</a:t>
              </a:r>
            </a:p>
          </p:txBody>
        </p:sp>
        <p:sp>
          <p:nvSpPr>
            <p:cNvPr id="34" name="TextBox 33">
              <a:extLst>
                <a:ext uri="{FF2B5EF4-FFF2-40B4-BE49-F238E27FC236}">
                  <a16:creationId xmlns:a16="http://schemas.microsoft.com/office/drawing/2014/main" id="{81667D60-A817-4E68-8BC7-6ECFCA6205C2}"/>
                </a:ext>
              </a:extLst>
            </p:cNvPr>
            <p:cNvSpPr txBox="1"/>
            <p:nvPr/>
          </p:nvSpPr>
          <p:spPr>
            <a:xfrm>
              <a:off x="1811229" y="3604551"/>
              <a:ext cx="2035157" cy="1304203"/>
            </a:xfrm>
            <a:prstGeom prst="rect">
              <a:avLst/>
            </a:prstGeom>
            <a:noFill/>
          </p:spPr>
          <p:txBody>
            <a:bodyPr wrap="square" rtlCol="0">
              <a:spAutoFit/>
            </a:bodyPr>
            <a:lstStyle/>
            <a:p>
              <a:pPr algn="ctr">
                <a:lnSpc>
                  <a:spcPct val="150000"/>
                </a:lnSpc>
              </a:pPr>
              <a:r>
                <a:rPr lang="en-IN" sz="1050" dirty="0">
                  <a:solidFill>
                    <a:schemeClr val="bg1">
                      <a:lumMod val="65000"/>
                    </a:schemeClr>
                  </a:solidFill>
                  <a:latin typeface="Nexa Light" panose="02000000000000000000" pitchFamily="50" charset="0"/>
                </a:rPr>
                <a:t>Add your text here. Subscribe to our channel to watch more creative videos. Please like, comment, share and subscribe. Thank You.</a:t>
              </a:r>
            </a:p>
          </p:txBody>
        </p:sp>
      </p:grpSp>
    </p:spTree>
    <p:extLst>
      <p:ext uri="{BB962C8B-B14F-4D97-AF65-F5344CB8AC3E}">
        <p14:creationId xmlns:p14="http://schemas.microsoft.com/office/powerpoint/2010/main" val="3216809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1A56"/>
        </a:solidFill>
        <a:effectLst/>
      </p:bgPr>
    </p:bg>
    <p:spTree>
      <p:nvGrpSpPr>
        <p:cNvPr id="1" name=""/>
        <p:cNvGrpSpPr/>
        <p:nvPr/>
      </p:nvGrpSpPr>
      <p:grpSpPr>
        <a:xfrm>
          <a:off x="0" y="0"/>
          <a:ext cx="0" cy="0"/>
          <a:chOff x="0" y="0"/>
          <a:chExt cx="0" cy="0"/>
        </a:xfrm>
      </p:grpSpPr>
      <p:cxnSp>
        <p:nvCxnSpPr>
          <p:cNvPr id="39" name="Straight Connector 38" hidden="1"/>
          <p:cNvCxnSpPr>
            <a:cxnSpLocks/>
          </p:cNvCxnSpPr>
          <p:nvPr/>
        </p:nvCxnSpPr>
        <p:spPr>
          <a:xfrm rot="3600000">
            <a:off x="6866021"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a:cxnSpLocks/>
          </p:cNvCxnSpPr>
          <p:nvPr/>
        </p:nvCxnSpPr>
        <p:spPr>
          <a:xfrm rot="18000000" flipV="1">
            <a:off x="6866019" y="4794086"/>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a:xfrm>
            <a:off x="4555958" y="792939"/>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a:xfrm>
            <a:off x="4555956" y="6127802"/>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a:cxnSpLocks/>
          </p:cNvCxnSpPr>
          <p:nvPr/>
        </p:nvCxnSpPr>
        <p:spPr>
          <a:xfrm rot="18000000" flipH="1">
            <a:off x="2245894" y="2126655"/>
            <a:ext cx="3080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a:cxnSpLocks/>
          </p:cNvCxnSpPr>
          <p:nvPr/>
        </p:nvCxnSpPr>
        <p:spPr>
          <a:xfrm rot="3600000" flipH="1" flipV="1">
            <a:off x="2245894" y="4794086"/>
            <a:ext cx="308008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76FC901-22E9-4C8A-B2E8-B21775D34DD6}"/>
              </a:ext>
            </a:extLst>
          </p:cNvPr>
          <p:cNvGrpSpPr/>
          <p:nvPr/>
        </p:nvGrpSpPr>
        <p:grpSpPr>
          <a:xfrm>
            <a:off x="1756225" y="347230"/>
            <a:ext cx="8646622" cy="6242251"/>
            <a:chOff x="1756225" y="347230"/>
            <a:chExt cx="8646622" cy="6242251"/>
          </a:xfrm>
        </p:grpSpPr>
        <p:sp>
          <p:nvSpPr>
            <p:cNvPr id="12" name="Freeform: Shape 11">
              <a:extLst>
                <a:ext uri="{FF2B5EF4-FFF2-40B4-BE49-F238E27FC236}">
                  <a16:creationId xmlns:a16="http://schemas.microsoft.com/office/drawing/2014/main" id="{6C3D775D-8ED2-446A-8176-AEA7BB021D63}"/>
                </a:ext>
              </a:extLst>
            </p:cNvPr>
            <p:cNvSpPr/>
            <p:nvPr/>
          </p:nvSpPr>
          <p:spPr>
            <a:xfrm flipV="1">
              <a:off x="1759536" y="6044643"/>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rgbClr val="DEDEDE"/>
            </a:solidFill>
            <a:ln>
              <a:noFill/>
            </a:ln>
            <a:effectLst>
              <a:outerShdw blurRad="152400" dist="38100" dir="2700000" algn="tl" rotWithShape="0">
                <a:schemeClr val="tx1">
                  <a:lumMod val="75000"/>
                  <a:lumOff val="25000"/>
                  <a:alpha val="40000"/>
                </a:scheme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28865498-F5D8-4081-9C82-CE9002BEE1D6}"/>
                </a:ext>
              </a:extLst>
            </p:cNvPr>
            <p:cNvGrpSpPr/>
            <p:nvPr/>
          </p:nvGrpSpPr>
          <p:grpSpPr>
            <a:xfrm>
              <a:off x="1756225" y="892069"/>
              <a:ext cx="8646622" cy="5152575"/>
              <a:chOff x="1814282" y="1306283"/>
              <a:chExt cx="8646622" cy="5152575"/>
            </a:xfrm>
          </p:grpSpPr>
          <p:grpSp>
            <p:nvGrpSpPr>
              <p:cNvPr id="55" name="Group 54">
                <a:extLst>
                  <a:ext uri="{FF2B5EF4-FFF2-40B4-BE49-F238E27FC236}">
                    <a16:creationId xmlns:a16="http://schemas.microsoft.com/office/drawing/2014/main" id="{94FB9525-03B4-47DD-8EDC-4B2CE25EF84A}"/>
                  </a:ext>
                </a:extLst>
              </p:cNvPr>
              <p:cNvGrpSpPr/>
              <p:nvPr/>
            </p:nvGrpSpPr>
            <p:grpSpPr>
              <a:xfrm>
                <a:off x="8300904" y="1306283"/>
                <a:ext cx="2160000" cy="5152574"/>
                <a:chOff x="8300904" y="1306283"/>
                <a:chExt cx="2160000" cy="5152574"/>
              </a:xfrm>
            </p:grpSpPr>
            <p:sp>
              <p:nvSpPr>
                <p:cNvPr id="65" name="Rectangle 64">
                  <a:extLst>
                    <a:ext uri="{FF2B5EF4-FFF2-40B4-BE49-F238E27FC236}">
                      <a16:creationId xmlns:a16="http://schemas.microsoft.com/office/drawing/2014/main" id="{6BAF36C4-D358-4310-B9A4-1A8185209AF2}"/>
                    </a:ext>
                  </a:extLst>
                </p:cNvPr>
                <p:cNvSpPr/>
                <p:nvPr/>
              </p:nvSpPr>
              <p:spPr>
                <a:xfrm>
                  <a:off x="8300904" y="28447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66" name="Rectangle 65">
                  <a:extLst>
                    <a:ext uri="{FF2B5EF4-FFF2-40B4-BE49-F238E27FC236}">
                      <a16:creationId xmlns:a16="http://schemas.microsoft.com/office/drawing/2014/main" id="{2758DCBB-CBB2-4BD8-8AEF-55E604815025}"/>
                    </a:ext>
                  </a:extLst>
                </p:cNvPr>
                <p:cNvSpPr/>
                <p:nvPr/>
              </p:nvSpPr>
              <p:spPr>
                <a:xfrm>
                  <a:off x="8300904" y="1306283"/>
                  <a:ext cx="2160000" cy="1538515"/>
                </a:xfrm>
                <a:prstGeom prst="rect">
                  <a:avLst/>
                </a:prstGeom>
                <a:gradFill>
                  <a:gsLst>
                    <a:gs pos="0">
                      <a:srgbClr val="C64C98"/>
                    </a:gs>
                    <a:gs pos="100000">
                      <a:srgbClr val="9C2B79"/>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56" name="Group 55">
                <a:extLst>
                  <a:ext uri="{FF2B5EF4-FFF2-40B4-BE49-F238E27FC236}">
                    <a16:creationId xmlns:a16="http://schemas.microsoft.com/office/drawing/2014/main" id="{97DA3B2F-F05D-498A-94DD-7874AF4F0EED}"/>
                  </a:ext>
                </a:extLst>
              </p:cNvPr>
              <p:cNvGrpSpPr/>
              <p:nvPr/>
            </p:nvGrpSpPr>
            <p:grpSpPr>
              <a:xfrm>
                <a:off x="6137593" y="1306283"/>
                <a:ext cx="2160000" cy="5152574"/>
                <a:chOff x="6137593" y="1306283"/>
                <a:chExt cx="2160000" cy="5152574"/>
              </a:xfrm>
            </p:grpSpPr>
            <p:sp>
              <p:nvSpPr>
                <p:cNvPr id="63" name="Rectangle 62">
                  <a:extLst>
                    <a:ext uri="{FF2B5EF4-FFF2-40B4-BE49-F238E27FC236}">
                      <a16:creationId xmlns:a16="http://schemas.microsoft.com/office/drawing/2014/main" id="{8BBB89A7-22FA-4E64-9197-2F5642E2929D}"/>
                    </a:ext>
                  </a:extLst>
                </p:cNvPr>
                <p:cNvSpPr/>
                <p:nvPr/>
              </p:nvSpPr>
              <p:spPr>
                <a:xfrm>
                  <a:off x="6137593" y="2844799"/>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2355D1F8-0445-4064-9B98-5AE624CC5842}"/>
                    </a:ext>
                  </a:extLst>
                </p:cNvPr>
                <p:cNvSpPr/>
                <p:nvPr/>
              </p:nvSpPr>
              <p:spPr>
                <a:xfrm>
                  <a:off x="6137593" y="1306283"/>
                  <a:ext cx="2160000" cy="1538515"/>
                </a:xfrm>
                <a:prstGeom prst="rect">
                  <a:avLst/>
                </a:prstGeom>
                <a:gradFill>
                  <a:gsLst>
                    <a:gs pos="0">
                      <a:srgbClr val="04AAC4"/>
                    </a:gs>
                    <a:gs pos="100000">
                      <a:srgbClr val="0097A4"/>
                    </a:gs>
                  </a:gsLst>
                  <a:lin ang="10800000" scaled="1"/>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7" name="Group 56">
                <a:extLst>
                  <a:ext uri="{FF2B5EF4-FFF2-40B4-BE49-F238E27FC236}">
                    <a16:creationId xmlns:a16="http://schemas.microsoft.com/office/drawing/2014/main" id="{7F49B955-DA41-46E4-BCBA-A74D1A7B135C}"/>
                  </a:ext>
                </a:extLst>
              </p:cNvPr>
              <p:cNvGrpSpPr/>
              <p:nvPr/>
            </p:nvGrpSpPr>
            <p:grpSpPr>
              <a:xfrm>
                <a:off x="3974282" y="1306283"/>
                <a:ext cx="2160000" cy="5152575"/>
                <a:chOff x="3974282" y="1306283"/>
                <a:chExt cx="2160000" cy="5152575"/>
              </a:xfrm>
            </p:grpSpPr>
            <p:sp>
              <p:nvSpPr>
                <p:cNvPr id="61" name="Rectangle 60">
                  <a:extLst>
                    <a:ext uri="{FF2B5EF4-FFF2-40B4-BE49-F238E27FC236}">
                      <a16:creationId xmlns:a16="http://schemas.microsoft.com/office/drawing/2014/main" id="{CA797CBB-5E4C-4384-A7D9-18A4CC690745}"/>
                    </a:ext>
                  </a:extLst>
                </p:cNvPr>
                <p:cNvSpPr/>
                <p:nvPr/>
              </p:nvSpPr>
              <p:spPr>
                <a:xfrm>
                  <a:off x="397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7546A6D5-00A6-4E1A-ACA7-E6F2985723FC}"/>
                    </a:ext>
                  </a:extLst>
                </p:cNvPr>
                <p:cNvSpPr/>
                <p:nvPr/>
              </p:nvSpPr>
              <p:spPr>
                <a:xfrm>
                  <a:off x="3974282" y="1306283"/>
                  <a:ext cx="2160000" cy="1538515"/>
                </a:xfrm>
                <a:prstGeom prst="rect">
                  <a:avLst/>
                </a:prstGeom>
                <a:gradFill>
                  <a:gsLst>
                    <a:gs pos="0">
                      <a:srgbClr val="6553A0"/>
                    </a:gs>
                    <a:gs pos="100000">
                      <a:srgbClr val="4B3B82"/>
                    </a:gs>
                  </a:gsLst>
                  <a:lin ang="10800000" scaled="1"/>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8" name="Group 57">
                <a:extLst>
                  <a:ext uri="{FF2B5EF4-FFF2-40B4-BE49-F238E27FC236}">
                    <a16:creationId xmlns:a16="http://schemas.microsoft.com/office/drawing/2014/main" id="{E02B0C2B-D3A4-41F4-8960-A8B45CE80F2C}"/>
                  </a:ext>
                </a:extLst>
              </p:cNvPr>
              <p:cNvGrpSpPr/>
              <p:nvPr/>
            </p:nvGrpSpPr>
            <p:grpSpPr>
              <a:xfrm>
                <a:off x="1814282" y="1306284"/>
                <a:ext cx="2160000" cy="5152574"/>
                <a:chOff x="1814282" y="1306284"/>
                <a:chExt cx="2160000" cy="5152574"/>
              </a:xfrm>
            </p:grpSpPr>
            <p:sp>
              <p:nvSpPr>
                <p:cNvPr id="59" name="Rectangle 58">
                  <a:extLst>
                    <a:ext uri="{FF2B5EF4-FFF2-40B4-BE49-F238E27FC236}">
                      <a16:creationId xmlns:a16="http://schemas.microsoft.com/office/drawing/2014/main" id="{E1131947-8AAE-4D21-84A5-47E20B00D9AF}"/>
                    </a:ext>
                  </a:extLst>
                </p:cNvPr>
                <p:cNvSpPr/>
                <p:nvPr/>
              </p:nvSpPr>
              <p:spPr>
                <a:xfrm>
                  <a:off x="1814282" y="2844800"/>
                  <a:ext cx="2160000" cy="3614058"/>
                </a:xfrm>
                <a:prstGeom prst="rect">
                  <a:avLst/>
                </a:prstGeom>
                <a:gradFill flip="none" rotWithShape="1">
                  <a:gsLst>
                    <a:gs pos="0">
                      <a:schemeClr val="bg1"/>
                    </a:gs>
                    <a:gs pos="100000">
                      <a:schemeClr val="bg1">
                        <a:lumMod val="95000"/>
                      </a:schemeClr>
                    </a:gs>
                  </a:gsLst>
                  <a:lin ang="5400000" scaled="1"/>
                  <a:tileRect/>
                </a:gradFill>
                <a:ln>
                  <a:noFill/>
                </a:ln>
                <a:effectLst>
                  <a:outerShdw blurRad="254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EFE99B38-14BD-47C5-B3E8-938FD02993E9}"/>
                    </a:ext>
                  </a:extLst>
                </p:cNvPr>
                <p:cNvSpPr/>
                <p:nvPr/>
              </p:nvSpPr>
              <p:spPr>
                <a:xfrm>
                  <a:off x="1814282" y="1306284"/>
                  <a:ext cx="2160000" cy="1538515"/>
                </a:xfrm>
                <a:prstGeom prst="rect">
                  <a:avLst/>
                </a:prstGeom>
                <a:gradFill flip="none" rotWithShape="1">
                  <a:gsLst>
                    <a:gs pos="0">
                      <a:srgbClr val="E99B18"/>
                    </a:gs>
                    <a:gs pos="100000">
                      <a:srgbClr val="F37721"/>
                    </a:gs>
                  </a:gsLst>
                  <a:lin ang="10800000" scaled="1"/>
                  <a:tileRect/>
                </a:gradFill>
                <a:ln>
                  <a:noFill/>
                </a:ln>
                <a:effectLst>
                  <a:outerShdw blurRad="38100" dist="25400" algn="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4" name="Freeform: Shape 13">
              <a:extLst>
                <a:ext uri="{FF2B5EF4-FFF2-40B4-BE49-F238E27FC236}">
                  <a16:creationId xmlns:a16="http://schemas.microsoft.com/office/drawing/2014/main" id="{15CB8815-A023-45A6-9C76-B71700B00726}"/>
                </a:ext>
              </a:extLst>
            </p:cNvPr>
            <p:cNvSpPr/>
            <p:nvPr/>
          </p:nvSpPr>
          <p:spPr>
            <a:xfrm>
              <a:off x="1759536" y="347230"/>
              <a:ext cx="8640000" cy="544838"/>
            </a:xfrm>
            <a:custGeom>
              <a:avLst/>
              <a:gdLst>
                <a:gd name="connsiteX0" fmla="*/ 392592 w 6342744"/>
                <a:gd name="connsiteY0" fmla="*/ 0 h 392591"/>
                <a:gd name="connsiteX1" fmla="*/ 5950152 w 6342744"/>
                <a:gd name="connsiteY1" fmla="*/ 0 h 392591"/>
                <a:gd name="connsiteX2" fmla="*/ 6311892 w 6342744"/>
                <a:gd name="connsiteY2" fmla="*/ 239777 h 392591"/>
                <a:gd name="connsiteX3" fmla="*/ 6342744 w 6342744"/>
                <a:gd name="connsiteY3" fmla="*/ 392591 h 392591"/>
                <a:gd name="connsiteX4" fmla="*/ 0 w 6342744"/>
                <a:gd name="connsiteY4" fmla="*/ 392591 h 392591"/>
                <a:gd name="connsiteX5" fmla="*/ 30852 w 6342744"/>
                <a:gd name="connsiteY5" fmla="*/ 239777 h 392591"/>
                <a:gd name="connsiteX6" fmla="*/ 392592 w 6342744"/>
                <a:gd name="connsiteY6" fmla="*/ 0 h 3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2744" h="392591">
                  <a:moveTo>
                    <a:pt x="392592" y="0"/>
                  </a:moveTo>
                  <a:lnTo>
                    <a:pt x="5950152" y="0"/>
                  </a:lnTo>
                  <a:cubicBezTo>
                    <a:pt x="6112769" y="0"/>
                    <a:pt x="6252294" y="98870"/>
                    <a:pt x="6311892" y="239777"/>
                  </a:cubicBezTo>
                  <a:lnTo>
                    <a:pt x="6342744" y="392591"/>
                  </a:lnTo>
                  <a:lnTo>
                    <a:pt x="0" y="392591"/>
                  </a:lnTo>
                  <a:lnTo>
                    <a:pt x="30852" y="239777"/>
                  </a:lnTo>
                  <a:cubicBezTo>
                    <a:pt x="90451" y="98870"/>
                    <a:pt x="229975" y="0"/>
                    <a:pt x="392592" y="0"/>
                  </a:cubicBezTo>
                  <a:close/>
                </a:path>
              </a:pathLst>
            </a:cu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4A1CEA95-4C95-44F7-9D08-1417F466A028}"/>
                </a:ext>
              </a:extLst>
            </p:cNvPr>
            <p:cNvGrpSpPr/>
            <p:nvPr/>
          </p:nvGrpSpPr>
          <p:grpSpPr>
            <a:xfrm>
              <a:off x="4756750" y="5499805"/>
              <a:ext cx="471734" cy="471734"/>
              <a:chOff x="4637315" y="5287907"/>
              <a:chExt cx="705298" cy="705298"/>
            </a:xfrm>
          </p:grpSpPr>
          <p:sp>
            <p:nvSpPr>
              <p:cNvPr id="53" name="Oval 52">
                <a:extLst>
                  <a:ext uri="{FF2B5EF4-FFF2-40B4-BE49-F238E27FC236}">
                    <a16:creationId xmlns:a16="http://schemas.microsoft.com/office/drawing/2014/main" id="{701F6CC8-FED1-4F38-8DC6-34AC1AC3F27E}"/>
                  </a:ext>
                </a:extLst>
              </p:cNvPr>
              <p:cNvSpPr/>
              <p:nvPr/>
            </p:nvSpPr>
            <p:spPr>
              <a:xfrm>
                <a:off x="4637315" y="5287907"/>
                <a:ext cx="705298" cy="705298"/>
              </a:xfrm>
              <a:prstGeom prst="ellipse">
                <a:avLst/>
              </a:prstGeom>
              <a:gradFill>
                <a:gsLst>
                  <a:gs pos="0">
                    <a:srgbClr val="6553A0"/>
                  </a:gs>
                  <a:gs pos="100000">
                    <a:srgbClr val="4B3B82"/>
                  </a:gs>
                </a:gsLst>
                <a:path path="circle">
                  <a:fillToRect l="50000" t="50000" r="50000" b="50000"/>
                </a:path>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4" name="Graphic 53" descr="Laptop">
                <a:extLst>
                  <a:ext uri="{FF2B5EF4-FFF2-40B4-BE49-F238E27FC236}">
                    <a16:creationId xmlns:a16="http://schemas.microsoft.com/office/drawing/2014/main" id="{10CCF6F9-B76A-49B1-8B44-9CC3FE3AF9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804269" y="5464269"/>
                <a:ext cx="360000" cy="360000"/>
              </a:xfrm>
              <a:prstGeom prst="rect">
                <a:avLst/>
              </a:prstGeom>
            </p:spPr>
          </p:pic>
        </p:grpSp>
        <p:grpSp>
          <p:nvGrpSpPr>
            <p:cNvPr id="16" name="Group 15">
              <a:extLst>
                <a:ext uri="{FF2B5EF4-FFF2-40B4-BE49-F238E27FC236}">
                  <a16:creationId xmlns:a16="http://schemas.microsoft.com/office/drawing/2014/main" id="{ADED1900-FECF-44BD-B706-39A18B573BC1}"/>
                </a:ext>
              </a:extLst>
            </p:cNvPr>
            <p:cNvGrpSpPr/>
            <p:nvPr/>
          </p:nvGrpSpPr>
          <p:grpSpPr>
            <a:xfrm>
              <a:off x="9159244" y="5499805"/>
              <a:ext cx="471734" cy="471734"/>
              <a:chOff x="8973509" y="5287906"/>
              <a:chExt cx="705298" cy="705298"/>
            </a:xfrm>
          </p:grpSpPr>
          <p:sp>
            <p:nvSpPr>
              <p:cNvPr id="51" name="Oval 50">
                <a:extLst>
                  <a:ext uri="{FF2B5EF4-FFF2-40B4-BE49-F238E27FC236}">
                    <a16:creationId xmlns:a16="http://schemas.microsoft.com/office/drawing/2014/main" id="{AFA587F1-E006-49F5-87D0-D79E21CEE293}"/>
                  </a:ext>
                </a:extLst>
              </p:cNvPr>
              <p:cNvSpPr/>
              <p:nvPr/>
            </p:nvSpPr>
            <p:spPr>
              <a:xfrm>
                <a:off x="8973509" y="5287906"/>
                <a:ext cx="705298" cy="705298"/>
              </a:xfrm>
              <a:prstGeom prst="ellipse">
                <a:avLst/>
              </a:prstGeom>
              <a:gradFill>
                <a:gsLst>
                  <a:gs pos="0">
                    <a:srgbClr val="C64C98"/>
                  </a:gs>
                  <a:gs pos="100000">
                    <a:srgbClr val="9C2B79"/>
                  </a:gs>
                </a:gsLst>
                <a:path path="circle">
                  <a:fillToRect l="50000" t="50000" r="50000" b="50000"/>
                </a:path>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Graphic 51" descr="Smart Phone">
                <a:extLst>
                  <a:ext uri="{FF2B5EF4-FFF2-40B4-BE49-F238E27FC236}">
                    <a16:creationId xmlns:a16="http://schemas.microsoft.com/office/drawing/2014/main" id="{A0E6E13B-9B54-4E95-B859-EA1A8EF04D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142847" y="5460555"/>
                <a:ext cx="360000" cy="360000"/>
              </a:xfrm>
              <a:prstGeom prst="rect">
                <a:avLst/>
              </a:prstGeom>
            </p:spPr>
          </p:pic>
        </p:grpSp>
        <p:grpSp>
          <p:nvGrpSpPr>
            <p:cNvPr id="17" name="Group 16">
              <a:extLst>
                <a:ext uri="{FF2B5EF4-FFF2-40B4-BE49-F238E27FC236}">
                  <a16:creationId xmlns:a16="http://schemas.microsoft.com/office/drawing/2014/main" id="{76414C9B-232C-45E2-BBD0-2BB9CE2416C3}"/>
                </a:ext>
              </a:extLst>
            </p:cNvPr>
            <p:cNvGrpSpPr/>
            <p:nvPr/>
          </p:nvGrpSpPr>
          <p:grpSpPr>
            <a:xfrm>
              <a:off x="6952977" y="5499805"/>
              <a:ext cx="471734" cy="471734"/>
              <a:chOff x="6806887" y="5287906"/>
              <a:chExt cx="705298" cy="705298"/>
            </a:xfrm>
          </p:grpSpPr>
          <p:sp>
            <p:nvSpPr>
              <p:cNvPr id="49" name="Oval 48">
                <a:extLst>
                  <a:ext uri="{FF2B5EF4-FFF2-40B4-BE49-F238E27FC236}">
                    <a16:creationId xmlns:a16="http://schemas.microsoft.com/office/drawing/2014/main" id="{81971B41-1C65-4A4B-A066-42462FE422D3}"/>
                  </a:ext>
                </a:extLst>
              </p:cNvPr>
              <p:cNvSpPr/>
              <p:nvPr/>
            </p:nvSpPr>
            <p:spPr>
              <a:xfrm>
                <a:off x="6806887" y="5287906"/>
                <a:ext cx="705298" cy="705298"/>
              </a:xfrm>
              <a:prstGeom prst="ellipse">
                <a:avLst/>
              </a:prstGeom>
              <a:gradFill>
                <a:gsLst>
                  <a:gs pos="0">
                    <a:srgbClr val="04AAC4"/>
                  </a:gs>
                  <a:gs pos="100000">
                    <a:srgbClr val="0097A4"/>
                  </a:gs>
                </a:gsLst>
                <a:path path="circle">
                  <a:fillToRect l="50000" t="50000" r="50000" b="50000"/>
                </a:path>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Tablet">
                <a:extLst>
                  <a:ext uri="{FF2B5EF4-FFF2-40B4-BE49-F238E27FC236}">
                    <a16:creationId xmlns:a16="http://schemas.microsoft.com/office/drawing/2014/main" id="{F1275291-F8E6-4A60-8EB7-D852162DF2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972976" y="5456843"/>
                <a:ext cx="360000" cy="360000"/>
              </a:xfrm>
              <a:prstGeom prst="rect">
                <a:avLst/>
              </a:prstGeom>
            </p:spPr>
          </p:pic>
        </p:grpSp>
        <p:grpSp>
          <p:nvGrpSpPr>
            <p:cNvPr id="18" name="Group 17">
              <a:extLst>
                <a:ext uri="{FF2B5EF4-FFF2-40B4-BE49-F238E27FC236}">
                  <a16:creationId xmlns:a16="http://schemas.microsoft.com/office/drawing/2014/main" id="{6FBF807D-E3BB-44B3-85F1-3F17D290297B}"/>
                </a:ext>
              </a:extLst>
            </p:cNvPr>
            <p:cNvGrpSpPr/>
            <p:nvPr/>
          </p:nvGrpSpPr>
          <p:grpSpPr>
            <a:xfrm>
              <a:off x="2596750" y="5499805"/>
              <a:ext cx="471734" cy="471734"/>
              <a:chOff x="2489838" y="5287907"/>
              <a:chExt cx="705298" cy="705298"/>
            </a:xfrm>
          </p:grpSpPr>
          <p:sp>
            <p:nvSpPr>
              <p:cNvPr id="47" name="Oval 46">
                <a:extLst>
                  <a:ext uri="{FF2B5EF4-FFF2-40B4-BE49-F238E27FC236}">
                    <a16:creationId xmlns:a16="http://schemas.microsoft.com/office/drawing/2014/main" id="{5B7C07A7-9FBD-4871-9B2B-885F31B7930B}"/>
                  </a:ext>
                </a:extLst>
              </p:cNvPr>
              <p:cNvSpPr/>
              <p:nvPr/>
            </p:nvSpPr>
            <p:spPr>
              <a:xfrm>
                <a:off x="2489838" y="5287907"/>
                <a:ext cx="705298" cy="705298"/>
              </a:xfrm>
              <a:prstGeom prst="ellipse">
                <a:avLst/>
              </a:prstGeom>
              <a:gradFill>
                <a:gsLst>
                  <a:gs pos="0">
                    <a:srgbClr val="E99B18"/>
                  </a:gs>
                  <a:gs pos="100000">
                    <a:srgbClr val="F37821"/>
                  </a:gs>
                </a:gsLst>
                <a:path path="circle">
                  <a:fillToRect l="50000" t="50000" r="50000" b="50000"/>
                </a:path>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Graphic 47" descr="Computer">
                <a:extLst>
                  <a:ext uri="{FF2B5EF4-FFF2-40B4-BE49-F238E27FC236}">
                    <a16:creationId xmlns:a16="http://schemas.microsoft.com/office/drawing/2014/main" id="{74775326-768F-4B8D-A2FA-C5CF5137A5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2656792" y="5460555"/>
                <a:ext cx="360000" cy="360000"/>
              </a:xfrm>
              <a:prstGeom prst="rect">
                <a:avLst/>
              </a:prstGeom>
            </p:spPr>
          </p:pic>
        </p:grpSp>
        <p:sp>
          <p:nvSpPr>
            <p:cNvPr id="19" name="TextBox 18">
              <a:extLst>
                <a:ext uri="{FF2B5EF4-FFF2-40B4-BE49-F238E27FC236}">
                  <a16:creationId xmlns:a16="http://schemas.microsoft.com/office/drawing/2014/main" id="{B910AADB-01D4-42CF-AE17-41C132DF1939}"/>
                </a:ext>
              </a:extLst>
            </p:cNvPr>
            <p:cNvSpPr txBox="1"/>
            <p:nvPr/>
          </p:nvSpPr>
          <p:spPr>
            <a:xfrm>
              <a:off x="3047473" y="471298"/>
              <a:ext cx="6064127" cy="307777"/>
            </a:xfrm>
            <a:prstGeom prst="rect">
              <a:avLst/>
            </a:prstGeom>
            <a:noFill/>
          </p:spPr>
          <p:txBody>
            <a:bodyPr wrap="square" rtlCol="0">
              <a:spAutoFit/>
            </a:bodyPr>
            <a:lstStyle/>
            <a:p>
              <a:pPr algn="ctr"/>
              <a:r>
                <a:rPr lang="en-IN" sz="1400" b="1" spc="600" dirty="0">
                  <a:solidFill>
                    <a:schemeClr val="bg1">
                      <a:lumMod val="75000"/>
                    </a:schemeClr>
                  </a:solidFill>
                  <a:latin typeface="Orator Std" panose="020D0509020203030204" pitchFamily="49" charset="0"/>
                </a:rPr>
                <a:t>CREATIVE INFOGRAPHIC</a:t>
              </a:r>
            </a:p>
          </p:txBody>
        </p:sp>
        <p:sp>
          <p:nvSpPr>
            <p:cNvPr id="20" name="TextBox 19">
              <a:extLst>
                <a:ext uri="{FF2B5EF4-FFF2-40B4-BE49-F238E27FC236}">
                  <a16:creationId xmlns:a16="http://schemas.microsoft.com/office/drawing/2014/main" id="{2BC683EF-FFA1-49FA-A816-29F58168F9EE}"/>
                </a:ext>
              </a:extLst>
            </p:cNvPr>
            <p:cNvSpPr txBox="1"/>
            <p:nvPr/>
          </p:nvSpPr>
          <p:spPr>
            <a:xfrm>
              <a:off x="1903350" y="1256309"/>
              <a:ext cx="1865750" cy="276999"/>
            </a:xfrm>
            <a:prstGeom prst="rect">
              <a:avLst/>
            </a:prstGeom>
            <a:noFill/>
          </p:spPr>
          <p:txBody>
            <a:bodyPr wrap="square" rtlCol="0">
              <a:spAutoFit/>
            </a:bodyPr>
            <a:lstStyle/>
            <a:p>
              <a:pPr algn="ctr"/>
              <a:r>
                <a:rPr lang="en-IN" sz="1200" spc="600" dirty="0">
                  <a:solidFill>
                    <a:schemeClr val="bg1"/>
                  </a:solidFill>
                  <a:latin typeface="Orator Std" panose="020D0509020203030204" pitchFamily="49" charset="0"/>
                </a:rPr>
                <a:t>QUARTER</a:t>
              </a:r>
            </a:p>
          </p:txBody>
        </p:sp>
        <p:sp>
          <p:nvSpPr>
            <p:cNvPr id="21" name="TextBox 20">
              <a:extLst>
                <a:ext uri="{FF2B5EF4-FFF2-40B4-BE49-F238E27FC236}">
                  <a16:creationId xmlns:a16="http://schemas.microsoft.com/office/drawing/2014/main" id="{5712C1B2-2890-45EF-A186-A0E8D905FCD5}"/>
                </a:ext>
              </a:extLst>
            </p:cNvPr>
            <p:cNvSpPr txBox="1"/>
            <p:nvPr/>
          </p:nvSpPr>
          <p:spPr>
            <a:xfrm>
              <a:off x="1949617" y="1477986"/>
              <a:ext cx="1865750" cy="769441"/>
            </a:xfrm>
            <a:prstGeom prst="rect">
              <a:avLst/>
            </a:prstGeom>
            <a:noFill/>
          </p:spPr>
          <p:txBody>
            <a:bodyPr wrap="square" rtlCol="0">
              <a:spAutoFit/>
            </a:bodyPr>
            <a:lstStyle/>
            <a:p>
              <a:pPr algn="ctr"/>
              <a:r>
                <a:rPr lang="en-IN" sz="4400" spc="600" dirty="0">
                  <a:solidFill>
                    <a:schemeClr val="bg1"/>
                  </a:solidFill>
                  <a:latin typeface="Eurostile BQ" pitchFamily="50" charset="0"/>
                </a:rPr>
                <a:t>01</a:t>
              </a:r>
            </a:p>
          </p:txBody>
        </p:sp>
        <p:sp>
          <p:nvSpPr>
            <p:cNvPr id="22" name="TextBox 21">
              <a:extLst>
                <a:ext uri="{FF2B5EF4-FFF2-40B4-BE49-F238E27FC236}">
                  <a16:creationId xmlns:a16="http://schemas.microsoft.com/office/drawing/2014/main" id="{A7D4EE77-7A49-46A4-9B1F-1F243FB14102}"/>
                </a:ext>
              </a:extLst>
            </p:cNvPr>
            <p:cNvSpPr txBox="1"/>
            <p:nvPr/>
          </p:nvSpPr>
          <p:spPr>
            <a:xfrm>
              <a:off x="4095969" y="1260747"/>
              <a:ext cx="1865750" cy="276999"/>
            </a:xfrm>
            <a:prstGeom prst="rect">
              <a:avLst/>
            </a:prstGeom>
            <a:noFill/>
          </p:spPr>
          <p:txBody>
            <a:bodyPr wrap="square" rtlCol="0">
              <a:spAutoFit/>
            </a:bodyPr>
            <a:lstStyle/>
            <a:p>
              <a:pPr algn="ctr"/>
              <a:r>
                <a:rPr lang="en-IN" sz="1200" spc="600" dirty="0">
                  <a:solidFill>
                    <a:schemeClr val="bg1"/>
                  </a:solidFill>
                  <a:latin typeface="Orator Std" panose="020D0509020203030204" pitchFamily="49" charset="0"/>
                </a:rPr>
                <a:t>QUARTER</a:t>
              </a:r>
            </a:p>
          </p:txBody>
        </p:sp>
        <p:sp>
          <p:nvSpPr>
            <p:cNvPr id="23" name="TextBox 22">
              <a:extLst>
                <a:ext uri="{FF2B5EF4-FFF2-40B4-BE49-F238E27FC236}">
                  <a16:creationId xmlns:a16="http://schemas.microsoft.com/office/drawing/2014/main" id="{49D1CB3D-39A3-4C1B-8F68-8794596CEC50}"/>
                </a:ext>
              </a:extLst>
            </p:cNvPr>
            <p:cNvSpPr txBox="1"/>
            <p:nvPr/>
          </p:nvSpPr>
          <p:spPr>
            <a:xfrm>
              <a:off x="4142236" y="1482424"/>
              <a:ext cx="1865750" cy="769441"/>
            </a:xfrm>
            <a:prstGeom prst="rect">
              <a:avLst/>
            </a:prstGeom>
            <a:noFill/>
          </p:spPr>
          <p:txBody>
            <a:bodyPr wrap="square" rtlCol="0">
              <a:spAutoFit/>
            </a:bodyPr>
            <a:lstStyle/>
            <a:p>
              <a:pPr algn="ctr"/>
              <a:r>
                <a:rPr lang="en-IN" sz="4400" spc="600" dirty="0">
                  <a:solidFill>
                    <a:schemeClr val="bg1"/>
                  </a:solidFill>
                  <a:latin typeface="Eurostile BQ" pitchFamily="50" charset="0"/>
                </a:rPr>
                <a:t>02</a:t>
              </a:r>
            </a:p>
          </p:txBody>
        </p:sp>
        <p:sp>
          <p:nvSpPr>
            <p:cNvPr id="24" name="TextBox 23">
              <a:extLst>
                <a:ext uri="{FF2B5EF4-FFF2-40B4-BE49-F238E27FC236}">
                  <a16:creationId xmlns:a16="http://schemas.microsoft.com/office/drawing/2014/main" id="{DB452A03-66B7-4B0F-A902-068EA8733320}"/>
                </a:ext>
              </a:extLst>
            </p:cNvPr>
            <p:cNvSpPr txBox="1"/>
            <p:nvPr/>
          </p:nvSpPr>
          <p:spPr>
            <a:xfrm>
              <a:off x="6255969" y="1263106"/>
              <a:ext cx="1865750" cy="276999"/>
            </a:xfrm>
            <a:prstGeom prst="rect">
              <a:avLst/>
            </a:prstGeom>
            <a:noFill/>
          </p:spPr>
          <p:txBody>
            <a:bodyPr wrap="square" rtlCol="0">
              <a:spAutoFit/>
            </a:bodyPr>
            <a:lstStyle/>
            <a:p>
              <a:pPr algn="ctr"/>
              <a:r>
                <a:rPr lang="en-IN" sz="1200" spc="600" dirty="0">
                  <a:solidFill>
                    <a:schemeClr val="bg1"/>
                  </a:solidFill>
                  <a:latin typeface="Orator Std" panose="020D0509020203030204" pitchFamily="49" charset="0"/>
                </a:rPr>
                <a:t>QUARTER</a:t>
              </a:r>
            </a:p>
          </p:txBody>
        </p:sp>
        <p:sp>
          <p:nvSpPr>
            <p:cNvPr id="25" name="TextBox 24">
              <a:extLst>
                <a:ext uri="{FF2B5EF4-FFF2-40B4-BE49-F238E27FC236}">
                  <a16:creationId xmlns:a16="http://schemas.microsoft.com/office/drawing/2014/main" id="{5120EF8F-3EF3-4406-B63A-8D531A6E1160}"/>
                </a:ext>
              </a:extLst>
            </p:cNvPr>
            <p:cNvSpPr txBox="1"/>
            <p:nvPr/>
          </p:nvSpPr>
          <p:spPr>
            <a:xfrm>
              <a:off x="6302236" y="1484783"/>
              <a:ext cx="1865750" cy="769441"/>
            </a:xfrm>
            <a:prstGeom prst="rect">
              <a:avLst/>
            </a:prstGeom>
            <a:noFill/>
          </p:spPr>
          <p:txBody>
            <a:bodyPr wrap="square" rtlCol="0">
              <a:spAutoFit/>
            </a:bodyPr>
            <a:lstStyle/>
            <a:p>
              <a:pPr algn="ctr"/>
              <a:r>
                <a:rPr lang="en-IN" sz="4400" spc="600" dirty="0">
                  <a:solidFill>
                    <a:schemeClr val="bg1"/>
                  </a:solidFill>
                  <a:latin typeface="Eurostile BQ" pitchFamily="50" charset="0"/>
                </a:rPr>
                <a:t>03</a:t>
              </a:r>
            </a:p>
          </p:txBody>
        </p:sp>
        <p:sp>
          <p:nvSpPr>
            <p:cNvPr id="26" name="TextBox 25">
              <a:extLst>
                <a:ext uri="{FF2B5EF4-FFF2-40B4-BE49-F238E27FC236}">
                  <a16:creationId xmlns:a16="http://schemas.microsoft.com/office/drawing/2014/main" id="{19EA51C0-CB5D-46E9-828D-090FFF7EC364}"/>
                </a:ext>
              </a:extLst>
            </p:cNvPr>
            <p:cNvSpPr txBox="1"/>
            <p:nvPr/>
          </p:nvSpPr>
          <p:spPr>
            <a:xfrm>
              <a:off x="8415969" y="1256309"/>
              <a:ext cx="1865750" cy="276999"/>
            </a:xfrm>
            <a:prstGeom prst="rect">
              <a:avLst/>
            </a:prstGeom>
            <a:noFill/>
          </p:spPr>
          <p:txBody>
            <a:bodyPr wrap="square" rtlCol="0">
              <a:spAutoFit/>
            </a:bodyPr>
            <a:lstStyle/>
            <a:p>
              <a:pPr algn="ctr"/>
              <a:r>
                <a:rPr lang="en-IN" sz="1200" spc="600" dirty="0">
                  <a:solidFill>
                    <a:schemeClr val="bg1"/>
                  </a:solidFill>
                  <a:latin typeface="Orator Std" panose="020D0509020203030204" pitchFamily="49" charset="0"/>
                </a:rPr>
                <a:t>QUARTER</a:t>
              </a:r>
            </a:p>
          </p:txBody>
        </p:sp>
        <p:sp>
          <p:nvSpPr>
            <p:cNvPr id="27" name="TextBox 26">
              <a:extLst>
                <a:ext uri="{FF2B5EF4-FFF2-40B4-BE49-F238E27FC236}">
                  <a16:creationId xmlns:a16="http://schemas.microsoft.com/office/drawing/2014/main" id="{8FFE9C32-98CF-4C52-9F0E-E282B1B85052}"/>
                </a:ext>
              </a:extLst>
            </p:cNvPr>
            <p:cNvSpPr txBox="1"/>
            <p:nvPr/>
          </p:nvSpPr>
          <p:spPr>
            <a:xfrm>
              <a:off x="8462236" y="1477986"/>
              <a:ext cx="1865750" cy="769441"/>
            </a:xfrm>
            <a:prstGeom prst="rect">
              <a:avLst/>
            </a:prstGeom>
            <a:noFill/>
          </p:spPr>
          <p:txBody>
            <a:bodyPr wrap="square" rtlCol="0">
              <a:spAutoFit/>
            </a:bodyPr>
            <a:lstStyle/>
            <a:p>
              <a:pPr algn="ctr"/>
              <a:r>
                <a:rPr lang="en-IN" sz="4400" spc="600" dirty="0">
                  <a:solidFill>
                    <a:schemeClr val="bg1"/>
                  </a:solidFill>
                  <a:latin typeface="Eurostile BQ" pitchFamily="50" charset="0"/>
                </a:rPr>
                <a:t>04</a:t>
              </a:r>
            </a:p>
          </p:txBody>
        </p:sp>
        <p:sp>
          <p:nvSpPr>
            <p:cNvPr id="28" name="TextBox 27">
              <a:extLst>
                <a:ext uri="{FF2B5EF4-FFF2-40B4-BE49-F238E27FC236}">
                  <a16:creationId xmlns:a16="http://schemas.microsoft.com/office/drawing/2014/main" id="{D9B1CD98-A359-4DF1-B772-99F4942E1834}"/>
                </a:ext>
              </a:extLst>
            </p:cNvPr>
            <p:cNvSpPr txBox="1"/>
            <p:nvPr/>
          </p:nvSpPr>
          <p:spPr>
            <a:xfrm>
              <a:off x="2882492" y="6163173"/>
              <a:ext cx="6064127" cy="307777"/>
            </a:xfrm>
            <a:prstGeom prst="rect">
              <a:avLst/>
            </a:prstGeom>
            <a:noFill/>
          </p:spPr>
          <p:txBody>
            <a:bodyPr wrap="square" rtlCol="0">
              <a:spAutoFit/>
            </a:bodyPr>
            <a:lstStyle/>
            <a:p>
              <a:pPr algn="ctr"/>
              <a:r>
                <a:rPr lang="en-IN" sz="1400" b="1" spc="600" dirty="0">
                  <a:solidFill>
                    <a:schemeClr val="bg1">
                      <a:lumMod val="75000"/>
                    </a:schemeClr>
                  </a:solidFill>
                  <a:latin typeface="Orator Std" panose="020D0509020203030204" pitchFamily="49" charset="0"/>
                </a:rPr>
                <a:t>Corporate presentation</a:t>
              </a:r>
            </a:p>
          </p:txBody>
        </p:sp>
        <p:grpSp>
          <p:nvGrpSpPr>
            <p:cNvPr id="29" name="Group 28">
              <a:extLst>
                <a:ext uri="{FF2B5EF4-FFF2-40B4-BE49-F238E27FC236}">
                  <a16:creationId xmlns:a16="http://schemas.microsoft.com/office/drawing/2014/main" id="{60285B1A-235B-44B5-91A4-3E42F211F914}"/>
                </a:ext>
              </a:extLst>
            </p:cNvPr>
            <p:cNvGrpSpPr/>
            <p:nvPr/>
          </p:nvGrpSpPr>
          <p:grpSpPr>
            <a:xfrm>
              <a:off x="1811229" y="3269837"/>
              <a:ext cx="2042574" cy="1638917"/>
              <a:chOff x="1811229" y="3269837"/>
              <a:chExt cx="2042574" cy="1638917"/>
            </a:xfrm>
          </p:grpSpPr>
          <p:sp>
            <p:nvSpPr>
              <p:cNvPr id="45" name="TextBox 44">
                <a:extLst>
                  <a:ext uri="{FF2B5EF4-FFF2-40B4-BE49-F238E27FC236}">
                    <a16:creationId xmlns:a16="http://schemas.microsoft.com/office/drawing/2014/main" id="{C6639BF6-D2FC-4A18-B502-7F73E2D6AC1C}"/>
                  </a:ext>
                </a:extLst>
              </p:cNvPr>
              <p:cNvSpPr txBox="1"/>
              <p:nvPr/>
            </p:nvSpPr>
            <p:spPr>
              <a:xfrm>
                <a:off x="1818646" y="3269837"/>
                <a:ext cx="2035157" cy="261610"/>
              </a:xfrm>
              <a:prstGeom prst="rect">
                <a:avLst/>
              </a:prstGeom>
              <a:noFill/>
            </p:spPr>
            <p:txBody>
              <a:bodyPr wrap="square" rtlCol="0">
                <a:spAutoFit/>
              </a:bodyPr>
              <a:lstStyle/>
              <a:p>
                <a:pPr algn="ctr"/>
                <a:r>
                  <a:rPr lang="en-IN" sz="1100" spc="300" dirty="0">
                    <a:solidFill>
                      <a:srgbClr val="F37A21"/>
                    </a:solidFill>
                    <a:latin typeface="Nexa Bold" panose="02000000000000000000" pitchFamily="50" charset="0"/>
                  </a:rPr>
                  <a:t>CREATIVE VENUS</a:t>
                </a:r>
              </a:p>
            </p:txBody>
          </p:sp>
          <p:sp>
            <p:nvSpPr>
              <p:cNvPr id="46" name="TextBox 45">
                <a:extLst>
                  <a:ext uri="{FF2B5EF4-FFF2-40B4-BE49-F238E27FC236}">
                    <a16:creationId xmlns:a16="http://schemas.microsoft.com/office/drawing/2014/main" id="{7EEB1BA7-70CF-4EFC-B067-160559EF8346}"/>
                  </a:ext>
                </a:extLst>
              </p:cNvPr>
              <p:cNvSpPr txBox="1"/>
              <p:nvPr/>
            </p:nvSpPr>
            <p:spPr>
              <a:xfrm>
                <a:off x="1811229" y="3604551"/>
                <a:ext cx="2035157" cy="1304203"/>
              </a:xfrm>
              <a:prstGeom prst="rect">
                <a:avLst/>
              </a:prstGeom>
              <a:noFill/>
            </p:spPr>
            <p:txBody>
              <a:bodyPr wrap="square" rtlCol="0">
                <a:spAutoFit/>
              </a:bodyPr>
              <a:lstStyle/>
              <a:p>
                <a:pPr algn="ctr">
                  <a:lnSpc>
                    <a:spcPct val="150000"/>
                  </a:lnSpc>
                </a:pPr>
                <a:r>
                  <a:rPr lang="en-IN" sz="1050" dirty="0">
                    <a:solidFill>
                      <a:schemeClr val="bg1">
                        <a:lumMod val="65000"/>
                      </a:schemeClr>
                    </a:solidFill>
                    <a:latin typeface="Nexa Light" panose="02000000000000000000" pitchFamily="50" charset="0"/>
                  </a:rPr>
                  <a:t>Add your text here. Subscribe to our channel to watch more creative videos. Please like, comment, share and subscribe. Thank You.</a:t>
                </a:r>
              </a:p>
            </p:txBody>
          </p:sp>
        </p:grpSp>
        <p:grpSp>
          <p:nvGrpSpPr>
            <p:cNvPr id="30" name="Group 29">
              <a:extLst>
                <a:ext uri="{FF2B5EF4-FFF2-40B4-BE49-F238E27FC236}">
                  <a16:creationId xmlns:a16="http://schemas.microsoft.com/office/drawing/2014/main" id="{68DD19ED-9988-47CF-B052-CD98C94C485A}"/>
                </a:ext>
              </a:extLst>
            </p:cNvPr>
            <p:cNvGrpSpPr/>
            <p:nvPr/>
          </p:nvGrpSpPr>
          <p:grpSpPr>
            <a:xfrm>
              <a:off x="4007557" y="3269837"/>
              <a:ext cx="2042574" cy="1638917"/>
              <a:chOff x="1811229" y="3269837"/>
              <a:chExt cx="2042574" cy="1638917"/>
            </a:xfrm>
          </p:grpSpPr>
          <p:sp>
            <p:nvSpPr>
              <p:cNvPr id="38" name="TextBox 37">
                <a:extLst>
                  <a:ext uri="{FF2B5EF4-FFF2-40B4-BE49-F238E27FC236}">
                    <a16:creationId xmlns:a16="http://schemas.microsoft.com/office/drawing/2014/main" id="{6BBC9B20-9F35-4321-BE90-32B414E656D2}"/>
                  </a:ext>
                </a:extLst>
              </p:cNvPr>
              <p:cNvSpPr txBox="1"/>
              <p:nvPr/>
            </p:nvSpPr>
            <p:spPr>
              <a:xfrm>
                <a:off x="1818646" y="3269837"/>
                <a:ext cx="2035157" cy="261610"/>
              </a:xfrm>
              <a:prstGeom prst="rect">
                <a:avLst/>
              </a:prstGeom>
              <a:noFill/>
            </p:spPr>
            <p:txBody>
              <a:bodyPr wrap="square" rtlCol="0">
                <a:spAutoFit/>
              </a:bodyPr>
              <a:lstStyle/>
              <a:p>
                <a:pPr algn="ctr"/>
                <a:r>
                  <a:rPr lang="en-IN" sz="1100" spc="300" dirty="0">
                    <a:solidFill>
                      <a:srgbClr val="4E3E86"/>
                    </a:solidFill>
                    <a:latin typeface="Nexa Bold" panose="02000000000000000000" pitchFamily="50" charset="0"/>
                  </a:rPr>
                  <a:t>CREATIVE VENUS</a:t>
                </a:r>
              </a:p>
            </p:txBody>
          </p:sp>
          <p:sp>
            <p:nvSpPr>
              <p:cNvPr id="44" name="TextBox 43">
                <a:extLst>
                  <a:ext uri="{FF2B5EF4-FFF2-40B4-BE49-F238E27FC236}">
                    <a16:creationId xmlns:a16="http://schemas.microsoft.com/office/drawing/2014/main" id="{0667A61A-4521-46C5-B3B3-F47F0AE51FA5}"/>
                  </a:ext>
                </a:extLst>
              </p:cNvPr>
              <p:cNvSpPr txBox="1"/>
              <p:nvPr/>
            </p:nvSpPr>
            <p:spPr>
              <a:xfrm>
                <a:off x="1811229" y="3604551"/>
                <a:ext cx="2035157" cy="1304203"/>
              </a:xfrm>
              <a:prstGeom prst="rect">
                <a:avLst/>
              </a:prstGeom>
              <a:noFill/>
            </p:spPr>
            <p:txBody>
              <a:bodyPr wrap="square" rtlCol="0">
                <a:spAutoFit/>
              </a:bodyPr>
              <a:lstStyle/>
              <a:p>
                <a:pPr algn="ctr">
                  <a:lnSpc>
                    <a:spcPct val="150000"/>
                  </a:lnSpc>
                </a:pPr>
                <a:r>
                  <a:rPr lang="en-IN" sz="1050" dirty="0">
                    <a:solidFill>
                      <a:schemeClr val="bg1">
                        <a:lumMod val="65000"/>
                      </a:schemeClr>
                    </a:solidFill>
                    <a:latin typeface="Nexa Light" panose="02000000000000000000" pitchFamily="50" charset="0"/>
                  </a:rPr>
                  <a:t>Add your text here. Subscribe to our channel to watch more creative videos. Please like, comment, share and subscribe. Thank You.</a:t>
                </a:r>
              </a:p>
            </p:txBody>
          </p:sp>
        </p:grpSp>
        <p:grpSp>
          <p:nvGrpSpPr>
            <p:cNvPr id="31" name="Group 30">
              <a:extLst>
                <a:ext uri="{FF2B5EF4-FFF2-40B4-BE49-F238E27FC236}">
                  <a16:creationId xmlns:a16="http://schemas.microsoft.com/office/drawing/2014/main" id="{E4D0F9C3-5CBE-41EF-9EE5-15D3F4FD7A57}"/>
                </a:ext>
              </a:extLst>
            </p:cNvPr>
            <p:cNvGrpSpPr/>
            <p:nvPr/>
          </p:nvGrpSpPr>
          <p:grpSpPr>
            <a:xfrm>
              <a:off x="6138249" y="3269837"/>
              <a:ext cx="2042574" cy="1638917"/>
              <a:chOff x="1811229" y="3269837"/>
              <a:chExt cx="2042574" cy="1638917"/>
            </a:xfrm>
          </p:grpSpPr>
          <p:sp>
            <p:nvSpPr>
              <p:cNvPr id="35" name="TextBox 34">
                <a:extLst>
                  <a:ext uri="{FF2B5EF4-FFF2-40B4-BE49-F238E27FC236}">
                    <a16:creationId xmlns:a16="http://schemas.microsoft.com/office/drawing/2014/main" id="{B46DF377-7957-4EEF-BF06-9A171293BA87}"/>
                  </a:ext>
                </a:extLst>
              </p:cNvPr>
              <p:cNvSpPr txBox="1"/>
              <p:nvPr/>
            </p:nvSpPr>
            <p:spPr>
              <a:xfrm>
                <a:off x="1818646" y="3269837"/>
                <a:ext cx="2035157" cy="261610"/>
              </a:xfrm>
              <a:prstGeom prst="rect">
                <a:avLst/>
              </a:prstGeom>
              <a:noFill/>
            </p:spPr>
            <p:txBody>
              <a:bodyPr wrap="square" rtlCol="0">
                <a:spAutoFit/>
              </a:bodyPr>
              <a:lstStyle/>
              <a:p>
                <a:pPr algn="ctr"/>
                <a:r>
                  <a:rPr lang="en-IN" sz="1100" spc="300" dirty="0">
                    <a:solidFill>
                      <a:srgbClr val="0099A8"/>
                    </a:solidFill>
                    <a:latin typeface="Nexa Bold" panose="02000000000000000000" pitchFamily="50" charset="0"/>
                  </a:rPr>
                  <a:t>CREATIVE VENUS</a:t>
                </a:r>
              </a:p>
            </p:txBody>
          </p:sp>
          <p:sp>
            <p:nvSpPr>
              <p:cNvPr id="36" name="TextBox 35">
                <a:extLst>
                  <a:ext uri="{FF2B5EF4-FFF2-40B4-BE49-F238E27FC236}">
                    <a16:creationId xmlns:a16="http://schemas.microsoft.com/office/drawing/2014/main" id="{9EDD543F-B35A-41CF-B81B-C4115887A8A1}"/>
                  </a:ext>
                </a:extLst>
              </p:cNvPr>
              <p:cNvSpPr txBox="1"/>
              <p:nvPr/>
            </p:nvSpPr>
            <p:spPr>
              <a:xfrm>
                <a:off x="1811229" y="3604551"/>
                <a:ext cx="2035157" cy="1304203"/>
              </a:xfrm>
              <a:prstGeom prst="rect">
                <a:avLst/>
              </a:prstGeom>
              <a:noFill/>
            </p:spPr>
            <p:txBody>
              <a:bodyPr wrap="square" rtlCol="0">
                <a:spAutoFit/>
              </a:bodyPr>
              <a:lstStyle/>
              <a:p>
                <a:pPr algn="ctr">
                  <a:lnSpc>
                    <a:spcPct val="150000"/>
                  </a:lnSpc>
                </a:pPr>
                <a:r>
                  <a:rPr lang="en-IN" sz="1050" dirty="0">
                    <a:solidFill>
                      <a:schemeClr val="bg1">
                        <a:lumMod val="65000"/>
                      </a:schemeClr>
                    </a:solidFill>
                    <a:latin typeface="Nexa Light" panose="02000000000000000000" pitchFamily="50" charset="0"/>
                  </a:rPr>
                  <a:t>Add your text here. Subscribe to our channel to watch more creative videos. Please like, comment, share and subscribe. Thank You.</a:t>
                </a:r>
              </a:p>
            </p:txBody>
          </p:sp>
        </p:grpSp>
        <p:grpSp>
          <p:nvGrpSpPr>
            <p:cNvPr id="32" name="Group 31">
              <a:extLst>
                <a:ext uri="{FF2B5EF4-FFF2-40B4-BE49-F238E27FC236}">
                  <a16:creationId xmlns:a16="http://schemas.microsoft.com/office/drawing/2014/main" id="{93F664B8-9BB4-430D-9544-B20177A2ADFE}"/>
                </a:ext>
              </a:extLst>
            </p:cNvPr>
            <p:cNvGrpSpPr/>
            <p:nvPr/>
          </p:nvGrpSpPr>
          <p:grpSpPr>
            <a:xfrm>
              <a:off x="8285412" y="3269837"/>
              <a:ext cx="2042574" cy="1638917"/>
              <a:chOff x="1811229" y="3269837"/>
              <a:chExt cx="2042574" cy="1638917"/>
            </a:xfrm>
          </p:grpSpPr>
          <p:sp>
            <p:nvSpPr>
              <p:cNvPr id="33" name="TextBox 32">
                <a:extLst>
                  <a:ext uri="{FF2B5EF4-FFF2-40B4-BE49-F238E27FC236}">
                    <a16:creationId xmlns:a16="http://schemas.microsoft.com/office/drawing/2014/main" id="{A25E49D9-8AAA-4C37-A529-E1DD710F91DC}"/>
                  </a:ext>
                </a:extLst>
              </p:cNvPr>
              <p:cNvSpPr txBox="1"/>
              <p:nvPr/>
            </p:nvSpPr>
            <p:spPr>
              <a:xfrm>
                <a:off x="1818646" y="3269837"/>
                <a:ext cx="2035157" cy="261610"/>
              </a:xfrm>
              <a:prstGeom prst="rect">
                <a:avLst/>
              </a:prstGeom>
              <a:noFill/>
            </p:spPr>
            <p:txBody>
              <a:bodyPr wrap="square" rtlCol="0">
                <a:spAutoFit/>
              </a:bodyPr>
              <a:lstStyle/>
              <a:p>
                <a:pPr algn="ctr"/>
                <a:r>
                  <a:rPr lang="en-IN" sz="1100" spc="300" dirty="0">
                    <a:solidFill>
                      <a:srgbClr val="A12F7C"/>
                    </a:solidFill>
                    <a:latin typeface="Nexa Bold" panose="02000000000000000000" pitchFamily="50" charset="0"/>
                  </a:rPr>
                  <a:t>CREATIVE VENUS</a:t>
                </a:r>
              </a:p>
            </p:txBody>
          </p:sp>
          <p:sp>
            <p:nvSpPr>
              <p:cNvPr id="34" name="TextBox 33">
                <a:extLst>
                  <a:ext uri="{FF2B5EF4-FFF2-40B4-BE49-F238E27FC236}">
                    <a16:creationId xmlns:a16="http://schemas.microsoft.com/office/drawing/2014/main" id="{81667D60-A817-4E68-8BC7-6ECFCA6205C2}"/>
                  </a:ext>
                </a:extLst>
              </p:cNvPr>
              <p:cNvSpPr txBox="1"/>
              <p:nvPr/>
            </p:nvSpPr>
            <p:spPr>
              <a:xfrm>
                <a:off x="1811229" y="3604551"/>
                <a:ext cx="2035157" cy="1304203"/>
              </a:xfrm>
              <a:prstGeom prst="rect">
                <a:avLst/>
              </a:prstGeom>
              <a:noFill/>
            </p:spPr>
            <p:txBody>
              <a:bodyPr wrap="square" rtlCol="0">
                <a:spAutoFit/>
              </a:bodyPr>
              <a:lstStyle/>
              <a:p>
                <a:pPr algn="ctr">
                  <a:lnSpc>
                    <a:spcPct val="150000"/>
                  </a:lnSpc>
                </a:pPr>
                <a:r>
                  <a:rPr lang="en-IN" sz="1050" dirty="0">
                    <a:solidFill>
                      <a:schemeClr val="bg1">
                        <a:lumMod val="65000"/>
                      </a:schemeClr>
                    </a:solidFill>
                    <a:latin typeface="Nexa Light" panose="02000000000000000000" pitchFamily="50" charset="0"/>
                  </a:rPr>
                  <a:t>Add your text here. Subscribe to our channel to watch more creative videos. Please like, comment, share and subscribe. Thank You.</a:t>
                </a:r>
              </a:p>
            </p:txBody>
          </p:sp>
        </p:grpSp>
      </p:grpSp>
    </p:spTree>
    <p:extLst>
      <p:ext uri="{BB962C8B-B14F-4D97-AF65-F5344CB8AC3E}">
        <p14:creationId xmlns:p14="http://schemas.microsoft.com/office/powerpoint/2010/main" val="4078366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445</Words>
  <Application>Microsoft Office PowerPoint</Application>
  <PresentationFormat>Widescreen</PresentationFormat>
  <Paragraphs>50</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Eurostile BQ</vt:lpstr>
      <vt:lpstr>Nexa Bold</vt:lpstr>
      <vt:lpstr>Nexa Light</vt:lpstr>
      <vt:lpstr>Orator Std</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AdministratorKH</cp:lastModifiedBy>
  <cp:revision>14</cp:revision>
  <dcterms:created xsi:type="dcterms:W3CDTF">2017-07-02T08:37:15Z</dcterms:created>
  <dcterms:modified xsi:type="dcterms:W3CDTF">2017-07-18T07:56:53Z</dcterms:modified>
</cp:coreProperties>
</file>