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Arvo" panose="02000000000000000000" pitchFamily="2" charset="0"/>
      <p:regular r:id="rId31"/>
      <p:bold r:id="rId32"/>
      <p:italic r:id="rId33"/>
      <p:boldItalic r:id="rId34"/>
    </p:embeddedFont>
    <p:embeddedFont>
      <p:font typeface="Roboto Condensed" panose="02000000000000000000" pitchFamily="2" charset="0"/>
      <p:regular r:id="rId35"/>
      <p:bold r:id="rId36"/>
      <p:italic r:id="rId37"/>
      <p:boldItalic r:id="rId38"/>
    </p:embeddedFont>
    <p:embeddedFont>
      <p:font typeface="Roboto Condensed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959"/>
    <a:srgbClr val="016DBC"/>
    <a:srgbClr val="FF9800"/>
    <a:srgbClr val="E6E6E6"/>
    <a:srgbClr val="921908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7215C1-3461-45EC-8862-62D9AD9D3BD6}">
  <a:tblStyle styleId="{227215C1-3461-45EC-8862-62D9AD9D3BD6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8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Shape 9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 userDrawn="1"/>
        </p:nvSpPr>
        <p:spPr>
          <a:xfrm>
            <a:off x="7574757" y="657775"/>
            <a:ext cx="1266643" cy="432900"/>
          </a:xfrm>
          <a:prstGeom prst="triangle">
            <a:avLst>
              <a:gd name="adj" fmla="val 34217"/>
            </a:avLst>
          </a:prstGeom>
          <a:solidFill>
            <a:srgbClr val="FF9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3525000" cy="5143500"/>
          </a:xfrm>
          <a:prstGeom prst="rect">
            <a:avLst/>
          </a:prstGeom>
          <a:solidFill>
            <a:srgbClr val="921908">
              <a:alpha val="9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 userDrawn="1"/>
        </p:nvSpPr>
        <p:spPr>
          <a:xfrm rot="10800000" flipH="1">
            <a:off x="3524248" y="0"/>
            <a:ext cx="5143500" cy="5136412"/>
          </a:xfrm>
          <a:prstGeom prst="rtTriangle">
            <a:avLst/>
          </a:prstGeom>
          <a:solidFill>
            <a:srgbClr val="921908">
              <a:alpha val="9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8" name="Shape 18"/>
          <p:cNvSpPr/>
          <p:nvPr/>
        </p:nvSpPr>
        <p:spPr>
          <a:xfrm rot="10800000">
            <a:off x="3677235" y="4579944"/>
            <a:ext cx="394200" cy="131400"/>
          </a:xfrm>
          <a:prstGeom prst="triangle">
            <a:avLst>
              <a:gd name="adj" fmla="val 32425"/>
            </a:avLst>
          </a:prstGeom>
          <a:solidFill>
            <a:srgbClr val="17295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 flipH="1">
            <a:off x="3977750" y="4278349"/>
            <a:ext cx="5180313" cy="304550"/>
          </a:xfrm>
          <a:prstGeom prst="rect">
            <a:avLst/>
          </a:prstGeom>
          <a:solidFill>
            <a:srgbClr val="17295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3680202" y="4278348"/>
            <a:ext cx="304550" cy="304550"/>
          </a:xfrm>
          <a:prstGeom prst="rtTriangle">
            <a:avLst/>
          </a:prstGeom>
          <a:solidFill>
            <a:srgbClr val="17295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Rectangle 28"/>
          <p:cNvSpPr/>
          <p:nvPr userDrawn="1"/>
        </p:nvSpPr>
        <p:spPr>
          <a:xfrm>
            <a:off x="0" y="-2176384"/>
            <a:ext cx="1750423" cy="1750423"/>
          </a:xfrm>
          <a:prstGeom prst="rect">
            <a:avLst/>
          </a:prstGeom>
          <a:solidFill>
            <a:srgbClr val="9219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1750423" y="-2176384"/>
            <a:ext cx="1750423" cy="1750423"/>
          </a:xfrm>
          <a:prstGeom prst="rect">
            <a:avLst/>
          </a:prstGeom>
          <a:solidFill>
            <a:srgbClr val="172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3496491" y="-2176384"/>
            <a:ext cx="1750423" cy="1750423"/>
          </a:xfrm>
          <a:prstGeom prst="rect">
            <a:avLst/>
          </a:prstGeom>
          <a:solidFill>
            <a:srgbClr val="E1C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5242559" y="-2176385"/>
            <a:ext cx="1750423" cy="1750423"/>
          </a:xfrm>
          <a:prstGeom prst="rect">
            <a:avLst/>
          </a:prstGeom>
          <a:solidFill>
            <a:srgbClr val="E7E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6984272" y="-2176385"/>
            <a:ext cx="1750423" cy="1750423"/>
          </a:xfrm>
          <a:prstGeom prst="rect">
            <a:avLst/>
          </a:prstGeom>
          <a:solidFill>
            <a:srgbClr val="D9D9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8721630" y="-2176384"/>
            <a:ext cx="1750423" cy="1750423"/>
          </a:xfrm>
          <a:prstGeom prst="rect">
            <a:avLst/>
          </a:prstGeom>
          <a:solidFill>
            <a:srgbClr val="016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hape 10"/>
          <p:cNvSpPr/>
          <p:nvPr userDrawn="1"/>
        </p:nvSpPr>
        <p:spPr>
          <a:xfrm>
            <a:off x="7574757" y="657255"/>
            <a:ext cx="1266643" cy="432900"/>
          </a:xfrm>
          <a:prstGeom prst="triangle">
            <a:avLst>
              <a:gd name="adj" fmla="val 34089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101" y="1093760"/>
            <a:ext cx="5891689" cy="296252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-12201" y="1081274"/>
            <a:ext cx="8859701" cy="2971462"/>
            <a:chOff x="-12201" y="1081274"/>
            <a:chExt cx="8859701" cy="2971462"/>
          </a:xfrm>
          <a:blipFill>
            <a:blip r:embed="rId2"/>
            <a:stretch>
              <a:fillRect/>
            </a:stretch>
          </a:blipFill>
        </p:grpSpPr>
        <p:sp>
          <p:nvSpPr>
            <p:cNvPr id="16" name="Shape 16"/>
            <p:cNvSpPr/>
            <p:nvPr/>
          </p:nvSpPr>
          <p:spPr>
            <a:xfrm rot="10800000" flipH="1">
              <a:off x="5885588" y="1090824"/>
              <a:ext cx="2961912" cy="2961912"/>
            </a:xfrm>
            <a:prstGeom prst="rtTriangle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rot="10800000" flipH="1">
              <a:off x="-12201" y="1081274"/>
              <a:ext cx="5888950" cy="2961912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-12825" y="2946123"/>
            <a:ext cx="5895051" cy="29689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3600" b="1" i="0" u="none" strike="noStrike" cap="none">
                <a:solidFill>
                  <a:srgbClr val="172959"/>
                </a:solidFill>
                <a:effectLst/>
                <a:latin typeface="Arial"/>
                <a:ea typeface="Arial"/>
                <a:cs typeface="Arial"/>
                <a:sym typeface="Arial"/>
              </a:rPr>
              <a:t>KẾT QUẢ HOẠT ĐỘNG LƯU THÔNG PHÂN PHỐI  6 THÁNG ĐẦU NĂM VÀ PHƯƠNG HƯỚNG 6 THÁNG CUỐI NĂM 2017</a:t>
            </a:r>
            <a:endParaRPr lang="vi-VN" sz="3600">
              <a:solidFill>
                <a:srgbClr val="172959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994418" y="211512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i="0" u="none" strike="noStrike" cap="none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BÁO CÁO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29" name="Shape 29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45" name="Shape 145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46" name="Shape 146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54" name="Shape 154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55" name="Shape 15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56" name="Shape 15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guidelines/resources/roboto-noto-fonts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 idx="4294967295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302" name="Shape 302" descr="18.jpg"/>
          <p:cNvPicPr preferRelativeResize="0"/>
          <p:nvPr/>
        </p:nvPicPr>
        <p:blipFill rotWithShape="1">
          <a:blip r:embed="rId3">
            <a:alphaModFix/>
          </a:blip>
          <a:srcRect l="1653" r="42096"/>
          <a:stretch/>
        </p:blipFill>
        <p:spPr>
          <a:xfrm>
            <a:off x="4675374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grpSp>
        <p:nvGrpSpPr>
          <p:cNvPr id="304" name="Shape 304"/>
          <p:cNvGrpSpPr/>
          <p:nvPr/>
        </p:nvGrpSpPr>
        <p:grpSpPr>
          <a:xfrm>
            <a:off x="299070" y="635917"/>
            <a:ext cx="335799" cy="279517"/>
            <a:chOff x="1247825" y="322750"/>
            <a:chExt cx="443300" cy="369000"/>
          </a:xfrm>
        </p:grpSpPr>
        <p:sp>
          <p:nvSpPr>
            <p:cNvPr id="305" name="Shape 305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099" cy="138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/>
              <a:t>Want big impact?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USE BIG IMAGE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322" name="Shape 3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</a:p>
        </p:txBody>
      </p:sp>
      <p:sp>
        <p:nvSpPr>
          <p:cNvPr id="323" name="Shape 323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</a:p>
        </p:txBody>
      </p:sp>
      <p:sp>
        <p:nvSpPr>
          <p:cNvPr id="324" name="Shape 324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</a:p>
        </p:txBody>
      </p:sp>
      <p:grpSp>
        <p:nvGrpSpPr>
          <p:cNvPr id="325" name="Shape 325"/>
          <p:cNvGrpSpPr/>
          <p:nvPr/>
        </p:nvGrpSpPr>
        <p:grpSpPr>
          <a:xfrm>
            <a:off x="263100" y="580105"/>
            <a:ext cx="407743" cy="391135"/>
            <a:chOff x="5233525" y="4954450"/>
            <a:chExt cx="538275" cy="516350"/>
          </a:xfrm>
        </p:grpSpPr>
        <p:sp>
          <p:nvSpPr>
            <p:cNvPr id="326" name="Shape 32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342" name="Shape 342"/>
          <p:cNvGraphicFramePr/>
          <p:nvPr/>
        </p:nvGraphicFramePr>
        <p:xfrm>
          <a:off x="880100" y="1810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{227215C1-3461-45EC-8862-62D9AD9D3BD6}</a:tableStyleId>
              </a:tblPr>
              <a:tblGrid>
                <a:gridCol w="135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2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pSp>
        <p:nvGrpSpPr>
          <p:cNvPr id="344" name="Shape 344"/>
          <p:cNvGrpSpPr/>
          <p:nvPr/>
        </p:nvGrpSpPr>
        <p:grpSpPr>
          <a:xfrm>
            <a:off x="307843" y="634298"/>
            <a:ext cx="318263" cy="282755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514725" y="790183"/>
            <a:ext cx="8171735" cy="389283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7D3E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3F5378"/>
                </a:solidFill>
              </a:rPr>
              <a:t>MAPS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grpSp>
        <p:nvGrpSpPr>
          <p:cNvPr id="359" name="Shape 359"/>
          <p:cNvGrpSpPr/>
          <p:nvPr/>
        </p:nvGrpSpPr>
        <p:grpSpPr>
          <a:xfrm rot="10800000">
            <a:off x="1712742" y="1488721"/>
            <a:ext cx="1134223" cy="322896"/>
            <a:chOff x="2689941" y="1287959"/>
            <a:chExt cx="7261354" cy="2067200"/>
          </a:xfrm>
        </p:grpSpPr>
        <p:sp>
          <p:nvSpPr>
            <p:cNvPr id="360" name="Shape 360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 rot="10800000" flipH="1">
              <a:off x="3905360" y="1697078"/>
              <a:ext cx="4801199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</a:p>
          </p:txBody>
        </p:sp>
        <p:sp>
          <p:nvSpPr>
            <p:cNvPr id="362" name="Shape 362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 flipH="1">
              <a:off x="2689941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 rot="10800000">
              <a:off x="26899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5" name="Shape 365"/>
          <p:cNvSpPr/>
          <p:nvPr/>
        </p:nvSpPr>
        <p:spPr>
          <a:xfrm>
            <a:off x="1209129" y="2115972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992604" y="3370447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3907004" y="1841397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6786204" y="2377947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4621129" y="3997672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7412179" y="4036722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1" name="Shape 371"/>
          <p:cNvCxnSpPr>
            <a:stCxn id="361" idx="2"/>
          </p:cNvCxnSpPr>
          <p:nvPr/>
        </p:nvCxnSpPr>
        <p:spPr>
          <a:xfrm>
            <a:off x="2282143" y="1747714"/>
            <a:ext cx="0" cy="167400"/>
          </a:xfrm>
          <a:prstGeom prst="straightConnector1">
            <a:avLst/>
          </a:prstGeom>
          <a:noFill/>
          <a:ln w="19050" cap="flat" cmpd="sng">
            <a:solidFill>
              <a:srgbClr val="FF9800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Shape 376"/>
          <p:cNvGrpSpPr/>
          <p:nvPr/>
        </p:nvGrpSpPr>
        <p:grpSpPr>
          <a:xfrm>
            <a:off x="552885" y="1385749"/>
            <a:ext cx="8044527" cy="2067200"/>
            <a:chOff x="185742" y="1287959"/>
            <a:chExt cx="8044527" cy="2067200"/>
          </a:xfrm>
        </p:grpSpPr>
        <p:sp>
          <p:nvSpPr>
            <p:cNvPr id="377" name="Shape 377"/>
            <p:cNvSpPr/>
            <p:nvPr/>
          </p:nvSpPr>
          <p:spPr>
            <a:xfrm>
              <a:off x="6978450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 rot="10800000" flipH="1">
              <a:off x="6986469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Shape 382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subTitle" idx="4294967295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>
            <a:off x="2053392" y="2059370"/>
            <a:ext cx="5043756" cy="907707"/>
            <a:chOff x="-1535283" y="1287959"/>
            <a:chExt cx="11486579" cy="2067200"/>
          </a:xfrm>
        </p:grpSpPr>
        <p:sp>
          <p:nvSpPr>
            <p:cNvPr id="390" name="Shape 390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2053392" y="3507170"/>
            <a:ext cx="5043756" cy="907707"/>
            <a:chOff x="-1535283" y="1287959"/>
            <a:chExt cx="11486579" cy="2067200"/>
          </a:xfrm>
        </p:grpSpPr>
        <p:sp>
          <p:nvSpPr>
            <p:cNvPr id="396" name="Shape 396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053392" y="611570"/>
            <a:ext cx="5043756" cy="907707"/>
            <a:chOff x="-1535283" y="1287959"/>
            <a:chExt cx="11486579" cy="2067200"/>
          </a:xfrm>
        </p:grpSpPr>
        <p:sp>
          <p:nvSpPr>
            <p:cNvPr id="402" name="Shape 402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Shape 407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89,526,124$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subTitle" idx="4294967295"/>
          </p:nvPr>
        </p:nvSpPr>
        <p:spPr>
          <a:xfrm>
            <a:off x="2613475" y="1335107"/>
            <a:ext cx="3917100" cy="46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F5378"/>
                </a:solidFill>
              </a:rPr>
              <a:t>That’s a lot of money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100%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subTitle" idx="4294967295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F5378"/>
                </a:solidFill>
              </a:rPr>
              <a:t>Total success!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8"/>
            <a:ext cx="3917100" cy="53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185,244 users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subTitle" idx="4294967295"/>
          </p:nvPr>
        </p:nvSpPr>
        <p:spPr>
          <a:xfrm>
            <a:off x="2613475" y="2776650"/>
            <a:ext cx="3917100" cy="41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F5378"/>
                </a:solidFill>
              </a:rPr>
              <a:t>And a lot of users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grpSp>
        <p:nvGrpSpPr>
          <p:cNvPr id="420" name="Shape 420"/>
          <p:cNvGrpSpPr/>
          <p:nvPr/>
        </p:nvGrpSpPr>
        <p:grpSpPr>
          <a:xfrm rot="10800000">
            <a:off x="836023" y="2296510"/>
            <a:ext cx="2694428" cy="864880"/>
            <a:chOff x="185742" y="1697029"/>
            <a:chExt cx="5165697" cy="1658129"/>
          </a:xfrm>
        </p:grpSpPr>
        <p:sp>
          <p:nvSpPr>
            <p:cNvPr id="421" name="Shape 421"/>
            <p:cNvSpPr/>
            <p:nvPr/>
          </p:nvSpPr>
          <p:spPr>
            <a:xfrm rot="10800000" flipH="1">
              <a:off x="1426311" y="1697029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</a:p>
          </p:txBody>
        </p:sp>
        <p:sp>
          <p:nvSpPr>
            <p:cNvPr id="422" name="Shape 422"/>
            <p:cNvSpPr/>
            <p:nvPr/>
          </p:nvSpPr>
          <p:spPr>
            <a:xfrm rot="10800000" flipH="1">
              <a:off x="4107640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Shape 425"/>
          <p:cNvGrpSpPr/>
          <p:nvPr/>
        </p:nvGrpSpPr>
        <p:grpSpPr>
          <a:xfrm rot="10800000">
            <a:off x="3062853" y="2296510"/>
            <a:ext cx="2694428" cy="864880"/>
            <a:chOff x="185742" y="1697029"/>
            <a:chExt cx="5165697" cy="1658129"/>
          </a:xfrm>
        </p:grpSpPr>
        <p:sp>
          <p:nvSpPr>
            <p:cNvPr id="426" name="Shape 426"/>
            <p:cNvSpPr/>
            <p:nvPr/>
          </p:nvSpPr>
          <p:spPr>
            <a:xfrm rot="10800000" flipH="1">
              <a:off x="1426311" y="1697029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</a:p>
          </p:txBody>
        </p:sp>
        <p:sp>
          <p:nvSpPr>
            <p:cNvPr id="427" name="Shape 427"/>
            <p:cNvSpPr/>
            <p:nvPr/>
          </p:nvSpPr>
          <p:spPr>
            <a:xfrm rot="10800000" flipH="1">
              <a:off x="4107640" y="1697042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 rot="10800000">
            <a:off x="5287746" y="2296510"/>
            <a:ext cx="2694428" cy="864880"/>
            <a:chOff x="185742" y="1697029"/>
            <a:chExt cx="5165697" cy="1658129"/>
          </a:xfrm>
        </p:grpSpPr>
        <p:sp>
          <p:nvSpPr>
            <p:cNvPr id="431" name="Shape 431"/>
            <p:cNvSpPr/>
            <p:nvPr/>
          </p:nvSpPr>
          <p:spPr>
            <a:xfrm rot="10800000" flipH="1">
              <a:off x="1426311" y="1697029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</a:p>
          </p:txBody>
        </p:sp>
        <p:sp>
          <p:nvSpPr>
            <p:cNvPr id="432" name="Shape 432"/>
            <p:cNvSpPr/>
            <p:nvPr/>
          </p:nvSpPr>
          <p:spPr>
            <a:xfrm rot="10800000" flipH="1">
              <a:off x="4107640" y="1697042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270943" y="629920"/>
            <a:ext cx="392063" cy="291504"/>
            <a:chOff x="5247525" y="3007275"/>
            <a:chExt cx="517575" cy="384825"/>
          </a:xfrm>
        </p:grpSpPr>
        <p:sp>
          <p:nvSpPr>
            <p:cNvPr id="436" name="Shape 4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899" cy="15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3"/>
          </p:nvPr>
        </p:nvSpPr>
        <p:spPr>
          <a:xfrm>
            <a:off x="5540649" y="1468875"/>
            <a:ext cx="2247900" cy="15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448" name="Shape 44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899" cy="151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body" idx="3"/>
          </p:nvPr>
        </p:nvSpPr>
        <p:spPr>
          <a:xfrm>
            <a:off x="5540649" y="2992875"/>
            <a:ext cx="2247900" cy="151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450" name="Shape 450"/>
          <p:cNvGrpSpPr/>
          <p:nvPr/>
        </p:nvGrpSpPr>
        <p:grpSpPr>
          <a:xfrm>
            <a:off x="305070" y="605926"/>
            <a:ext cx="323793" cy="339492"/>
            <a:chOff x="5961125" y="1623900"/>
            <a:chExt cx="427450" cy="448175"/>
          </a:xfrm>
        </p:grpSpPr>
        <p:sp>
          <p:nvSpPr>
            <p:cNvPr id="451" name="Shape 45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464" name="Shape 46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99" y="801050"/>
            <a:ext cx="8428200" cy="36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Shape 465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3F5378"/>
                </a:solidFill>
              </a:rPr>
              <a:t>GRAPH 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FF9800"/>
                </a:solidFill>
              </a:rPr>
              <a:t>EDIT IN POWERPOINT®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/>
              </a:rPr>
              <a:t>Presentation design slide</a:t>
            </a:r>
            <a:r>
              <a:rPr lang="en" sz="1200"/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1200" b="1"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3F5378"/>
                </a:solidFill>
              </a:rPr>
              <a:t>More info on how to use this template at </a:t>
            </a:r>
            <a:r>
              <a:rPr lang="en" sz="1000" b="1" i="1" u="sng">
                <a:solidFill>
                  <a:srgbClr val="3F5378"/>
                </a:solidFill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</a:rPr>
              <a:t>This template is free to use under </a:t>
            </a:r>
            <a:r>
              <a:rPr lang="en" sz="1000" i="1" u="sng">
                <a:solidFill>
                  <a:srgbClr val="3F5378"/>
                </a:solidFill>
                <a:hlinkClick r:id="rId5"/>
              </a:rPr>
              <a:t>Creative Commons Attribution license</a:t>
            </a:r>
            <a:r>
              <a:rPr lang="en" sz="1000" i="1">
                <a:solidFill>
                  <a:srgbClr val="3F5378"/>
                </a:solidFill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i="1">
              <a:solidFill>
                <a:srgbClr val="3F5378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b="1">
                <a:solidFill>
                  <a:srgbClr val="FF9800"/>
                </a:solidFill>
              </a:rPr>
              <a:t>EDIT IN GOOGLE SLIDES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You have to be signed in to your Google account.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2" y="574116"/>
            <a:ext cx="309041" cy="403122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9800"/>
                </a:solidFill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43148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4446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481" name="Shape 48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9800"/>
                </a:solidFill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/>
        </p:nvSpPr>
        <p:spPr>
          <a:xfrm>
            <a:off x="41019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43006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88" name="Shape 48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489" name="Shape 489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9800"/>
                </a:solidFill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3860350" y="860949"/>
            <a:ext cx="4269671" cy="332398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4039024" y="1037470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497" name="Shape 497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9800"/>
                </a:solidFill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You can find me at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@username &amp; user@mail.me</a:t>
            </a:r>
          </a:p>
        </p:txBody>
      </p:sp>
      <p:grpSp>
        <p:nvGrpSpPr>
          <p:cNvPr id="505" name="Shape 505"/>
          <p:cNvGrpSpPr/>
          <p:nvPr/>
        </p:nvGrpSpPr>
        <p:grpSpPr>
          <a:xfrm>
            <a:off x="3996209" y="966816"/>
            <a:ext cx="1197664" cy="1126776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/>
              </a:rPr>
              <a:t>Startup Stock Photos</a:t>
            </a:r>
          </a:p>
        </p:txBody>
      </p:sp>
      <p:sp>
        <p:nvSpPr>
          <p:cNvPr id="514" name="Shape 5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515" name="Shape 515"/>
          <p:cNvSpPr/>
          <p:nvPr/>
        </p:nvSpPr>
        <p:spPr>
          <a:xfrm>
            <a:off x="309225" y="634067"/>
            <a:ext cx="315498" cy="283210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Titles: Roboto Condensed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Body copy: Roboto Condensed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F5378"/>
                </a:solidFill>
                <a:hlinkClick r:id="rId3"/>
              </a:rPr>
              <a:t>https://material.io/guidelines/resources/roboto-noto-fonts.html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Navy </a:t>
            </a:r>
            <a:r>
              <a:rPr lang="en" sz="1800" b="1">
                <a:solidFill>
                  <a:srgbClr val="3F5378"/>
                </a:solidFill>
              </a:rPr>
              <a:t>#3f5378 </a:t>
            </a:r>
            <a:r>
              <a:rPr lang="en" sz="1800"/>
              <a:t>· Dark navy </a:t>
            </a:r>
            <a:r>
              <a:rPr lang="en" sz="1800" b="1"/>
              <a:t>#263248</a:t>
            </a:r>
            <a:r>
              <a:rPr lang="en" sz="1800" b="1">
                <a:solidFill>
                  <a:srgbClr val="3F5378"/>
                </a:solidFill>
              </a:rPr>
              <a:t> </a:t>
            </a:r>
            <a:r>
              <a:rPr lang="en" sz="1800"/>
              <a:t>· Yellow </a:t>
            </a:r>
            <a:r>
              <a:rPr lang="en" sz="1800" b="1">
                <a:solidFill>
                  <a:srgbClr val="FF9800"/>
                </a:solidFill>
              </a:rPr>
              <a:t>#ff9800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Shape 5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grpSp>
        <p:nvGrpSpPr>
          <p:cNvPr id="524" name="Shape 524"/>
          <p:cNvGrpSpPr/>
          <p:nvPr/>
        </p:nvGrpSpPr>
        <p:grpSpPr>
          <a:xfrm>
            <a:off x="283551" y="610549"/>
            <a:ext cx="330270" cy="330251"/>
            <a:chOff x="1923675" y="1633650"/>
            <a:chExt cx="436000" cy="435975"/>
          </a:xfrm>
        </p:grpSpPr>
        <p:sp>
          <p:nvSpPr>
            <p:cNvPr id="525" name="Shape 52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3F5378"/>
              </a:buClr>
              <a:buSzPct val="1000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3F5378"/>
              </a:buClr>
              <a:buSzPct val="1000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6" name="Shape 536"/>
          <p:cNvGrpSpPr/>
          <p:nvPr/>
        </p:nvGrpSpPr>
        <p:grpSpPr>
          <a:xfrm>
            <a:off x="583357" y="919303"/>
            <a:ext cx="309041" cy="403122"/>
            <a:chOff x="590250" y="244200"/>
            <a:chExt cx="407975" cy="532175"/>
          </a:xfrm>
        </p:grpSpPr>
        <p:sp>
          <p:nvSpPr>
            <p:cNvPr id="537" name="Shape 5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1081470" y="978805"/>
            <a:ext cx="335799" cy="279517"/>
            <a:chOff x="1247825" y="322750"/>
            <a:chExt cx="443300" cy="369000"/>
          </a:xfrm>
        </p:grpSpPr>
        <p:sp>
          <p:nvSpPr>
            <p:cNvPr id="552" name="Shape 55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1598047" y="977422"/>
            <a:ext cx="321028" cy="282282"/>
            <a:chOff x="1929775" y="320925"/>
            <a:chExt cx="423800" cy="372650"/>
          </a:xfrm>
        </p:grpSpPr>
        <p:sp>
          <p:nvSpPr>
            <p:cNvPr id="558" name="Shape 55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3" name="Shape 563"/>
          <p:cNvSpPr/>
          <p:nvPr/>
        </p:nvSpPr>
        <p:spPr>
          <a:xfrm>
            <a:off x="2136333" y="967276"/>
            <a:ext cx="262909" cy="302583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2663527" y="968204"/>
            <a:ext cx="226928" cy="300727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5" name="Shape 565"/>
          <p:cNvGrpSpPr/>
          <p:nvPr/>
        </p:nvGrpSpPr>
        <p:grpSpPr>
          <a:xfrm>
            <a:off x="3643562" y="945588"/>
            <a:ext cx="303511" cy="345931"/>
            <a:chOff x="4630125" y="278900"/>
            <a:chExt cx="400675" cy="456675"/>
          </a:xfrm>
        </p:grpSpPr>
        <p:sp>
          <p:nvSpPr>
            <p:cNvPr id="566" name="Shape 56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0" name="Shape 570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1" name="Shape 571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Shape 5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9" name="Shape 579"/>
          <p:cNvGrpSpPr/>
          <p:nvPr/>
        </p:nvGrpSpPr>
        <p:grpSpPr>
          <a:xfrm>
            <a:off x="1601267" y="1493072"/>
            <a:ext cx="314589" cy="269366"/>
            <a:chOff x="1934025" y="1001650"/>
            <a:chExt cx="415300" cy="355600"/>
          </a:xfrm>
        </p:grpSpPr>
        <p:sp>
          <p:nvSpPr>
            <p:cNvPr id="580" name="Shape 58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4" name="Shape 584"/>
          <p:cNvSpPr/>
          <p:nvPr/>
        </p:nvSpPr>
        <p:spPr>
          <a:xfrm>
            <a:off x="2109593" y="1470474"/>
            <a:ext cx="316407" cy="314570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2619250" y="1486155"/>
            <a:ext cx="315498" cy="283210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3133055" y="1488465"/>
            <a:ext cx="306276" cy="278589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3652409" y="1491230"/>
            <a:ext cx="285975" cy="27305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4146751" y="1472771"/>
            <a:ext cx="315498" cy="315953"/>
            <a:chOff x="5294400" y="974850"/>
            <a:chExt cx="416500" cy="417100"/>
          </a:xfrm>
        </p:grpSpPr>
        <p:sp>
          <p:nvSpPr>
            <p:cNvPr id="589" name="Shape 58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4618124" y="1437263"/>
            <a:ext cx="391135" cy="380984"/>
            <a:chOff x="5916675" y="927975"/>
            <a:chExt cx="516350" cy="502950"/>
          </a:xfrm>
        </p:grpSpPr>
        <p:sp>
          <p:nvSpPr>
            <p:cNvPr id="592" name="Shape 59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563984" y="2022545"/>
            <a:ext cx="352388" cy="238006"/>
            <a:chOff x="564675" y="1700625"/>
            <a:chExt cx="465200" cy="314200"/>
          </a:xfrm>
        </p:grpSpPr>
        <p:sp>
          <p:nvSpPr>
            <p:cNvPr id="595" name="Shape 595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1073175" y="1964426"/>
            <a:ext cx="352388" cy="345022"/>
            <a:chOff x="1236875" y="1623900"/>
            <a:chExt cx="465200" cy="455475"/>
          </a:xfrm>
        </p:grpSpPr>
        <p:sp>
          <p:nvSpPr>
            <p:cNvPr id="599" name="Shape 59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1593426" y="1971812"/>
            <a:ext cx="330269" cy="330251"/>
            <a:chOff x="1923675" y="1633650"/>
            <a:chExt cx="436000" cy="435975"/>
          </a:xfrm>
        </p:grpSpPr>
        <p:sp>
          <p:nvSpPr>
            <p:cNvPr id="607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2101236" y="1970429"/>
            <a:ext cx="333015" cy="333015"/>
            <a:chOff x="2594050" y="1631825"/>
            <a:chExt cx="439625" cy="439625"/>
          </a:xfrm>
        </p:grpSpPr>
        <p:sp>
          <p:nvSpPr>
            <p:cNvPr id="614" name="Shape 6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18" name="Shape 618"/>
          <p:cNvSpPr/>
          <p:nvPr/>
        </p:nvSpPr>
        <p:spPr>
          <a:xfrm>
            <a:off x="2625235" y="1985205"/>
            <a:ext cx="303511" cy="303511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19" name="Shape 619"/>
          <p:cNvGrpSpPr/>
          <p:nvPr/>
        </p:nvGrpSpPr>
        <p:grpSpPr>
          <a:xfrm>
            <a:off x="3150979" y="1945526"/>
            <a:ext cx="270294" cy="382821"/>
            <a:chOff x="3979850" y="1598950"/>
            <a:chExt cx="356825" cy="505375"/>
          </a:xfrm>
        </p:grpSpPr>
        <p:sp>
          <p:nvSpPr>
            <p:cNvPr id="620" name="Shape 62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3617277" y="2027620"/>
            <a:ext cx="356081" cy="218633"/>
            <a:chOff x="4595425" y="1707325"/>
            <a:chExt cx="470075" cy="288625"/>
          </a:xfrm>
        </p:grpSpPr>
        <p:sp>
          <p:nvSpPr>
            <p:cNvPr id="623" name="Shape 623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4143531" y="1974122"/>
            <a:ext cx="321956" cy="325630"/>
            <a:chOff x="5290150" y="1636700"/>
            <a:chExt cx="425025" cy="429875"/>
          </a:xfrm>
        </p:grpSpPr>
        <p:sp>
          <p:nvSpPr>
            <p:cNvPr id="629" name="Shape 62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1" name="Shape 631"/>
          <p:cNvGrpSpPr/>
          <p:nvPr/>
        </p:nvGrpSpPr>
        <p:grpSpPr>
          <a:xfrm>
            <a:off x="4651795" y="1964426"/>
            <a:ext cx="323793" cy="339492"/>
            <a:chOff x="5961125" y="1623900"/>
            <a:chExt cx="427450" cy="448175"/>
          </a:xfrm>
        </p:grpSpPr>
        <p:sp>
          <p:nvSpPr>
            <p:cNvPr id="632" name="Shape 63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Shape 64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603185" y="2498994"/>
            <a:ext cx="273987" cy="294269"/>
            <a:chOff x="616425" y="2329600"/>
            <a:chExt cx="361700" cy="388475"/>
          </a:xfrm>
        </p:grpSpPr>
        <p:sp>
          <p:nvSpPr>
            <p:cNvPr id="646" name="Shape 64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1105009" y="2501759"/>
            <a:ext cx="288740" cy="288740"/>
            <a:chOff x="1278900" y="2333250"/>
            <a:chExt cx="381175" cy="381175"/>
          </a:xfrm>
        </p:grpSpPr>
        <p:sp>
          <p:nvSpPr>
            <p:cNvPr id="655" name="Shape 65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9" name="Shape 659"/>
          <p:cNvGrpSpPr/>
          <p:nvPr/>
        </p:nvGrpSpPr>
        <p:grpSpPr>
          <a:xfrm>
            <a:off x="1614182" y="2501759"/>
            <a:ext cx="288758" cy="288740"/>
            <a:chOff x="1951075" y="2333250"/>
            <a:chExt cx="381200" cy="381175"/>
          </a:xfrm>
        </p:grpSpPr>
        <p:sp>
          <p:nvSpPr>
            <p:cNvPr id="660" name="Shape 66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2123373" y="2501759"/>
            <a:ext cx="288740" cy="288740"/>
            <a:chOff x="2623275" y="2333250"/>
            <a:chExt cx="381175" cy="381175"/>
          </a:xfrm>
        </p:grpSpPr>
        <p:sp>
          <p:nvSpPr>
            <p:cNvPr id="665" name="Shape 665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2699907" y="2451953"/>
            <a:ext cx="154056" cy="384677"/>
            <a:chOff x="3384375" y="2267500"/>
            <a:chExt cx="203375" cy="507825"/>
          </a:xfrm>
        </p:grpSpPr>
        <p:sp>
          <p:nvSpPr>
            <p:cNvPr id="670" name="Shape 67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3732114" y="2500831"/>
            <a:ext cx="126388" cy="286903"/>
            <a:chOff x="4747025" y="2332025"/>
            <a:chExt cx="166850" cy="378750"/>
          </a:xfrm>
        </p:grpSpPr>
        <p:sp>
          <p:nvSpPr>
            <p:cNvPr id="673" name="Shape 673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3220631" y="2453790"/>
            <a:ext cx="130990" cy="380984"/>
            <a:chOff x="4071800" y="2269925"/>
            <a:chExt cx="172925" cy="502950"/>
          </a:xfrm>
        </p:grpSpPr>
        <p:sp>
          <p:nvSpPr>
            <p:cNvPr id="676" name="Shape 67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78" name="Shape 678"/>
          <p:cNvSpPr/>
          <p:nvPr/>
        </p:nvSpPr>
        <p:spPr>
          <a:xfrm>
            <a:off x="4160229" y="2493952"/>
            <a:ext cx="288740" cy="304420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79" name="Shape 679"/>
          <p:cNvGrpSpPr/>
          <p:nvPr/>
        </p:nvGrpSpPr>
        <p:grpSpPr>
          <a:xfrm>
            <a:off x="4660563" y="2499448"/>
            <a:ext cx="311805" cy="293360"/>
            <a:chOff x="5972700" y="2330200"/>
            <a:chExt cx="411625" cy="387275"/>
          </a:xfrm>
        </p:grpSpPr>
        <p:sp>
          <p:nvSpPr>
            <p:cNvPr id="680" name="Shape 68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690827" y="2975423"/>
            <a:ext cx="98721" cy="359774"/>
            <a:chOff x="732125" y="2958550"/>
            <a:chExt cx="130325" cy="474950"/>
          </a:xfrm>
        </p:grpSpPr>
        <p:sp>
          <p:nvSpPr>
            <p:cNvPr id="683" name="Shape 68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1" name="Shape 691"/>
          <p:cNvSpPr/>
          <p:nvPr/>
        </p:nvSpPr>
        <p:spPr>
          <a:xfrm>
            <a:off x="1607303" y="2961168"/>
            <a:ext cx="302583" cy="388370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1137301" y="2961168"/>
            <a:ext cx="224182" cy="38837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93" name="Shape 693"/>
          <p:cNvGrpSpPr/>
          <p:nvPr/>
        </p:nvGrpSpPr>
        <p:grpSpPr>
          <a:xfrm>
            <a:off x="2092941" y="2986956"/>
            <a:ext cx="349624" cy="331179"/>
            <a:chOff x="2583100" y="2973775"/>
            <a:chExt cx="461550" cy="437200"/>
          </a:xfrm>
        </p:grpSpPr>
        <p:sp>
          <p:nvSpPr>
            <p:cNvPr id="694" name="Shape 69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6" name="Shape 696"/>
          <p:cNvSpPr/>
          <p:nvPr/>
        </p:nvSpPr>
        <p:spPr>
          <a:xfrm>
            <a:off x="3634872" y="2994840"/>
            <a:ext cx="321028" cy="321028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97" name="Shape 697"/>
          <p:cNvGrpSpPr/>
          <p:nvPr/>
        </p:nvGrpSpPr>
        <p:grpSpPr>
          <a:xfrm>
            <a:off x="4111243" y="3012332"/>
            <a:ext cx="392063" cy="291504"/>
            <a:chOff x="5247525" y="3007275"/>
            <a:chExt cx="517575" cy="384825"/>
          </a:xfrm>
        </p:grpSpPr>
        <p:sp>
          <p:nvSpPr>
            <p:cNvPr id="698" name="Shape 69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3129769" y="2995724"/>
            <a:ext cx="309022" cy="315498"/>
            <a:chOff x="3951850" y="2985350"/>
            <a:chExt cx="407950" cy="416500"/>
          </a:xfrm>
        </p:grpSpPr>
        <p:sp>
          <p:nvSpPr>
            <p:cNvPr id="701" name="Shape 70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567222" y="3527054"/>
            <a:ext cx="357918" cy="274896"/>
            <a:chOff x="568950" y="3686775"/>
            <a:chExt cx="472500" cy="362900"/>
          </a:xfrm>
        </p:grpSpPr>
        <p:sp>
          <p:nvSpPr>
            <p:cNvPr id="706" name="Shape 70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4692025" y="2980087"/>
            <a:ext cx="243536" cy="35055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10" name="Shape 710"/>
          <p:cNvGrpSpPr/>
          <p:nvPr/>
        </p:nvGrpSpPr>
        <p:grpSpPr>
          <a:xfrm>
            <a:off x="1079179" y="3550120"/>
            <a:ext cx="340401" cy="228783"/>
            <a:chOff x="1244800" y="3717225"/>
            <a:chExt cx="449375" cy="302025"/>
          </a:xfrm>
        </p:grpSpPr>
        <p:sp>
          <p:nvSpPr>
            <p:cNvPr id="711" name="Shape 71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1592972" y="3532583"/>
            <a:ext cx="331178" cy="258761"/>
            <a:chOff x="1923075" y="3694075"/>
            <a:chExt cx="437200" cy="341600"/>
          </a:xfrm>
        </p:grpSpPr>
        <p:sp>
          <p:nvSpPr>
            <p:cNvPr id="718" name="Shape 71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7" name="Shape 727"/>
          <p:cNvGrpSpPr/>
          <p:nvPr/>
        </p:nvGrpSpPr>
        <p:grpSpPr>
          <a:xfrm>
            <a:off x="2105383" y="3528436"/>
            <a:ext cx="324721" cy="266602"/>
            <a:chOff x="2599525" y="3688600"/>
            <a:chExt cx="428675" cy="351950"/>
          </a:xfrm>
        </p:grpSpPr>
        <p:sp>
          <p:nvSpPr>
            <p:cNvPr id="728" name="Shape 72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2630255" y="3509991"/>
            <a:ext cx="300746" cy="296580"/>
            <a:chOff x="3292425" y="3664250"/>
            <a:chExt cx="397025" cy="391525"/>
          </a:xfrm>
        </p:grpSpPr>
        <p:sp>
          <p:nvSpPr>
            <p:cNvPr id="732" name="Shape 73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3114998" y="3548264"/>
            <a:ext cx="333034" cy="241699"/>
            <a:chOff x="3932350" y="3714775"/>
            <a:chExt cx="439650" cy="319075"/>
          </a:xfrm>
        </p:grpSpPr>
        <p:sp>
          <p:nvSpPr>
            <p:cNvPr id="736" name="Shape 73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1" name="Shape 741"/>
          <p:cNvGrpSpPr/>
          <p:nvPr/>
        </p:nvGrpSpPr>
        <p:grpSpPr>
          <a:xfrm>
            <a:off x="3624189" y="3548264"/>
            <a:ext cx="333015" cy="241699"/>
            <a:chOff x="4604550" y="3714775"/>
            <a:chExt cx="439625" cy="319075"/>
          </a:xfrm>
        </p:grpSpPr>
        <p:sp>
          <p:nvSpPr>
            <p:cNvPr id="742" name="Shape 74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4145368" y="3523361"/>
            <a:ext cx="318263" cy="282755"/>
            <a:chOff x="5292575" y="3681900"/>
            <a:chExt cx="420150" cy="373275"/>
          </a:xfrm>
        </p:grpSpPr>
        <p:sp>
          <p:nvSpPr>
            <p:cNvPr id="745" name="Shape 7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4636569" y="3487380"/>
            <a:ext cx="354244" cy="354244"/>
            <a:chOff x="5941025" y="3634400"/>
            <a:chExt cx="467650" cy="467650"/>
          </a:xfrm>
        </p:grpSpPr>
        <p:sp>
          <p:nvSpPr>
            <p:cNvPr id="753" name="Shape 75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5168372" y="3509991"/>
            <a:ext cx="309022" cy="309041"/>
            <a:chOff x="6643075" y="3664250"/>
            <a:chExt cx="407950" cy="407975"/>
          </a:xfrm>
        </p:grpSpPr>
        <p:sp>
          <p:nvSpPr>
            <p:cNvPr id="760" name="Shape 76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572752" y="4006267"/>
            <a:ext cx="334871" cy="334852"/>
            <a:chOff x="576250" y="4319400"/>
            <a:chExt cx="442075" cy="442050"/>
          </a:xfrm>
        </p:grpSpPr>
        <p:sp>
          <p:nvSpPr>
            <p:cNvPr id="763" name="Shape 76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7" name="Shape 767"/>
          <p:cNvSpPr/>
          <p:nvPr/>
        </p:nvSpPr>
        <p:spPr>
          <a:xfrm>
            <a:off x="1068121" y="4071363"/>
            <a:ext cx="362539" cy="204790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3640421" y="4018772"/>
            <a:ext cx="309950" cy="309969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4126923" y="4023330"/>
            <a:ext cx="355153" cy="293360"/>
            <a:chOff x="5268225" y="4341925"/>
            <a:chExt cx="468850" cy="387275"/>
          </a:xfrm>
        </p:grpSpPr>
        <p:sp>
          <p:nvSpPr>
            <p:cNvPr id="772" name="Shape 772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0" name="Shape 780"/>
          <p:cNvGrpSpPr/>
          <p:nvPr/>
        </p:nvGrpSpPr>
        <p:grpSpPr>
          <a:xfrm>
            <a:off x="4654105" y="4014107"/>
            <a:ext cx="319172" cy="319172"/>
            <a:chOff x="5964175" y="4329750"/>
            <a:chExt cx="421350" cy="421350"/>
          </a:xfrm>
        </p:grpSpPr>
        <p:sp>
          <p:nvSpPr>
            <p:cNvPr id="781" name="Shape 78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1081470" y="4523299"/>
            <a:ext cx="335799" cy="324721"/>
            <a:chOff x="1247825" y="5001950"/>
            <a:chExt cx="443300" cy="428675"/>
          </a:xfrm>
        </p:grpSpPr>
        <p:sp>
          <p:nvSpPr>
            <p:cNvPr id="784" name="Shape 78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0" name="Shape 790"/>
          <p:cNvGrpSpPr/>
          <p:nvPr/>
        </p:nvGrpSpPr>
        <p:grpSpPr>
          <a:xfrm>
            <a:off x="1620640" y="4507145"/>
            <a:ext cx="275843" cy="351479"/>
            <a:chOff x="1959600" y="4980625"/>
            <a:chExt cx="364150" cy="464000"/>
          </a:xfrm>
        </p:grpSpPr>
        <p:sp>
          <p:nvSpPr>
            <p:cNvPr id="791" name="Shape 79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2109549" y="4520534"/>
            <a:ext cx="316407" cy="325175"/>
            <a:chOff x="2605025" y="4998300"/>
            <a:chExt cx="417700" cy="429275"/>
          </a:xfrm>
        </p:grpSpPr>
        <p:sp>
          <p:nvSpPr>
            <p:cNvPr id="799" name="Shape 79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587835" y="4523299"/>
            <a:ext cx="378219" cy="315025"/>
            <a:chOff x="3236425" y="5001950"/>
            <a:chExt cx="499300" cy="415875"/>
          </a:xfrm>
        </p:grpSpPr>
        <p:sp>
          <p:nvSpPr>
            <p:cNvPr id="803" name="Shape 80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9" name="Shape 809"/>
          <p:cNvGrpSpPr/>
          <p:nvPr/>
        </p:nvGrpSpPr>
        <p:grpSpPr>
          <a:xfrm>
            <a:off x="3142211" y="4507145"/>
            <a:ext cx="287831" cy="342711"/>
            <a:chOff x="3968275" y="4980625"/>
            <a:chExt cx="379975" cy="452425"/>
          </a:xfrm>
        </p:grpSpPr>
        <p:sp>
          <p:nvSpPr>
            <p:cNvPr id="810" name="Shape 81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4634259" y="4583709"/>
            <a:ext cx="364395" cy="198351"/>
            <a:chOff x="5937975" y="5081700"/>
            <a:chExt cx="481050" cy="261850"/>
          </a:xfrm>
        </p:grpSpPr>
        <p:sp>
          <p:nvSpPr>
            <p:cNvPr id="814" name="Shape 81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7" name="Shape 817"/>
          <p:cNvGrpSpPr/>
          <p:nvPr/>
        </p:nvGrpSpPr>
        <p:grpSpPr>
          <a:xfrm>
            <a:off x="5191419" y="4545437"/>
            <a:ext cx="261526" cy="300727"/>
            <a:chOff x="6673500" y="5031175"/>
            <a:chExt cx="345250" cy="397000"/>
          </a:xfrm>
        </p:grpSpPr>
        <p:sp>
          <p:nvSpPr>
            <p:cNvPr id="818" name="Shape 81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3111324" y="962651"/>
            <a:ext cx="349624" cy="311805"/>
            <a:chOff x="3927500" y="301425"/>
            <a:chExt cx="461550" cy="411625"/>
          </a:xfrm>
        </p:grpSpPr>
        <p:sp>
          <p:nvSpPr>
            <p:cNvPr id="824" name="Shape 82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1" name="Shape 851"/>
          <p:cNvGrpSpPr/>
          <p:nvPr/>
        </p:nvGrpSpPr>
        <p:grpSpPr>
          <a:xfrm>
            <a:off x="5172974" y="968654"/>
            <a:ext cx="299818" cy="299818"/>
            <a:chOff x="6649150" y="309350"/>
            <a:chExt cx="395800" cy="395800"/>
          </a:xfrm>
        </p:grpSpPr>
        <p:sp>
          <p:nvSpPr>
            <p:cNvPr id="852" name="Shape 85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5" name="Shape 875"/>
          <p:cNvGrpSpPr/>
          <p:nvPr/>
        </p:nvGrpSpPr>
        <p:grpSpPr>
          <a:xfrm>
            <a:off x="4661472" y="975566"/>
            <a:ext cx="304439" cy="288285"/>
            <a:chOff x="5973900" y="318475"/>
            <a:chExt cx="401900" cy="380575"/>
          </a:xfrm>
        </p:grpSpPr>
        <p:sp>
          <p:nvSpPr>
            <p:cNvPr id="876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0" name="Shape 890"/>
          <p:cNvGrpSpPr/>
          <p:nvPr/>
        </p:nvGrpSpPr>
        <p:grpSpPr>
          <a:xfrm>
            <a:off x="1097169" y="1438172"/>
            <a:ext cx="309022" cy="376837"/>
            <a:chOff x="1268550" y="929175"/>
            <a:chExt cx="407950" cy="497475"/>
          </a:xfrm>
        </p:grpSpPr>
        <p:sp>
          <p:nvSpPr>
            <p:cNvPr id="891" name="Shape 89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4" name="Shape 894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Shape 895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1" name="Shape 901"/>
          <p:cNvGrpSpPr/>
          <p:nvPr/>
        </p:nvGrpSpPr>
        <p:grpSpPr>
          <a:xfrm>
            <a:off x="5225563" y="2490680"/>
            <a:ext cx="194639" cy="308586"/>
            <a:chOff x="6718575" y="2318625"/>
            <a:chExt cx="256950" cy="407375"/>
          </a:xfrm>
        </p:grpSpPr>
        <p:sp>
          <p:nvSpPr>
            <p:cNvPr id="902" name="Shape 90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10" name="Shape 910"/>
          <p:cNvGrpSpPr/>
          <p:nvPr/>
        </p:nvGrpSpPr>
        <p:grpSpPr>
          <a:xfrm>
            <a:off x="2613192" y="3055680"/>
            <a:ext cx="327486" cy="199279"/>
            <a:chOff x="3269900" y="3064500"/>
            <a:chExt cx="432325" cy="263075"/>
          </a:xfrm>
        </p:grpSpPr>
        <p:sp>
          <p:nvSpPr>
            <p:cNvPr id="911" name="Shape 91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14" name="Shape 914"/>
          <p:cNvGrpSpPr/>
          <p:nvPr/>
        </p:nvGrpSpPr>
        <p:grpSpPr>
          <a:xfrm>
            <a:off x="5203406" y="2994796"/>
            <a:ext cx="238934" cy="335799"/>
            <a:chOff x="6689325" y="2984125"/>
            <a:chExt cx="315425" cy="443300"/>
          </a:xfrm>
        </p:grpSpPr>
        <p:sp>
          <p:nvSpPr>
            <p:cNvPr id="915" name="Shape 915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0" name="Shape 920"/>
          <p:cNvGrpSpPr/>
          <p:nvPr/>
        </p:nvGrpSpPr>
        <p:grpSpPr>
          <a:xfrm>
            <a:off x="1642323" y="3981364"/>
            <a:ext cx="231094" cy="373598"/>
            <a:chOff x="1988225" y="4286525"/>
            <a:chExt cx="305075" cy="493200"/>
          </a:xfrm>
        </p:grpSpPr>
        <p:sp>
          <p:nvSpPr>
            <p:cNvPr id="921" name="Shape 92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8" name="Shape 928"/>
          <p:cNvGrpSpPr/>
          <p:nvPr/>
        </p:nvGrpSpPr>
        <p:grpSpPr>
          <a:xfrm>
            <a:off x="2132596" y="4007650"/>
            <a:ext cx="279063" cy="353316"/>
            <a:chOff x="2635450" y="4321225"/>
            <a:chExt cx="368400" cy="466425"/>
          </a:xfrm>
        </p:grpSpPr>
        <p:sp>
          <p:nvSpPr>
            <p:cNvPr id="929" name="Shape 92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35" name="Shape 935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Shape 93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5" name="Shape 945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Shape 94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57" name="Shape 957"/>
          <p:cNvGrpSpPr/>
          <p:nvPr/>
        </p:nvGrpSpPr>
        <p:grpSpPr>
          <a:xfrm>
            <a:off x="3587754" y="4494230"/>
            <a:ext cx="415128" cy="377310"/>
            <a:chOff x="4556450" y="4963575"/>
            <a:chExt cx="548025" cy="498100"/>
          </a:xfrm>
        </p:grpSpPr>
        <p:sp>
          <p:nvSpPr>
            <p:cNvPr id="958" name="Shape 95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63" name="Shape 963"/>
          <p:cNvGrpSpPr/>
          <p:nvPr/>
        </p:nvGrpSpPr>
        <p:grpSpPr>
          <a:xfrm>
            <a:off x="539081" y="4575869"/>
            <a:ext cx="401285" cy="221871"/>
            <a:chOff x="531800" y="5071350"/>
            <a:chExt cx="529750" cy="292900"/>
          </a:xfrm>
        </p:grpSpPr>
        <p:sp>
          <p:nvSpPr>
            <p:cNvPr id="964" name="Shape 96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1" name="Shape 971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Shape 97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4" name="Shape 974"/>
          <p:cNvGrpSpPr/>
          <p:nvPr/>
        </p:nvGrpSpPr>
        <p:grpSpPr>
          <a:xfrm>
            <a:off x="6083464" y="3116526"/>
            <a:ext cx="1079481" cy="1051467"/>
            <a:chOff x="5916675" y="927975"/>
            <a:chExt cx="516350" cy="502950"/>
          </a:xfrm>
        </p:grpSpPr>
        <p:sp>
          <p:nvSpPr>
            <p:cNvPr id="975" name="Shape 97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7" name="Shape 977"/>
          <p:cNvGrpSpPr/>
          <p:nvPr/>
        </p:nvGrpSpPr>
        <p:grpSpPr>
          <a:xfrm>
            <a:off x="6083606" y="2410625"/>
            <a:ext cx="433992" cy="422729"/>
            <a:chOff x="5916675" y="927975"/>
            <a:chExt cx="516350" cy="502950"/>
          </a:xfrm>
        </p:grpSpPr>
        <p:sp>
          <p:nvSpPr>
            <p:cNvPr id="978" name="Shape 97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0" name="Shape 980"/>
          <p:cNvSpPr/>
          <p:nvPr/>
        </p:nvSpPr>
        <p:spPr>
          <a:xfrm>
            <a:off x="7159605" y="264700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1" name="Shape 981"/>
          <p:cNvSpPr/>
          <p:nvPr/>
        </p:nvSpPr>
        <p:spPr>
          <a:xfrm>
            <a:off x="6275768" y="264700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6561303" y="370454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3" name="Shape 98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9" name="Shape 98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</a:p>
        </p:txBody>
      </p:sp>
      <p:sp>
        <p:nvSpPr>
          <p:cNvPr id="990" name="Shape 99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800"/>
                </a:solidFill>
              </a:rPr>
              <a:t>😉</a:t>
            </a:r>
          </a:p>
        </p:txBody>
      </p:sp>
      <p:sp>
        <p:nvSpPr>
          <p:cNvPr id="991" name="Shape 99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FF9800"/>
                </a:solidFill>
              </a:rPr>
              <a:t>HELLO!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 am Jayden Smith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I am here because I love to give presentations.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You can find me at @username</a:t>
            </a:r>
          </a:p>
        </p:txBody>
      </p:sp>
      <p:pic>
        <p:nvPicPr>
          <p:cNvPr id="215" name="Shape 215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But remember not to overload your slides with content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C7D3E6"/>
                </a:highlight>
              </a:rPr>
              <a:t>won’t do both</a:t>
            </a:r>
            <a:r>
              <a:rPr lang="en"/>
              <a:t>. 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9800"/>
                </a:solidFill>
              </a:rPr>
              <a:t>BIG CONCEPT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1"/>
            <a:ext cx="5567700" cy="78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250" name="Shape 250"/>
          <p:cNvGrpSpPr/>
          <p:nvPr/>
        </p:nvGrpSpPr>
        <p:grpSpPr>
          <a:xfrm>
            <a:off x="6682480" y="378837"/>
            <a:ext cx="1588638" cy="1588654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0" y="2174497"/>
            <a:ext cx="653126" cy="653133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3" y="745607"/>
            <a:ext cx="248335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79" y="1959478"/>
            <a:ext cx="376960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1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89" y="1460795"/>
            <a:ext cx="150975" cy="144203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288" name="Shape 288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89" name="Shape 28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1026</Words>
  <Application>Microsoft Office PowerPoint</Application>
  <PresentationFormat>On-screen Show (16:9)</PresentationFormat>
  <Paragraphs>165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Arvo</vt:lpstr>
      <vt:lpstr>Roboto Condensed</vt:lpstr>
      <vt:lpstr>Roboto Condensed Light</vt:lpstr>
      <vt:lpstr>Arial</vt:lpstr>
      <vt:lpstr>Salerio template</vt:lpstr>
      <vt:lpstr>THIS IS YOUR PRESENTATION TITLE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GRAPH TITLE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AdministratorKH</cp:lastModifiedBy>
  <cp:revision>4</cp:revision>
  <dcterms:modified xsi:type="dcterms:W3CDTF">2017-07-20T02:07:20Z</dcterms:modified>
</cp:coreProperties>
</file>