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19200"/>
            <a:ext cx="6629400" cy="1219201"/>
          </a:xfrm>
        </p:spPr>
        <p:txBody>
          <a:bodyPr/>
          <a:lstStyle/>
          <a:p>
            <a:r>
              <a:rPr lang="en-US" sz="8000" dirty="0" smtClean="0"/>
              <a:t>Lion - </a:t>
            </a:r>
            <a:r>
              <a:rPr lang="en-US" sz="8000" dirty="0" err="1" smtClean="0"/>
              <a:t>Holo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3886200"/>
            <a:ext cx="6480048" cy="17526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Người</a:t>
            </a:r>
            <a:r>
              <a:rPr lang="en-US" sz="4000" dirty="0" smtClean="0"/>
              <a:t> </a:t>
            </a:r>
            <a:r>
              <a:rPr lang="en-US" sz="4000" dirty="0" err="1" smtClean="0"/>
              <a:t>Thực</a:t>
            </a:r>
            <a:r>
              <a:rPr lang="en-US" sz="4000" dirty="0" smtClean="0"/>
              <a:t> </a:t>
            </a:r>
            <a:r>
              <a:rPr lang="en-US" sz="4000" dirty="0" err="1" smtClean="0"/>
              <a:t>Hiện</a:t>
            </a:r>
            <a:r>
              <a:rPr lang="en-US" sz="4000" dirty="0" smtClean="0"/>
              <a:t>:</a:t>
            </a:r>
          </a:p>
          <a:p>
            <a:r>
              <a:rPr lang="en-US" sz="4000" dirty="0" err="1" smtClean="0"/>
              <a:t>Vũ</a:t>
            </a:r>
            <a:r>
              <a:rPr lang="en-US" sz="4000" dirty="0" smtClean="0"/>
              <a:t> </a:t>
            </a:r>
            <a:r>
              <a:rPr lang="en-US" sz="4000" dirty="0" err="1" smtClean="0"/>
              <a:t>Duy</a:t>
            </a:r>
            <a:r>
              <a:rPr lang="en-US" sz="4000" dirty="0" smtClean="0"/>
              <a:t> </a:t>
            </a:r>
            <a:r>
              <a:rPr lang="en-US" sz="4000" dirty="0" err="1" smtClean="0"/>
              <a:t>Đạt</a:t>
            </a:r>
            <a:endParaRPr lang="en-US" sz="4000" dirty="0" smtClean="0"/>
          </a:p>
          <a:p>
            <a:r>
              <a:rPr lang="en-US" sz="4000" dirty="0" err="1" smtClean="0"/>
              <a:t>Phạm</a:t>
            </a:r>
            <a:r>
              <a:rPr lang="en-US" sz="4000" dirty="0" smtClean="0"/>
              <a:t> Minh </a:t>
            </a:r>
            <a:r>
              <a:rPr lang="en-US" sz="4000" dirty="0" err="1" smtClean="0"/>
              <a:t>Hoàng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8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Hologram</a:t>
            </a:r>
            <a:r>
              <a:rPr lang="vi-VN" dirty="0"/>
              <a:t> là ảnh trình chiếu mà ta có thể quan sát được vật thể dưới bất kỳ góc nhìn nào như thể là có đang ở vật thể ấy ở đó mặc dù ta không thể sờ </a:t>
            </a:r>
            <a:r>
              <a:rPr lang="vi-VN" dirty="0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/>
              <a:t>Pyramid </a:t>
            </a:r>
            <a:r>
              <a:rPr lang="en-US" dirty="0" smtClean="0"/>
              <a:t>Hologram :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lăng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vi-VN" dirty="0"/>
              <a:t>dùng để tạo ra những hình ảnh "lơ lửng" trong không khí mà người xem có thể quan sát được từ nhiều chiều khác </a:t>
            </a:r>
            <a:r>
              <a:rPr lang="vi-VN" dirty="0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ết quả hình ảnh cho Kính hol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8613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86000"/>
            <a:ext cx="7745505" cy="3877815"/>
          </a:xfrm>
        </p:spPr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chiếc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/>
              <a:t>Pyramid Hologram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game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. </a:t>
            </a:r>
            <a:r>
              <a:rPr lang="en-US" dirty="0" err="1" smtClean="0"/>
              <a:t>Với</a:t>
            </a:r>
            <a:r>
              <a:rPr lang="en-US" dirty="0" smtClean="0"/>
              <a:t> con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ngộ</a:t>
            </a:r>
            <a:r>
              <a:rPr lang="en-US" dirty="0" smtClean="0"/>
              <a:t> </a:t>
            </a:r>
            <a:r>
              <a:rPr lang="en-US" dirty="0" err="1" smtClean="0"/>
              <a:t>nghĩnh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one </a:t>
            </a:r>
            <a:r>
              <a:rPr lang="en-US" dirty="0" err="1" smtClean="0"/>
              <a:t>disney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Nội</a:t>
            </a:r>
            <a:r>
              <a:rPr lang="en-US" dirty="0" smtClean="0"/>
              <a:t> dung	</a:t>
            </a:r>
            <a:endParaRPr lang="en-US" dirty="0"/>
          </a:p>
        </p:txBody>
      </p:sp>
      <p:pic>
        <p:nvPicPr>
          <p:cNvPr id="2050" name="Picture 2" descr="Kết quả hình ảnh cho lion 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86200"/>
            <a:ext cx="15636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86000"/>
            <a:ext cx="7745505" cy="3877815"/>
          </a:xfrm>
        </p:spPr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Nội</a:t>
            </a:r>
            <a:r>
              <a:rPr lang="en-US" dirty="0" smtClean="0"/>
              <a:t> dung	</a:t>
            </a:r>
            <a:endParaRPr lang="en-US" dirty="0"/>
          </a:p>
        </p:txBody>
      </p:sp>
      <p:pic>
        <p:nvPicPr>
          <p:cNvPr id="2050" name="Picture 2" descr="Kết quả hình ảnh cho lion 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42982"/>
            <a:ext cx="15636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UnityEngine.Windows.Speech</a:t>
            </a:r>
            <a:endParaRPr lang="en-US" dirty="0"/>
          </a:p>
          <a:p>
            <a:r>
              <a:rPr lang="en-US" dirty="0" err="1" smtClean="0"/>
              <a:t>Bắt</a:t>
            </a:r>
            <a:r>
              <a:rPr lang="en-US" dirty="0" smtClean="0"/>
              <a:t> keyword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smtClean="0"/>
              <a:t>keyword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5814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</a:rPr>
              <a:t>Dictionary&lt;string, </a:t>
            </a:r>
            <a:r>
              <a:rPr lang="en-US" sz="1700" dirty="0" err="1">
                <a:latin typeface="Consolas" panose="020B0609020204030204" pitchFamily="49" charset="0"/>
              </a:rPr>
              <a:t>System.Action</a:t>
            </a:r>
            <a:r>
              <a:rPr lang="en-US" sz="1700" dirty="0">
                <a:latin typeface="Consolas" panose="020B0609020204030204" pitchFamily="49" charset="0"/>
              </a:rPr>
              <a:t>&gt; keywords 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</a:rPr>
              <a:t>		= </a:t>
            </a:r>
            <a:r>
              <a:rPr lang="en-US" sz="1700" dirty="0">
                <a:latin typeface="Consolas" panose="020B0609020204030204" pitchFamily="49" charset="0"/>
              </a:rPr>
              <a:t>new Dictionary&lt;string, </a:t>
            </a:r>
            <a:r>
              <a:rPr lang="en-US" sz="1700" dirty="0" err="1">
                <a:latin typeface="Consolas" panose="020B0609020204030204" pitchFamily="49" charset="0"/>
              </a:rPr>
              <a:t>System.Action</a:t>
            </a:r>
            <a:r>
              <a:rPr lang="en-US" sz="1700" dirty="0" smtClean="0">
                <a:latin typeface="Consolas" panose="020B0609020204030204" pitchFamily="49" charset="0"/>
              </a:rPr>
              <a:t>&gt;();</a:t>
            </a:r>
          </a:p>
          <a:p>
            <a:endParaRPr lang="en-US" sz="1700" dirty="0">
              <a:latin typeface="Consolas" panose="020B0609020204030204" pitchFamily="49" charset="0"/>
            </a:endParaRPr>
          </a:p>
          <a:p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keywords.Add</a:t>
            </a:r>
            <a:r>
              <a:rPr lang="en-US" sz="1600" dirty="0"/>
              <a:t>("roar", () =&gt;</a:t>
            </a:r>
          </a:p>
          <a:p>
            <a:r>
              <a:rPr lang="en-US" sz="1600" dirty="0"/>
              <a:t>      </a:t>
            </a:r>
            <a:r>
              <a:rPr lang="en-US" sz="1600" dirty="0" smtClean="0"/>
              <a:t>	 {</a:t>
            </a:r>
            <a:endParaRPr lang="en-US" sz="1600" dirty="0"/>
          </a:p>
          <a:p>
            <a:r>
              <a:rPr lang="en-US" sz="1600" dirty="0"/>
              <a:t>          </a:t>
            </a:r>
            <a:r>
              <a:rPr lang="en-US" sz="1600" dirty="0" smtClean="0"/>
              <a:t>	       </a:t>
            </a:r>
            <a:r>
              <a:rPr lang="en-US" sz="1600" dirty="0" err="1" smtClean="0"/>
              <a:t>roarCalled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</a:t>
            </a:r>
            <a:r>
              <a:rPr lang="en-US" sz="1600" dirty="0" smtClean="0"/>
              <a:t>	  </a:t>
            </a:r>
            <a:r>
              <a:rPr lang="en-US" sz="1600" dirty="0"/>
              <a:t>});</a:t>
            </a:r>
            <a:endParaRPr lang="en-US" sz="17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96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58</TotalTime>
  <Words>140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 Antiqua</vt:lpstr>
      <vt:lpstr>Consolas</vt:lpstr>
      <vt:lpstr>Times New Roman</vt:lpstr>
      <vt:lpstr>Wingdings</vt:lpstr>
      <vt:lpstr>Hardcover</vt:lpstr>
      <vt:lpstr>Lion - Holo</vt:lpstr>
      <vt:lpstr>1. Giới Thiệu</vt:lpstr>
      <vt:lpstr>PowerPoint Presentation</vt:lpstr>
      <vt:lpstr>2. Nội dung </vt:lpstr>
      <vt:lpstr>2. Nội dung </vt:lpstr>
      <vt:lpstr>3. Thuật Toán</vt:lpstr>
      <vt:lpstr>4. Ứng dụng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 - Holo</dc:title>
  <dc:creator>Đạt Vũ Duy</dc:creator>
  <cp:lastModifiedBy>Windows User</cp:lastModifiedBy>
  <cp:revision>8</cp:revision>
  <dcterms:created xsi:type="dcterms:W3CDTF">2006-08-16T00:00:00Z</dcterms:created>
  <dcterms:modified xsi:type="dcterms:W3CDTF">2018-03-09T06:32:45Z</dcterms:modified>
</cp:coreProperties>
</file>