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16"/>
  </p:notesMasterIdLst>
  <p:sldIdLst>
    <p:sldId id="256" r:id="rId2"/>
    <p:sldId id="289" r:id="rId3"/>
    <p:sldId id="258" r:id="rId4"/>
    <p:sldId id="290" r:id="rId5"/>
    <p:sldId id="297" r:id="rId6"/>
    <p:sldId id="293" r:id="rId7"/>
    <p:sldId id="294" r:id="rId8"/>
    <p:sldId id="291" r:id="rId9"/>
    <p:sldId id="288" r:id="rId10"/>
    <p:sldId id="296" r:id="rId11"/>
    <p:sldId id="292" r:id="rId12"/>
    <p:sldId id="287" r:id="rId13"/>
    <p:sldId id="298" r:id="rId14"/>
    <p:sldId id="299" r:id="rId15"/>
  </p:sldIdLst>
  <p:sldSz cx="9144000" cy="5143500" type="screen16x9"/>
  <p:notesSz cx="6858000" cy="9144000"/>
  <p:embeddedFontLst>
    <p:embeddedFont>
      <p:font typeface="Aptos Black" panose="020B0004020202020204" pitchFamily="34" charset="0"/>
      <p:bold r:id="rId17"/>
      <p:boldItalic r:id="rId18"/>
    </p:embeddedFont>
    <p:embeddedFont>
      <p:font typeface="Red Hat Display" panose="020B0604020202020204" charset="0"/>
      <p:regular r:id="rId19"/>
      <p:bold r:id="rId20"/>
      <p:italic r:id="rId21"/>
      <p:boldItalic r:id="rId22"/>
    </p:embeddedFont>
    <p:embeddedFont>
      <p:font typeface="Source Sans Pro" panose="020B0503030403020204" pitchFamily="34" charset="0"/>
      <p:regular r:id="rId23"/>
      <p:bold r:id="rId24"/>
      <p: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40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EB69B2-93AA-46CE-9D0D-099E30C97548}" v="49" dt="2023-08-26T22:51:56.0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22" d="100"/>
          <a:sy n="122" d="100"/>
        </p:scale>
        <p:origin x="120" y="72"/>
      </p:cViewPr>
      <p:guideLst>
        <p:guide orient="horz" pos="1620"/>
        <p:guide pos="2880"/>
        <p:guide pos="40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78925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38812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41798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28760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45687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42425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08156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52661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76999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21554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7149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1" type="title">
  <p:cSld name="TITLE">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p:nvPr/>
        </p:nvSpPr>
        <p:spPr>
          <a:xfrm>
            <a:off x="761975" y="3423775"/>
            <a:ext cx="3807600" cy="845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1" u="none" strike="noStrike" cap="none">
              <a:solidFill>
                <a:schemeClr val="lt1"/>
              </a:solidFill>
              <a:latin typeface="Source Sans Pro"/>
              <a:ea typeface="Source Sans Pro"/>
              <a:cs typeface="Source Sans Pro"/>
              <a:sym typeface="Source Sans Pro"/>
            </a:endParaRPr>
          </a:p>
        </p:txBody>
      </p:sp>
      <p:sp>
        <p:nvSpPr>
          <p:cNvPr id="11" name="Google Shape;11;p2"/>
          <p:cNvSpPr txBox="1">
            <a:spLocks noGrp="1"/>
          </p:cNvSpPr>
          <p:nvPr>
            <p:ph type="subTitle" idx="1"/>
          </p:nvPr>
        </p:nvSpPr>
        <p:spPr>
          <a:xfrm>
            <a:off x="759275" y="3438025"/>
            <a:ext cx="3807600" cy="8451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rgbClr val="FFFFFF"/>
              </a:buClr>
              <a:buSzPts val="1300"/>
              <a:buNone/>
              <a:defRPr sz="1300" i="1">
                <a:solidFill>
                  <a:srgbClr val="FFFFFF"/>
                </a:solidFill>
              </a:defRPr>
            </a:lvl1pPr>
            <a:lvl2pPr lvl="1" algn="l">
              <a:lnSpc>
                <a:spcPct val="100000"/>
              </a:lnSpc>
              <a:spcBef>
                <a:spcPts val="0"/>
              </a:spcBef>
              <a:spcAft>
                <a:spcPts val="0"/>
              </a:spcAft>
              <a:buClr>
                <a:srgbClr val="FFFFFF"/>
              </a:buClr>
              <a:buSzPts val="2800"/>
              <a:buNone/>
              <a:defRPr sz="2800" i="1">
                <a:solidFill>
                  <a:srgbClr val="FFFFFF"/>
                </a:solidFill>
              </a:defRPr>
            </a:lvl2pPr>
            <a:lvl3pPr lvl="2" algn="l">
              <a:lnSpc>
                <a:spcPct val="100000"/>
              </a:lnSpc>
              <a:spcBef>
                <a:spcPts val="0"/>
              </a:spcBef>
              <a:spcAft>
                <a:spcPts val="0"/>
              </a:spcAft>
              <a:buClr>
                <a:srgbClr val="FFFFFF"/>
              </a:buClr>
              <a:buSzPts val="2800"/>
              <a:buNone/>
              <a:defRPr sz="2800" i="1">
                <a:solidFill>
                  <a:srgbClr val="FFFFFF"/>
                </a:solidFill>
              </a:defRPr>
            </a:lvl3pPr>
            <a:lvl4pPr lvl="3" algn="l">
              <a:lnSpc>
                <a:spcPct val="100000"/>
              </a:lnSpc>
              <a:spcBef>
                <a:spcPts val="0"/>
              </a:spcBef>
              <a:spcAft>
                <a:spcPts val="0"/>
              </a:spcAft>
              <a:buClr>
                <a:srgbClr val="FFFFFF"/>
              </a:buClr>
              <a:buSzPts val="2800"/>
              <a:buNone/>
              <a:defRPr sz="2800" i="1">
                <a:solidFill>
                  <a:srgbClr val="FFFFFF"/>
                </a:solidFill>
              </a:defRPr>
            </a:lvl4pPr>
            <a:lvl5pPr lvl="4" algn="l">
              <a:lnSpc>
                <a:spcPct val="100000"/>
              </a:lnSpc>
              <a:spcBef>
                <a:spcPts val="0"/>
              </a:spcBef>
              <a:spcAft>
                <a:spcPts val="0"/>
              </a:spcAft>
              <a:buClr>
                <a:srgbClr val="FFFFFF"/>
              </a:buClr>
              <a:buSzPts val="2800"/>
              <a:buNone/>
              <a:defRPr sz="2800" i="1">
                <a:solidFill>
                  <a:srgbClr val="FFFFFF"/>
                </a:solidFill>
              </a:defRPr>
            </a:lvl5pPr>
            <a:lvl6pPr lvl="5" algn="l">
              <a:lnSpc>
                <a:spcPct val="100000"/>
              </a:lnSpc>
              <a:spcBef>
                <a:spcPts val="0"/>
              </a:spcBef>
              <a:spcAft>
                <a:spcPts val="0"/>
              </a:spcAft>
              <a:buClr>
                <a:srgbClr val="FFFFFF"/>
              </a:buClr>
              <a:buSzPts val="2800"/>
              <a:buNone/>
              <a:defRPr sz="2800" i="1">
                <a:solidFill>
                  <a:srgbClr val="FFFFFF"/>
                </a:solidFill>
              </a:defRPr>
            </a:lvl6pPr>
            <a:lvl7pPr lvl="6" algn="l">
              <a:lnSpc>
                <a:spcPct val="100000"/>
              </a:lnSpc>
              <a:spcBef>
                <a:spcPts val="0"/>
              </a:spcBef>
              <a:spcAft>
                <a:spcPts val="0"/>
              </a:spcAft>
              <a:buClr>
                <a:srgbClr val="FFFFFF"/>
              </a:buClr>
              <a:buSzPts val="2800"/>
              <a:buNone/>
              <a:defRPr sz="2800" i="1">
                <a:solidFill>
                  <a:srgbClr val="FFFFFF"/>
                </a:solidFill>
              </a:defRPr>
            </a:lvl7pPr>
            <a:lvl8pPr lvl="7" algn="l">
              <a:lnSpc>
                <a:spcPct val="100000"/>
              </a:lnSpc>
              <a:spcBef>
                <a:spcPts val="0"/>
              </a:spcBef>
              <a:spcAft>
                <a:spcPts val="0"/>
              </a:spcAft>
              <a:buClr>
                <a:srgbClr val="FFFFFF"/>
              </a:buClr>
              <a:buSzPts val="2800"/>
              <a:buNone/>
              <a:defRPr sz="2800" i="1">
                <a:solidFill>
                  <a:srgbClr val="FFFFFF"/>
                </a:solidFill>
              </a:defRPr>
            </a:lvl8pPr>
            <a:lvl9pPr lvl="8" algn="l">
              <a:lnSpc>
                <a:spcPct val="100000"/>
              </a:lnSpc>
              <a:spcBef>
                <a:spcPts val="0"/>
              </a:spcBef>
              <a:spcAft>
                <a:spcPts val="0"/>
              </a:spcAft>
              <a:buClr>
                <a:srgbClr val="FFFFFF"/>
              </a:buClr>
              <a:buSzPts val="2800"/>
              <a:buNone/>
              <a:defRPr sz="2800" i="1">
                <a:solidFill>
                  <a:srgbClr val="FFFFFF"/>
                </a:solidFill>
              </a:defRPr>
            </a:lvl9pPr>
          </a:lstStyle>
          <a:p>
            <a:endParaRPr/>
          </a:p>
        </p:txBody>
      </p:sp>
      <p:sp>
        <p:nvSpPr>
          <p:cNvPr id="12" name="Google Shape;12;p2"/>
          <p:cNvSpPr txBox="1">
            <a:spLocks noGrp="1"/>
          </p:cNvSpPr>
          <p:nvPr>
            <p:ph type="ctrTitle"/>
          </p:nvPr>
        </p:nvSpPr>
        <p:spPr>
          <a:xfrm>
            <a:off x="413075" y="992400"/>
            <a:ext cx="5682900" cy="2130600"/>
          </a:xfrm>
          <a:prstGeom prst="rect">
            <a:avLst/>
          </a:prstGeom>
          <a:noFill/>
          <a:ln>
            <a:noFill/>
          </a:ln>
        </p:spPr>
        <p:txBody>
          <a:bodyPr spcFirstLastPara="1" wrap="square" lIns="0" tIns="0" rIns="0" bIns="0" anchor="ctr" anchorCtr="0">
            <a:noAutofit/>
          </a:bodyPr>
          <a:lstStyle>
            <a:lvl1pPr lvl="0" algn="l">
              <a:lnSpc>
                <a:spcPct val="80000"/>
              </a:lnSpc>
              <a:spcBef>
                <a:spcPts val="0"/>
              </a:spcBef>
              <a:spcAft>
                <a:spcPts val="0"/>
              </a:spcAft>
              <a:buSzPts val="5500"/>
              <a:buNone/>
              <a:defRPr sz="5500"/>
            </a:lvl1pPr>
            <a:lvl2pPr lvl="1" algn="l">
              <a:lnSpc>
                <a:spcPct val="100000"/>
              </a:lnSpc>
              <a:spcBef>
                <a:spcPts val="0"/>
              </a:spcBef>
              <a:spcAft>
                <a:spcPts val="0"/>
              </a:spcAft>
              <a:buClr>
                <a:srgbClr val="E42524"/>
              </a:buClr>
              <a:buSzPts val="5200"/>
              <a:buNone/>
              <a:defRPr sz="5200">
                <a:solidFill>
                  <a:srgbClr val="E42524"/>
                </a:solidFill>
              </a:defRPr>
            </a:lvl2pPr>
            <a:lvl3pPr lvl="2" algn="l">
              <a:lnSpc>
                <a:spcPct val="100000"/>
              </a:lnSpc>
              <a:spcBef>
                <a:spcPts val="0"/>
              </a:spcBef>
              <a:spcAft>
                <a:spcPts val="0"/>
              </a:spcAft>
              <a:buClr>
                <a:srgbClr val="E42524"/>
              </a:buClr>
              <a:buSzPts val="5200"/>
              <a:buNone/>
              <a:defRPr sz="5200">
                <a:solidFill>
                  <a:srgbClr val="E42524"/>
                </a:solidFill>
              </a:defRPr>
            </a:lvl3pPr>
            <a:lvl4pPr lvl="3" algn="l">
              <a:lnSpc>
                <a:spcPct val="100000"/>
              </a:lnSpc>
              <a:spcBef>
                <a:spcPts val="0"/>
              </a:spcBef>
              <a:spcAft>
                <a:spcPts val="0"/>
              </a:spcAft>
              <a:buClr>
                <a:srgbClr val="E42524"/>
              </a:buClr>
              <a:buSzPts val="5200"/>
              <a:buNone/>
              <a:defRPr sz="5200">
                <a:solidFill>
                  <a:srgbClr val="E42524"/>
                </a:solidFill>
              </a:defRPr>
            </a:lvl4pPr>
            <a:lvl5pPr lvl="4" algn="l">
              <a:lnSpc>
                <a:spcPct val="100000"/>
              </a:lnSpc>
              <a:spcBef>
                <a:spcPts val="0"/>
              </a:spcBef>
              <a:spcAft>
                <a:spcPts val="0"/>
              </a:spcAft>
              <a:buClr>
                <a:srgbClr val="E42524"/>
              </a:buClr>
              <a:buSzPts val="5200"/>
              <a:buNone/>
              <a:defRPr sz="5200">
                <a:solidFill>
                  <a:srgbClr val="E42524"/>
                </a:solidFill>
              </a:defRPr>
            </a:lvl5pPr>
            <a:lvl6pPr lvl="5" algn="l">
              <a:lnSpc>
                <a:spcPct val="100000"/>
              </a:lnSpc>
              <a:spcBef>
                <a:spcPts val="0"/>
              </a:spcBef>
              <a:spcAft>
                <a:spcPts val="0"/>
              </a:spcAft>
              <a:buClr>
                <a:srgbClr val="E42524"/>
              </a:buClr>
              <a:buSzPts val="5200"/>
              <a:buNone/>
              <a:defRPr sz="5200">
                <a:solidFill>
                  <a:srgbClr val="E42524"/>
                </a:solidFill>
              </a:defRPr>
            </a:lvl6pPr>
            <a:lvl7pPr lvl="6" algn="l">
              <a:lnSpc>
                <a:spcPct val="100000"/>
              </a:lnSpc>
              <a:spcBef>
                <a:spcPts val="0"/>
              </a:spcBef>
              <a:spcAft>
                <a:spcPts val="0"/>
              </a:spcAft>
              <a:buClr>
                <a:srgbClr val="E42524"/>
              </a:buClr>
              <a:buSzPts val="5200"/>
              <a:buNone/>
              <a:defRPr sz="5200">
                <a:solidFill>
                  <a:srgbClr val="E42524"/>
                </a:solidFill>
              </a:defRPr>
            </a:lvl7pPr>
            <a:lvl8pPr lvl="7" algn="l">
              <a:lnSpc>
                <a:spcPct val="100000"/>
              </a:lnSpc>
              <a:spcBef>
                <a:spcPts val="0"/>
              </a:spcBef>
              <a:spcAft>
                <a:spcPts val="0"/>
              </a:spcAft>
              <a:buClr>
                <a:srgbClr val="E42524"/>
              </a:buClr>
              <a:buSzPts val="5200"/>
              <a:buNone/>
              <a:defRPr sz="5200">
                <a:solidFill>
                  <a:srgbClr val="E42524"/>
                </a:solidFill>
              </a:defRPr>
            </a:lvl8pPr>
            <a:lvl9pPr lvl="8" algn="l">
              <a:lnSpc>
                <a:spcPct val="100000"/>
              </a:lnSpc>
              <a:spcBef>
                <a:spcPts val="0"/>
              </a:spcBef>
              <a:spcAft>
                <a:spcPts val="0"/>
              </a:spcAft>
              <a:buClr>
                <a:srgbClr val="E42524"/>
              </a:buClr>
              <a:buSzPts val="5200"/>
              <a:buNone/>
              <a:defRPr sz="5200">
                <a:solidFill>
                  <a:srgbClr val="E42524"/>
                </a:solidFill>
              </a:defRPr>
            </a:lvl9pPr>
          </a:lstStyle>
          <a:p>
            <a:endParaRPr/>
          </a:p>
        </p:txBody>
      </p:sp>
      <p:sp>
        <p:nvSpPr>
          <p:cNvPr id="13" name="Google Shape;13;p2"/>
          <p:cNvSpPr txBox="1">
            <a:spLocks noGrp="1"/>
          </p:cNvSpPr>
          <p:nvPr>
            <p:ph type="subTitle" idx="2"/>
          </p:nvPr>
        </p:nvSpPr>
        <p:spPr>
          <a:xfrm>
            <a:off x="447725" y="3020700"/>
            <a:ext cx="7233600" cy="8451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4" name="Google Shape;14;p2"/>
          <p:cNvPicPr preferRelativeResize="0"/>
          <p:nvPr/>
        </p:nvPicPr>
        <p:blipFill rotWithShape="1">
          <a:blip r:embed="rId2">
            <a:alphaModFix/>
          </a:blip>
          <a:srcRect/>
          <a:stretch/>
        </p:blipFill>
        <p:spPr>
          <a:xfrm>
            <a:off x="5895600" y="152400"/>
            <a:ext cx="2715887" cy="2715887"/>
          </a:xfrm>
          <a:prstGeom prst="rect">
            <a:avLst/>
          </a:prstGeom>
          <a:noFill/>
          <a:ln>
            <a:noFill/>
          </a:ln>
        </p:spPr>
      </p:pic>
      <p:pic>
        <p:nvPicPr>
          <p:cNvPr id="15" name="Google Shape;15;p2"/>
          <p:cNvPicPr preferRelativeResize="0"/>
          <p:nvPr/>
        </p:nvPicPr>
        <p:blipFill rotWithShape="1">
          <a:blip r:embed="rId3">
            <a:alphaModFix/>
          </a:blip>
          <a:srcRect/>
          <a:stretch/>
        </p:blipFill>
        <p:spPr>
          <a:xfrm>
            <a:off x="3822200" y="866400"/>
            <a:ext cx="5143501" cy="5143501"/>
          </a:xfrm>
          <a:prstGeom prst="rect">
            <a:avLst/>
          </a:prstGeom>
          <a:noFill/>
          <a:ln>
            <a:noFill/>
          </a:ln>
        </p:spPr>
      </p:pic>
      <p:pic>
        <p:nvPicPr>
          <p:cNvPr id="16" name="Google Shape;16;p2"/>
          <p:cNvPicPr preferRelativeResize="0"/>
          <p:nvPr/>
        </p:nvPicPr>
        <p:blipFill rotWithShape="1">
          <a:blip r:embed="rId4">
            <a:alphaModFix/>
          </a:blip>
          <a:srcRect/>
          <a:stretch/>
        </p:blipFill>
        <p:spPr>
          <a:xfrm>
            <a:off x="6910625" y="3678151"/>
            <a:ext cx="2130598" cy="2130598"/>
          </a:xfrm>
          <a:prstGeom prst="rect">
            <a:avLst/>
          </a:prstGeom>
          <a:noFill/>
          <a:ln>
            <a:noFill/>
          </a:ln>
        </p:spPr>
      </p:pic>
      <p:pic>
        <p:nvPicPr>
          <p:cNvPr id="17" name="Google Shape;17;p2"/>
          <p:cNvPicPr preferRelativeResize="0"/>
          <p:nvPr/>
        </p:nvPicPr>
        <p:blipFill rotWithShape="1">
          <a:blip r:embed="rId5">
            <a:alphaModFix/>
          </a:blip>
          <a:srcRect/>
          <a:stretch/>
        </p:blipFill>
        <p:spPr>
          <a:xfrm>
            <a:off x="447724" y="4556824"/>
            <a:ext cx="2512000" cy="2956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TITLE_4_1">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606225" y="385025"/>
            <a:ext cx="8382000" cy="6261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2" name="Google Shape;32;p6"/>
          <p:cNvSpPr txBox="1">
            <a:spLocks noGrp="1"/>
          </p:cNvSpPr>
          <p:nvPr>
            <p:ph type="body" idx="1"/>
          </p:nvPr>
        </p:nvSpPr>
        <p:spPr>
          <a:xfrm>
            <a:off x="638675" y="1089250"/>
            <a:ext cx="5790900" cy="3114900"/>
          </a:xfrm>
          <a:prstGeom prst="rect">
            <a:avLst/>
          </a:prstGeom>
          <a:noFill/>
          <a:ln>
            <a:noFill/>
          </a:ln>
        </p:spPr>
        <p:txBody>
          <a:bodyPr spcFirstLastPara="1" wrap="square" lIns="0" tIns="0" rIns="0" bIns="0" anchor="t" anchorCtr="0">
            <a:noAutofit/>
          </a:bodyPr>
          <a:lstStyle>
            <a:lvl1pPr marL="457200" lvl="0" indent="-381000" algn="l">
              <a:lnSpc>
                <a:spcPct val="115000"/>
              </a:lnSpc>
              <a:spcBef>
                <a:spcPts val="0"/>
              </a:spcBef>
              <a:spcAft>
                <a:spcPts val="0"/>
              </a:spcAft>
              <a:buSzPts val="2400"/>
              <a:buChar char="●"/>
              <a:defRPr/>
            </a:lvl1pPr>
            <a:lvl2pPr marL="914400" lvl="1" indent="-342900" algn="l">
              <a:lnSpc>
                <a:spcPct val="115000"/>
              </a:lnSpc>
              <a:spcBef>
                <a:spcPts val="1600"/>
              </a:spcBef>
              <a:spcAft>
                <a:spcPts val="0"/>
              </a:spcAft>
              <a:buSzPts val="1800"/>
              <a:buChar char="○"/>
              <a:defRPr/>
            </a:lvl2pPr>
            <a:lvl3pPr marL="1371600" lvl="2" indent="-330200" algn="l">
              <a:lnSpc>
                <a:spcPct val="115000"/>
              </a:lnSpc>
              <a:spcBef>
                <a:spcPts val="1600"/>
              </a:spcBef>
              <a:spcAft>
                <a:spcPts val="0"/>
              </a:spcAft>
              <a:buSzPts val="1600"/>
              <a:buChar char="■"/>
              <a:defRPr/>
            </a:lvl3pPr>
            <a:lvl4pPr marL="1828800" lvl="3" indent="-311150" algn="l">
              <a:lnSpc>
                <a:spcPct val="115000"/>
              </a:lnSpc>
              <a:spcBef>
                <a:spcPts val="1600"/>
              </a:spcBef>
              <a:spcAft>
                <a:spcPts val="0"/>
              </a:spcAft>
              <a:buSzPts val="1300"/>
              <a:buChar char="●"/>
              <a:defRPr/>
            </a:lvl4pPr>
            <a:lvl5pPr marL="2286000" lvl="4" indent="-292100" algn="l">
              <a:lnSpc>
                <a:spcPct val="115000"/>
              </a:lnSpc>
              <a:spcBef>
                <a:spcPts val="1600"/>
              </a:spcBef>
              <a:spcAft>
                <a:spcPts val="0"/>
              </a:spcAft>
              <a:buSzPts val="1000"/>
              <a:buChar char="○"/>
              <a:defRPr/>
            </a:lvl5pPr>
            <a:lvl6pPr marL="2743200" lvl="5" indent="-279400" algn="l">
              <a:lnSpc>
                <a:spcPct val="115000"/>
              </a:lnSpc>
              <a:spcBef>
                <a:spcPts val="1600"/>
              </a:spcBef>
              <a:spcAft>
                <a:spcPts val="0"/>
              </a:spcAft>
              <a:buSzPts val="800"/>
              <a:buChar char="■"/>
              <a:defRPr/>
            </a:lvl6pPr>
            <a:lvl7pPr marL="3200400" lvl="6" indent="-279400" algn="l">
              <a:lnSpc>
                <a:spcPct val="115000"/>
              </a:lnSpc>
              <a:spcBef>
                <a:spcPts val="1600"/>
              </a:spcBef>
              <a:spcAft>
                <a:spcPts val="0"/>
              </a:spcAft>
              <a:buSzPts val="800"/>
              <a:buChar char="●"/>
              <a:defRPr/>
            </a:lvl7pPr>
            <a:lvl8pPr marL="3657600" lvl="7" indent="-279400" algn="l">
              <a:lnSpc>
                <a:spcPct val="115000"/>
              </a:lnSpc>
              <a:spcBef>
                <a:spcPts val="1600"/>
              </a:spcBef>
              <a:spcAft>
                <a:spcPts val="0"/>
              </a:spcAft>
              <a:buSzPts val="800"/>
              <a:buChar char="○"/>
              <a:defRPr/>
            </a:lvl8pPr>
            <a:lvl9pPr marL="4114800" lvl="8" indent="-279400" algn="l">
              <a:lnSpc>
                <a:spcPct val="115000"/>
              </a:lnSpc>
              <a:spcBef>
                <a:spcPts val="1600"/>
              </a:spcBef>
              <a:spcAft>
                <a:spcPts val="1600"/>
              </a:spcAft>
              <a:buSzPts val="800"/>
              <a:buChar char="■"/>
              <a:defRPr/>
            </a:lvl9pPr>
          </a:lstStyle>
          <a:p>
            <a:endParaRPr/>
          </a:p>
        </p:txBody>
      </p:sp>
      <p:sp>
        <p:nvSpPr>
          <p:cNvPr id="33" name="Google Shape;33;p6"/>
          <p:cNvSpPr txBox="1">
            <a:spLocks noGrp="1"/>
          </p:cNvSpPr>
          <p:nvPr>
            <p:ph type="sldNum" idx="12"/>
          </p:nvPr>
        </p:nvSpPr>
        <p:spPr>
          <a:xfrm>
            <a:off x="7805634" y="44789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a:p>
            <a:pPr marL="0" lvl="0" indent="0" algn="r" rtl="0">
              <a:spcBef>
                <a:spcPts val="0"/>
              </a:spcBef>
              <a:spcAft>
                <a:spcPts val="0"/>
              </a:spcAft>
              <a:buSzPts val="1300"/>
              <a:buNone/>
            </a:pPr>
            <a:endParaRPr sz="1300" b="0"/>
          </a:p>
        </p:txBody>
      </p:sp>
      <p:pic>
        <p:nvPicPr>
          <p:cNvPr id="34" name="Google Shape;34;p6"/>
          <p:cNvPicPr preferRelativeResize="0"/>
          <p:nvPr/>
        </p:nvPicPr>
        <p:blipFill rotWithShape="1">
          <a:blip r:embed="rId2">
            <a:alphaModFix/>
          </a:blip>
          <a:srcRect/>
          <a:stretch/>
        </p:blipFill>
        <p:spPr>
          <a:xfrm>
            <a:off x="267949" y="4527949"/>
            <a:ext cx="2512000" cy="295600"/>
          </a:xfrm>
          <a:prstGeom prst="rect">
            <a:avLst/>
          </a:prstGeom>
          <a:noFill/>
          <a:ln>
            <a:noFill/>
          </a:ln>
        </p:spPr>
      </p:pic>
      <p:sp>
        <p:nvSpPr>
          <p:cNvPr id="35" name="Google Shape;35;p6"/>
          <p:cNvSpPr txBox="1">
            <a:spLocks noGrp="1"/>
          </p:cNvSpPr>
          <p:nvPr>
            <p:ph type="subTitle" idx="2"/>
          </p:nvPr>
        </p:nvSpPr>
        <p:spPr>
          <a:xfrm>
            <a:off x="4089400" y="4630425"/>
            <a:ext cx="3530700" cy="193200"/>
          </a:xfrm>
          <a:prstGeom prst="rect">
            <a:avLst/>
          </a:prstGeom>
          <a:noFill/>
          <a:ln>
            <a:noFill/>
          </a:ln>
        </p:spPr>
        <p:txBody>
          <a:bodyPr spcFirstLastPara="1" wrap="square" lIns="0" tIns="0" rIns="0" bIns="0" anchor="ctr" anchorCtr="0">
            <a:noAutofit/>
          </a:bodyPr>
          <a:lstStyle>
            <a:lvl1pPr lvl="0" algn="l">
              <a:lnSpc>
                <a:spcPct val="115000"/>
              </a:lnSpc>
              <a:spcBef>
                <a:spcPts val="0"/>
              </a:spcBef>
              <a:spcAft>
                <a:spcPts val="0"/>
              </a:spcAft>
              <a:buClr>
                <a:schemeClr val="dk1"/>
              </a:buClr>
              <a:buSzPts val="1200"/>
              <a:buNone/>
              <a:defRPr sz="1200">
                <a:solidFill>
                  <a:schemeClr val="dk1"/>
                </a:solidFill>
              </a:defRPr>
            </a:lvl1pPr>
            <a:lvl2pPr lvl="1" algn="l">
              <a:lnSpc>
                <a:spcPct val="115000"/>
              </a:lnSpc>
              <a:spcBef>
                <a:spcPts val="1600"/>
              </a:spcBef>
              <a:spcAft>
                <a:spcPts val="0"/>
              </a:spcAft>
              <a:buSzPts val="18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300"/>
              <a:buNone/>
              <a:defRPr/>
            </a:lvl4pPr>
            <a:lvl5pPr lvl="4" algn="l">
              <a:lnSpc>
                <a:spcPct val="115000"/>
              </a:lnSpc>
              <a:spcBef>
                <a:spcPts val="1600"/>
              </a:spcBef>
              <a:spcAft>
                <a:spcPts val="0"/>
              </a:spcAft>
              <a:buSzPts val="1000"/>
              <a:buNone/>
              <a:defRPr/>
            </a:lvl5pPr>
            <a:lvl6pPr lvl="5" algn="l">
              <a:lnSpc>
                <a:spcPct val="115000"/>
              </a:lnSpc>
              <a:spcBef>
                <a:spcPts val="1600"/>
              </a:spcBef>
              <a:spcAft>
                <a:spcPts val="0"/>
              </a:spcAft>
              <a:buSzPts val="800"/>
              <a:buNone/>
              <a:defRPr/>
            </a:lvl6pPr>
            <a:lvl7pPr lvl="6" algn="l">
              <a:lnSpc>
                <a:spcPct val="115000"/>
              </a:lnSpc>
              <a:spcBef>
                <a:spcPts val="1600"/>
              </a:spcBef>
              <a:spcAft>
                <a:spcPts val="0"/>
              </a:spcAft>
              <a:buSzPts val="800"/>
              <a:buNone/>
              <a:defRPr/>
            </a:lvl7pPr>
            <a:lvl8pPr lvl="7" algn="l">
              <a:lnSpc>
                <a:spcPct val="115000"/>
              </a:lnSpc>
              <a:spcBef>
                <a:spcPts val="1600"/>
              </a:spcBef>
              <a:spcAft>
                <a:spcPts val="0"/>
              </a:spcAft>
              <a:buSzPts val="800"/>
              <a:buNone/>
              <a:defRPr/>
            </a:lvl8pPr>
            <a:lvl9pPr lvl="8" algn="l">
              <a:lnSpc>
                <a:spcPct val="115000"/>
              </a:lnSpc>
              <a:spcBef>
                <a:spcPts val="1600"/>
              </a:spcBef>
              <a:spcAft>
                <a:spcPts val="1600"/>
              </a:spcAft>
              <a:buSzPts val="800"/>
              <a:buNone/>
              <a:defRPr/>
            </a:lvl9pPr>
          </a:lstStyle>
          <a:p>
            <a:endParaRPr/>
          </a:p>
        </p:txBody>
      </p:sp>
      <p:pic>
        <p:nvPicPr>
          <p:cNvPr id="36" name="Google Shape;36;p6"/>
          <p:cNvPicPr preferRelativeResize="0"/>
          <p:nvPr/>
        </p:nvPicPr>
        <p:blipFill rotWithShape="1">
          <a:blip r:embed="rId3">
            <a:alphaModFix/>
          </a:blip>
          <a:srcRect/>
          <a:stretch/>
        </p:blipFill>
        <p:spPr>
          <a:xfrm>
            <a:off x="8508125" y="4405475"/>
            <a:ext cx="414509" cy="414514"/>
          </a:xfrm>
          <a:prstGeom prst="rect">
            <a:avLst/>
          </a:prstGeom>
          <a:noFill/>
          <a:ln>
            <a:noFill/>
          </a:ln>
        </p:spPr>
      </p:pic>
      <p:pic>
        <p:nvPicPr>
          <p:cNvPr id="37" name="Google Shape;37;p6"/>
          <p:cNvPicPr preferRelativeResize="0"/>
          <p:nvPr/>
        </p:nvPicPr>
        <p:blipFill rotWithShape="1">
          <a:blip r:embed="rId4">
            <a:alphaModFix/>
          </a:blip>
          <a:srcRect/>
          <a:stretch/>
        </p:blipFill>
        <p:spPr>
          <a:xfrm>
            <a:off x="8191675" y="4514449"/>
            <a:ext cx="785021" cy="785026"/>
          </a:xfrm>
          <a:prstGeom prst="rect">
            <a:avLst/>
          </a:prstGeom>
          <a:noFill/>
          <a:ln>
            <a:noFill/>
          </a:ln>
        </p:spPr>
      </p:pic>
      <p:pic>
        <p:nvPicPr>
          <p:cNvPr id="38" name="Google Shape;38;p6"/>
          <p:cNvPicPr preferRelativeResize="0"/>
          <p:nvPr/>
        </p:nvPicPr>
        <p:blipFill rotWithShape="1">
          <a:blip r:embed="rId5">
            <a:alphaModFix/>
          </a:blip>
          <a:srcRect/>
          <a:stretch/>
        </p:blipFill>
        <p:spPr>
          <a:xfrm>
            <a:off x="8663041" y="4943591"/>
            <a:ext cx="325186" cy="325186"/>
          </a:xfrm>
          <a:prstGeom prst="rect">
            <a:avLst/>
          </a:prstGeom>
          <a:noFill/>
          <a:ln>
            <a:noFill/>
          </a:ln>
        </p:spPr>
      </p:pic>
    </p:spTree>
  </p:cSld>
  <p:clrMapOvr>
    <a:masterClrMapping/>
  </p:clrMapOvr>
  <p:extLst>
    <p:ext uri="{DCECCB84-F9BA-43D5-87BE-67443E8EF086}">
      <p15:sldGuideLst xmlns:p15="http://schemas.microsoft.com/office/powerpoint/2012/main">
        <p15:guide id="1" pos="5358">
          <p15:clr>
            <a:srgbClr val="FA7B17"/>
          </p15:clr>
        </p15:guide>
        <p15:guide id="2" pos="402">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1">
  <p:cSld name="SECTION_HEADER_1_1_1">
    <p:bg>
      <p:bgPr>
        <a:solidFill>
          <a:schemeClr val="lt1"/>
        </a:solidFill>
        <a:effectLst/>
      </p:bgPr>
    </p:bg>
    <p:spTree>
      <p:nvGrpSpPr>
        <p:cNvPr id="1" name="Shape 91"/>
        <p:cNvGrpSpPr/>
        <p:nvPr/>
      </p:nvGrpSpPr>
      <p:grpSpPr>
        <a:xfrm>
          <a:off x="0" y="0"/>
          <a:ext cx="0" cy="0"/>
          <a:chOff x="0" y="0"/>
          <a:chExt cx="0" cy="0"/>
        </a:xfrm>
      </p:grpSpPr>
      <p:sp>
        <p:nvSpPr>
          <p:cNvPr id="92" name="Google Shape;92;p1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
        <p:nvSpPr>
          <p:cNvPr id="93" name="Google Shape;93;p16"/>
          <p:cNvSpPr/>
          <p:nvPr/>
        </p:nvSpPr>
        <p:spPr>
          <a:xfrm>
            <a:off x="1650" y="0"/>
            <a:ext cx="9144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6"/>
          <p:cNvSpPr txBox="1">
            <a:spLocks noGrp="1"/>
          </p:cNvSpPr>
          <p:nvPr>
            <p:ph type="title"/>
          </p:nvPr>
        </p:nvSpPr>
        <p:spPr>
          <a:xfrm>
            <a:off x="761975" y="0"/>
            <a:ext cx="7623000" cy="5143500"/>
          </a:xfrm>
          <a:prstGeom prst="rect">
            <a:avLst/>
          </a:prstGeom>
          <a:noFill/>
          <a:ln>
            <a:noFill/>
          </a:ln>
        </p:spPr>
        <p:txBody>
          <a:bodyPr spcFirstLastPara="1" wrap="square" lIns="0" tIns="0" rIns="0" bIns="0" anchor="ctr" anchorCtr="0">
            <a:noAutofit/>
          </a:bodyPr>
          <a:lstStyle>
            <a:lvl1pPr lvl="0" algn="l">
              <a:lnSpc>
                <a:spcPct val="80000"/>
              </a:lnSpc>
              <a:spcBef>
                <a:spcPts val="0"/>
              </a:spcBef>
              <a:spcAft>
                <a:spcPts val="0"/>
              </a:spcAft>
              <a:buClr>
                <a:srgbClr val="000000"/>
              </a:buClr>
              <a:buSzPts val="6800"/>
              <a:buNone/>
              <a:defRPr sz="6800">
                <a:solidFill>
                  <a:srgbClr val="000000"/>
                </a:solidFill>
              </a:defRPr>
            </a:lvl1pPr>
            <a:lvl2pPr lvl="1" algn="l">
              <a:lnSpc>
                <a:spcPct val="100000"/>
              </a:lnSpc>
              <a:spcBef>
                <a:spcPts val="0"/>
              </a:spcBef>
              <a:spcAft>
                <a:spcPts val="0"/>
              </a:spcAft>
              <a:buSzPts val="8900"/>
              <a:buNone/>
              <a:defRPr sz="8900"/>
            </a:lvl2pPr>
            <a:lvl3pPr lvl="2" algn="l">
              <a:lnSpc>
                <a:spcPct val="100000"/>
              </a:lnSpc>
              <a:spcBef>
                <a:spcPts val="0"/>
              </a:spcBef>
              <a:spcAft>
                <a:spcPts val="0"/>
              </a:spcAft>
              <a:buSzPts val="8900"/>
              <a:buNone/>
              <a:defRPr sz="8900"/>
            </a:lvl3pPr>
            <a:lvl4pPr lvl="3" algn="l">
              <a:lnSpc>
                <a:spcPct val="100000"/>
              </a:lnSpc>
              <a:spcBef>
                <a:spcPts val="0"/>
              </a:spcBef>
              <a:spcAft>
                <a:spcPts val="0"/>
              </a:spcAft>
              <a:buSzPts val="8900"/>
              <a:buNone/>
              <a:defRPr sz="8900"/>
            </a:lvl4pPr>
            <a:lvl5pPr lvl="4" algn="l">
              <a:lnSpc>
                <a:spcPct val="100000"/>
              </a:lnSpc>
              <a:spcBef>
                <a:spcPts val="0"/>
              </a:spcBef>
              <a:spcAft>
                <a:spcPts val="0"/>
              </a:spcAft>
              <a:buSzPts val="8900"/>
              <a:buNone/>
              <a:defRPr sz="8900"/>
            </a:lvl5pPr>
            <a:lvl6pPr lvl="5" algn="l">
              <a:lnSpc>
                <a:spcPct val="100000"/>
              </a:lnSpc>
              <a:spcBef>
                <a:spcPts val="0"/>
              </a:spcBef>
              <a:spcAft>
                <a:spcPts val="0"/>
              </a:spcAft>
              <a:buSzPts val="8900"/>
              <a:buNone/>
              <a:defRPr sz="8900"/>
            </a:lvl6pPr>
            <a:lvl7pPr lvl="6" algn="l">
              <a:lnSpc>
                <a:spcPct val="100000"/>
              </a:lnSpc>
              <a:spcBef>
                <a:spcPts val="0"/>
              </a:spcBef>
              <a:spcAft>
                <a:spcPts val="0"/>
              </a:spcAft>
              <a:buSzPts val="8900"/>
              <a:buNone/>
              <a:defRPr sz="8900"/>
            </a:lvl7pPr>
            <a:lvl8pPr lvl="7" algn="l">
              <a:lnSpc>
                <a:spcPct val="100000"/>
              </a:lnSpc>
              <a:spcBef>
                <a:spcPts val="0"/>
              </a:spcBef>
              <a:spcAft>
                <a:spcPts val="0"/>
              </a:spcAft>
              <a:buSzPts val="8900"/>
              <a:buNone/>
              <a:defRPr sz="8900"/>
            </a:lvl8pPr>
            <a:lvl9pPr lvl="8" algn="l">
              <a:lnSpc>
                <a:spcPct val="100000"/>
              </a:lnSpc>
              <a:spcBef>
                <a:spcPts val="0"/>
              </a:spcBef>
              <a:spcAft>
                <a:spcPts val="0"/>
              </a:spcAft>
              <a:buSzPts val="8900"/>
              <a:buNone/>
              <a:defRPr sz="89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2">
  <p:cSld name="CUSTOM_3">
    <p:spTree>
      <p:nvGrpSpPr>
        <p:cNvPr id="1" name="Shape 95"/>
        <p:cNvGrpSpPr/>
        <p:nvPr/>
      </p:nvGrpSpPr>
      <p:grpSpPr>
        <a:xfrm>
          <a:off x="0" y="0"/>
          <a:ext cx="0" cy="0"/>
          <a:chOff x="0" y="0"/>
          <a:chExt cx="0" cy="0"/>
        </a:xfrm>
      </p:grpSpPr>
      <p:sp>
        <p:nvSpPr>
          <p:cNvPr id="96" name="Google Shape;96;p17"/>
          <p:cNvSpPr/>
          <p:nvPr/>
        </p:nvSpPr>
        <p:spPr>
          <a:xfrm>
            <a:off x="1650" y="0"/>
            <a:ext cx="9144000" cy="5143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7"/>
          <p:cNvSpPr txBox="1">
            <a:spLocks noGrp="1"/>
          </p:cNvSpPr>
          <p:nvPr>
            <p:ph type="title"/>
          </p:nvPr>
        </p:nvSpPr>
        <p:spPr>
          <a:xfrm>
            <a:off x="761975" y="0"/>
            <a:ext cx="7623000" cy="5143500"/>
          </a:xfrm>
          <a:prstGeom prst="rect">
            <a:avLst/>
          </a:prstGeom>
          <a:noFill/>
          <a:ln>
            <a:noFill/>
          </a:ln>
        </p:spPr>
        <p:txBody>
          <a:bodyPr spcFirstLastPara="1" wrap="square" lIns="0" tIns="0" rIns="0" bIns="0" anchor="ctr" anchorCtr="0">
            <a:noAutofit/>
          </a:bodyPr>
          <a:lstStyle>
            <a:lvl1pPr lvl="0" algn="l">
              <a:lnSpc>
                <a:spcPct val="80000"/>
              </a:lnSpc>
              <a:spcBef>
                <a:spcPts val="0"/>
              </a:spcBef>
              <a:spcAft>
                <a:spcPts val="0"/>
              </a:spcAft>
              <a:buClr>
                <a:srgbClr val="FFFFFF"/>
              </a:buClr>
              <a:buSzPts val="6800"/>
              <a:buNone/>
              <a:defRPr sz="6800">
                <a:solidFill>
                  <a:srgbClr val="FFFFFF"/>
                </a:solidFill>
              </a:defRPr>
            </a:lvl1pPr>
            <a:lvl2pPr lvl="1" algn="l">
              <a:lnSpc>
                <a:spcPct val="100000"/>
              </a:lnSpc>
              <a:spcBef>
                <a:spcPts val="0"/>
              </a:spcBef>
              <a:spcAft>
                <a:spcPts val="0"/>
              </a:spcAft>
              <a:buSzPts val="8900"/>
              <a:buNone/>
              <a:defRPr sz="8900"/>
            </a:lvl2pPr>
            <a:lvl3pPr lvl="2" algn="l">
              <a:lnSpc>
                <a:spcPct val="100000"/>
              </a:lnSpc>
              <a:spcBef>
                <a:spcPts val="0"/>
              </a:spcBef>
              <a:spcAft>
                <a:spcPts val="0"/>
              </a:spcAft>
              <a:buSzPts val="8900"/>
              <a:buNone/>
              <a:defRPr sz="8900"/>
            </a:lvl3pPr>
            <a:lvl4pPr lvl="3" algn="l">
              <a:lnSpc>
                <a:spcPct val="100000"/>
              </a:lnSpc>
              <a:spcBef>
                <a:spcPts val="0"/>
              </a:spcBef>
              <a:spcAft>
                <a:spcPts val="0"/>
              </a:spcAft>
              <a:buSzPts val="8900"/>
              <a:buNone/>
              <a:defRPr sz="8900"/>
            </a:lvl4pPr>
            <a:lvl5pPr lvl="4" algn="l">
              <a:lnSpc>
                <a:spcPct val="100000"/>
              </a:lnSpc>
              <a:spcBef>
                <a:spcPts val="0"/>
              </a:spcBef>
              <a:spcAft>
                <a:spcPts val="0"/>
              </a:spcAft>
              <a:buSzPts val="8900"/>
              <a:buNone/>
              <a:defRPr sz="8900"/>
            </a:lvl5pPr>
            <a:lvl6pPr lvl="5" algn="l">
              <a:lnSpc>
                <a:spcPct val="100000"/>
              </a:lnSpc>
              <a:spcBef>
                <a:spcPts val="0"/>
              </a:spcBef>
              <a:spcAft>
                <a:spcPts val="0"/>
              </a:spcAft>
              <a:buSzPts val="8900"/>
              <a:buNone/>
              <a:defRPr sz="8900"/>
            </a:lvl6pPr>
            <a:lvl7pPr lvl="6" algn="l">
              <a:lnSpc>
                <a:spcPct val="100000"/>
              </a:lnSpc>
              <a:spcBef>
                <a:spcPts val="0"/>
              </a:spcBef>
              <a:spcAft>
                <a:spcPts val="0"/>
              </a:spcAft>
              <a:buSzPts val="8900"/>
              <a:buNone/>
              <a:defRPr sz="8900"/>
            </a:lvl7pPr>
            <a:lvl8pPr lvl="7" algn="l">
              <a:lnSpc>
                <a:spcPct val="100000"/>
              </a:lnSpc>
              <a:spcBef>
                <a:spcPts val="0"/>
              </a:spcBef>
              <a:spcAft>
                <a:spcPts val="0"/>
              </a:spcAft>
              <a:buSzPts val="8900"/>
              <a:buNone/>
              <a:defRPr sz="8900"/>
            </a:lvl8pPr>
            <a:lvl9pPr lvl="8" algn="l">
              <a:lnSpc>
                <a:spcPct val="100000"/>
              </a:lnSpc>
              <a:spcBef>
                <a:spcPts val="0"/>
              </a:spcBef>
              <a:spcAft>
                <a:spcPts val="0"/>
              </a:spcAft>
              <a:buSzPts val="8900"/>
              <a:buNone/>
              <a:defRPr sz="89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sic Boxes">
  <p:cSld name="TITLE_ONLY_1_1">
    <p:spTree>
      <p:nvGrpSpPr>
        <p:cNvPr id="1" name="Shape 98"/>
        <p:cNvGrpSpPr/>
        <p:nvPr/>
      </p:nvGrpSpPr>
      <p:grpSpPr>
        <a:xfrm>
          <a:off x="0" y="0"/>
          <a:ext cx="0" cy="0"/>
          <a:chOff x="0" y="0"/>
          <a:chExt cx="0" cy="0"/>
        </a:xfrm>
      </p:grpSpPr>
      <p:sp>
        <p:nvSpPr>
          <p:cNvPr id="99" name="Google Shape;99;p18"/>
          <p:cNvSpPr/>
          <p:nvPr/>
        </p:nvSpPr>
        <p:spPr>
          <a:xfrm>
            <a:off x="654225" y="1297000"/>
            <a:ext cx="2418300" cy="2397600"/>
          </a:xfrm>
          <a:prstGeom prst="rect">
            <a:avLst/>
          </a:pr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8"/>
          <p:cNvSpPr/>
          <p:nvPr/>
        </p:nvSpPr>
        <p:spPr>
          <a:xfrm>
            <a:off x="3362892" y="1297000"/>
            <a:ext cx="2418300" cy="2397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8"/>
          <p:cNvSpPr/>
          <p:nvPr/>
        </p:nvSpPr>
        <p:spPr>
          <a:xfrm>
            <a:off x="6071559" y="1297000"/>
            <a:ext cx="2418300" cy="2397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8"/>
          <p:cNvSpPr txBox="1">
            <a:spLocks noGrp="1"/>
          </p:cNvSpPr>
          <p:nvPr>
            <p:ph type="title"/>
          </p:nvPr>
        </p:nvSpPr>
        <p:spPr>
          <a:xfrm>
            <a:off x="654225" y="231425"/>
            <a:ext cx="8489700" cy="7293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3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3" name="Google Shape;103;p18"/>
          <p:cNvSpPr txBox="1">
            <a:spLocks noGrp="1"/>
          </p:cNvSpPr>
          <p:nvPr>
            <p:ph type="subTitle" idx="1"/>
          </p:nvPr>
        </p:nvSpPr>
        <p:spPr>
          <a:xfrm>
            <a:off x="654251" y="2311525"/>
            <a:ext cx="2418300" cy="792600"/>
          </a:xfrm>
          <a:prstGeom prst="rect">
            <a:avLst/>
          </a:prstGeom>
          <a:noFill/>
          <a:ln>
            <a:noFill/>
          </a:ln>
        </p:spPr>
        <p:txBody>
          <a:bodyPr spcFirstLastPara="1" wrap="square" lIns="45700" tIns="45700" rIns="45700" bIns="45700"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04" name="Google Shape;104;p18"/>
          <p:cNvSpPr txBox="1">
            <a:spLocks noGrp="1"/>
          </p:cNvSpPr>
          <p:nvPr>
            <p:ph type="subTitle" idx="2"/>
          </p:nvPr>
        </p:nvSpPr>
        <p:spPr>
          <a:xfrm>
            <a:off x="3362905" y="2311525"/>
            <a:ext cx="2418300" cy="792600"/>
          </a:xfrm>
          <a:prstGeom prst="rect">
            <a:avLst/>
          </a:prstGeom>
          <a:noFill/>
          <a:ln>
            <a:noFill/>
          </a:ln>
        </p:spPr>
        <p:txBody>
          <a:bodyPr spcFirstLastPara="1" wrap="square" lIns="45700" tIns="45700" rIns="45700" bIns="45700"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05" name="Google Shape;105;p18"/>
          <p:cNvSpPr txBox="1">
            <a:spLocks noGrp="1"/>
          </p:cNvSpPr>
          <p:nvPr>
            <p:ph type="subTitle" idx="3"/>
          </p:nvPr>
        </p:nvSpPr>
        <p:spPr>
          <a:xfrm>
            <a:off x="6071572" y="2311525"/>
            <a:ext cx="2418300" cy="792600"/>
          </a:xfrm>
          <a:prstGeom prst="rect">
            <a:avLst/>
          </a:prstGeom>
          <a:noFill/>
          <a:ln>
            <a:noFill/>
          </a:ln>
        </p:spPr>
        <p:txBody>
          <a:bodyPr spcFirstLastPara="1" wrap="square" lIns="45700" tIns="45700" rIns="45700" bIns="45700"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06" name="Google Shape;106;p18"/>
          <p:cNvSpPr txBox="1">
            <a:spLocks noGrp="1"/>
          </p:cNvSpPr>
          <p:nvPr>
            <p:ph type="sldNum" idx="12"/>
          </p:nvPr>
        </p:nvSpPr>
        <p:spPr>
          <a:xfrm>
            <a:off x="7805634" y="44789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dk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a:p>
            <a:pPr marL="0" lvl="0" indent="0" algn="r" rtl="0">
              <a:spcBef>
                <a:spcPts val="0"/>
              </a:spcBef>
              <a:spcAft>
                <a:spcPts val="0"/>
              </a:spcAft>
              <a:buSzPts val="1300"/>
              <a:buNone/>
            </a:pPr>
            <a:endParaRPr sz="1300" b="0"/>
          </a:p>
        </p:txBody>
      </p:sp>
      <p:pic>
        <p:nvPicPr>
          <p:cNvPr id="107" name="Google Shape;107;p18"/>
          <p:cNvPicPr preferRelativeResize="0"/>
          <p:nvPr/>
        </p:nvPicPr>
        <p:blipFill rotWithShape="1">
          <a:blip r:embed="rId2">
            <a:alphaModFix/>
          </a:blip>
          <a:srcRect/>
          <a:stretch/>
        </p:blipFill>
        <p:spPr>
          <a:xfrm>
            <a:off x="267949" y="4527949"/>
            <a:ext cx="2512000" cy="295600"/>
          </a:xfrm>
          <a:prstGeom prst="rect">
            <a:avLst/>
          </a:prstGeom>
          <a:noFill/>
          <a:ln>
            <a:noFill/>
          </a:ln>
        </p:spPr>
      </p:pic>
      <p:sp>
        <p:nvSpPr>
          <p:cNvPr id="108" name="Google Shape;108;p18"/>
          <p:cNvSpPr txBox="1">
            <a:spLocks noGrp="1"/>
          </p:cNvSpPr>
          <p:nvPr>
            <p:ph type="subTitle" idx="4"/>
          </p:nvPr>
        </p:nvSpPr>
        <p:spPr>
          <a:xfrm>
            <a:off x="4089400" y="4630425"/>
            <a:ext cx="3530700" cy="193200"/>
          </a:xfrm>
          <a:prstGeom prst="rect">
            <a:avLst/>
          </a:prstGeom>
          <a:noFill/>
          <a:ln>
            <a:noFill/>
          </a:ln>
        </p:spPr>
        <p:txBody>
          <a:bodyPr spcFirstLastPara="1" wrap="square" lIns="0" tIns="0" rIns="0" bIns="0" anchor="ctr" anchorCtr="0">
            <a:noAutofit/>
          </a:bodyPr>
          <a:lstStyle>
            <a:lvl1pPr lvl="0" algn="l">
              <a:lnSpc>
                <a:spcPct val="115000"/>
              </a:lnSpc>
              <a:spcBef>
                <a:spcPts val="0"/>
              </a:spcBef>
              <a:spcAft>
                <a:spcPts val="0"/>
              </a:spcAft>
              <a:buClr>
                <a:schemeClr val="dk1"/>
              </a:buClr>
              <a:buSzPts val="1200"/>
              <a:buNone/>
              <a:defRPr sz="1200">
                <a:solidFill>
                  <a:schemeClr val="dk1"/>
                </a:solidFill>
              </a:defRPr>
            </a:lvl1pPr>
            <a:lvl2pPr lvl="1" algn="l">
              <a:lnSpc>
                <a:spcPct val="115000"/>
              </a:lnSpc>
              <a:spcBef>
                <a:spcPts val="1600"/>
              </a:spcBef>
              <a:spcAft>
                <a:spcPts val="0"/>
              </a:spcAft>
              <a:buSzPts val="1800"/>
              <a:buNone/>
              <a:defRPr/>
            </a:lvl2pPr>
            <a:lvl3pPr lvl="2" algn="l">
              <a:lnSpc>
                <a:spcPct val="115000"/>
              </a:lnSpc>
              <a:spcBef>
                <a:spcPts val="1600"/>
              </a:spcBef>
              <a:spcAft>
                <a:spcPts val="0"/>
              </a:spcAft>
              <a:buSzPts val="1600"/>
              <a:buNone/>
              <a:defRPr/>
            </a:lvl3pPr>
            <a:lvl4pPr lvl="3" algn="l">
              <a:lnSpc>
                <a:spcPct val="115000"/>
              </a:lnSpc>
              <a:spcBef>
                <a:spcPts val="1600"/>
              </a:spcBef>
              <a:spcAft>
                <a:spcPts val="0"/>
              </a:spcAft>
              <a:buSzPts val="1300"/>
              <a:buNone/>
              <a:defRPr/>
            </a:lvl4pPr>
            <a:lvl5pPr lvl="4" algn="l">
              <a:lnSpc>
                <a:spcPct val="115000"/>
              </a:lnSpc>
              <a:spcBef>
                <a:spcPts val="1600"/>
              </a:spcBef>
              <a:spcAft>
                <a:spcPts val="0"/>
              </a:spcAft>
              <a:buSzPts val="1000"/>
              <a:buNone/>
              <a:defRPr/>
            </a:lvl5pPr>
            <a:lvl6pPr lvl="5" algn="l">
              <a:lnSpc>
                <a:spcPct val="115000"/>
              </a:lnSpc>
              <a:spcBef>
                <a:spcPts val="1600"/>
              </a:spcBef>
              <a:spcAft>
                <a:spcPts val="0"/>
              </a:spcAft>
              <a:buSzPts val="800"/>
              <a:buNone/>
              <a:defRPr/>
            </a:lvl6pPr>
            <a:lvl7pPr lvl="6" algn="l">
              <a:lnSpc>
                <a:spcPct val="115000"/>
              </a:lnSpc>
              <a:spcBef>
                <a:spcPts val="1600"/>
              </a:spcBef>
              <a:spcAft>
                <a:spcPts val="0"/>
              </a:spcAft>
              <a:buSzPts val="800"/>
              <a:buNone/>
              <a:defRPr/>
            </a:lvl7pPr>
            <a:lvl8pPr lvl="7" algn="l">
              <a:lnSpc>
                <a:spcPct val="115000"/>
              </a:lnSpc>
              <a:spcBef>
                <a:spcPts val="1600"/>
              </a:spcBef>
              <a:spcAft>
                <a:spcPts val="0"/>
              </a:spcAft>
              <a:buSzPts val="800"/>
              <a:buNone/>
              <a:defRPr/>
            </a:lvl8pPr>
            <a:lvl9pPr lvl="8" algn="l">
              <a:lnSpc>
                <a:spcPct val="115000"/>
              </a:lnSpc>
              <a:spcBef>
                <a:spcPts val="1600"/>
              </a:spcBef>
              <a:spcAft>
                <a:spcPts val="1600"/>
              </a:spcAft>
              <a:buSzPts val="800"/>
              <a:buNone/>
              <a:defRPr/>
            </a:lvl9pPr>
          </a:lstStyle>
          <a:p>
            <a:endParaRPr/>
          </a:p>
        </p:txBody>
      </p:sp>
      <p:pic>
        <p:nvPicPr>
          <p:cNvPr id="109" name="Google Shape;109;p18"/>
          <p:cNvPicPr preferRelativeResize="0"/>
          <p:nvPr/>
        </p:nvPicPr>
        <p:blipFill rotWithShape="1">
          <a:blip r:embed="rId3">
            <a:alphaModFix/>
          </a:blip>
          <a:srcRect/>
          <a:stretch/>
        </p:blipFill>
        <p:spPr>
          <a:xfrm>
            <a:off x="8508125" y="4405475"/>
            <a:ext cx="414509" cy="414514"/>
          </a:xfrm>
          <a:prstGeom prst="rect">
            <a:avLst/>
          </a:prstGeom>
          <a:noFill/>
          <a:ln>
            <a:noFill/>
          </a:ln>
        </p:spPr>
      </p:pic>
      <p:pic>
        <p:nvPicPr>
          <p:cNvPr id="110" name="Google Shape;110;p18"/>
          <p:cNvPicPr preferRelativeResize="0"/>
          <p:nvPr/>
        </p:nvPicPr>
        <p:blipFill rotWithShape="1">
          <a:blip r:embed="rId4">
            <a:alphaModFix/>
          </a:blip>
          <a:srcRect/>
          <a:stretch/>
        </p:blipFill>
        <p:spPr>
          <a:xfrm>
            <a:off x="8191675" y="4514449"/>
            <a:ext cx="785021" cy="785026"/>
          </a:xfrm>
          <a:prstGeom prst="rect">
            <a:avLst/>
          </a:prstGeom>
          <a:noFill/>
          <a:ln>
            <a:noFill/>
          </a:ln>
        </p:spPr>
      </p:pic>
      <p:pic>
        <p:nvPicPr>
          <p:cNvPr id="111" name="Google Shape;111;p18"/>
          <p:cNvPicPr preferRelativeResize="0"/>
          <p:nvPr/>
        </p:nvPicPr>
        <p:blipFill rotWithShape="1">
          <a:blip r:embed="rId5">
            <a:alphaModFix/>
          </a:blip>
          <a:srcRect/>
          <a:stretch/>
        </p:blipFill>
        <p:spPr>
          <a:xfrm>
            <a:off x="8663041" y="4943591"/>
            <a:ext cx="325186" cy="325186"/>
          </a:xfrm>
          <a:prstGeom prst="rect">
            <a:avLst/>
          </a:prstGeom>
          <a:noFill/>
          <a:ln>
            <a:noFill/>
          </a:ln>
        </p:spPr>
      </p:pic>
    </p:spTree>
  </p:cSld>
  <p:clrMapOvr>
    <a:masterClrMapping/>
  </p:clrMapOvr>
  <p:extLst>
    <p:ext uri="{DCECCB84-F9BA-43D5-87BE-67443E8EF086}">
      <p15:sldGuideLst xmlns:p15="http://schemas.microsoft.com/office/powerpoint/2012/main">
        <p15:guide id="1" pos="412">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ramatic Text and Photo">
  <p:cSld name="MAIN_POINT_2_2">
    <p:bg>
      <p:bgPr>
        <a:solidFill>
          <a:schemeClr val="lt1"/>
        </a:solidFill>
        <a:effectLst/>
      </p:bgPr>
    </p:bg>
    <p:spTree>
      <p:nvGrpSpPr>
        <p:cNvPr id="1" name="Shape 112"/>
        <p:cNvGrpSpPr/>
        <p:nvPr/>
      </p:nvGrpSpPr>
      <p:grpSpPr>
        <a:xfrm>
          <a:off x="0" y="0"/>
          <a:ext cx="0" cy="0"/>
          <a:chOff x="0" y="0"/>
          <a:chExt cx="0" cy="0"/>
        </a:xfrm>
      </p:grpSpPr>
      <p:sp>
        <p:nvSpPr>
          <p:cNvPr id="113" name="Google Shape;113;p19"/>
          <p:cNvSpPr txBox="1">
            <a:spLocks noGrp="1"/>
          </p:cNvSpPr>
          <p:nvPr>
            <p:ph type="title"/>
          </p:nvPr>
        </p:nvSpPr>
        <p:spPr>
          <a:xfrm>
            <a:off x="397925" y="0"/>
            <a:ext cx="3344400" cy="5143500"/>
          </a:xfrm>
          <a:prstGeom prst="rect">
            <a:avLst/>
          </a:prstGeom>
          <a:noFill/>
          <a:ln>
            <a:noFill/>
          </a:ln>
        </p:spPr>
        <p:txBody>
          <a:bodyPr spcFirstLastPara="1" wrap="square" lIns="0" tIns="0" rIns="0" bIns="0" anchor="ctr" anchorCtr="0">
            <a:noAutofit/>
          </a:bodyPr>
          <a:lstStyle>
            <a:lvl1pPr lvl="0" algn="l">
              <a:lnSpc>
                <a:spcPct val="80000"/>
              </a:lnSpc>
              <a:spcBef>
                <a:spcPts val="0"/>
              </a:spcBef>
              <a:spcAft>
                <a:spcPts val="0"/>
              </a:spcAft>
              <a:buSzPts val="5100"/>
              <a:buNone/>
              <a:defRPr sz="5100"/>
            </a:lvl1pPr>
            <a:lvl2pPr lvl="1" algn="l">
              <a:lnSpc>
                <a:spcPct val="100000"/>
              </a:lnSpc>
              <a:spcBef>
                <a:spcPts val="0"/>
              </a:spcBef>
              <a:spcAft>
                <a:spcPts val="0"/>
              </a:spcAft>
              <a:buClr>
                <a:srgbClr val="FF9900"/>
              </a:buClr>
              <a:buSzPts val="8900"/>
              <a:buNone/>
              <a:defRPr sz="8900">
                <a:solidFill>
                  <a:srgbClr val="FF9900"/>
                </a:solidFill>
              </a:defRPr>
            </a:lvl2pPr>
            <a:lvl3pPr lvl="2" algn="l">
              <a:lnSpc>
                <a:spcPct val="100000"/>
              </a:lnSpc>
              <a:spcBef>
                <a:spcPts val="0"/>
              </a:spcBef>
              <a:spcAft>
                <a:spcPts val="0"/>
              </a:spcAft>
              <a:buClr>
                <a:srgbClr val="FF9900"/>
              </a:buClr>
              <a:buSzPts val="8900"/>
              <a:buNone/>
              <a:defRPr sz="8900">
                <a:solidFill>
                  <a:srgbClr val="FF9900"/>
                </a:solidFill>
              </a:defRPr>
            </a:lvl3pPr>
            <a:lvl4pPr lvl="3" algn="l">
              <a:lnSpc>
                <a:spcPct val="100000"/>
              </a:lnSpc>
              <a:spcBef>
                <a:spcPts val="0"/>
              </a:spcBef>
              <a:spcAft>
                <a:spcPts val="0"/>
              </a:spcAft>
              <a:buClr>
                <a:srgbClr val="FF9900"/>
              </a:buClr>
              <a:buSzPts val="8900"/>
              <a:buNone/>
              <a:defRPr sz="8900">
                <a:solidFill>
                  <a:srgbClr val="FF9900"/>
                </a:solidFill>
              </a:defRPr>
            </a:lvl4pPr>
            <a:lvl5pPr lvl="4" algn="l">
              <a:lnSpc>
                <a:spcPct val="100000"/>
              </a:lnSpc>
              <a:spcBef>
                <a:spcPts val="0"/>
              </a:spcBef>
              <a:spcAft>
                <a:spcPts val="0"/>
              </a:spcAft>
              <a:buClr>
                <a:srgbClr val="FF9900"/>
              </a:buClr>
              <a:buSzPts val="8900"/>
              <a:buNone/>
              <a:defRPr sz="8900">
                <a:solidFill>
                  <a:srgbClr val="FF9900"/>
                </a:solidFill>
              </a:defRPr>
            </a:lvl5pPr>
            <a:lvl6pPr lvl="5" algn="l">
              <a:lnSpc>
                <a:spcPct val="100000"/>
              </a:lnSpc>
              <a:spcBef>
                <a:spcPts val="0"/>
              </a:spcBef>
              <a:spcAft>
                <a:spcPts val="0"/>
              </a:spcAft>
              <a:buClr>
                <a:srgbClr val="FF9900"/>
              </a:buClr>
              <a:buSzPts val="8900"/>
              <a:buNone/>
              <a:defRPr sz="8900">
                <a:solidFill>
                  <a:srgbClr val="FF9900"/>
                </a:solidFill>
              </a:defRPr>
            </a:lvl6pPr>
            <a:lvl7pPr lvl="6" algn="l">
              <a:lnSpc>
                <a:spcPct val="100000"/>
              </a:lnSpc>
              <a:spcBef>
                <a:spcPts val="0"/>
              </a:spcBef>
              <a:spcAft>
                <a:spcPts val="0"/>
              </a:spcAft>
              <a:buClr>
                <a:srgbClr val="FF9900"/>
              </a:buClr>
              <a:buSzPts val="8900"/>
              <a:buNone/>
              <a:defRPr sz="8900">
                <a:solidFill>
                  <a:srgbClr val="FF9900"/>
                </a:solidFill>
              </a:defRPr>
            </a:lvl7pPr>
            <a:lvl8pPr lvl="7" algn="l">
              <a:lnSpc>
                <a:spcPct val="100000"/>
              </a:lnSpc>
              <a:spcBef>
                <a:spcPts val="0"/>
              </a:spcBef>
              <a:spcAft>
                <a:spcPts val="0"/>
              </a:spcAft>
              <a:buClr>
                <a:srgbClr val="FF9900"/>
              </a:buClr>
              <a:buSzPts val="8900"/>
              <a:buNone/>
              <a:defRPr sz="8900">
                <a:solidFill>
                  <a:srgbClr val="FF9900"/>
                </a:solidFill>
              </a:defRPr>
            </a:lvl8pPr>
            <a:lvl9pPr lvl="8" algn="l">
              <a:lnSpc>
                <a:spcPct val="100000"/>
              </a:lnSpc>
              <a:spcBef>
                <a:spcPts val="0"/>
              </a:spcBef>
              <a:spcAft>
                <a:spcPts val="0"/>
              </a:spcAft>
              <a:buClr>
                <a:srgbClr val="FF9900"/>
              </a:buClr>
              <a:buSzPts val="8900"/>
              <a:buNone/>
              <a:defRPr sz="8900">
                <a:solidFill>
                  <a:srgbClr val="FF9900"/>
                </a:solidFill>
              </a:defRPr>
            </a:lvl9pPr>
          </a:lstStyle>
          <a:p>
            <a:endParaRPr/>
          </a:p>
        </p:txBody>
      </p:sp>
      <p:sp>
        <p:nvSpPr>
          <p:cNvPr id="114" name="Google Shape;114;p19"/>
          <p:cNvSpPr>
            <a:spLocks noGrp="1"/>
          </p:cNvSpPr>
          <p:nvPr>
            <p:ph type="pic" idx="2"/>
          </p:nvPr>
        </p:nvSpPr>
        <p:spPr>
          <a:xfrm>
            <a:off x="2633150" y="-127000"/>
            <a:ext cx="7450800" cy="5397600"/>
          </a:xfrm>
          <a:prstGeom prst="chevron">
            <a:avLst>
              <a:gd name="adj" fmla="val 50000"/>
            </a:avLst>
          </a:prstGeom>
          <a:noFill/>
          <a:ln>
            <a:noFill/>
          </a:ln>
          <a:effectLst>
            <a:outerShdw blurRad="171450" dist="19050" dir="5400000" algn="bl" rotWithShape="0">
              <a:srgbClr val="000000">
                <a:alpha val="7843"/>
              </a:srgbClr>
            </a:outerShdw>
          </a:effectLst>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ramatic Text and Photo 3">
  <p:cSld name="MAIN_POINT_2_2_1_1">
    <p:bg>
      <p:bgPr>
        <a:solidFill>
          <a:srgbClr val="000000"/>
        </a:solidFill>
        <a:effectLst/>
      </p:bgPr>
    </p:bg>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397925" y="0"/>
            <a:ext cx="3344400" cy="5143500"/>
          </a:xfrm>
          <a:prstGeom prst="rect">
            <a:avLst/>
          </a:prstGeom>
          <a:noFill/>
          <a:ln>
            <a:noFill/>
          </a:ln>
        </p:spPr>
        <p:txBody>
          <a:bodyPr spcFirstLastPara="1" wrap="square" lIns="0" tIns="0" rIns="0" bIns="0" anchor="ctr" anchorCtr="0">
            <a:noAutofit/>
          </a:bodyPr>
          <a:lstStyle>
            <a:lvl1pPr lvl="0" algn="l">
              <a:lnSpc>
                <a:spcPct val="80000"/>
              </a:lnSpc>
              <a:spcBef>
                <a:spcPts val="0"/>
              </a:spcBef>
              <a:spcAft>
                <a:spcPts val="0"/>
              </a:spcAft>
              <a:buClr>
                <a:schemeClr val="lt1"/>
              </a:buClr>
              <a:buSzPts val="5100"/>
              <a:buNone/>
              <a:defRPr sz="5100">
                <a:solidFill>
                  <a:schemeClr val="lt1"/>
                </a:solidFill>
              </a:defRPr>
            </a:lvl1pPr>
            <a:lvl2pPr lvl="1" algn="l">
              <a:lnSpc>
                <a:spcPct val="100000"/>
              </a:lnSpc>
              <a:spcBef>
                <a:spcPts val="0"/>
              </a:spcBef>
              <a:spcAft>
                <a:spcPts val="0"/>
              </a:spcAft>
              <a:buClr>
                <a:srgbClr val="FF9900"/>
              </a:buClr>
              <a:buSzPts val="8900"/>
              <a:buNone/>
              <a:defRPr sz="8900">
                <a:solidFill>
                  <a:srgbClr val="FF9900"/>
                </a:solidFill>
              </a:defRPr>
            </a:lvl2pPr>
            <a:lvl3pPr lvl="2" algn="l">
              <a:lnSpc>
                <a:spcPct val="100000"/>
              </a:lnSpc>
              <a:spcBef>
                <a:spcPts val="0"/>
              </a:spcBef>
              <a:spcAft>
                <a:spcPts val="0"/>
              </a:spcAft>
              <a:buClr>
                <a:srgbClr val="FF9900"/>
              </a:buClr>
              <a:buSzPts val="8900"/>
              <a:buNone/>
              <a:defRPr sz="8900">
                <a:solidFill>
                  <a:srgbClr val="FF9900"/>
                </a:solidFill>
              </a:defRPr>
            </a:lvl3pPr>
            <a:lvl4pPr lvl="3" algn="l">
              <a:lnSpc>
                <a:spcPct val="100000"/>
              </a:lnSpc>
              <a:spcBef>
                <a:spcPts val="0"/>
              </a:spcBef>
              <a:spcAft>
                <a:spcPts val="0"/>
              </a:spcAft>
              <a:buClr>
                <a:srgbClr val="FF9900"/>
              </a:buClr>
              <a:buSzPts val="8900"/>
              <a:buNone/>
              <a:defRPr sz="8900">
                <a:solidFill>
                  <a:srgbClr val="FF9900"/>
                </a:solidFill>
              </a:defRPr>
            </a:lvl4pPr>
            <a:lvl5pPr lvl="4" algn="l">
              <a:lnSpc>
                <a:spcPct val="100000"/>
              </a:lnSpc>
              <a:spcBef>
                <a:spcPts val="0"/>
              </a:spcBef>
              <a:spcAft>
                <a:spcPts val="0"/>
              </a:spcAft>
              <a:buClr>
                <a:srgbClr val="FF9900"/>
              </a:buClr>
              <a:buSzPts val="8900"/>
              <a:buNone/>
              <a:defRPr sz="8900">
                <a:solidFill>
                  <a:srgbClr val="FF9900"/>
                </a:solidFill>
              </a:defRPr>
            </a:lvl5pPr>
            <a:lvl6pPr lvl="5" algn="l">
              <a:lnSpc>
                <a:spcPct val="100000"/>
              </a:lnSpc>
              <a:spcBef>
                <a:spcPts val="0"/>
              </a:spcBef>
              <a:spcAft>
                <a:spcPts val="0"/>
              </a:spcAft>
              <a:buClr>
                <a:srgbClr val="FF9900"/>
              </a:buClr>
              <a:buSzPts val="8900"/>
              <a:buNone/>
              <a:defRPr sz="8900">
                <a:solidFill>
                  <a:srgbClr val="FF9900"/>
                </a:solidFill>
              </a:defRPr>
            </a:lvl6pPr>
            <a:lvl7pPr lvl="6" algn="l">
              <a:lnSpc>
                <a:spcPct val="100000"/>
              </a:lnSpc>
              <a:spcBef>
                <a:spcPts val="0"/>
              </a:spcBef>
              <a:spcAft>
                <a:spcPts val="0"/>
              </a:spcAft>
              <a:buClr>
                <a:srgbClr val="FF9900"/>
              </a:buClr>
              <a:buSzPts val="8900"/>
              <a:buNone/>
              <a:defRPr sz="8900">
                <a:solidFill>
                  <a:srgbClr val="FF9900"/>
                </a:solidFill>
              </a:defRPr>
            </a:lvl7pPr>
            <a:lvl8pPr lvl="7" algn="l">
              <a:lnSpc>
                <a:spcPct val="100000"/>
              </a:lnSpc>
              <a:spcBef>
                <a:spcPts val="0"/>
              </a:spcBef>
              <a:spcAft>
                <a:spcPts val="0"/>
              </a:spcAft>
              <a:buClr>
                <a:srgbClr val="FF9900"/>
              </a:buClr>
              <a:buSzPts val="8900"/>
              <a:buNone/>
              <a:defRPr sz="8900">
                <a:solidFill>
                  <a:srgbClr val="FF9900"/>
                </a:solidFill>
              </a:defRPr>
            </a:lvl8pPr>
            <a:lvl9pPr lvl="8" algn="l">
              <a:lnSpc>
                <a:spcPct val="100000"/>
              </a:lnSpc>
              <a:spcBef>
                <a:spcPts val="0"/>
              </a:spcBef>
              <a:spcAft>
                <a:spcPts val="0"/>
              </a:spcAft>
              <a:buClr>
                <a:srgbClr val="FF9900"/>
              </a:buClr>
              <a:buSzPts val="8900"/>
              <a:buNone/>
              <a:defRPr sz="8900">
                <a:solidFill>
                  <a:srgbClr val="FF9900"/>
                </a:solidFill>
              </a:defRPr>
            </a:lvl9pPr>
          </a:lstStyle>
          <a:p>
            <a:endParaRPr/>
          </a:p>
        </p:txBody>
      </p:sp>
      <p:sp>
        <p:nvSpPr>
          <p:cNvPr id="117" name="Google Shape;117;p20"/>
          <p:cNvSpPr>
            <a:spLocks noGrp="1"/>
          </p:cNvSpPr>
          <p:nvPr>
            <p:ph type="pic" idx="2"/>
          </p:nvPr>
        </p:nvSpPr>
        <p:spPr>
          <a:xfrm>
            <a:off x="2582350" y="-118525"/>
            <a:ext cx="7450800" cy="5380500"/>
          </a:xfrm>
          <a:prstGeom prst="chevron">
            <a:avLst>
              <a:gd name="adj" fmla="val 50000"/>
            </a:avLst>
          </a:prstGeom>
          <a:noFill/>
          <a:ln>
            <a:noFill/>
          </a:ln>
          <a:effectLst>
            <a:outerShdw blurRad="200025" dist="19050" dir="5400000" algn="bl" rotWithShape="0">
              <a:srgbClr val="000000">
                <a:alpha val="20000"/>
              </a:srgbClr>
            </a:outerShdw>
          </a:effectLst>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ivider 1">
  <p:cSld name="Divider 1">
    <p:spTree>
      <p:nvGrpSpPr>
        <p:cNvPr id="1" name="Shape 22"/>
        <p:cNvGrpSpPr/>
        <p:nvPr/>
      </p:nvGrpSpPr>
      <p:grpSpPr>
        <a:xfrm>
          <a:off x="0" y="0"/>
          <a:ext cx="0" cy="0"/>
          <a:chOff x="0" y="0"/>
          <a:chExt cx="0" cy="0"/>
        </a:xfrm>
      </p:grpSpPr>
      <p:pic>
        <p:nvPicPr>
          <p:cNvPr id="23" name="Google Shape;23;p4"/>
          <p:cNvPicPr preferRelativeResize="0"/>
          <p:nvPr/>
        </p:nvPicPr>
        <p:blipFill rotWithShape="1">
          <a:blip r:embed="rId2">
            <a:alphaModFix/>
          </a:blip>
          <a:srcRect/>
          <a:stretch/>
        </p:blipFill>
        <p:spPr>
          <a:xfrm>
            <a:off x="-1961000" y="-15775"/>
            <a:ext cx="5175052" cy="5175052"/>
          </a:xfrm>
          <a:prstGeom prst="rect">
            <a:avLst/>
          </a:prstGeom>
          <a:noFill/>
          <a:ln>
            <a:noFill/>
          </a:ln>
        </p:spPr>
      </p:pic>
      <p:sp>
        <p:nvSpPr>
          <p:cNvPr id="24" name="Google Shape;24;p4"/>
          <p:cNvSpPr txBox="1">
            <a:spLocks noGrp="1"/>
          </p:cNvSpPr>
          <p:nvPr>
            <p:ph type="ctrTitle"/>
          </p:nvPr>
        </p:nvSpPr>
        <p:spPr>
          <a:xfrm>
            <a:off x="3822200" y="630000"/>
            <a:ext cx="4830300" cy="1911000"/>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SzPts val="700"/>
              <a:buNone/>
              <a:defRPr sz="5500"/>
            </a:lvl1pPr>
            <a:lvl2pPr lvl="1" algn="l">
              <a:lnSpc>
                <a:spcPct val="80000"/>
              </a:lnSpc>
              <a:spcBef>
                <a:spcPts val="0"/>
              </a:spcBef>
              <a:spcAft>
                <a:spcPts val="0"/>
              </a:spcAft>
              <a:buSzPts val="1200"/>
              <a:buNone/>
              <a:defRPr sz="1200"/>
            </a:lvl2pPr>
            <a:lvl3pPr lvl="2" algn="l">
              <a:lnSpc>
                <a:spcPct val="80000"/>
              </a:lnSpc>
              <a:spcBef>
                <a:spcPts val="0"/>
              </a:spcBef>
              <a:spcAft>
                <a:spcPts val="0"/>
              </a:spcAft>
              <a:buSzPts val="1200"/>
              <a:buNone/>
              <a:defRPr sz="1200"/>
            </a:lvl3pPr>
            <a:lvl4pPr lvl="3" algn="l">
              <a:lnSpc>
                <a:spcPct val="80000"/>
              </a:lnSpc>
              <a:spcBef>
                <a:spcPts val="0"/>
              </a:spcBef>
              <a:spcAft>
                <a:spcPts val="0"/>
              </a:spcAft>
              <a:buSzPts val="1200"/>
              <a:buNone/>
              <a:defRPr sz="1200"/>
            </a:lvl4pPr>
            <a:lvl5pPr lvl="4" algn="l">
              <a:lnSpc>
                <a:spcPct val="80000"/>
              </a:lnSpc>
              <a:spcBef>
                <a:spcPts val="0"/>
              </a:spcBef>
              <a:spcAft>
                <a:spcPts val="0"/>
              </a:spcAft>
              <a:buSzPts val="1200"/>
              <a:buNone/>
              <a:defRPr sz="1200"/>
            </a:lvl5pPr>
            <a:lvl6pPr lvl="5" algn="l">
              <a:lnSpc>
                <a:spcPct val="80000"/>
              </a:lnSpc>
              <a:spcBef>
                <a:spcPts val="0"/>
              </a:spcBef>
              <a:spcAft>
                <a:spcPts val="0"/>
              </a:spcAft>
              <a:buSzPts val="1200"/>
              <a:buNone/>
              <a:defRPr sz="1200"/>
            </a:lvl6pPr>
            <a:lvl7pPr lvl="6" algn="l">
              <a:lnSpc>
                <a:spcPct val="80000"/>
              </a:lnSpc>
              <a:spcBef>
                <a:spcPts val="0"/>
              </a:spcBef>
              <a:spcAft>
                <a:spcPts val="0"/>
              </a:spcAft>
              <a:buSzPts val="1200"/>
              <a:buNone/>
              <a:defRPr sz="1200"/>
            </a:lvl7pPr>
            <a:lvl8pPr lvl="7" algn="l">
              <a:lnSpc>
                <a:spcPct val="80000"/>
              </a:lnSpc>
              <a:spcBef>
                <a:spcPts val="0"/>
              </a:spcBef>
              <a:spcAft>
                <a:spcPts val="0"/>
              </a:spcAft>
              <a:buSzPts val="1200"/>
              <a:buNone/>
              <a:defRPr sz="1200"/>
            </a:lvl8pPr>
            <a:lvl9pPr lvl="8" algn="l">
              <a:lnSpc>
                <a:spcPct val="80000"/>
              </a:lnSpc>
              <a:spcBef>
                <a:spcPts val="0"/>
              </a:spcBef>
              <a:spcAft>
                <a:spcPts val="0"/>
              </a:spcAft>
              <a:buSzPts val="1200"/>
              <a:buNone/>
              <a:defRPr sz="1200"/>
            </a:lvl9pPr>
          </a:lstStyle>
          <a:p>
            <a:endParaRPr/>
          </a:p>
        </p:txBody>
      </p:sp>
      <p:sp>
        <p:nvSpPr>
          <p:cNvPr id="25" name="Google Shape;25;p4"/>
          <p:cNvSpPr txBox="1">
            <a:spLocks noGrp="1"/>
          </p:cNvSpPr>
          <p:nvPr>
            <p:ph type="subTitle" idx="1"/>
          </p:nvPr>
        </p:nvSpPr>
        <p:spPr>
          <a:xfrm>
            <a:off x="3822200" y="2669950"/>
            <a:ext cx="4830300" cy="844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a:endParaRPr/>
          </a:p>
        </p:txBody>
      </p:sp>
    </p:spTree>
    <p:extLst>
      <p:ext uri="{BB962C8B-B14F-4D97-AF65-F5344CB8AC3E}">
        <p14:creationId xmlns:p14="http://schemas.microsoft.com/office/powerpoint/2010/main" val="2810276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85"/>
        <p:cNvGrpSpPr/>
        <p:nvPr/>
      </p:nvGrpSpPr>
      <p:grpSpPr>
        <a:xfrm>
          <a:off x="0" y="0"/>
          <a:ext cx="0" cy="0"/>
          <a:chOff x="0" y="0"/>
          <a:chExt cx="0" cy="0"/>
        </a:xfrm>
      </p:grpSpPr>
      <p:sp>
        <p:nvSpPr>
          <p:cNvPr id="86" name="Google Shape;86;p15"/>
          <p:cNvSpPr txBox="1">
            <a:spLocks noGrp="1"/>
          </p:cNvSpPr>
          <p:nvPr>
            <p:ph type="ctrTitle"/>
          </p:nvPr>
        </p:nvSpPr>
        <p:spPr>
          <a:xfrm>
            <a:off x="2093850" y="859575"/>
            <a:ext cx="4956300" cy="1719000"/>
          </a:xfrm>
          <a:prstGeom prst="rect">
            <a:avLst/>
          </a:prstGeom>
          <a:noFill/>
          <a:ln>
            <a:noFill/>
          </a:ln>
        </p:spPr>
        <p:txBody>
          <a:bodyPr spcFirstLastPara="1" wrap="square" lIns="0" tIns="0" rIns="0" bIns="0" anchor="ctr" anchorCtr="0">
            <a:noAutofit/>
          </a:bodyPr>
          <a:lstStyle>
            <a:lvl1pPr lvl="0" algn="ctr">
              <a:lnSpc>
                <a:spcPct val="80000"/>
              </a:lnSpc>
              <a:spcBef>
                <a:spcPts val="0"/>
              </a:spcBef>
              <a:spcAft>
                <a:spcPts val="0"/>
              </a:spcAft>
              <a:buSzPts val="5500"/>
              <a:buNone/>
              <a:defRPr sz="5500"/>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a:endParaRPr/>
          </a:p>
        </p:txBody>
      </p:sp>
      <p:sp>
        <p:nvSpPr>
          <p:cNvPr id="87" name="Google Shape;87;p15"/>
          <p:cNvSpPr txBox="1"/>
          <p:nvPr/>
        </p:nvSpPr>
        <p:spPr>
          <a:xfrm>
            <a:off x="761975" y="3423775"/>
            <a:ext cx="3807600" cy="845100"/>
          </a:xfrm>
          <a:prstGeom prst="rect">
            <a:avLst/>
          </a:prstGeom>
          <a:noFill/>
          <a:ln>
            <a:noFill/>
          </a:ln>
        </p:spPr>
        <p:txBody>
          <a:bodyPr spcFirstLastPara="1"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300"/>
              <a:buFont typeface="Arial"/>
              <a:buNone/>
              <a:tabLst/>
              <a:defRPr/>
            </a:pPr>
            <a:endParaRPr kumimoji="0" sz="1300" b="0" i="1" u="none" strike="noStrike" kern="0" cap="none" spc="0" normalizeH="0" baseline="0" noProof="0">
              <a:ln>
                <a:noFill/>
              </a:ln>
              <a:solidFill>
                <a:srgbClr val="FFFFFF"/>
              </a:solidFill>
              <a:effectLst/>
              <a:uLnTx/>
              <a:uFillTx/>
              <a:latin typeface="Source Sans Pro"/>
              <a:ea typeface="Source Sans Pro"/>
              <a:cs typeface="Source Sans Pro"/>
              <a:sym typeface="Source Sans Pro"/>
            </a:endParaRPr>
          </a:p>
        </p:txBody>
      </p:sp>
      <p:pic>
        <p:nvPicPr>
          <p:cNvPr id="88" name="Google Shape;88;p15"/>
          <p:cNvPicPr preferRelativeResize="0"/>
          <p:nvPr/>
        </p:nvPicPr>
        <p:blipFill rotWithShape="1">
          <a:blip r:embed="rId2">
            <a:alphaModFix/>
          </a:blip>
          <a:srcRect/>
          <a:stretch/>
        </p:blipFill>
        <p:spPr>
          <a:xfrm>
            <a:off x="3157188" y="4400095"/>
            <a:ext cx="2829624" cy="332975"/>
          </a:xfrm>
          <a:prstGeom prst="rect">
            <a:avLst/>
          </a:prstGeom>
          <a:noFill/>
          <a:ln>
            <a:noFill/>
          </a:ln>
        </p:spPr>
      </p:pic>
      <p:pic>
        <p:nvPicPr>
          <p:cNvPr id="89" name="Google Shape;89;p15"/>
          <p:cNvPicPr preferRelativeResize="0"/>
          <p:nvPr/>
        </p:nvPicPr>
        <p:blipFill rotWithShape="1">
          <a:blip r:embed="rId3">
            <a:alphaModFix/>
          </a:blip>
          <a:srcRect t="19112"/>
          <a:stretch/>
        </p:blipFill>
        <p:spPr>
          <a:xfrm>
            <a:off x="-1530325" y="3251200"/>
            <a:ext cx="12103050" cy="683575"/>
          </a:xfrm>
          <a:prstGeom prst="rect">
            <a:avLst/>
          </a:prstGeom>
          <a:noFill/>
          <a:ln>
            <a:noFill/>
          </a:ln>
        </p:spPr>
      </p:pic>
      <p:sp>
        <p:nvSpPr>
          <p:cNvPr id="90" name="Google Shape;90;p1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Source Sans Pro"/>
                <a:ea typeface="Source Sans Pro"/>
                <a:cs typeface="Source Sans Pro"/>
                <a:sym typeface="Source Sans Pro"/>
              </a:defRPr>
            </a:lvl9pPr>
          </a:lstStyle>
          <a:p>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fld id="{00000000-1234-1234-1234-123412341234}" type="slidenum">
              <a:rPr kumimoji="0" lang="en" sz="1300" b="0" i="0" u="none" strike="noStrike" kern="0" cap="none" spc="0" normalizeH="0" baseline="0" noProof="0">
                <a:ln>
                  <a:noFill/>
                </a:ln>
                <a:solidFill>
                  <a:srgbClr val="000000"/>
                </a:solidFill>
                <a:effectLst/>
                <a:uLnTx/>
                <a:uFillTx/>
                <a:latin typeface="Source Sans Pro"/>
                <a:ea typeface="Source Sans Pro"/>
                <a:sym typeface="Source Sans Pro"/>
              </a:rPr>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t>‹#›</a:t>
            </a:fld>
            <a:endParaRPr kumimoji="0" sz="1300" b="0" i="0" u="none" strike="noStrike" kern="0" cap="none" spc="0" normalizeH="0" baseline="0" noProof="0">
              <a:ln>
                <a:noFill/>
              </a:ln>
              <a:solidFill>
                <a:srgbClr val="000000"/>
              </a:solidFill>
              <a:effectLst/>
              <a:uLnTx/>
              <a:uFillTx/>
              <a:latin typeface="Source Sans Pro"/>
              <a:ea typeface="Source Sans Pro"/>
              <a:sym typeface="Source Sans Pro"/>
            </a:endParaRPr>
          </a:p>
        </p:txBody>
      </p:sp>
    </p:spTree>
    <p:extLst>
      <p:ext uri="{BB962C8B-B14F-4D97-AF65-F5344CB8AC3E}">
        <p14:creationId xmlns:p14="http://schemas.microsoft.com/office/powerpoint/2010/main" val="3746893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61975" y="0"/>
            <a:ext cx="7623000" cy="8595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chemeClr val="dk1"/>
              </a:buClr>
              <a:buSzPts val="3400"/>
              <a:buFont typeface="Source Sans Pro"/>
              <a:buNone/>
              <a:defRPr sz="3400" b="1" i="0" u="none" strike="noStrike" cap="none">
                <a:solidFill>
                  <a:schemeClr val="dk1"/>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2pPr>
            <a:lvl3pPr marR="0" lvl="2"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3pPr>
            <a:lvl4pPr marR="0" lvl="3"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4pPr>
            <a:lvl5pPr marR="0" lvl="4"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5pPr>
            <a:lvl6pPr marR="0" lvl="5"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6pPr>
            <a:lvl7pPr marR="0" lvl="6"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7pPr>
            <a:lvl8pPr marR="0" lvl="7"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8pPr>
            <a:lvl9pPr marR="0" lvl="8" algn="l" rtl="0">
              <a:lnSpc>
                <a:spcPct val="100000"/>
              </a:lnSpc>
              <a:spcBef>
                <a:spcPts val="0"/>
              </a:spcBef>
              <a:spcAft>
                <a:spcPts val="0"/>
              </a:spcAft>
              <a:buClr>
                <a:schemeClr val="dk1"/>
              </a:buClr>
              <a:buSzPts val="2800"/>
              <a:buFont typeface="Red Hat Display"/>
              <a:buNone/>
              <a:defRPr sz="2800" b="1" i="0" u="none" strike="noStrike" cap="none">
                <a:solidFill>
                  <a:schemeClr val="dk1"/>
                </a:solidFill>
                <a:latin typeface="Red Hat Display"/>
                <a:ea typeface="Red Hat Display"/>
                <a:cs typeface="Red Hat Display"/>
                <a:sym typeface="Red Hat Display"/>
              </a:defRPr>
            </a:lvl9pPr>
          </a:lstStyle>
          <a:p>
            <a:endParaRPr/>
          </a:p>
        </p:txBody>
      </p:sp>
      <p:sp>
        <p:nvSpPr>
          <p:cNvPr id="7" name="Google Shape;7;p1"/>
          <p:cNvSpPr txBox="1">
            <a:spLocks noGrp="1"/>
          </p:cNvSpPr>
          <p:nvPr>
            <p:ph type="body" idx="1"/>
          </p:nvPr>
        </p:nvSpPr>
        <p:spPr>
          <a:xfrm>
            <a:off x="761975" y="1719075"/>
            <a:ext cx="7623000" cy="2578500"/>
          </a:xfrm>
          <a:prstGeom prst="rect">
            <a:avLst/>
          </a:prstGeom>
          <a:noFill/>
          <a:ln>
            <a:noFill/>
          </a:ln>
        </p:spPr>
        <p:txBody>
          <a:bodyPr spcFirstLastPara="1" wrap="square" lIns="0" tIns="0" rIns="0" bIns="0" anchor="t" anchorCtr="0">
            <a:noAutofit/>
          </a:bodyPr>
          <a:lstStyle>
            <a:lvl1pPr marL="457200" marR="0" lvl="0" indent="-381000" algn="l" rtl="0">
              <a:lnSpc>
                <a:spcPct val="115000"/>
              </a:lnSpc>
              <a:spcBef>
                <a:spcPts val="0"/>
              </a:spcBef>
              <a:spcAft>
                <a:spcPts val="0"/>
              </a:spcAft>
              <a:buClr>
                <a:schemeClr val="dk2"/>
              </a:buClr>
              <a:buSzPts val="2400"/>
              <a:buFont typeface="Source Sans Pro"/>
              <a:buChar char="●"/>
              <a:defRPr sz="2400" b="0" i="0" u="none" strike="noStrike" cap="none">
                <a:solidFill>
                  <a:schemeClr val="dk2"/>
                </a:solidFill>
                <a:latin typeface="Source Sans Pro"/>
                <a:ea typeface="Source Sans Pro"/>
                <a:cs typeface="Source Sans Pro"/>
                <a:sym typeface="Source Sans Pro"/>
              </a:defRPr>
            </a:lvl1pPr>
            <a:lvl2pPr marL="914400" marR="0" lvl="1" indent="-342900" algn="l" rtl="0">
              <a:lnSpc>
                <a:spcPct val="115000"/>
              </a:lnSpc>
              <a:spcBef>
                <a:spcPts val="1600"/>
              </a:spcBef>
              <a:spcAft>
                <a:spcPts val="0"/>
              </a:spcAft>
              <a:buClr>
                <a:schemeClr val="dk2"/>
              </a:buClr>
              <a:buSzPts val="1800"/>
              <a:buFont typeface="Source Sans Pro"/>
              <a:buChar char="○"/>
              <a:defRPr sz="1800" b="0" i="0" u="none" strike="noStrike" cap="none">
                <a:solidFill>
                  <a:schemeClr val="dk2"/>
                </a:solidFill>
                <a:latin typeface="Source Sans Pro"/>
                <a:ea typeface="Source Sans Pro"/>
                <a:cs typeface="Source Sans Pro"/>
                <a:sym typeface="Source Sans Pro"/>
              </a:defRPr>
            </a:lvl2pPr>
            <a:lvl3pPr marL="1371600" marR="0" lvl="2" indent="-330200" algn="l" rtl="0">
              <a:lnSpc>
                <a:spcPct val="115000"/>
              </a:lnSpc>
              <a:spcBef>
                <a:spcPts val="1600"/>
              </a:spcBef>
              <a:spcAft>
                <a:spcPts val="0"/>
              </a:spcAft>
              <a:buClr>
                <a:schemeClr val="dk2"/>
              </a:buClr>
              <a:buSzPts val="1600"/>
              <a:buFont typeface="Source Sans Pro"/>
              <a:buChar char="■"/>
              <a:defRPr sz="1600" b="0" i="0" u="none" strike="noStrike" cap="none">
                <a:solidFill>
                  <a:schemeClr val="dk2"/>
                </a:solidFill>
                <a:latin typeface="Source Sans Pro"/>
                <a:ea typeface="Source Sans Pro"/>
                <a:cs typeface="Source Sans Pro"/>
                <a:sym typeface="Source Sans Pro"/>
              </a:defRPr>
            </a:lvl3pPr>
            <a:lvl4pPr marL="1828800" marR="0" lvl="3" indent="-311150" algn="l" rtl="0">
              <a:lnSpc>
                <a:spcPct val="115000"/>
              </a:lnSpc>
              <a:spcBef>
                <a:spcPts val="1600"/>
              </a:spcBef>
              <a:spcAft>
                <a:spcPts val="0"/>
              </a:spcAft>
              <a:buClr>
                <a:schemeClr val="dk2"/>
              </a:buClr>
              <a:buSzPts val="1300"/>
              <a:buFont typeface="Source Sans Pro"/>
              <a:buChar char="●"/>
              <a:defRPr sz="1300" b="0" i="0" u="none" strike="noStrike" cap="none">
                <a:solidFill>
                  <a:schemeClr val="dk2"/>
                </a:solidFill>
                <a:latin typeface="Source Sans Pro"/>
                <a:ea typeface="Source Sans Pro"/>
                <a:cs typeface="Source Sans Pro"/>
                <a:sym typeface="Source Sans Pro"/>
              </a:defRPr>
            </a:lvl4pPr>
            <a:lvl5pPr marL="2286000" marR="0" lvl="4" indent="-292100" algn="l" rtl="0">
              <a:lnSpc>
                <a:spcPct val="115000"/>
              </a:lnSpc>
              <a:spcBef>
                <a:spcPts val="1600"/>
              </a:spcBef>
              <a:spcAft>
                <a:spcPts val="0"/>
              </a:spcAft>
              <a:buClr>
                <a:schemeClr val="dk2"/>
              </a:buClr>
              <a:buSzPts val="1000"/>
              <a:buFont typeface="Source Sans Pro"/>
              <a:buChar char="○"/>
              <a:defRPr sz="1000" b="0" i="0" u="none" strike="noStrike" cap="none">
                <a:solidFill>
                  <a:schemeClr val="dk2"/>
                </a:solidFill>
                <a:latin typeface="Source Sans Pro"/>
                <a:ea typeface="Source Sans Pro"/>
                <a:cs typeface="Source Sans Pro"/>
                <a:sym typeface="Source Sans Pro"/>
              </a:defRPr>
            </a:lvl5pPr>
            <a:lvl6pPr marL="2743200" marR="0" lvl="5" indent="-279400" algn="l" rtl="0">
              <a:lnSpc>
                <a:spcPct val="115000"/>
              </a:lnSpc>
              <a:spcBef>
                <a:spcPts val="1600"/>
              </a:spcBef>
              <a:spcAft>
                <a:spcPts val="0"/>
              </a:spcAft>
              <a:buClr>
                <a:schemeClr val="dk2"/>
              </a:buClr>
              <a:buSzPts val="800"/>
              <a:buFont typeface="Source Sans Pro"/>
              <a:buChar char="■"/>
              <a:defRPr sz="800" b="0" i="0" u="none" strike="noStrike" cap="none">
                <a:solidFill>
                  <a:schemeClr val="dk2"/>
                </a:solidFill>
                <a:latin typeface="Source Sans Pro"/>
                <a:ea typeface="Source Sans Pro"/>
                <a:cs typeface="Source Sans Pro"/>
                <a:sym typeface="Source Sans Pro"/>
              </a:defRPr>
            </a:lvl6pPr>
            <a:lvl7pPr marL="3200400" marR="0" lvl="6" indent="-279400" algn="l" rtl="0">
              <a:lnSpc>
                <a:spcPct val="115000"/>
              </a:lnSpc>
              <a:spcBef>
                <a:spcPts val="1600"/>
              </a:spcBef>
              <a:spcAft>
                <a:spcPts val="0"/>
              </a:spcAft>
              <a:buClr>
                <a:schemeClr val="dk2"/>
              </a:buClr>
              <a:buSzPts val="800"/>
              <a:buFont typeface="Source Sans Pro"/>
              <a:buChar char="●"/>
              <a:defRPr sz="800" b="0" i="0" u="none" strike="noStrike" cap="none">
                <a:solidFill>
                  <a:schemeClr val="dk2"/>
                </a:solidFill>
                <a:latin typeface="Source Sans Pro"/>
                <a:ea typeface="Source Sans Pro"/>
                <a:cs typeface="Source Sans Pro"/>
                <a:sym typeface="Source Sans Pro"/>
              </a:defRPr>
            </a:lvl7pPr>
            <a:lvl8pPr marL="3657600" marR="0" lvl="7" indent="-279400" algn="l" rtl="0">
              <a:lnSpc>
                <a:spcPct val="115000"/>
              </a:lnSpc>
              <a:spcBef>
                <a:spcPts val="1600"/>
              </a:spcBef>
              <a:spcAft>
                <a:spcPts val="0"/>
              </a:spcAft>
              <a:buClr>
                <a:schemeClr val="dk2"/>
              </a:buClr>
              <a:buSzPts val="800"/>
              <a:buFont typeface="Source Sans Pro"/>
              <a:buChar char="○"/>
              <a:defRPr sz="800" b="0" i="0" u="none" strike="noStrike" cap="none">
                <a:solidFill>
                  <a:schemeClr val="dk2"/>
                </a:solidFill>
                <a:latin typeface="Source Sans Pro"/>
                <a:ea typeface="Source Sans Pro"/>
                <a:cs typeface="Source Sans Pro"/>
                <a:sym typeface="Source Sans Pro"/>
              </a:defRPr>
            </a:lvl8pPr>
            <a:lvl9pPr marL="4114800" marR="0" lvl="8" indent="-279400" algn="l" rtl="0">
              <a:lnSpc>
                <a:spcPct val="115000"/>
              </a:lnSpc>
              <a:spcBef>
                <a:spcPts val="1600"/>
              </a:spcBef>
              <a:spcAft>
                <a:spcPts val="1600"/>
              </a:spcAft>
              <a:buClr>
                <a:schemeClr val="dk2"/>
              </a:buClr>
              <a:buSzPts val="800"/>
              <a:buFont typeface="Source Sans Pro"/>
              <a:buChar char="■"/>
              <a:defRPr sz="800" b="0" i="0" u="none" strike="noStrike" cap="none">
                <a:solidFill>
                  <a:schemeClr val="dk2"/>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7619997" y="4297674"/>
            <a:ext cx="765000" cy="859500"/>
          </a:xfrm>
          <a:prstGeom prst="rect">
            <a:avLst/>
          </a:prstGeom>
          <a:noFill/>
          <a:ln>
            <a:noFill/>
          </a:ln>
        </p:spPr>
        <p:txBody>
          <a:bodyPr spcFirstLastPara="1" wrap="square" lIns="0" tIns="0" rIns="0" bIns="0"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62" r:id="rId3"/>
    <p:sldLayoutId id="2147483663" r:id="rId4"/>
    <p:sldLayoutId id="2147483664" r:id="rId5"/>
    <p:sldLayoutId id="2147483665" r:id="rId6"/>
    <p:sldLayoutId id="2147483666" r:id="rId7"/>
    <p:sldLayoutId id="2147483668" r:id="rId8"/>
    <p:sldLayoutId id="2147483669" r:id="rId9"/>
  </p:sldLayoutIdLst>
  <mc:AlternateContent xmlns:mc="http://schemas.openxmlformats.org/markup-compatibility/2006" xmlns:p14="http://schemas.microsoft.com/office/powerpoint/2010/main">
    <mc:Choice Requires="p14">
      <p:transition spd="slow" p14:dur="1100">
        <p:push dir="r"/>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EA4335"/>
          </p15:clr>
        </p15:guide>
        <p15:guide id="2" pos="960">
          <p15:clr>
            <a:srgbClr val="EA4335"/>
          </p15:clr>
        </p15:guide>
        <p15:guide id="3" pos="1920">
          <p15:clr>
            <a:srgbClr val="EA4335"/>
          </p15:clr>
        </p15:guide>
        <p15:guide id="4" pos="3840">
          <p15:clr>
            <a:srgbClr val="EA4335"/>
          </p15:clr>
        </p15:guide>
        <p15:guide id="5" pos="4800">
          <p15:clr>
            <a:srgbClr val="EA4335"/>
          </p15:clr>
        </p15:guide>
        <p15:guide id="6" orient="horz" pos="541">
          <p15:clr>
            <a:srgbClr val="EA4335"/>
          </p15:clr>
        </p15:guide>
        <p15:guide id="7" orient="horz" pos="1083">
          <p15:clr>
            <a:srgbClr val="EA4335"/>
          </p15:clr>
        </p15:guide>
        <p15:guide id="8" orient="horz" pos="1624">
          <p15:clr>
            <a:srgbClr val="EA4335"/>
          </p15:clr>
        </p15:guide>
        <p15:guide id="9" orient="horz" pos="2166">
          <p15:clr>
            <a:srgbClr val="EA4335"/>
          </p15:clr>
        </p15:guide>
        <p15:guide id="10" orient="horz" pos="2707">
          <p15:clr>
            <a:srgbClr val="EA4335"/>
          </p15:clr>
        </p15:guide>
        <p15:guide id="11" pos="480">
          <p15:clr>
            <a:srgbClr val="EA4335"/>
          </p15:clr>
        </p15:guide>
        <p15:guide id="12" pos="1440">
          <p15:clr>
            <a:srgbClr val="EA4335"/>
          </p15:clr>
        </p15:guide>
        <p15:guide id="13" pos="2408">
          <p15:clr>
            <a:srgbClr val="EA4335"/>
          </p15:clr>
        </p15:guide>
        <p15:guide id="14" pos="4320">
          <p15:clr>
            <a:srgbClr val="EA4335"/>
          </p15:clr>
        </p15:guide>
        <p15:guide id="15" pos="3358">
          <p15:clr>
            <a:srgbClr val="EA4335"/>
          </p15:clr>
        </p15:guide>
        <p15:guide id="16" pos="5282">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ctrTitle"/>
          </p:nvPr>
        </p:nvSpPr>
        <p:spPr>
          <a:xfrm>
            <a:off x="413075" y="316570"/>
            <a:ext cx="5682900" cy="2240400"/>
          </a:xfrm>
          <a:prstGeom prst="rect">
            <a:avLst/>
          </a:prstGeom>
          <a:noFill/>
          <a:ln>
            <a:noFill/>
          </a:ln>
        </p:spPr>
        <p:txBody>
          <a:bodyPr spcFirstLastPara="1" wrap="square" lIns="0" tIns="0" rIns="0" bIns="0" anchor="b" anchorCtr="0">
            <a:noAutofit/>
          </a:bodyPr>
          <a:lstStyle/>
          <a:p>
            <a:pPr marL="0" lvl="0" indent="0" algn="l" rtl="0">
              <a:lnSpc>
                <a:spcPct val="80000"/>
              </a:lnSpc>
              <a:spcBef>
                <a:spcPts val="0"/>
              </a:spcBef>
              <a:spcAft>
                <a:spcPts val="0"/>
              </a:spcAft>
              <a:buSzPts val="5500"/>
              <a:buNone/>
            </a:pPr>
            <a:r>
              <a:rPr lang="en" dirty="0">
                <a:solidFill>
                  <a:srgbClr val="282828"/>
                </a:solidFill>
              </a:rPr>
              <a:t>Software Training Session- Week 2</a:t>
            </a:r>
            <a:endParaRPr dirty="0">
              <a:solidFill>
                <a:srgbClr val="282828"/>
              </a:solidFill>
            </a:endParaRPr>
          </a:p>
        </p:txBody>
      </p:sp>
      <p:sp>
        <p:nvSpPr>
          <p:cNvPr id="123" name="Google Shape;123;p21"/>
          <p:cNvSpPr txBox="1">
            <a:spLocks noGrp="1"/>
          </p:cNvSpPr>
          <p:nvPr>
            <p:ph type="subTitle" idx="2"/>
          </p:nvPr>
        </p:nvSpPr>
        <p:spPr>
          <a:xfrm>
            <a:off x="447725" y="2788245"/>
            <a:ext cx="5983555" cy="9924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800"/>
              <a:buNone/>
            </a:pPr>
            <a:r>
              <a:rPr lang="en" dirty="0"/>
              <a:t>Workspace,Packages,Nodes, Topics and Messages</a:t>
            </a:r>
            <a:endParaRPr dirty="0"/>
          </a:p>
        </p:txBody>
      </p:sp>
      <p:sp>
        <p:nvSpPr>
          <p:cNvPr id="124" name="Google Shape;124;p21"/>
          <p:cNvSpPr txBox="1">
            <a:spLocks noGrp="1"/>
          </p:cNvSpPr>
          <p:nvPr>
            <p:ph type="sldNum" idx="4294967295"/>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9" name="Google Shape;149;p25"/>
          <p:cNvSpPr txBox="1">
            <a:spLocks noGrp="1"/>
          </p:cNvSpPr>
          <p:nvPr>
            <p:ph type="sldNum" idx="12"/>
          </p:nvPr>
        </p:nvSpPr>
        <p:spPr>
          <a:xfrm>
            <a:off x="7805634" y="44789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
              <a:t>10</a:t>
            </a:fld>
            <a:endParaRPr/>
          </a:p>
        </p:txBody>
      </p:sp>
      <p:sp>
        <p:nvSpPr>
          <p:cNvPr id="2" name="TextBox 1">
            <a:extLst>
              <a:ext uri="{FF2B5EF4-FFF2-40B4-BE49-F238E27FC236}">
                <a16:creationId xmlns:a16="http://schemas.microsoft.com/office/drawing/2014/main" id="{0C43A1D2-A438-A57E-9FC8-E223C186D99D}"/>
              </a:ext>
            </a:extLst>
          </p:cNvPr>
          <p:cNvSpPr txBox="1"/>
          <p:nvPr/>
        </p:nvSpPr>
        <p:spPr>
          <a:xfrm>
            <a:off x="704326" y="270949"/>
            <a:ext cx="7979889" cy="4247317"/>
          </a:xfrm>
          <a:prstGeom prst="rect">
            <a:avLst/>
          </a:prstGeom>
          <a:noFill/>
        </p:spPr>
        <p:txBody>
          <a:bodyPr wrap="square" rtlCol="0">
            <a:spAutoFit/>
          </a:bodyPr>
          <a:lstStyle/>
          <a:p>
            <a:pPr marL="285750" indent="-285750">
              <a:buFont typeface="Arial" panose="020B0604020202020204" pitchFamily="34" charset="0"/>
              <a:buChar char="•"/>
            </a:pPr>
            <a:r>
              <a:rPr lang="en-US" sz="2400" b="1" i="0" dirty="0">
                <a:effectLst/>
                <a:latin typeface="+mn-lt"/>
              </a:rPr>
              <a:t>Data Types:</a:t>
            </a:r>
          </a:p>
          <a:p>
            <a:r>
              <a:rPr lang="en-US" sz="1800" b="0" i="0" dirty="0">
                <a:solidFill>
                  <a:srgbClr val="374151"/>
                </a:solidFill>
                <a:effectLst/>
                <a:latin typeface="+mn-lt"/>
              </a:rPr>
              <a:t>Topics can transmit various data types, including sensor measurements, control commands, status updates, and more. </a:t>
            </a:r>
            <a:endParaRPr lang="en-US" sz="1800" b="1" i="0" dirty="0">
              <a:effectLst/>
              <a:latin typeface="+mn-lt"/>
            </a:endParaRPr>
          </a:p>
          <a:p>
            <a:pPr marL="285750" indent="-285750">
              <a:buFont typeface="Arial" panose="020B0604020202020204" pitchFamily="34" charset="0"/>
              <a:buChar char="•"/>
            </a:pPr>
            <a:r>
              <a:rPr lang="en-US" sz="2400" b="1" i="0" dirty="0">
                <a:effectLst/>
                <a:latin typeface="+mn-lt"/>
              </a:rPr>
              <a:t>Decoupling and Flexibility:</a:t>
            </a:r>
            <a:r>
              <a:rPr lang="en-US" sz="2400" b="0" i="0" dirty="0">
                <a:solidFill>
                  <a:srgbClr val="374151"/>
                </a:solidFill>
                <a:effectLst/>
                <a:latin typeface="+mn-lt"/>
              </a:rPr>
              <a:t> </a:t>
            </a:r>
          </a:p>
          <a:p>
            <a:r>
              <a:rPr lang="en-US" sz="1800" b="0" i="0" dirty="0">
                <a:solidFill>
                  <a:srgbClr val="374151"/>
                </a:solidFill>
                <a:effectLst/>
                <a:latin typeface="+mn-lt"/>
              </a:rPr>
              <a:t>Topics provide decoupling between nodes, enhancing system flexibility. Nodes can be added, removed, or replaced without affecting the overall system's functionality as long as they adhere to the defined topics and message types.</a:t>
            </a:r>
          </a:p>
          <a:p>
            <a:pPr marL="285750" indent="-285750">
              <a:buFont typeface="Arial" panose="020B0604020202020204" pitchFamily="34" charset="0"/>
              <a:buChar char="•"/>
            </a:pPr>
            <a:r>
              <a:rPr lang="en-US" sz="2400" b="1" i="0" dirty="0">
                <a:effectLst/>
                <a:latin typeface="+mn-lt"/>
              </a:rPr>
              <a:t>Publish-Subscribe Model:</a:t>
            </a:r>
          </a:p>
          <a:p>
            <a:r>
              <a:rPr lang="en-US" sz="1800" b="0" i="0" dirty="0">
                <a:solidFill>
                  <a:srgbClr val="374151"/>
                </a:solidFill>
                <a:effectLst/>
                <a:latin typeface="+mn-lt"/>
              </a:rPr>
              <a:t>Topics follow the publish-subscribe model, where nodes don't need to know about each other explicitly. Instead, nodes publish data to a named topic, and any node that subscribes to that topic will receive the data.</a:t>
            </a:r>
            <a:br>
              <a:rPr lang="en-US" sz="1800" dirty="0">
                <a:latin typeface="+mn-lt"/>
              </a:rPr>
            </a:br>
            <a:endParaRPr lang="en-US" sz="1800" b="0" i="0" dirty="0">
              <a:solidFill>
                <a:srgbClr val="374151"/>
              </a:solidFill>
              <a:effectLst/>
              <a:latin typeface="+mn-lt"/>
            </a:endParaRPr>
          </a:p>
          <a:p>
            <a:pPr marL="285750" indent="-285750">
              <a:buFont typeface="Arial" panose="020B0604020202020204" pitchFamily="34" charset="0"/>
              <a:buChar char="•"/>
            </a:pPr>
            <a:endParaRPr lang="en-US" sz="1800" b="1" i="0" dirty="0">
              <a:solidFill>
                <a:srgbClr val="404040"/>
              </a:solidFill>
              <a:effectLst/>
              <a:latin typeface="+mn-lt"/>
            </a:endParaRPr>
          </a:p>
        </p:txBody>
      </p:sp>
    </p:spTree>
    <p:extLst>
      <p:ext uri="{BB962C8B-B14F-4D97-AF65-F5344CB8AC3E}">
        <p14:creationId xmlns:p14="http://schemas.microsoft.com/office/powerpoint/2010/main" val="221604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a:spLocks noGrp="1"/>
          </p:cNvSpPr>
          <p:nvPr>
            <p:ph type="ctrTitle"/>
          </p:nvPr>
        </p:nvSpPr>
        <p:spPr>
          <a:xfrm>
            <a:off x="4458304" y="1895061"/>
            <a:ext cx="2035261" cy="818218"/>
          </a:xfrm>
          <a:prstGeom prst="rect">
            <a:avLst/>
          </a:prstGeom>
          <a:noFill/>
          <a:ln>
            <a:noFill/>
          </a:ln>
        </p:spPr>
        <p:txBody>
          <a:bodyPr spcFirstLastPara="1" wrap="square" lIns="0" tIns="0" rIns="0" bIns="0" anchor="b" anchorCtr="0">
            <a:noAutofit/>
          </a:bodyPr>
          <a:lstStyle/>
          <a:p>
            <a:pPr marL="0" lvl="0" indent="0" algn="l" rtl="0">
              <a:lnSpc>
                <a:spcPct val="80000"/>
              </a:lnSpc>
              <a:spcBef>
                <a:spcPts val="0"/>
              </a:spcBef>
              <a:spcAft>
                <a:spcPts val="0"/>
              </a:spcAft>
              <a:buSzPts val="700"/>
              <a:buNone/>
            </a:pPr>
            <a:r>
              <a:rPr lang="en" dirty="0">
                <a:solidFill>
                  <a:srgbClr val="282828"/>
                </a:solidFill>
              </a:rPr>
              <a:t>DEMO</a:t>
            </a:r>
            <a:endParaRPr dirty="0">
              <a:solidFill>
                <a:srgbClr val="282828"/>
              </a:solidFill>
            </a:endParaRPr>
          </a:p>
        </p:txBody>
      </p:sp>
    </p:spTree>
    <p:extLst>
      <p:ext uri="{BB962C8B-B14F-4D97-AF65-F5344CB8AC3E}">
        <p14:creationId xmlns:p14="http://schemas.microsoft.com/office/powerpoint/2010/main" val="1136150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5"/>
          <p:cNvSpPr txBox="1">
            <a:spLocks noGrp="1"/>
          </p:cNvSpPr>
          <p:nvPr>
            <p:ph type="title"/>
          </p:nvPr>
        </p:nvSpPr>
        <p:spPr>
          <a:xfrm>
            <a:off x="3401568" y="308692"/>
            <a:ext cx="2246197" cy="626100"/>
          </a:xfrm>
          <a:prstGeom prst="rect">
            <a:avLst/>
          </a:prstGeom>
          <a:noFill/>
          <a:ln>
            <a:noFill/>
          </a:ln>
        </p:spPr>
        <p:txBody>
          <a:bodyPr spcFirstLastPara="1" wrap="square" lIns="0" tIns="0" rIns="0" bIns="0" anchor="ctr" anchorCtr="0">
            <a:noAutofit/>
          </a:bodyPr>
          <a:lstStyle/>
          <a:p>
            <a:r>
              <a:rPr lang="en-US" b="1" i="0" dirty="0">
                <a:effectLst/>
                <a:latin typeface="+mj-lt"/>
              </a:rPr>
              <a:t>Messages</a:t>
            </a:r>
            <a:endParaRPr lang="en-US" b="1" i="0" dirty="0">
              <a:solidFill>
                <a:srgbClr val="000000"/>
              </a:solidFill>
              <a:effectLst/>
              <a:latin typeface="+mj-lt"/>
            </a:endParaRPr>
          </a:p>
        </p:txBody>
      </p:sp>
      <p:sp>
        <p:nvSpPr>
          <p:cNvPr id="149" name="Google Shape;149;p25"/>
          <p:cNvSpPr txBox="1">
            <a:spLocks noGrp="1"/>
          </p:cNvSpPr>
          <p:nvPr>
            <p:ph type="sldNum" idx="12"/>
          </p:nvPr>
        </p:nvSpPr>
        <p:spPr>
          <a:xfrm>
            <a:off x="7805634" y="44789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
              <a:t>12</a:t>
            </a:fld>
            <a:endParaRPr/>
          </a:p>
        </p:txBody>
      </p:sp>
      <p:sp>
        <p:nvSpPr>
          <p:cNvPr id="2" name="TextBox 1">
            <a:extLst>
              <a:ext uri="{FF2B5EF4-FFF2-40B4-BE49-F238E27FC236}">
                <a16:creationId xmlns:a16="http://schemas.microsoft.com/office/drawing/2014/main" id="{0C43A1D2-A438-A57E-9FC8-E223C186D99D}"/>
              </a:ext>
            </a:extLst>
          </p:cNvPr>
          <p:cNvSpPr txBox="1"/>
          <p:nvPr/>
        </p:nvSpPr>
        <p:spPr>
          <a:xfrm>
            <a:off x="525031" y="934792"/>
            <a:ext cx="7979889" cy="738664"/>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374151"/>
                </a:solidFill>
                <a:effectLst/>
                <a:latin typeface="+mn-lt"/>
              </a:rPr>
              <a:t>Messages specify the type and structure of data being transmitted over topics. They ensure that nodes can understand and interpret the data correctly, promoting interoperability in heterogeneous robotic systems.</a:t>
            </a:r>
            <a:endParaRPr lang="en-US" b="1" i="0" dirty="0">
              <a:solidFill>
                <a:srgbClr val="404040"/>
              </a:solidFill>
              <a:effectLst/>
              <a:latin typeface="+mn-lt"/>
            </a:endParaRPr>
          </a:p>
        </p:txBody>
      </p:sp>
      <p:pic>
        <p:nvPicPr>
          <p:cNvPr id="4" name="Picture 3" descr="A diagram of a message&#10;&#10;Description automatically generated">
            <a:extLst>
              <a:ext uri="{FF2B5EF4-FFF2-40B4-BE49-F238E27FC236}">
                <a16:creationId xmlns:a16="http://schemas.microsoft.com/office/drawing/2014/main" id="{FADFF63A-2BD0-006E-88E0-6676EF9AFDE9}"/>
              </a:ext>
            </a:extLst>
          </p:cNvPr>
          <p:cNvPicPr>
            <a:picLocks noChangeAspect="1"/>
          </p:cNvPicPr>
          <p:nvPr/>
        </p:nvPicPr>
        <p:blipFill>
          <a:blip r:embed="rId3"/>
          <a:stretch>
            <a:fillRect/>
          </a:stretch>
        </p:blipFill>
        <p:spPr>
          <a:xfrm>
            <a:off x="1870387" y="1843271"/>
            <a:ext cx="5289176" cy="2465865"/>
          </a:xfrm>
          <a:prstGeom prst="rect">
            <a:avLst/>
          </a:prstGeom>
        </p:spPr>
      </p:pic>
    </p:spTree>
    <p:extLst>
      <p:ext uri="{BB962C8B-B14F-4D97-AF65-F5344CB8AC3E}">
        <p14:creationId xmlns:p14="http://schemas.microsoft.com/office/powerpoint/2010/main" val="3949108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a:spLocks noGrp="1"/>
          </p:cNvSpPr>
          <p:nvPr>
            <p:ph type="ctrTitle"/>
          </p:nvPr>
        </p:nvSpPr>
        <p:spPr>
          <a:xfrm>
            <a:off x="4458304" y="1895061"/>
            <a:ext cx="2035261" cy="818218"/>
          </a:xfrm>
          <a:prstGeom prst="rect">
            <a:avLst/>
          </a:prstGeom>
          <a:noFill/>
          <a:ln>
            <a:noFill/>
          </a:ln>
        </p:spPr>
        <p:txBody>
          <a:bodyPr spcFirstLastPara="1" wrap="square" lIns="0" tIns="0" rIns="0" bIns="0" anchor="b" anchorCtr="0">
            <a:noAutofit/>
          </a:bodyPr>
          <a:lstStyle/>
          <a:p>
            <a:pPr marL="0" lvl="0" indent="0" algn="l" rtl="0">
              <a:lnSpc>
                <a:spcPct val="80000"/>
              </a:lnSpc>
              <a:spcBef>
                <a:spcPts val="0"/>
              </a:spcBef>
              <a:spcAft>
                <a:spcPts val="0"/>
              </a:spcAft>
              <a:buSzPts val="700"/>
              <a:buNone/>
            </a:pPr>
            <a:r>
              <a:rPr lang="en" dirty="0">
                <a:solidFill>
                  <a:srgbClr val="282828"/>
                </a:solidFill>
              </a:rPr>
              <a:t>DEMO</a:t>
            </a:r>
            <a:endParaRPr dirty="0">
              <a:solidFill>
                <a:srgbClr val="282828"/>
              </a:solidFill>
            </a:endParaRPr>
          </a:p>
        </p:txBody>
      </p:sp>
    </p:spTree>
    <p:extLst>
      <p:ext uri="{BB962C8B-B14F-4D97-AF65-F5344CB8AC3E}">
        <p14:creationId xmlns:p14="http://schemas.microsoft.com/office/powerpoint/2010/main" val="1178838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869A6-BDEA-F825-532B-6E79F5C49C69}"/>
              </a:ext>
            </a:extLst>
          </p:cNvPr>
          <p:cNvSpPr>
            <a:spLocks noGrp="1"/>
          </p:cNvSpPr>
          <p:nvPr>
            <p:ph type="ctrTitle"/>
          </p:nvPr>
        </p:nvSpPr>
        <p:spPr>
          <a:xfrm>
            <a:off x="468530" y="110836"/>
            <a:ext cx="8362604" cy="2035477"/>
          </a:xfrm>
        </p:spPr>
        <p:txBody>
          <a:bodyPr/>
          <a:lstStyle/>
          <a:p>
            <a:r>
              <a:rPr lang="en-US" dirty="0"/>
              <a:t>ENPM 662: Introduction to Robot Modelling</a:t>
            </a:r>
          </a:p>
        </p:txBody>
      </p:sp>
      <p:sp>
        <p:nvSpPr>
          <p:cNvPr id="3" name="Slide Number Placeholder 2">
            <a:extLst>
              <a:ext uri="{FF2B5EF4-FFF2-40B4-BE49-F238E27FC236}">
                <a16:creationId xmlns:a16="http://schemas.microsoft.com/office/drawing/2014/main" id="{DAE68C0A-FD20-49D9-85FC-B7FDCA3B3C29}"/>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fld id="{00000000-1234-1234-1234-123412341234}" type="slidenum">
              <a:rPr kumimoji="0" lang="en" sz="1300" b="0" i="0" u="none" strike="noStrike" kern="0" cap="none" spc="0" normalizeH="0" baseline="0" noProof="0" smtClean="0">
                <a:ln>
                  <a:noFill/>
                </a:ln>
                <a:solidFill>
                  <a:srgbClr val="000000"/>
                </a:solidFill>
                <a:effectLst/>
                <a:uLnTx/>
                <a:uFillTx/>
                <a:latin typeface="Source Sans Pro"/>
                <a:ea typeface="Source Sans Pro"/>
                <a:sym typeface="Source Sans Pro"/>
              </a:rPr>
              <a:pPr marL="0" marR="0" lvl="0" indent="0" algn="r" defTabSz="914400" rtl="0" eaLnBrk="1" fontAlgn="auto" latinLnBrk="0" hangingPunct="1">
                <a:lnSpc>
                  <a:spcPct val="100000"/>
                </a:lnSpc>
                <a:spcBef>
                  <a:spcPts val="0"/>
                </a:spcBef>
                <a:spcAft>
                  <a:spcPts val="0"/>
                </a:spcAft>
                <a:buClr>
                  <a:srgbClr val="000000"/>
                </a:buClr>
                <a:buSzPts val="1300"/>
                <a:buFont typeface="Arial"/>
                <a:buNone/>
                <a:tabLst/>
                <a:defRPr/>
              </a:pPr>
              <a:t>14</a:t>
            </a:fld>
            <a:endParaRPr kumimoji="0" lang="en" sz="1300" b="0" i="0" u="none" strike="noStrike" kern="0" cap="none" spc="0" normalizeH="0" baseline="0" noProof="0">
              <a:ln>
                <a:noFill/>
              </a:ln>
              <a:solidFill>
                <a:srgbClr val="000000"/>
              </a:solidFill>
              <a:effectLst/>
              <a:uLnTx/>
              <a:uFillTx/>
              <a:latin typeface="Source Sans Pro"/>
              <a:ea typeface="Source Sans Pro"/>
              <a:sym typeface="Source Sans Pro"/>
            </a:endParaRPr>
          </a:p>
        </p:txBody>
      </p:sp>
      <p:sp>
        <p:nvSpPr>
          <p:cNvPr id="4" name="TextBox 3">
            <a:extLst>
              <a:ext uri="{FF2B5EF4-FFF2-40B4-BE49-F238E27FC236}">
                <a16:creationId xmlns:a16="http://schemas.microsoft.com/office/drawing/2014/main" id="{4292AA97-0E13-A9D4-41ED-E3E72318696C}"/>
              </a:ext>
            </a:extLst>
          </p:cNvPr>
          <p:cNvSpPr txBox="1"/>
          <p:nvPr/>
        </p:nvSpPr>
        <p:spPr>
          <a:xfrm>
            <a:off x="2764100" y="1822355"/>
            <a:ext cx="3615799" cy="1077218"/>
          </a:xfrm>
          <a:prstGeom prst="rect">
            <a:avLst/>
          </a:prstGeom>
          <a:noFill/>
        </p:spPr>
        <p:txBody>
          <a:bodyPr wrap="square" rtlCol="0">
            <a:spAutoFit/>
          </a:bodyPr>
          <a:lstStyle/>
          <a:p>
            <a:pPr algn="ctr"/>
            <a:r>
              <a:rPr lang="en-US" sz="3600" dirty="0">
                <a:latin typeface="Aptos Black" panose="020F0502020204030204" pitchFamily="34" charset="0"/>
              </a:rPr>
              <a:t>Thankyou</a:t>
            </a:r>
          </a:p>
          <a:p>
            <a:pPr algn="ctr"/>
            <a:r>
              <a:rPr lang="en-US" dirty="0"/>
              <a:t>Presentation By Shantanu Parab</a:t>
            </a:r>
          </a:p>
          <a:p>
            <a:pPr algn="ctr"/>
            <a:r>
              <a:rPr lang="en-US" dirty="0"/>
              <a:t>sparab@umd.edu</a:t>
            </a:r>
          </a:p>
        </p:txBody>
      </p:sp>
    </p:spTree>
    <p:extLst>
      <p:ext uri="{BB962C8B-B14F-4D97-AF65-F5344CB8AC3E}">
        <p14:creationId xmlns:p14="http://schemas.microsoft.com/office/powerpoint/2010/main" val="4059964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E1022-9C0E-EFF7-9A13-96A05F661586}"/>
              </a:ext>
            </a:extLst>
          </p:cNvPr>
          <p:cNvSpPr>
            <a:spLocks noGrp="1"/>
          </p:cNvSpPr>
          <p:nvPr>
            <p:ph type="title"/>
          </p:nvPr>
        </p:nvSpPr>
        <p:spPr/>
        <p:txBody>
          <a:bodyPr/>
          <a:lstStyle/>
          <a:p>
            <a:r>
              <a:rPr lang="en-US" dirty="0"/>
              <a:t>Workspace</a:t>
            </a:r>
          </a:p>
        </p:txBody>
      </p:sp>
      <p:sp>
        <p:nvSpPr>
          <p:cNvPr id="3" name="Text Placeholder 2">
            <a:extLst>
              <a:ext uri="{FF2B5EF4-FFF2-40B4-BE49-F238E27FC236}">
                <a16:creationId xmlns:a16="http://schemas.microsoft.com/office/drawing/2014/main" id="{0201AF8F-D256-43DF-79DA-477D435268A5}"/>
              </a:ext>
            </a:extLst>
          </p:cNvPr>
          <p:cNvSpPr>
            <a:spLocks noGrp="1"/>
          </p:cNvSpPr>
          <p:nvPr>
            <p:ph type="body" idx="1"/>
          </p:nvPr>
        </p:nvSpPr>
        <p:spPr>
          <a:xfrm>
            <a:off x="638675" y="1089250"/>
            <a:ext cx="8137772" cy="3114900"/>
          </a:xfrm>
        </p:spPr>
        <p:txBody>
          <a:bodyPr/>
          <a:lstStyle/>
          <a:p>
            <a:r>
              <a:rPr lang="en-US" sz="1800" b="1" dirty="0">
                <a:latin typeface="+mn-lt"/>
              </a:rPr>
              <a:t> </a:t>
            </a:r>
            <a:r>
              <a:rPr lang="en-US" sz="1800" b="0" i="0" dirty="0">
                <a:solidFill>
                  <a:srgbClr val="374151"/>
                </a:solidFill>
                <a:effectLst/>
                <a:latin typeface="+mn-lt"/>
              </a:rPr>
              <a:t>In ROS 2, a workspace is a directory where you organize your robotics projects. It serves as the root directory for building, compiling, and running your robot-related software.</a:t>
            </a:r>
          </a:p>
          <a:p>
            <a:r>
              <a:rPr lang="en-US" sz="1800" b="0" i="0" dirty="0">
                <a:solidFill>
                  <a:srgbClr val="374151"/>
                </a:solidFill>
                <a:effectLst/>
                <a:latin typeface="+mn-lt"/>
              </a:rPr>
              <a:t>Workspaces are essential for maintaining a structured codebase, enabling efficient code reuse, and simplifying the build process.</a:t>
            </a:r>
          </a:p>
          <a:p>
            <a:r>
              <a:rPr lang="en-US" sz="1800" b="0" i="0" dirty="0">
                <a:solidFill>
                  <a:srgbClr val="374151"/>
                </a:solidFill>
                <a:effectLst/>
                <a:latin typeface="+mn-lt"/>
              </a:rPr>
              <a:t>ROS 2 primarily uses </a:t>
            </a:r>
            <a:r>
              <a:rPr lang="en-US" sz="1800" b="0" i="0" dirty="0" err="1">
                <a:solidFill>
                  <a:srgbClr val="374151"/>
                </a:solidFill>
                <a:effectLst/>
                <a:latin typeface="+mn-lt"/>
              </a:rPr>
              <a:t>colcon</a:t>
            </a:r>
            <a:r>
              <a:rPr lang="en-US" sz="1800" b="0" i="0" dirty="0">
                <a:solidFill>
                  <a:srgbClr val="374151"/>
                </a:solidFill>
                <a:effectLst/>
                <a:latin typeface="+mn-lt"/>
              </a:rPr>
              <a:t> (</a:t>
            </a:r>
            <a:r>
              <a:rPr lang="en-US" sz="1800" b="0" i="0" dirty="0" err="1">
                <a:solidFill>
                  <a:srgbClr val="374151"/>
                </a:solidFill>
                <a:effectLst/>
                <a:latin typeface="+mn-lt"/>
              </a:rPr>
              <a:t>CMake</a:t>
            </a:r>
            <a:r>
              <a:rPr lang="en-US" sz="1800" b="0" i="0" dirty="0">
                <a:solidFill>
                  <a:srgbClr val="374151"/>
                </a:solidFill>
                <a:effectLst/>
                <a:latin typeface="+mn-lt"/>
              </a:rPr>
              <a:t>-based build tool) for managing workspaces, compiling packages, and handling dependencies.</a:t>
            </a:r>
          </a:p>
          <a:p>
            <a:r>
              <a:rPr lang="en-US" sz="1800" b="0" i="0" dirty="0">
                <a:solidFill>
                  <a:srgbClr val="374151"/>
                </a:solidFill>
                <a:effectLst/>
                <a:latin typeface="+mn-lt"/>
              </a:rPr>
              <a:t>It's important to source your workspace setup file in each terminal session to make your ROS 2 packages accessible.</a:t>
            </a:r>
          </a:p>
          <a:p>
            <a:endParaRPr lang="en-US" sz="1800" dirty="0"/>
          </a:p>
        </p:txBody>
      </p:sp>
      <p:sp>
        <p:nvSpPr>
          <p:cNvPr id="4" name="Slide Number Placeholder 3">
            <a:extLst>
              <a:ext uri="{FF2B5EF4-FFF2-40B4-BE49-F238E27FC236}">
                <a16:creationId xmlns:a16="http://schemas.microsoft.com/office/drawing/2014/main" id="{6140DFF2-7E14-AC57-C589-B514555616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a:p>
            <a:pPr marL="0" lvl="0" indent="0" algn="r" rtl="0">
              <a:spcBef>
                <a:spcPts val="0"/>
              </a:spcBef>
              <a:spcAft>
                <a:spcPts val="0"/>
              </a:spcAft>
              <a:buSzPts val="1300"/>
              <a:buNone/>
            </a:pPr>
            <a:endParaRPr lang="en" sz="1300" b="0"/>
          </a:p>
        </p:txBody>
      </p:sp>
      <p:sp>
        <p:nvSpPr>
          <p:cNvPr id="5" name="Subtitle 4">
            <a:extLst>
              <a:ext uri="{FF2B5EF4-FFF2-40B4-BE49-F238E27FC236}">
                <a16:creationId xmlns:a16="http://schemas.microsoft.com/office/drawing/2014/main" id="{ACFBCCE2-DE9E-3045-1463-14D61F01C1E7}"/>
              </a:ext>
            </a:extLst>
          </p:cNvPr>
          <p:cNvSpPr>
            <a:spLocks noGrp="1"/>
          </p:cNvSpPr>
          <p:nvPr>
            <p:ph type="subTitle" idx="2"/>
          </p:nvPr>
        </p:nvSpPr>
        <p:spPr/>
        <p:txBody>
          <a:bodyPr/>
          <a:lstStyle/>
          <a:p>
            <a:endParaRPr lang="en-US" dirty="0"/>
          </a:p>
        </p:txBody>
      </p:sp>
    </p:spTree>
    <p:extLst>
      <p:ext uri="{BB962C8B-B14F-4D97-AF65-F5344CB8AC3E}">
        <p14:creationId xmlns:p14="http://schemas.microsoft.com/office/powerpoint/2010/main" val="802128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a:spLocks noGrp="1"/>
          </p:cNvSpPr>
          <p:nvPr>
            <p:ph type="ctrTitle"/>
          </p:nvPr>
        </p:nvSpPr>
        <p:spPr>
          <a:xfrm>
            <a:off x="4458304" y="1895061"/>
            <a:ext cx="2035261" cy="818218"/>
          </a:xfrm>
          <a:prstGeom prst="rect">
            <a:avLst/>
          </a:prstGeom>
          <a:noFill/>
          <a:ln>
            <a:noFill/>
          </a:ln>
        </p:spPr>
        <p:txBody>
          <a:bodyPr spcFirstLastPara="1" wrap="square" lIns="0" tIns="0" rIns="0" bIns="0" anchor="b" anchorCtr="0">
            <a:noAutofit/>
          </a:bodyPr>
          <a:lstStyle/>
          <a:p>
            <a:pPr marL="0" lvl="0" indent="0" algn="l" rtl="0">
              <a:lnSpc>
                <a:spcPct val="80000"/>
              </a:lnSpc>
              <a:spcBef>
                <a:spcPts val="0"/>
              </a:spcBef>
              <a:spcAft>
                <a:spcPts val="0"/>
              </a:spcAft>
              <a:buSzPts val="700"/>
              <a:buNone/>
            </a:pPr>
            <a:r>
              <a:rPr lang="en" dirty="0">
                <a:solidFill>
                  <a:srgbClr val="282828"/>
                </a:solidFill>
              </a:rPr>
              <a:t>DEMO</a:t>
            </a:r>
            <a:endParaRPr dirty="0">
              <a:solidFill>
                <a:srgbClr val="282828"/>
              </a:solidFill>
            </a:endParaRPr>
          </a:p>
        </p:txBody>
      </p:sp>
    </p:spTree>
    <p:extLst>
      <p:ext uri="{BB962C8B-B14F-4D97-AF65-F5344CB8AC3E}">
        <p14:creationId xmlns:p14="http://schemas.microsoft.com/office/powerpoint/2010/main" val="2204947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5"/>
          <p:cNvSpPr txBox="1">
            <a:spLocks noGrp="1"/>
          </p:cNvSpPr>
          <p:nvPr>
            <p:ph type="title"/>
          </p:nvPr>
        </p:nvSpPr>
        <p:spPr>
          <a:xfrm>
            <a:off x="3370218" y="308692"/>
            <a:ext cx="2182444" cy="626100"/>
          </a:xfrm>
          <a:prstGeom prst="rect">
            <a:avLst/>
          </a:prstGeom>
          <a:noFill/>
          <a:ln>
            <a:noFill/>
          </a:ln>
        </p:spPr>
        <p:txBody>
          <a:bodyPr spcFirstLastPara="1" wrap="square" lIns="0" tIns="0" rIns="0" bIns="0" anchor="ctr" anchorCtr="0">
            <a:noAutofit/>
          </a:bodyPr>
          <a:lstStyle/>
          <a:p>
            <a:r>
              <a:rPr lang="en-US" b="1" i="0" dirty="0">
                <a:effectLst/>
                <a:latin typeface="+mj-lt"/>
              </a:rPr>
              <a:t>Packages</a:t>
            </a:r>
            <a:endParaRPr lang="en-US" b="1" i="0" dirty="0">
              <a:solidFill>
                <a:srgbClr val="000000"/>
              </a:solidFill>
              <a:effectLst/>
              <a:latin typeface="+mj-lt"/>
            </a:endParaRPr>
          </a:p>
        </p:txBody>
      </p:sp>
      <p:sp>
        <p:nvSpPr>
          <p:cNvPr id="149" name="Google Shape;149;p25"/>
          <p:cNvSpPr txBox="1">
            <a:spLocks noGrp="1"/>
          </p:cNvSpPr>
          <p:nvPr>
            <p:ph type="sldNum" idx="12"/>
          </p:nvPr>
        </p:nvSpPr>
        <p:spPr>
          <a:xfrm>
            <a:off x="7805634" y="44789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
              <a:t>4</a:t>
            </a:fld>
            <a:endParaRPr/>
          </a:p>
        </p:txBody>
      </p:sp>
      <p:sp>
        <p:nvSpPr>
          <p:cNvPr id="2" name="TextBox 1">
            <a:extLst>
              <a:ext uri="{FF2B5EF4-FFF2-40B4-BE49-F238E27FC236}">
                <a16:creationId xmlns:a16="http://schemas.microsoft.com/office/drawing/2014/main" id="{0C43A1D2-A438-A57E-9FC8-E223C186D99D}"/>
              </a:ext>
            </a:extLst>
          </p:cNvPr>
          <p:cNvSpPr txBox="1"/>
          <p:nvPr/>
        </p:nvSpPr>
        <p:spPr>
          <a:xfrm>
            <a:off x="525031" y="934792"/>
            <a:ext cx="7979889" cy="2308324"/>
          </a:xfrm>
          <a:prstGeom prst="rect">
            <a:avLst/>
          </a:prstGeom>
          <a:noFill/>
        </p:spPr>
        <p:txBody>
          <a:bodyPr wrap="square" rtlCol="0">
            <a:spAutoFit/>
          </a:bodyPr>
          <a:lstStyle/>
          <a:p>
            <a:pPr marL="285750" indent="-285750">
              <a:buFont typeface="Arial" panose="020B0604020202020204" pitchFamily="34" charset="0"/>
              <a:buChar char="•"/>
            </a:pPr>
            <a:r>
              <a:rPr lang="en-US" sz="1800" b="0" i="0" dirty="0">
                <a:solidFill>
                  <a:srgbClr val="374151"/>
                </a:solidFill>
                <a:effectLst/>
                <a:latin typeface="+mn-lt"/>
              </a:rPr>
              <a:t>In ROS 2, a package is a directory that contains related nodes, topics, and messages. It's the fundamental unit for organizing your robot's software.</a:t>
            </a:r>
          </a:p>
          <a:p>
            <a:pPr marL="285750" indent="-285750">
              <a:buFont typeface="Arial" panose="020B0604020202020204" pitchFamily="34" charset="0"/>
              <a:buChar char="•"/>
            </a:pPr>
            <a:r>
              <a:rPr lang="en-US" sz="1800" b="0" i="0" dirty="0">
                <a:solidFill>
                  <a:srgbClr val="374151"/>
                </a:solidFill>
                <a:effectLst/>
                <a:latin typeface="+mn-lt"/>
              </a:rPr>
              <a:t>Packages provide modularity, encapsulation, and an efficient way to manage your codebase.</a:t>
            </a:r>
          </a:p>
          <a:p>
            <a:pPr marL="285750" indent="-285750">
              <a:buFont typeface="Arial" panose="020B0604020202020204" pitchFamily="34" charset="0"/>
              <a:buChar char="•"/>
            </a:pPr>
            <a:r>
              <a:rPr lang="en-US" sz="1800" b="0" i="0" dirty="0">
                <a:solidFill>
                  <a:srgbClr val="374151"/>
                </a:solidFill>
                <a:effectLst/>
                <a:latin typeface="+mn-lt"/>
              </a:rPr>
              <a:t>Packages typically include a </a:t>
            </a:r>
            <a:r>
              <a:rPr lang="en-US" sz="1800" b="1" i="0" dirty="0">
                <a:solidFill>
                  <a:srgbClr val="374151"/>
                </a:solidFill>
                <a:effectLst/>
                <a:latin typeface="+mn-lt"/>
              </a:rPr>
              <a:t>‘CMakeLists.txt’</a:t>
            </a:r>
            <a:r>
              <a:rPr lang="en-US" sz="1800" b="0" i="0" dirty="0">
                <a:solidFill>
                  <a:srgbClr val="374151"/>
                </a:solidFill>
                <a:effectLst/>
                <a:latin typeface="+mn-lt"/>
              </a:rPr>
              <a:t> file ,</a:t>
            </a:r>
            <a:r>
              <a:rPr lang="en-US" sz="1800" b="1" i="0" dirty="0">
                <a:solidFill>
                  <a:srgbClr val="374151"/>
                </a:solidFill>
                <a:effectLst/>
                <a:latin typeface="+mn-lt"/>
              </a:rPr>
              <a:t>’package.xml’ </a:t>
            </a:r>
            <a:r>
              <a:rPr lang="en-US" sz="1800" b="0" i="0" dirty="0">
                <a:solidFill>
                  <a:srgbClr val="374151"/>
                </a:solidFill>
                <a:effectLst/>
                <a:latin typeface="+mn-lt"/>
              </a:rPr>
              <a:t>for package metadata, and a </a:t>
            </a:r>
            <a:r>
              <a:rPr lang="en-US" sz="1800" b="1" i="0" dirty="0">
                <a:solidFill>
                  <a:srgbClr val="374151"/>
                </a:solidFill>
                <a:effectLst/>
                <a:latin typeface="+mn-lt"/>
              </a:rPr>
              <a:t>‘</a:t>
            </a:r>
            <a:r>
              <a:rPr lang="en-US" sz="1800" b="1" i="0" dirty="0" err="1">
                <a:solidFill>
                  <a:srgbClr val="374151"/>
                </a:solidFill>
                <a:effectLst/>
                <a:latin typeface="+mn-lt"/>
              </a:rPr>
              <a:t>src</a:t>
            </a:r>
            <a:r>
              <a:rPr lang="en-US" sz="1800" b="1" dirty="0">
                <a:solidFill>
                  <a:srgbClr val="374151"/>
                </a:solidFill>
                <a:latin typeface="+mn-lt"/>
              </a:rPr>
              <a:t>’ </a:t>
            </a:r>
            <a:r>
              <a:rPr lang="en-US" sz="1800" dirty="0">
                <a:solidFill>
                  <a:srgbClr val="374151"/>
                </a:solidFill>
                <a:latin typeface="+mn-lt"/>
              </a:rPr>
              <a:t>directory for your code.</a:t>
            </a:r>
          </a:p>
          <a:p>
            <a:endParaRPr lang="en-US" sz="1800" b="1" i="0" dirty="0">
              <a:solidFill>
                <a:srgbClr val="404040"/>
              </a:solidFill>
              <a:effectLst/>
              <a:latin typeface="+mn-lt"/>
            </a:endParaRPr>
          </a:p>
        </p:txBody>
      </p:sp>
      <p:sp>
        <p:nvSpPr>
          <p:cNvPr id="4" name="TextBox 3">
            <a:extLst>
              <a:ext uri="{FF2B5EF4-FFF2-40B4-BE49-F238E27FC236}">
                <a16:creationId xmlns:a16="http://schemas.microsoft.com/office/drawing/2014/main" id="{6E51B9BD-9F62-CFE5-C4A4-F02075C8FCD3}"/>
              </a:ext>
            </a:extLst>
          </p:cNvPr>
          <p:cNvSpPr txBox="1"/>
          <p:nvPr/>
        </p:nvSpPr>
        <p:spPr>
          <a:xfrm>
            <a:off x="793717" y="3368591"/>
            <a:ext cx="7617414" cy="707886"/>
          </a:xfrm>
          <a:prstGeom prst="rect">
            <a:avLst/>
          </a:prstGeom>
          <a:noFill/>
        </p:spPr>
        <p:txBody>
          <a:bodyPr wrap="square" rtlCol="0">
            <a:spAutoFit/>
          </a:bodyPr>
          <a:lstStyle/>
          <a:p>
            <a:r>
              <a:rPr lang="en-US" sz="2000" b="1" i="0" dirty="0">
                <a:solidFill>
                  <a:schemeClr val="accent5">
                    <a:lumMod val="60000"/>
                    <a:lumOff val="40000"/>
                  </a:schemeClr>
                </a:solidFill>
                <a:effectLst/>
                <a:latin typeface="+mn-lt"/>
              </a:rPr>
              <a:t>Command:</a:t>
            </a:r>
          </a:p>
          <a:p>
            <a:r>
              <a:rPr lang="en-US" sz="2000" b="1" i="0" dirty="0">
                <a:solidFill>
                  <a:srgbClr val="111827"/>
                </a:solidFill>
                <a:effectLst/>
                <a:latin typeface="+mn-lt"/>
              </a:rPr>
              <a:t>ros2 pkg create --build-type </a:t>
            </a:r>
            <a:r>
              <a:rPr lang="en-US" sz="2000" b="1" i="0" dirty="0" err="1">
                <a:solidFill>
                  <a:srgbClr val="111827"/>
                </a:solidFill>
                <a:effectLst/>
                <a:latin typeface="+mn-lt"/>
              </a:rPr>
              <a:t>ament_cmake</a:t>
            </a:r>
            <a:r>
              <a:rPr lang="en-US" sz="2000" b="1" i="0" dirty="0">
                <a:solidFill>
                  <a:srgbClr val="111827"/>
                </a:solidFill>
                <a:effectLst/>
                <a:latin typeface="+mn-lt"/>
              </a:rPr>
              <a:t> &lt;</a:t>
            </a:r>
            <a:r>
              <a:rPr lang="en-US" sz="2000" b="1" i="0" dirty="0" err="1">
                <a:solidFill>
                  <a:srgbClr val="111827"/>
                </a:solidFill>
                <a:effectLst/>
                <a:latin typeface="+mn-lt"/>
              </a:rPr>
              <a:t>package_name</a:t>
            </a:r>
            <a:r>
              <a:rPr lang="en-US" sz="2000" b="1" i="0" dirty="0">
                <a:solidFill>
                  <a:srgbClr val="111827"/>
                </a:solidFill>
                <a:effectLst/>
                <a:latin typeface="+mn-lt"/>
              </a:rPr>
              <a:t>&gt;</a:t>
            </a:r>
            <a:endParaRPr lang="en-US" sz="2000" dirty="0">
              <a:latin typeface="+mn-lt"/>
            </a:endParaRPr>
          </a:p>
        </p:txBody>
      </p:sp>
    </p:spTree>
    <p:extLst>
      <p:ext uri="{BB962C8B-B14F-4D97-AF65-F5344CB8AC3E}">
        <p14:creationId xmlns:p14="http://schemas.microsoft.com/office/powerpoint/2010/main" val="2736324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5"/>
          <p:cNvSpPr txBox="1">
            <a:spLocks noGrp="1"/>
          </p:cNvSpPr>
          <p:nvPr>
            <p:ph type="title"/>
          </p:nvPr>
        </p:nvSpPr>
        <p:spPr>
          <a:xfrm>
            <a:off x="3652188" y="308692"/>
            <a:ext cx="1499803" cy="626100"/>
          </a:xfrm>
          <a:prstGeom prst="rect">
            <a:avLst/>
          </a:prstGeom>
          <a:noFill/>
          <a:ln>
            <a:noFill/>
          </a:ln>
        </p:spPr>
        <p:txBody>
          <a:bodyPr spcFirstLastPara="1" wrap="square" lIns="0" tIns="0" rIns="0" bIns="0" anchor="ctr" anchorCtr="0">
            <a:noAutofit/>
          </a:bodyPr>
          <a:lstStyle/>
          <a:p>
            <a:r>
              <a:rPr lang="en-US" b="1" i="0" dirty="0">
                <a:effectLst/>
                <a:latin typeface="+mj-lt"/>
              </a:rPr>
              <a:t>Nodes</a:t>
            </a:r>
            <a:endParaRPr lang="en-US" b="1" i="0" dirty="0">
              <a:solidFill>
                <a:srgbClr val="000000"/>
              </a:solidFill>
              <a:effectLst/>
              <a:latin typeface="+mj-lt"/>
            </a:endParaRPr>
          </a:p>
        </p:txBody>
      </p:sp>
      <p:sp>
        <p:nvSpPr>
          <p:cNvPr id="149" name="Google Shape;149;p25"/>
          <p:cNvSpPr txBox="1">
            <a:spLocks noGrp="1"/>
          </p:cNvSpPr>
          <p:nvPr>
            <p:ph type="sldNum" idx="12"/>
          </p:nvPr>
        </p:nvSpPr>
        <p:spPr>
          <a:xfrm>
            <a:off x="7805634" y="44789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
              <a:t>5</a:t>
            </a:fld>
            <a:endParaRPr/>
          </a:p>
        </p:txBody>
      </p:sp>
      <p:sp>
        <p:nvSpPr>
          <p:cNvPr id="2" name="TextBox 1">
            <a:extLst>
              <a:ext uri="{FF2B5EF4-FFF2-40B4-BE49-F238E27FC236}">
                <a16:creationId xmlns:a16="http://schemas.microsoft.com/office/drawing/2014/main" id="{0C43A1D2-A438-A57E-9FC8-E223C186D99D}"/>
              </a:ext>
            </a:extLst>
          </p:cNvPr>
          <p:cNvSpPr txBox="1"/>
          <p:nvPr/>
        </p:nvSpPr>
        <p:spPr>
          <a:xfrm>
            <a:off x="525031" y="934792"/>
            <a:ext cx="7979889" cy="954107"/>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374151"/>
                </a:solidFill>
                <a:effectLst/>
                <a:latin typeface="+mn-lt"/>
              </a:rPr>
              <a:t>In ROS 2, a node is a software component that performs a specific task within the robot's system. Nodes communicate with each other by publishing and subscribing to topics, providing and consuming services, and using actions for more complex interactions. Nodes are lightweight and can be distributed across different devices in a robot system.</a:t>
            </a:r>
            <a:endParaRPr lang="en-US" b="1" i="0" dirty="0">
              <a:solidFill>
                <a:srgbClr val="404040"/>
              </a:solidFill>
              <a:effectLst/>
              <a:latin typeface="+mn-lt"/>
            </a:endParaRPr>
          </a:p>
        </p:txBody>
      </p:sp>
      <p:pic>
        <p:nvPicPr>
          <p:cNvPr id="6" name="Picture 5" descr="A diagram of a diagram&#10;&#10;Description automatically generated">
            <a:extLst>
              <a:ext uri="{FF2B5EF4-FFF2-40B4-BE49-F238E27FC236}">
                <a16:creationId xmlns:a16="http://schemas.microsoft.com/office/drawing/2014/main" id="{F1014F0A-9EC4-AB8B-5CBC-C01554AA7595}"/>
              </a:ext>
            </a:extLst>
          </p:cNvPr>
          <p:cNvPicPr>
            <a:picLocks noChangeAspect="1"/>
          </p:cNvPicPr>
          <p:nvPr/>
        </p:nvPicPr>
        <p:blipFill>
          <a:blip r:embed="rId3"/>
          <a:stretch>
            <a:fillRect/>
          </a:stretch>
        </p:blipFill>
        <p:spPr>
          <a:xfrm>
            <a:off x="2481387" y="1976579"/>
            <a:ext cx="4067175" cy="2286000"/>
          </a:xfrm>
          <a:prstGeom prst="rect">
            <a:avLst/>
          </a:prstGeom>
        </p:spPr>
      </p:pic>
    </p:spTree>
    <p:extLst>
      <p:ext uri="{BB962C8B-B14F-4D97-AF65-F5344CB8AC3E}">
        <p14:creationId xmlns:p14="http://schemas.microsoft.com/office/powerpoint/2010/main" val="3129643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9" name="Google Shape;149;p25"/>
          <p:cNvSpPr txBox="1">
            <a:spLocks noGrp="1"/>
          </p:cNvSpPr>
          <p:nvPr>
            <p:ph type="sldNum" idx="12"/>
          </p:nvPr>
        </p:nvSpPr>
        <p:spPr>
          <a:xfrm>
            <a:off x="7805634" y="44789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
              <a:t>6</a:t>
            </a:fld>
            <a:endParaRPr/>
          </a:p>
        </p:txBody>
      </p:sp>
      <p:sp>
        <p:nvSpPr>
          <p:cNvPr id="2" name="TextBox 1">
            <a:extLst>
              <a:ext uri="{FF2B5EF4-FFF2-40B4-BE49-F238E27FC236}">
                <a16:creationId xmlns:a16="http://schemas.microsoft.com/office/drawing/2014/main" id="{0C43A1D2-A438-A57E-9FC8-E223C186D99D}"/>
              </a:ext>
            </a:extLst>
          </p:cNvPr>
          <p:cNvSpPr txBox="1"/>
          <p:nvPr/>
        </p:nvSpPr>
        <p:spPr>
          <a:xfrm>
            <a:off x="453314" y="171093"/>
            <a:ext cx="7979889" cy="5078313"/>
          </a:xfrm>
          <a:prstGeom prst="rect">
            <a:avLst/>
          </a:prstGeom>
          <a:noFill/>
        </p:spPr>
        <p:txBody>
          <a:bodyPr wrap="square" rtlCol="0">
            <a:spAutoFit/>
          </a:bodyPr>
          <a:lstStyle/>
          <a:p>
            <a:pPr marL="285750" indent="-285750">
              <a:buFont typeface="Arial" panose="020B0604020202020204" pitchFamily="34" charset="0"/>
              <a:buChar char="•"/>
            </a:pPr>
            <a:r>
              <a:rPr lang="en-US" sz="2400" b="1" i="0" dirty="0">
                <a:effectLst/>
                <a:latin typeface="+mn-lt"/>
              </a:rPr>
              <a:t>Role in Robotic Systems:</a:t>
            </a:r>
          </a:p>
          <a:p>
            <a:r>
              <a:rPr lang="en-US" sz="1800" b="0" i="0" dirty="0">
                <a:solidFill>
                  <a:srgbClr val="374151"/>
                </a:solidFill>
                <a:effectLst/>
                <a:latin typeface="+mn-lt"/>
              </a:rPr>
              <a:t>Nodes play a crucial role in distributed robotics systems. Each node is responsible for a particular function or capability, such as sensor data processing, motor control, or navigation.</a:t>
            </a:r>
          </a:p>
          <a:p>
            <a:endParaRPr lang="en-US" sz="1800" b="0" i="0" dirty="0">
              <a:solidFill>
                <a:srgbClr val="374151"/>
              </a:solidFill>
              <a:effectLst/>
              <a:latin typeface="+mn-lt"/>
            </a:endParaRPr>
          </a:p>
          <a:p>
            <a:pPr marL="285750" indent="-285750">
              <a:buFont typeface="Arial" panose="020B0604020202020204" pitchFamily="34" charset="0"/>
              <a:buChar char="•"/>
            </a:pPr>
            <a:r>
              <a:rPr lang="en-US" sz="2400" b="1" i="0" dirty="0">
                <a:effectLst/>
                <a:latin typeface="+mn-lt"/>
              </a:rPr>
              <a:t>Communication:</a:t>
            </a:r>
          </a:p>
          <a:p>
            <a:r>
              <a:rPr lang="en-US" sz="1800" b="0" i="0" dirty="0">
                <a:solidFill>
                  <a:srgbClr val="374151"/>
                </a:solidFill>
                <a:effectLst/>
                <a:latin typeface="+mn-lt"/>
              </a:rPr>
              <a:t>Nodes communicate with each other using the publish-subscribe model through topics or the client-server model using services. This communication allows nodes to work together seamlessly.</a:t>
            </a:r>
          </a:p>
          <a:p>
            <a:endParaRPr lang="en-US" sz="1800" b="0" i="0" dirty="0">
              <a:solidFill>
                <a:srgbClr val="374151"/>
              </a:solidFill>
              <a:effectLst/>
              <a:latin typeface="+mn-lt"/>
            </a:endParaRPr>
          </a:p>
          <a:p>
            <a:pPr marL="285750" indent="-285750">
              <a:buFont typeface="Arial" panose="020B0604020202020204" pitchFamily="34" charset="0"/>
              <a:buChar char="•"/>
            </a:pPr>
            <a:r>
              <a:rPr lang="en-US" sz="2400" b="1" i="0" dirty="0">
                <a:effectLst/>
                <a:latin typeface="+mn-lt"/>
              </a:rPr>
              <a:t>Decentralized Architecture:</a:t>
            </a:r>
          </a:p>
          <a:p>
            <a:r>
              <a:rPr lang="en-US" sz="1800" b="0" i="0" dirty="0">
                <a:solidFill>
                  <a:srgbClr val="374151"/>
                </a:solidFill>
                <a:effectLst/>
                <a:latin typeface="+mn-lt"/>
              </a:rPr>
              <a:t>ROS 2 follows a decentralized architecture, where multiple nodes can run independently on a robot's hardware, making it scalable and adaptable to various robotic platforms. </a:t>
            </a:r>
          </a:p>
          <a:p>
            <a:br>
              <a:rPr lang="en-US" sz="1800" dirty="0"/>
            </a:br>
            <a:endParaRPr lang="en-US" sz="1800" b="0" i="0" dirty="0">
              <a:solidFill>
                <a:srgbClr val="374151"/>
              </a:solidFill>
              <a:effectLst/>
              <a:latin typeface="Söhne"/>
            </a:endParaRPr>
          </a:p>
          <a:p>
            <a:pPr marL="285750" indent="-285750">
              <a:buFont typeface="Arial" panose="020B0604020202020204" pitchFamily="34" charset="0"/>
              <a:buChar char="•"/>
            </a:pPr>
            <a:endParaRPr lang="en-US" sz="1800" b="1" i="0" dirty="0">
              <a:solidFill>
                <a:srgbClr val="404040"/>
              </a:solidFill>
              <a:effectLst/>
              <a:latin typeface="+mn-lt"/>
            </a:endParaRPr>
          </a:p>
        </p:txBody>
      </p:sp>
    </p:spTree>
    <p:extLst>
      <p:ext uri="{BB962C8B-B14F-4D97-AF65-F5344CB8AC3E}">
        <p14:creationId xmlns:p14="http://schemas.microsoft.com/office/powerpoint/2010/main" val="4050460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9" name="Google Shape;149;p25"/>
          <p:cNvSpPr txBox="1">
            <a:spLocks noGrp="1"/>
          </p:cNvSpPr>
          <p:nvPr>
            <p:ph type="sldNum" idx="12"/>
          </p:nvPr>
        </p:nvSpPr>
        <p:spPr>
          <a:xfrm>
            <a:off x="7805634" y="44789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
              <a:t>7</a:t>
            </a:fld>
            <a:endParaRPr/>
          </a:p>
        </p:txBody>
      </p:sp>
      <p:sp>
        <p:nvSpPr>
          <p:cNvPr id="2" name="TextBox 1">
            <a:extLst>
              <a:ext uri="{FF2B5EF4-FFF2-40B4-BE49-F238E27FC236}">
                <a16:creationId xmlns:a16="http://schemas.microsoft.com/office/drawing/2014/main" id="{0C43A1D2-A438-A57E-9FC8-E223C186D99D}"/>
              </a:ext>
            </a:extLst>
          </p:cNvPr>
          <p:cNvSpPr txBox="1"/>
          <p:nvPr/>
        </p:nvSpPr>
        <p:spPr>
          <a:xfrm>
            <a:off x="453314" y="171093"/>
            <a:ext cx="7979889" cy="3600986"/>
          </a:xfrm>
          <a:prstGeom prst="rect">
            <a:avLst/>
          </a:prstGeom>
          <a:noFill/>
        </p:spPr>
        <p:txBody>
          <a:bodyPr wrap="square" rtlCol="0">
            <a:spAutoFit/>
          </a:bodyPr>
          <a:lstStyle/>
          <a:p>
            <a:pPr marL="285750" indent="-285750">
              <a:buFont typeface="Arial" panose="020B0604020202020204" pitchFamily="34" charset="0"/>
              <a:buChar char="•"/>
            </a:pPr>
            <a:r>
              <a:rPr lang="en-US" sz="2400" b="1" i="0" dirty="0">
                <a:effectLst/>
                <a:latin typeface="+mn-lt"/>
              </a:rPr>
              <a:t>Interoperability:</a:t>
            </a:r>
            <a:r>
              <a:rPr lang="en-US" sz="2400" b="0" i="0" dirty="0">
                <a:solidFill>
                  <a:srgbClr val="374151"/>
                </a:solidFill>
                <a:effectLst/>
                <a:latin typeface="+mn-lt"/>
              </a:rPr>
              <a:t> </a:t>
            </a:r>
          </a:p>
          <a:p>
            <a:r>
              <a:rPr lang="en-US" sz="1800" b="0" i="0" dirty="0">
                <a:solidFill>
                  <a:srgbClr val="374151"/>
                </a:solidFill>
                <a:effectLst/>
                <a:latin typeface="+mn-lt"/>
              </a:rPr>
              <a:t>ROS 2 nodes can be written in various programming languages, such as Python or C++, and they can run on different operating systems, enhancing interoperability and flexibility.</a:t>
            </a:r>
          </a:p>
          <a:p>
            <a:endParaRPr lang="en-US" sz="1800" b="0" i="0" dirty="0">
              <a:solidFill>
                <a:srgbClr val="374151"/>
              </a:solidFill>
              <a:effectLst/>
              <a:latin typeface="+mn-lt"/>
            </a:endParaRPr>
          </a:p>
          <a:p>
            <a:pPr algn="l">
              <a:buFont typeface="Arial" panose="020B0604020202020204" pitchFamily="34" charset="0"/>
              <a:buChar char="•"/>
            </a:pPr>
            <a:r>
              <a:rPr lang="en-US" sz="1800" b="0" i="0" dirty="0">
                <a:solidFill>
                  <a:srgbClr val="374151"/>
                </a:solidFill>
                <a:effectLst/>
                <a:latin typeface="+mn-lt"/>
              </a:rPr>
              <a:t>    </a:t>
            </a:r>
            <a:r>
              <a:rPr lang="en-US" sz="2400" b="1" i="0" dirty="0">
                <a:effectLst/>
                <a:latin typeface="+mn-lt"/>
              </a:rPr>
              <a:t>Node Graph:</a:t>
            </a:r>
            <a:r>
              <a:rPr lang="en-US" sz="2400" b="0" i="0" dirty="0">
                <a:solidFill>
                  <a:srgbClr val="374151"/>
                </a:solidFill>
                <a:effectLst/>
                <a:latin typeface="+mn-lt"/>
              </a:rPr>
              <a:t> </a:t>
            </a:r>
          </a:p>
          <a:p>
            <a:pPr algn="l"/>
            <a:r>
              <a:rPr lang="en-US" sz="1800" b="0" i="0" dirty="0">
                <a:solidFill>
                  <a:srgbClr val="374151"/>
                </a:solidFill>
                <a:effectLst/>
                <a:latin typeface="+mn-lt"/>
              </a:rPr>
              <a:t>  Nodes can be visualized in a node graph, which helps developers understand the interactions and dependencies between nodes in a robotic system.</a:t>
            </a:r>
          </a:p>
          <a:p>
            <a:br>
              <a:rPr lang="en-US" sz="1800" dirty="0">
                <a:latin typeface="+mn-lt"/>
              </a:rPr>
            </a:br>
            <a:endParaRPr lang="en-US" sz="1800" b="0" i="0" dirty="0">
              <a:solidFill>
                <a:srgbClr val="374151"/>
              </a:solidFill>
              <a:effectLst/>
              <a:latin typeface="+mn-lt"/>
            </a:endParaRPr>
          </a:p>
          <a:p>
            <a:pPr marL="285750" indent="-285750">
              <a:buFont typeface="Arial" panose="020B0604020202020204" pitchFamily="34" charset="0"/>
              <a:buChar char="•"/>
            </a:pPr>
            <a:endParaRPr lang="en-US" sz="1800" b="1" i="0" dirty="0">
              <a:solidFill>
                <a:srgbClr val="404040"/>
              </a:solidFill>
              <a:effectLst/>
              <a:latin typeface="+mn-lt"/>
            </a:endParaRPr>
          </a:p>
        </p:txBody>
      </p:sp>
    </p:spTree>
    <p:extLst>
      <p:ext uri="{BB962C8B-B14F-4D97-AF65-F5344CB8AC3E}">
        <p14:creationId xmlns:p14="http://schemas.microsoft.com/office/powerpoint/2010/main" val="1019516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a:spLocks noGrp="1"/>
          </p:cNvSpPr>
          <p:nvPr>
            <p:ph type="ctrTitle"/>
          </p:nvPr>
        </p:nvSpPr>
        <p:spPr>
          <a:xfrm>
            <a:off x="4458304" y="1895061"/>
            <a:ext cx="2035261" cy="818218"/>
          </a:xfrm>
          <a:prstGeom prst="rect">
            <a:avLst/>
          </a:prstGeom>
          <a:noFill/>
          <a:ln>
            <a:noFill/>
          </a:ln>
        </p:spPr>
        <p:txBody>
          <a:bodyPr spcFirstLastPara="1" wrap="square" lIns="0" tIns="0" rIns="0" bIns="0" anchor="b" anchorCtr="0">
            <a:noAutofit/>
          </a:bodyPr>
          <a:lstStyle/>
          <a:p>
            <a:pPr marL="0" lvl="0" indent="0" algn="l" rtl="0">
              <a:lnSpc>
                <a:spcPct val="80000"/>
              </a:lnSpc>
              <a:spcBef>
                <a:spcPts val="0"/>
              </a:spcBef>
              <a:spcAft>
                <a:spcPts val="0"/>
              </a:spcAft>
              <a:buSzPts val="700"/>
              <a:buNone/>
            </a:pPr>
            <a:r>
              <a:rPr lang="en" dirty="0">
                <a:solidFill>
                  <a:srgbClr val="282828"/>
                </a:solidFill>
              </a:rPr>
              <a:t>DEMO</a:t>
            </a:r>
            <a:endParaRPr dirty="0">
              <a:solidFill>
                <a:srgbClr val="282828"/>
              </a:solidFill>
            </a:endParaRPr>
          </a:p>
        </p:txBody>
      </p:sp>
    </p:spTree>
    <p:extLst>
      <p:ext uri="{BB962C8B-B14F-4D97-AF65-F5344CB8AC3E}">
        <p14:creationId xmlns:p14="http://schemas.microsoft.com/office/powerpoint/2010/main" val="1010744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5"/>
          <p:cNvSpPr txBox="1">
            <a:spLocks noGrp="1"/>
          </p:cNvSpPr>
          <p:nvPr>
            <p:ph type="title"/>
          </p:nvPr>
        </p:nvSpPr>
        <p:spPr>
          <a:xfrm>
            <a:off x="3652188" y="308692"/>
            <a:ext cx="1531154" cy="626100"/>
          </a:xfrm>
          <a:prstGeom prst="rect">
            <a:avLst/>
          </a:prstGeom>
          <a:noFill/>
          <a:ln>
            <a:noFill/>
          </a:ln>
        </p:spPr>
        <p:txBody>
          <a:bodyPr spcFirstLastPara="1" wrap="square" lIns="0" tIns="0" rIns="0" bIns="0" anchor="ctr" anchorCtr="0">
            <a:noAutofit/>
          </a:bodyPr>
          <a:lstStyle/>
          <a:p>
            <a:r>
              <a:rPr lang="en-US" b="1" i="0" dirty="0">
                <a:effectLst/>
                <a:latin typeface="+mj-lt"/>
              </a:rPr>
              <a:t>Topics</a:t>
            </a:r>
            <a:endParaRPr lang="en-US" b="1" i="0" dirty="0">
              <a:solidFill>
                <a:srgbClr val="000000"/>
              </a:solidFill>
              <a:effectLst/>
              <a:latin typeface="+mj-lt"/>
            </a:endParaRPr>
          </a:p>
        </p:txBody>
      </p:sp>
      <p:sp>
        <p:nvSpPr>
          <p:cNvPr id="149" name="Google Shape;149;p25"/>
          <p:cNvSpPr txBox="1">
            <a:spLocks noGrp="1"/>
          </p:cNvSpPr>
          <p:nvPr>
            <p:ph type="sldNum" idx="12"/>
          </p:nvPr>
        </p:nvSpPr>
        <p:spPr>
          <a:xfrm>
            <a:off x="7805634" y="44789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fld id="{00000000-1234-1234-1234-123412341234}" type="slidenum">
              <a:rPr lang="en"/>
              <a:t>9</a:t>
            </a:fld>
            <a:endParaRPr/>
          </a:p>
        </p:txBody>
      </p:sp>
      <p:sp>
        <p:nvSpPr>
          <p:cNvPr id="2" name="TextBox 1">
            <a:extLst>
              <a:ext uri="{FF2B5EF4-FFF2-40B4-BE49-F238E27FC236}">
                <a16:creationId xmlns:a16="http://schemas.microsoft.com/office/drawing/2014/main" id="{0C43A1D2-A438-A57E-9FC8-E223C186D99D}"/>
              </a:ext>
            </a:extLst>
          </p:cNvPr>
          <p:cNvSpPr txBox="1"/>
          <p:nvPr/>
        </p:nvSpPr>
        <p:spPr>
          <a:xfrm>
            <a:off x="525031" y="934792"/>
            <a:ext cx="7979889" cy="738664"/>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374151"/>
                </a:solidFill>
                <a:effectLst/>
                <a:latin typeface="+mn-lt"/>
              </a:rPr>
              <a:t>Topics facilitate one-to-many communication, where nodes publish messages to a topic, and other nodes interested in that topic can subscribe to receive those messages. This mechanism enables data sharing and communication between different parts of the system.</a:t>
            </a:r>
            <a:endParaRPr lang="en-US" b="1" i="0" dirty="0">
              <a:solidFill>
                <a:srgbClr val="404040"/>
              </a:solidFill>
              <a:effectLst/>
              <a:latin typeface="+mn-lt"/>
            </a:endParaRPr>
          </a:p>
        </p:txBody>
      </p:sp>
      <p:pic>
        <p:nvPicPr>
          <p:cNvPr id="4" name="Picture 3" descr="A diagram of a diagram&#10;&#10;Description automatically generated">
            <a:extLst>
              <a:ext uri="{FF2B5EF4-FFF2-40B4-BE49-F238E27FC236}">
                <a16:creationId xmlns:a16="http://schemas.microsoft.com/office/drawing/2014/main" id="{2FFA340B-D946-46C3-CCAC-ED66A8603E88}"/>
              </a:ext>
            </a:extLst>
          </p:cNvPr>
          <p:cNvPicPr>
            <a:picLocks noChangeAspect="1"/>
          </p:cNvPicPr>
          <p:nvPr/>
        </p:nvPicPr>
        <p:blipFill>
          <a:blip r:embed="rId3"/>
          <a:stretch>
            <a:fillRect/>
          </a:stretch>
        </p:blipFill>
        <p:spPr>
          <a:xfrm>
            <a:off x="2116380" y="1845011"/>
            <a:ext cx="4380993" cy="2462385"/>
          </a:xfrm>
          <a:prstGeom prst="rect">
            <a:avLst/>
          </a:prstGeom>
        </p:spPr>
      </p:pic>
    </p:spTree>
    <p:extLst>
      <p:ext uri="{BB962C8B-B14F-4D97-AF65-F5344CB8AC3E}">
        <p14:creationId xmlns:p14="http://schemas.microsoft.com/office/powerpoint/2010/main" val="1986371547"/>
      </p:ext>
    </p:extLst>
  </p:cSld>
  <p:clrMapOvr>
    <a:masterClrMapping/>
  </p:clrMapOvr>
</p:sld>
</file>

<file path=ppt/theme/theme1.xml><?xml version="1.0" encoding="utf-8"?>
<a:theme xmlns:a="http://schemas.openxmlformats.org/drawingml/2006/main" name="Fearlessly Forward / LIGHT">
  <a:themeElements>
    <a:clrScheme name="Simple Light">
      <a:dk1>
        <a:srgbClr val="000000"/>
      </a:dk1>
      <a:lt1>
        <a:srgbClr val="FFFFFF"/>
      </a:lt1>
      <a:dk2>
        <a:srgbClr val="636363"/>
      </a:dk2>
      <a:lt2>
        <a:srgbClr val="E6E6E6"/>
      </a:lt2>
      <a:accent1>
        <a:srgbClr val="E21833"/>
      </a:accent1>
      <a:accent2>
        <a:srgbClr val="A41124"/>
      </a:accent2>
      <a:accent3>
        <a:srgbClr val="820E1D"/>
      </a:accent3>
      <a:accent4>
        <a:srgbClr val="FFD200"/>
      </a:accent4>
      <a:accent5>
        <a:srgbClr val="CBA700"/>
      </a:accent5>
      <a:accent6>
        <a:srgbClr val="715D00"/>
      </a:accent6>
      <a:hlink>
        <a:srgbClr val="E218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395</TotalTime>
  <Words>637</Words>
  <Application>Microsoft Office PowerPoint</Application>
  <PresentationFormat>On-screen Show (16:9)</PresentationFormat>
  <Paragraphs>58</Paragraphs>
  <Slides>14</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Söhne</vt:lpstr>
      <vt:lpstr>Arial</vt:lpstr>
      <vt:lpstr>Aptos Black</vt:lpstr>
      <vt:lpstr>Source Sans Pro</vt:lpstr>
      <vt:lpstr>Red Hat Display</vt:lpstr>
      <vt:lpstr>Fearlessly Forward / LIGHT</vt:lpstr>
      <vt:lpstr>Software Training Session- Week 2</vt:lpstr>
      <vt:lpstr>Workspace</vt:lpstr>
      <vt:lpstr>DEMO</vt:lpstr>
      <vt:lpstr>Packages</vt:lpstr>
      <vt:lpstr>Nodes</vt:lpstr>
      <vt:lpstr>PowerPoint Presentation</vt:lpstr>
      <vt:lpstr>PowerPoint Presentation</vt:lpstr>
      <vt:lpstr>DEMO</vt:lpstr>
      <vt:lpstr>Topics</vt:lpstr>
      <vt:lpstr>PowerPoint Presentation</vt:lpstr>
      <vt:lpstr>DEMO</vt:lpstr>
      <vt:lpstr>Messages</vt:lpstr>
      <vt:lpstr>DEMO</vt:lpstr>
      <vt:lpstr>ENPM 662: Introduction to Robot Modelling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 THEME</dc:title>
  <cp:lastModifiedBy>Shantanu Parab</cp:lastModifiedBy>
  <cp:revision>9</cp:revision>
  <dcterms:modified xsi:type="dcterms:W3CDTF">2023-09-03T03:29:38Z</dcterms:modified>
</cp:coreProperties>
</file>