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04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91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EB3D-EA0F-4789-BA56-66277ACBF5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DF9620-DFA3-42E0-8A61-A2E528F7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8412" y="1427724"/>
            <a:ext cx="5183188" cy="46348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Oriented </a:t>
            </a:r>
            <a:r>
              <a:rPr lang="en-US" sz="2400" b="1" dirty="0">
                <a:solidFill>
                  <a:srgbClr val="00B0F0"/>
                </a:solidFill>
              </a:rPr>
              <a:t>O</a:t>
            </a:r>
            <a:r>
              <a:rPr lang="en-US" sz="2400" b="1" dirty="0" smtClean="0">
                <a:solidFill>
                  <a:srgbClr val="00B0F0"/>
                </a:solidFill>
              </a:rPr>
              <a:t>bject Programming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1072" y="1659467"/>
            <a:ext cx="554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/>
            </a:r>
            <a:br>
              <a:rPr lang="en-US" sz="2400" b="1" i="1" dirty="0" smtClean="0">
                <a:solidFill>
                  <a:srgbClr val="FF0000"/>
                </a:solidFill>
              </a:rPr>
            </a:br>
            <a:r>
              <a:rPr lang="en-US" sz="2400" b="1" i="1" dirty="0" smtClean="0">
                <a:solidFill>
                  <a:srgbClr val="FF0000"/>
                </a:solidFill>
              </a:rPr>
              <a:t>Sales </a:t>
            </a:r>
            <a:r>
              <a:rPr lang="en-US" sz="2400" b="1" i="1" dirty="0">
                <a:solidFill>
                  <a:srgbClr val="FF0000"/>
                </a:solidFill>
              </a:rPr>
              <a:t>M</a:t>
            </a:r>
            <a:r>
              <a:rPr lang="en-US" sz="2400" b="1" i="1" dirty="0" smtClean="0">
                <a:solidFill>
                  <a:srgbClr val="FF0000"/>
                </a:solidFill>
              </a:rPr>
              <a:t>anagement Program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8233" y="5232401"/>
            <a:ext cx="546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Members: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Phan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: ITITRG18006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Phan </a:t>
            </a:r>
            <a:r>
              <a:rPr lang="en-US" dirty="0" err="1" smtClean="0"/>
              <a:t>Hoàng</a:t>
            </a:r>
            <a:r>
              <a:rPr lang="en-US" dirty="0" smtClean="0"/>
              <a:t> Long ITITRG18019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ITITIU18295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458" y="2722207"/>
            <a:ext cx="4392276" cy="21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6735" y="1168399"/>
            <a:ext cx="9660466" cy="52839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is the program helps users to manage business operations. It’s created by using Java programing language. The app includes these functions: 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/>
              <a:t>Storaging</a:t>
            </a:r>
            <a:r>
              <a:rPr lang="en-US" dirty="0"/>
              <a:t> and handling the information of </a:t>
            </a:r>
            <a:r>
              <a:rPr lang="en-US" dirty="0" err="1"/>
              <a:t>saling</a:t>
            </a:r>
            <a:r>
              <a:rPr lang="en-US" dirty="0"/>
              <a:t> items(such as ID, </a:t>
            </a:r>
            <a:r>
              <a:rPr lang="en-US" dirty="0" err="1"/>
              <a:t>Price,Type</a:t>
            </a:r>
            <a:r>
              <a:rPr lang="en-US" dirty="0"/>
              <a:t>,… ) and customers(such as Name, Email,…) </a:t>
            </a:r>
            <a:endParaRPr lang="en-US" dirty="0" smtClean="0"/>
          </a:p>
          <a:p>
            <a:r>
              <a:rPr lang="en-US" dirty="0" smtClean="0"/>
              <a:t>+ Calculating </a:t>
            </a:r>
            <a:r>
              <a:rPr lang="en-US" dirty="0"/>
              <a:t>and processing customer’s and item’s information and </a:t>
            </a:r>
            <a:r>
              <a:rPr lang="en-US" dirty="0" err="1"/>
              <a:t>tranfering</a:t>
            </a:r>
            <a:r>
              <a:rPr lang="en-US" dirty="0"/>
              <a:t> to the </a:t>
            </a:r>
            <a:r>
              <a:rPr lang="en-US" dirty="0" smtClean="0"/>
              <a:t>receipt.</a:t>
            </a:r>
          </a:p>
          <a:p>
            <a:r>
              <a:rPr lang="en-US" dirty="0" smtClean="0"/>
              <a:t>+ Made it </a:t>
            </a:r>
            <a:r>
              <a:rPr lang="en-US" dirty="0"/>
              <a:t>easy for </a:t>
            </a:r>
            <a:r>
              <a:rPr lang="en-US" dirty="0" smtClean="0"/>
              <a:t>managing </a:t>
            </a:r>
            <a:r>
              <a:rPr lang="en-US" dirty="0"/>
              <a:t>inventory, import-export, </a:t>
            </a:r>
            <a:r>
              <a:rPr lang="en-US" dirty="0" smtClean="0"/>
              <a:t>items quantity, </a:t>
            </a:r>
            <a:r>
              <a:rPr lang="en-US" dirty="0"/>
              <a:t>...</a:t>
            </a:r>
            <a:endParaRPr lang="en-US" dirty="0" smtClean="0"/>
          </a:p>
          <a:p>
            <a:r>
              <a:rPr lang="en-US" dirty="0"/>
              <a:t>+ </a:t>
            </a:r>
            <a:r>
              <a:rPr lang="en-US" dirty="0" smtClean="0"/>
              <a:t>Accurately </a:t>
            </a:r>
            <a:r>
              <a:rPr lang="en-US" dirty="0"/>
              <a:t>manage revenue and </a:t>
            </a:r>
            <a:r>
              <a:rPr lang="en-US" dirty="0" smtClean="0"/>
              <a:t>profit.</a:t>
            </a:r>
          </a:p>
          <a:p>
            <a:r>
              <a:rPr lang="en-US" dirty="0" smtClean="0"/>
              <a:t>Advantages </a:t>
            </a:r>
            <a:r>
              <a:rPr lang="en-US" dirty="0"/>
              <a:t>of using sale management program: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Support </a:t>
            </a:r>
            <a:r>
              <a:rPr lang="en-US" dirty="0"/>
              <a:t>sales managers and staff to keep track of the sales </a:t>
            </a:r>
            <a:r>
              <a:rPr lang="en-US" dirty="0" smtClean="0"/>
              <a:t>process.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Increasing efficiency in sales </a:t>
            </a:r>
            <a:r>
              <a:rPr lang="en-US" dirty="0" smtClean="0"/>
              <a:t>management.</a:t>
            </a:r>
            <a:endParaRPr lang="en-US" dirty="0"/>
          </a:p>
          <a:p>
            <a:pPr>
              <a:buAutoNum type="arabicPeriod"/>
            </a:pPr>
            <a:r>
              <a:rPr lang="en-US" dirty="0" smtClean="0"/>
              <a:t>Optimizing </a:t>
            </a:r>
            <a:r>
              <a:rPr lang="en-US" dirty="0"/>
              <a:t>the time and quality of the </a:t>
            </a:r>
            <a:r>
              <a:rPr lang="en-US" dirty="0" smtClean="0"/>
              <a:t>staff.</a:t>
            </a:r>
          </a:p>
          <a:p>
            <a:pPr>
              <a:buAutoNum type="arabicPeriod"/>
            </a:pPr>
            <a:r>
              <a:rPr lang="en-US" dirty="0" smtClean="0"/>
              <a:t>Standardize </a:t>
            </a:r>
            <a:r>
              <a:rPr lang="en-US" dirty="0"/>
              <a:t>the sales process in the </a:t>
            </a:r>
            <a:r>
              <a:rPr lang="en-US" dirty="0" smtClean="0"/>
              <a:t>business.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26734" y="541867"/>
            <a:ext cx="427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 Briefly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Description And Functions</a:t>
            </a:r>
            <a:endParaRPr lang="en-US" sz="2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79" y="0"/>
            <a:ext cx="1403341" cy="586623"/>
          </a:xfrm>
        </p:spPr>
        <p:txBody>
          <a:bodyPr>
            <a:norm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UML</a:t>
            </a:r>
            <a:endParaRPr lang="en-US" sz="2400" b="1" i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DELL\Desktop\OPP\Untitled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" y="84667"/>
            <a:ext cx="12080741" cy="668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68" y="1436755"/>
            <a:ext cx="10007600" cy="500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4868" y="75513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Application </a:t>
            </a:r>
            <a:r>
              <a:rPr lang="en-US" b="1" u="sng" dirty="0" err="1">
                <a:solidFill>
                  <a:srgbClr val="FF0000"/>
                </a:solidFill>
              </a:rPr>
              <a:t>Gui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1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3818" y="660791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Application </a:t>
            </a:r>
            <a:r>
              <a:rPr lang="en-US" b="1" u="sng" dirty="0" err="1">
                <a:solidFill>
                  <a:srgbClr val="FF0000"/>
                </a:solidFill>
              </a:rPr>
              <a:t>Gui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85" y="1480406"/>
            <a:ext cx="10059169" cy="50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4" y="1571870"/>
            <a:ext cx="10561283" cy="5002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1760" y="746668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Application </a:t>
            </a:r>
            <a:r>
              <a:rPr lang="en-US" b="1" u="sng" dirty="0" err="1">
                <a:solidFill>
                  <a:srgbClr val="FF0000"/>
                </a:solidFill>
              </a:rPr>
              <a:t>Gui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259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914" y="2740777"/>
            <a:ext cx="4763020" cy="67975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Thanks For Listening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156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UML</vt:lpstr>
      <vt:lpstr>PowerPoint Presentation</vt:lpstr>
      <vt:lpstr>PowerPoint Presentation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Phan</dc:creator>
  <cp:lastModifiedBy>Long Phan</cp:lastModifiedBy>
  <cp:revision>15</cp:revision>
  <dcterms:created xsi:type="dcterms:W3CDTF">2020-10-26T02:53:12Z</dcterms:created>
  <dcterms:modified xsi:type="dcterms:W3CDTF">2021-01-04T02:01:36Z</dcterms:modified>
</cp:coreProperties>
</file>