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 Hoang" userId="02aee87d5f5f4acf" providerId="LiveId" clId="{CBA0F79E-CDDF-42E2-B3D6-5A2BD99E8D8E}"/>
    <pc:docChg chg="undo custSel modSld">
      <pc:chgData name="Colin Hoang" userId="02aee87d5f5f4acf" providerId="LiveId" clId="{CBA0F79E-CDDF-42E2-B3D6-5A2BD99E8D8E}" dt="2024-10-03T08:19:53.456" v="22" actId="122"/>
      <pc:docMkLst>
        <pc:docMk/>
      </pc:docMkLst>
      <pc:sldChg chg="addSp delSp modSp mod setBg">
        <pc:chgData name="Colin Hoang" userId="02aee87d5f5f4acf" providerId="LiveId" clId="{CBA0F79E-CDDF-42E2-B3D6-5A2BD99E8D8E}" dt="2024-10-03T08:18:12.827" v="6" actId="26606"/>
        <pc:sldMkLst>
          <pc:docMk/>
          <pc:sldMk cId="3540553999" sldId="257"/>
        </pc:sldMkLst>
        <pc:spChg chg="mod">
          <ac:chgData name="Colin Hoang" userId="02aee87d5f5f4acf" providerId="LiveId" clId="{CBA0F79E-CDDF-42E2-B3D6-5A2BD99E8D8E}" dt="2024-10-03T08:18:12.827" v="6" actId="26606"/>
          <ac:spMkLst>
            <pc:docMk/>
            <pc:sldMk cId="3540553999" sldId="257"/>
            <ac:spMk id="2" creationId="{BF19F7DB-844C-4575-8C45-617CDD6A4895}"/>
          </ac:spMkLst>
        </pc:spChg>
        <pc:spChg chg="mod">
          <ac:chgData name="Colin Hoang" userId="02aee87d5f5f4acf" providerId="LiveId" clId="{CBA0F79E-CDDF-42E2-B3D6-5A2BD99E8D8E}" dt="2024-10-03T08:18:12.827" v="6" actId="26606"/>
          <ac:spMkLst>
            <pc:docMk/>
            <pc:sldMk cId="3540553999" sldId="257"/>
            <ac:spMk id="3" creationId="{1CF7939C-157B-4F32-91FB-77C03DD0BCCB}"/>
          </ac:spMkLst>
        </pc:spChg>
        <pc:spChg chg="add">
          <ac:chgData name="Colin Hoang" userId="02aee87d5f5f4acf" providerId="LiveId" clId="{CBA0F79E-CDDF-42E2-B3D6-5A2BD99E8D8E}" dt="2024-10-03T08:18:12.827" v="6" actId="26606"/>
          <ac:spMkLst>
            <pc:docMk/>
            <pc:sldMk cId="3540553999" sldId="257"/>
            <ac:spMk id="9" creationId="{9F7D5CDA-D291-4307-BF55-1381FED29634}"/>
          </ac:spMkLst>
        </pc:spChg>
        <pc:spChg chg="add del">
          <ac:chgData name="Colin Hoang" userId="02aee87d5f5f4acf" providerId="LiveId" clId="{CBA0F79E-CDDF-42E2-B3D6-5A2BD99E8D8E}" dt="2024-10-03T08:18:02.520" v="1" actId="26606"/>
          <ac:spMkLst>
            <pc:docMk/>
            <pc:sldMk cId="3540553999" sldId="257"/>
            <ac:spMk id="10" creationId="{245A9F99-D9B1-4094-A2E2-B90AC1DB7B9C}"/>
          </ac:spMkLst>
        </pc:spChg>
        <pc:spChg chg="add del">
          <ac:chgData name="Colin Hoang" userId="02aee87d5f5f4acf" providerId="LiveId" clId="{CBA0F79E-CDDF-42E2-B3D6-5A2BD99E8D8E}" dt="2024-10-03T08:18:02.520" v="1" actId="26606"/>
          <ac:spMkLst>
            <pc:docMk/>
            <pc:sldMk cId="3540553999" sldId="257"/>
            <ac:spMk id="12" creationId="{B7FAF607-473A-4A43-A23D-BBFF5C4117BB}"/>
          </ac:spMkLst>
        </pc:spChg>
        <pc:spChg chg="add del">
          <ac:chgData name="Colin Hoang" userId="02aee87d5f5f4acf" providerId="LiveId" clId="{CBA0F79E-CDDF-42E2-B3D6-5A2BD99E8D8E}" dt="2024-10-03T08:18:05.557" v="3" actId="26606"/>
          <ac:spMkLst>
            <pc:docMk/>
            <pc:sldMk cId="3540553999" sldId="257"/>
            <ac:spMk id="19" creationId="{245A9F99-D9B1-4094-A2E2-B90AC1DB7B9C}"/>
          </ac:spMkLst>
        </pc:spChg>
        <pc:spChg chg="add del">
          <ac:chgData name="Colin Hoang" userId="02aee87d5f5f4acf" providerId="LiveId" clId="{CBA0F79E-CDDF-42E2-B3D6-5A2BD99E8D8E}" dt="2024-10-03T08:18:05.557" v="3" actId="26606"/>
          <ac:spMkLst>
            <pc:docMk/>
            <pc:sldMk cId="3540553999" sldId="257"/>
            <ac:spMk id="20" creationId="{B7FAF607-473A-4A43-A23D-BBFF5C4117BB}"/>
          </ac:spMkLst>
        </pc:spChg>
        <pc:spChg chg="add del">
          <ac:chgData name="Colin Hoang" userId="02aee87d5f5f4acf" providerId="LiveId" clId="{CBA0F79E-CDDF-42E2-B3D6-5A2BD99E8D8E}" dt="2024-10-03T08:18:12.812" v="5" actId="26606"/>
          <ac:spMkLst>
            <pc:docMk/>
            <pc:sldMk cId="3540553999" sldId="257"/>
            <ac:spMk id="27" creationId="{245A9F99-D9B1-4094-A2E2-B90AC1DB7B9C}"/>
          </ac:spMkLst>
        </pc:spChg>
        <pc:spChg chg="add del">
          <ac:chgData name="Colin Hoang" userId="02aee87d5f5f4acf" providerId="LiveId" clId="{CBA0F79E-CDDF-42E2-B3D6-5A2BD99E8D8E}" dt="2024-10-03T08:18:12.812" v="5" actId="26606"/>
          <ac:spMkLst>
            <pc:docMk/>
            <pc:sldMk cId="3540553999" sldId="257"/>
            <ac:spMk id="28" creationId="{B7FAF607-473A-4A43-A23D-BBFF5C4117BB}"/>
          </ac:spMkLst>
        </pc:spChg>
        <pc:grpChg chg="add del">
          <ac:chgData name="Colin Hoang" userId="02aee87d5f5f4acf" providerId="LiveId" clId="{CBA0F79E-CDDF-42E2-B3D6-5A2BD99E8D8E}" dt="2024-10-03T08:18:02.520" v="1" actId="26606"/>
          <ac:grpSpMkLst>
            <pc:docMk/>
            <pc:sldMk cId="3540553999" sldId="257"/>
            <ac:grpSpMk id="14" creationId="{C5F6476F-D303-44D3-B30F-1BA348F0F64A}"/>
          </ac:grpSpMkLst>
        </pc:grpChg>
        <pc:grpChg chg="add del">
          <ac:chgData name="Colin Hoang" userId="02aee87d5f5f4acf" providerId="LiveId" clId="{CBA0F79E-CDDF-42E2-B3D6-5A2BD99E8D8E}" dt="2024-10-03T08:18:05.557" v="3" actId="26606"/>
          <ac:grpSpMkLst>
            <pc:docMk/>
            <pc:sldMk cId="3540553999" sldId="257"/>
            <ac:grpSpMk id="22" creationId="{C5F6476F-D303-44D3-B30F-1BA348F0F64A}"/>
          </ac:grpSpMkLst>
        </pc:grpChg>
        <pc:grpChg chg="add del">
          <ac:chgData name="Colin Hoang" userId="02aee87d5f5f4acf" providerId="LiveId" clId="{CBA0F79E-CDDF-42E2-B3D6-5A2BD99E8D8E}" dt="2024-10-03T08:18:12.812" v="5" actId="26606"/>
          <ac:grpSpMkLst>
            <pc:docMk/>
            <pc:sldMk cId="3540553999" sldId="257"/>
            <ac:grpSpMk id="30" creationId="{C5F6476F-D303-44D3-B30F-1BA348F0F64A}"/>
          </ac:grpSpMkLst>
        </pc:grpChg>
        <pc:picChg chg="add">
          <ac:chgData name="Colin Hoang" userId="02aee87d5f5f4acf" providerId="LiveId" clId="{CBA0F79E-CDDF-42E2-B3D6-5A2BD99E8D8E}" dt="2024-10-03T08:18:12.827" v="6" actId="26606"/>
          <ac:picMkLst>
            <pc:docMk/>
            <pc:sldMk cId="3540553999" sldId="257"/>
            <ac:picMk id="5" creationId="{F3E19D04-BDEB-46BD-31A5-AC3203BCCE4F}"/>
          </ac:picMkLst>
        </pc:picChg>
        <pc:picChg chg="add del">
          <ac:chgData name="Colin Hoang" userId="02aee87d5f5f4acf" providerId="LiveId" clId="{CBA0F79E-CDDF-42E2-B3D6-5A2BD99E8D8E}" dt="2024-10-03T08:18:02.520" v="1" actId="26606"/>
          <ac:picMkLst>
            <pc:docMk/>
            <pc:sldMk cId="3540553999" sldId="257"/>
            <ac:picMk id="7" creationId="{E60087B5-F7F6-AA5A-A674-81AEBA9B6DC1}"/>
          </ac:picMkLst>
        </pc:picChg>
        <pc:picChg chg="add del">
          <ac:chgData name="Colin Hoang" userId="02aee87d5f5f4acf" providerId="LiveId" clId="{CBA0F79E-CDDF-42E2-B3D6-5A2BD99E8D8E}" dt="2024-10-03T08:18:05.557" v="3" actId="26606"/>
          <ac:picMkLst>
            <pc:docMk/>
            <pc:sldMk cId="3540553999" sldId="257"/>
            <ac:picMk id="21" creationId="{0AFA4CA7-8611-03A2-3821-EF4A88594F0A}"/>
          </ac:picMkLst>
        </pc:picChg>
        <pc:picChg chg="add del">
          <ac:chgData name="Colin Hoang" userId="02aee87d5f5f4acf" providerId="LiveId" clId="{CBA0F79E-CDDF-42E2-B3D6-5A2BD99E8D8E}" dt="2024-10-03T08:18:12.812" v="5" actId="26606"/>
          <ac:picMkLst>
            <pc:docMk/>
            <pc:sldMk cId="3540553999" sldId="257"/>
            <ac:picMk id="29" creationId="{E60087B5-F7F6-AA5A-A674-81AEBA9B6DC1}"/>
          </ac:picMkLst>
        </pc:picChg>
      </pc:sldChg>
      <pc:sldChg chg="addSp delSp modSp mod setBg">
        <pc:chgData name="Colin Hoang" userId="02aee87d5f5f4acf" providerId="LiveId" clId="{CBA0F79E-CDDF-42E2-B3D6-5A2BD99E8D8E}" dt="2024-10-03T08:18:25.394" v="9" actId="26606"/>
        <pc:sldMkLst>
          <pc:docMk/>
          <pc:sldMk cId="1838350195" sldId="258"/>
        </pc:sldMkLst>
        <pc:spChg chg="mod">
          <ac:chgData name="Colin Hoang" userId="02aee87d5f5f4acf" providerId="LiveId" clId="{CBA0F79E-CDDF-42E2-B3D6-5A2BD99E8D8E}" dt="2024-10-03T08:18:25.362" v="8" actId="26606"/>
          <ac:spMkLst>
            <pc:docMk/>
            <pc:sldMk cId="1838350195" sldId="258"/>
            <ac:spMk id="2" creationId="{A5C624C3-8E90-4D7F-8F30-5297FE7BD6E4}"/>
          </ac:spMkLst>
        </pc:spChg>
        <pc:spChg chg="del mod">
          <ac:chgData name="Colin Hoang" userId="02aee87d5f5f4acf" providerId="LiveId" clId="{CBA0F79E-CDDF-42E2-B3D6-5A2BD99E8D8E}" dt="2024-10-03T08:18:25.394" v="9" actId="26606"/>
          <ac:spMkLst>
            <pc:docMk/>
            <pc:sldMk cId="1838350195" sldId="258"/>
            <ac:spMk id="3" creationId="{91558771-B511-4AE7-9A8C-D19A5AD345B1}"/>
          </ac:spMkLst>
        </pc:spChg>
        <pc:spChg chg="add del">
          <ac:chgData name="Colin Hoang" userId="02aee87d5f5f4acf" providerId="LiveId" clId="{CBA0F79E-CDDF-42E2-B3D6-5A2BD99E8D8E}" dt="2024-10-03T08:18:25.362" v="8" actId="26606"/>
          <ac:spMkLst>
            <pc:docMk/>
            <pc:sldMk cId="1838350195" sldId="258"/>
            <ac:spMk id="8" creationId="{43C823D3-D619-407C-89E0-C6F6B1E7A42A}"/>
          </ac:spMkLst>
        </pc:spChg>
        <pc:spChg chg="add del">
          <ac:chgData name="Colin Hoang" userId="02aee87d5f5f4acf" providerId="LiveId" clId="{CBA0F79E-CDDF-42E2-B3D6-5A2BD99E8D8E}" dt="2024-10-03T08:18:25.362" v="8" actId="26606"/>
          <ac:spMkLst>
            <pc:docMk/>
            <pc:sldMk cId="1838350195" sldId="258"/>
            <ac:spMk id="10" creationId="{047F8E3E-2FFA-4A0F-B3C7-E57ADDCFB415}"/>
          </ac:spMkLst>
        </pc:spChg>
        <pc:grpChg chg="add del">
          <ac:chgData name="Colin Hoang" userId="02aee87d5f5f4acf" providerId="LiveId" clId="{CBA0F79E-CDDF-42E2-B3D6-5A2BD99E8D8E}" dt="2024-10-03T08:18:25.362" v="8" actId="26606"/>
          <ac:grpSpMkLst>
            <pc:docMk/>
            <pc:sldMk cId="1838350195" sldId="258"/>
            <ac:grpSpMk id="12" creationId="{33D939F1-7ABE-4D0E-946A-43F37F556AFD}"/>
          </ac:grpSpMkLst>
        </pc:grpChg>
        <pc:grpChg chg="add del">
          <ac:chgData name="Colin Hoang" userId="02aee87d5f5f4acf" providerId="LiveId" clId="{CBA0F79E-CDDF-42E2-B3D6-5A2BD99E8D8E}" dt="2024-10-03T08:18:25.362" v="8" actId="26606"/>
          <ac:grpSpMkLst>
            <pc:docMk/>
            <pc:sldMk cId="1838350195" sldId="258"/>
            <ac:grpSpMk id="18" creationId="{9DB3963A-4187-4A72-9DA4-CA6BADE22931}"/>
          </ac:grpSpMkLst>
        </pc:grpChg>
        <pc:graphicFrameChg chg="add">
          <ac:chgData name="Colin Hoang" userId="02aee87d5f5f4acf" providerId="LiveId" clId="{CBA0F79E-CDDF-42E2-B3D6-5A2BD99E8D8E}" dt="2024-10-03T08:18:25.394" v="9" actId="26606"/>
          <ac:graphicFrameMkLst>
            <pc:docMk/>
            <pc:sldMk cId="1838350195" sldId="258"/>
            <ac:graphicFrameMk id="5" creationId="{657F1163-27A1-926B-78A6-ED47E1A050BD}"/>
          </ac:graphicFrameMkLst>
        </pc:graphicFrameChg>
      </pc:sldChg>
      <pc:sldChg chg="addSp delSp modSp mod setBg">
        <pc:chgData name="Colin Hoang" userId="02aee87d5f5f4acf" providerId="LiveId" clId="{CBA0F79E-CDDF-42E2-B3D6-5A2BD99E8D8E}" dt="2024-10-03T08:18:33.447" v="10" actId="26606"/>
        <pc:sldMkLst>
          <pc:docMk/>
          <pc:sldMk cId="1529847235" sldId="259"/>
        </pc:sldMkLst>
        <pc:spChg chg="mod">
          <ac:chgData name="Colin Hoang" userId="02aee87d5f5f4acf" providerId="LiveId" clId="{CBA0F79E-CDDF-42E2-B3D6-5A2BD99E8D8E}" dt="2024-10-03T08:18:33.447" v="10" actId="26606"/>
          <ac:spMkLst>
            <pc:docMk/>
            <pc:sldMk cId="1529847235" sldId="259"/>
            <ac:spMk id="2" creationId="{B6E39518-C029-4DBF-A282-5D3FA9D4E88E}"/>
          </ac:spMkLst>
        </pc:spChg>
        <pc:spChg chg="del">
          <ac:chgData name="Colin Hoang" userId="02aee87d5f5f4acf" providerId="LiveId" clId="{CBA0F79E-CDDF-42E2-B3D6-5A2BD99E8D8E}" dt="2024-10-03T08:18:33.447" v="10" actId="26606"/>
          <ac:spMkLst>
            <pc:docMk/>
            <pc:sldMk cId="1529847235" sldId="259"/>
            <ac:spMk id="3" creationId="{3A96DDCE-4887-422C-985E-E72B86122E96}"/>
          </ac:spMkLst>
        </pc:spChg>
        <pc:spChg chg="add">
          <ac:chgData name="Colin Hoang" userId="02aee87d5f5f4acf" providerId="LiveId" clId="{CBA0F79E-CDDF-42E2-B3D6-5A2BD99E8D8E}" dt="2024-10-03T08:18:33.447" v="10" actId="26606"/>
          <ac:spMkLst>
            <pc:docMk/>
            <pc:sldMk cId="1529847235" sldId="259"/>
            <ac:spMk id="9" creationId="{BACC6370-2D7E-4714-9D71-7542949D7D5D}"/>
          </ac:spMkLst>
        </pc:spChg>
        <pc:spChg chg="add">
          <ac:chgData name="Colin Hoang" userId="02aee87d5f5f4acf" providerId="LiveId" clId="{CBA0F79E-CDDF-42E2-B3D6-5A2BD99E8D8E}" dt="2024-10-03T08:18:33.447" v="10" actId="26606"/>
          <ac:spMkLst>
            <pc:docMk/>
            <pc:sldMk cId="1529847235" sldId="259"/>
            <ac:spMk id="11" creationId="{256B2C21-A230-48C0-8DF1-C46611373C44}"/>
          </ac:spMkLst>
        </pc:spChg>
        <pc:spChg chg="add">
          <ac:chgData name="Colin Hoang" userId="02aee87d5f5f4acf" providerId="LiveId" clId="{CBA0F79E-CDDF-42E2-B3D6-5A2BD99E8D8E}" dt="2024-10-03T08:18:33.447" v="10" actId="26606"/>
          <ac:spMkLst>
            <pc:docMk/>
            <pc:sldMk cId="1529847235" sldId="259"/>
            <ac:spMk id="13" creationId="{3847E18C-932D-4C95-AABA-FEC7C9499AD7}"/>
          </ac:spMkLst>
        </pc:spChg>
        <pc:spChg chg="add">
          <ac:chgData name="Colin Hoang" userId="02aee87d5f5f4acf" providerId="LiveId" clId="{CBA0F79E-CDDF-42E2-B3D6-5A2BD99E8D8E}" dt="2024-10-03T08:18:33.447" v="10" actId="26606"/>
          <ac:spMkLst>
            <pc:docMk/>
            <pc:sldMk cId="1529847235" sldId="259"/>
            <ac:spMk id="15" creationId="{3150CB11-0C61-439E-910F-5787759E72A0}"/>
          </ac:spMkLst>
        </pc:spChg>
        <pc:spChg chg="add">
          <ac:chgData name="Colin Hoang" userId="02aee87d5f5f4acf" providerId="LiveId" clId="{CBA0F79E-CDDF-42E2-B3D6-5A2BD99E8D8E}" dt="2024-10-03T08:18:33.447" v="10" actId="26606"/>
          <ac:spMkLst>
            <pc:docMk/>
            <pc:sldMk cId="1529847235" sldId="259"/>
            <ac:spMk id="17" creationId="{43F8A58B-5155-44CE-A5FF-7647B47D0A7A}"/>
          </ac:spMkLst>
        </pc:spChg>
        <pc:spChg chg="add">
          <ac:chgData name="Colin Hoang" userId="02aee87d5f5f4acf" providerId="LiveId" clId="{CBA0F79E-CDDF-42E2-B3D6-5A2BD99E8D8E}" dt="2024-10-03T08:18:33.447" v="10" actId="26606"/>
          <ac:spMkLst>
            <pc:docMk/>
            <pc:sldMk cId="1529847235" sldId="259"/>
            <ac:spMk id="19" creationId="{443F2ACA-E6D6-4028-82DD-F03C262D5DE6}"/>
          </ac:spMkLst>
        </pc:spChg>
        <pc:graphicFrameChg chg="add">
          <ac:chgData name="Colin Hoang" userId="02aee87d5f5f4acf" providerId="LiveId" clId="{CBA0F79E-CDDF-42E2-B3D6-5A2BD99E8D8E}" dt="2024-10-03T08:18:33.447" v="10" actId="26606"/>
          <ac:graphicFrameMkLst>
            <pc:docMk/>
            <pc:sldMk cId="1529847235" sldId="259"/>
            <ac:graphicFrameMk id="5" creationId="{F85AC806-ED1C-A27C-354A-48245495D59B}"/>
          </ac:graphicFrameMkLst>
        </pc:graphicFrameChg>
      </pc:sldChg>
      <pc:sldChg chg="addSp modSp mod setBg">
        <pc:chgData name="Colin Hoang" userId="02aee87d5f5f4acf" providerId="LiveId" clId="{CBA0F79E-CDDF-42E2-B3D6-5A2BD99E8D8E}" dt="2024-10-03T08:18:48.200" v="11" actId="26606"/>
        <pc:sldMkLst>
          <pc:docMk/>
          <pc:sldMk cId="3184116796" sldId="260"/>
        </pc:sldMkLst>
        <pc:spChg chg="mod">
          <ac:chgData name="Colin Hoang" userId="02aee87d5f5f4acf" providerId="LiveId" clId="{CBA0F79E-CDDF-42E2-B3D6-5A2BD99E8D8E}" dt="2024-10-03T08:18:48.200" v="11" actId="26606"/>
          <ac:spMkLst>
            <pc:docMk/>
            <pc:sldMk cId="3184116796" sldId="260"/>
            <ac:spMk id="2" creationId="{1209A3CA-435B-4C14-AC91-2F760943105A}"/>
          </ac:spMkLst>
        </pc:spChg>
        <pc:spChg chg="mod">
          <ac:chgData name="Colin Hoang" userId="02aee87d5f5f4acf" providerId="LiveId" clId="{CBA0F79E-CDDF-42E2-B3D6-5A2BD99E8D8E}" dt="2024-10-03T08:18:48.200" v="11" actId="26606"/>
          <ac:spMkLst>
            <pc:docMk/>
            <pc:sldMk cId="3184116796" sldId="260"/>
            <ac:spMk id="3" creationId="{88B9F5D7-F032-496D-810E-DD02B4C983F8}"/>
          </ac:spMkLst>
        </pc:spChg>
        <pc:spChg chg="add">
          <ac:chgData name="Colin Hoang" userId="02aee87d5f5f4acf" providerId="LiveId" clId="{CBA0F79E-CDDF-42E2-B3D6-5A2BD99E8D8E}" dt="2024-10-03T08:18:48.200" v="11" actId="26606"/>
          <ac:spMkLst>
            <pc:docMk/>
            <pc:sldMk cId="3184116796" sldId="260"/>
            <ac:spMk id="8" creationId="{C3896A03-3945-419A-B66B-4EE266EDD152}"/>
          </ac:spMkLst>
        </pc:spChg>
        <pc:spChg chg="add">
          <ac:chgData name="Colin Hoang" userId="02aee87d5f5f4acf" providerId="LiveId" clId="{CBA0F79E-CDDF-42E2-B3D6-5A2BD99E8D8E}" dt="2024-10-03T08:18:48.200" v="11" actId="26606"/>
          <ac:spMkLst>
            <pc:docMk/>
            <pc:sldMk cId="3184116796" sldId="260"/>
            <ac:spMk id="10" creationId="{B34F5AD2-EDBD-4BBD-A55C-EAFFD0C7097A}"/>
          </ac:spMkLst>
        </pc:spChg>
        <pc:spChg chg="add">
          <ac:chgData name="Colin Hoang" userId="02aee87d5f5f4acf" providerId="LiveId" clId="{CBA0F79E-CDDF-42E2-B3D6-5A2BD99E8D8E}" dt="2024-10-03T08:18:48.200" v="11" actId="26606"/>
          <ac:spMkLst>
            <pc:docMk/>
            <pc:sldMk cId="3184116796" sldId="260"/>
            <ac:spMk id="12" creationId="{B8EAE243-3A9F-4A46-B0D9-04C723A8A1BD}"/>
          </ac:spMkLst>
        </pc:spChg>
      </pc:sldChg>
      <pc:sldChg chg="addSp delSp modSp mod setBg">
        <pc:chgData name="Colin Hoang" userId="02aee87d5f5f4acf" providerId="LiveId" clId="{CBA0F79E-CDDF-42E2-B3D6-5A2BD99E8D8E}" dt="2024-10-03T08:19:23.598" v="14" actId="26606"/>
        <pc:sldMkLst>
          <pc:docMk/>
          <pc:sldMk cId="4114180542" sldId="261"/>
        </pc:sldMkLst>
        <pc:spChg chg="mod">
          <ac:chgData name="Colin Hoang" userId="02aee87d5f5f4acf" providerId="LiveId" clId="{CBA0F79E-CDDF-42E2-B3D6-5A2BD99E8D8E}" dt="2024-10-03T08:19:23.598" v="14" actId="26606"/>
          <ac:spMkLst>
            <pc:docMk/>
            <pc:sldMk cId="4114180542" sldId="261"/>
            <ac:spMk id="2" creationId="{4E440267-CBAF-4B1D-ACAA-C338F56887EE}"/>
          </ac:spMkLst>
        </pc:spChg>
        <pc:spChg chg="mod">
          <ac:chgData name="Colin Hoang" userId="02aee87d5f5f4acf" providerId="LiveId" clId="{CBA0F79E-CDDF-42E2-B3D6-5A2BD99E8D8E}" dt="2024-10-03T08:19:23.598" v="14" actId="26606"/>
          <ac:spMkLst>
            <pc:docMk/>
            <pc:sldMk cId="4114180542" sldId="261"/>
            <ac:spMk id="3" creationId="{7F618BD9-864B-4194-A6C2-E9FF38258700}"/>
          </ac:spMkLst>
        </pc:spChg>
        <pc:spChg chg="add del">
          <ac:chgData name="Colin Hoang" userId="02aee87d5f5f4acf" providerId="LiveId" clId="{CBA0F79E-CDDF-42E2-B3D6-5A2BD99E8D8E}" dt="2024-10-03T08:19:23.598" v="14" actId="26606"/>
          <ac:spMkLst>
            <pc:docMk/>
            <pc:sldMk cId="4114180542" sldId="261"/>
            <ac:spMk id="8" creationId="{1B15ED52-F352-441B-82BF-E0EA34836D08}"/>
          </ac:spMkLst>
        </pc:spChg>
        <pc:spChg chg="add del">
          <ac:chgData name="Colin Hoang" userId="02aee87d5f5f4acf" providerId="LiveId" clId="{CBA0F79E-CDDF-42E2-B3D6-5A2BD99E8D8E}" dt="2024-10-03T08:19:23.598" v="14" actId="26606"/>
          <ac:spMkLst>
            <pc:docMk/>
            <pc:sldMk cId="4114180542" sldId="261"/>
            <ac:spMk id="10" creationId="{3B2E3793-BFE6-45A2-9B7B-E18844431C99}"/>
          </ac:spMkLst>
        </pc:spChg>
        <pc:spChg chg="add del">
          <ac:chgData name="Colin Hoang" userId="02aee87d5f5f4acf" providerId="LiveId" clId="{CBA0F79E-CDDF-42E2-B3D6-5A2BD99E8D8E}" dt="2024-10-03T08:19:23.598" v="14" actId="26606"/>
          <ac:spMkLst>
            <pc:docMk/>
            <pc:sldMk cId="4114180542" sldId="261"/>
            <ac:spMk id="12" creationId="{BC4C4868-CB8F-4AF9-9CDB-8108F2C19B67}"/>
          </ac:spMkLst>
        </pc:spChg>
        <pc:spChg chg="add del">
          <ac:chgData name="Colin Hoang" userId="02aee87d5f5f4acf" providerId="LiveId" clId="{CBA0F79E-CDDF-42E2-B3D6-5A2BD99E8D8E}" dt="2024-10-03T08:19:23.598" v="14" actId="26606"/>
          <ac:spMkLst>
            <pc:docMk/>
            <pc:sldMk cId="4114180542" sldId="261"/>
            <ac:spMk id="14" creationId="{375E0459-6403-40CD-989D-56A4407CA12E}"/>
          </ac:spMkLst>
        </pc:spChg>
        <pc:spChg chg="add del">
          <ac:chgData name="Colin Hoang" userId="02aee87d5f5f4acf" providerId="LiveId" clId="{CBA0F79E-CDDF-42E2-B3D6-5A2BD99E8D8E}" dt="2024-10-03T08:19:23.598" v="14" actId="26606"/>
          <ac:spMkLst>
            <pc:docMk/>
            <pc:sldMk cId="4114180542" sldId="261"/>
            <ac:spMk id="16" creationId="{53E5B1A8-3AC9-4BD1-9BBC-78CA94F2D1BA}"/>
          </ac:spMkLst>
        </pc:spChg>
        <pc:spChg chg="add">
          <ac:chgData name="Colin Hoang" userId="02aee87d5f5f4acf" providerId="LiveId" clId="{CBA0F79E-CDDF-42E2-B3D6-5A2BD99E8D8E}" dt="2024-10-03T08:19:23.598" v="14" actId="26606"/>
          <ac:spMkLst>
            <pc:docMk/>
            <pc:sldMk cId="4114180542" sldId="261"/>
            <ac:spMk id="21" creationId="{70DFC902-7D23-471A-B557-B6B6917D7A0D}"/>
          </ac:spMkLst>
        </pc:spChg>
        <pc:spChg chg="add">
          <ac:chgData name="Colin Hoang" userId="02aee87d5f5f4acf" providerId="LiveId" clId="{CBA0F79E-CDDF-42E2-B3D6-5A2BD99E8D8E}" dt="2024-10-03T08:19:23.598" v="14" actId="26606"/>
          <ac:spMkLst>
            <pc:docMk/>
            <pc:sldMk cId="4114180542" sldId="261"/>
            <ac:spMk id="23" creationId="{A55D5633-D557-4DCA-982C-FF36EB7A1C00}"/>
          </ac:spMkLst>
        </pc:spChg>
        <pc:spChg chg="add">
          <ac:chgData name="Colin Hoang" userId="02aee87d5f5f4acf" providerId="LiveId" clId="{CBA0F79E-CDDF-42E2-B3D6-5A2BD99E8D8E}" dt="2024-10-03T08:19:23.598" v="14" actId="26606"/>
          <ac:spMkLst>
            <pc:docMk/>
            <pc:sldMk cId="4114180542" sldId="261"/>
            <ac:spMk id="25" creationId="{450D3AD2-FA80-415F-A9CE-54D884561CD7}"/>
          </ac:spMkLst>
        </pc:spChg>
      </pc:sldChg>
      <pc:sldChg chg="addSp delSp modSp mod setBg">
        <pc:chgData name="Colin Hoang" userId="02aee87d5f5f4acf" providerId="LiveId" clId="{CBA0F79E-CDDF-42E2-B3D6-5A2BD99E8D8E}" dt="2024-10-03T08:19:28.705" v="15" actId="26606"/>
        <pc:sldMkLst>
          <pc:docMk/>
          <pc:sldMk cId="1945372576" sldId="262"/>
        </pc:sldMkLst>
        <pc:spChg chg="mod">
          <ac:chgData name="Colin Hoang" userId="02aee87d5f5f4acf" providerId="LiveId" clId="{CBA0F79E-CDDF-42E2-B3D6-5A2BD99E8D8E}" dt="2024-10-03T08:19:28.705" v="15" actId="26606"/>
          <ac:spMkLst>
            <pc:docMk/>
            <pc:sldMk cId="1945372576" sldId="262"/>
            <ac:spMk id="2" creationId="{0D7C6457-7D0F-4F48-99D9-5A1B623ED18F}"/>
          </ac:spMkLst>
        </pc:spChg>
        <pc:spChg chg="mod">
          <ac:chgData name="Colin Hoang" userId="02aee87d5f5f4acf" providerId="LiveId" clId="{CBA0F79E-CDDF-42E2-B3D6-5A2BD99E8D8E}" dt="2024-10-03T08:19:28.705" v="15" actId="26606"/>
          <ac:spMkLst>
            <pc:docMk/>
            <pc:sldMk cId="1945372576" sldId="262"/>
            <ac:spMk id="3" creationId="{5BE649BC-54DF-4E19-9F9B-518EEF850E20}"/>
          </ac:spMkLst>
        </pc:spChg>
        <pc:spChg chg="add del">
          <ac:chgData name="Colin Hoang" userId="02aee87d5f5f4acf" providerId="LiveId" clId="{CBA0F79E-CDDF-42E2-B3D6-5A2BD99E8D8E}" dt="2024-10-03T08:19:28.705" v="15" actId="26606"/>
          <ac:spMkLst>
            <pc:docMk/>
            <pc:sldMk cId="1945372576" sldId="262"/>
            <ac:spMk id="8" creationId="{1B15ED52-F352-441B-82BF-E0EA34836D08}"/>
          </ac:spMkLst>
        </pc:spChg>
        <pc:spChg chg="add del">
          <ac:chgData name="Colin Hoang" userId="02aee87d5f5f4acf" providerId="LiveId" clId="{CBA0F79E-CDDF-42E2-B3D6-5A2BD99E8D8E}" dt="2024-10-03T08:19:28.705" v="15" actId="26606"/>
          <ac:spMkLst>
            <pc:docMk/>
            <pc:sldMk cId="1945372576" sldId="262"/>
            <ac:spMk id="10" creationId="{3B2E3793-BFE6-45A2-9B7B-E18844431C99}"/>
          </ac:spMkLst>
        </pc:spChg>
        <pc:spChg chg="add del">
          <ac:chgData name="Colin Hoang" userId="02aee87d5f5f4acf" providerId="LiveId" clId="{CBA0F79E-CDDF-42E2-B3D6-5A2BD99E8D8E}" dt="2024-10-03T08:19:28.705" v="15" actId="26606"/>
          <ac:spMkLst>
            <pc:docMk/>
            <pc:sldMk cId="1945372576" sldId="262"/>
            <ac:spMk id="12" creationId="{BC4C4868-CB8F-4AF9-9CDB-8108F2C19B67}"/>
          </ac:spMkLst>
        </pc:spChg>
        <pc:spChg chg="add del">
          <ac:chgData name="Colin Hoang" userId="02aee87d5f5f4acf" providerId="LiveId" clId="{CBA0F79E-CDDF-42E2-B3D6-5A2BD99E8D8E}" dt="2024-10-03T08:19:28.705" v="15" actId="26606"/>
          <ac:spMkLst>
            <pc:docMk/>
            <pc:sldMk cId="1945372576" sldId="262"/>
            <ac:spMk id="14" creationId="{375E0459-6403-40CD-989D-56A4407CA12E}"/>
          </ac:spMkLst>
        </pc:spChg>
        <pc:spChg chg="add del">
          <ac:chgData name="Colin Hoang" userId="02aee87d5f5f4acf" providerId="LiveId" clId="{CBA0F79E-CDDF-42E2-B3D6-5A2BD99E8D8E}" dt="2024-10-03T08:19:28.705" v="15" actId="26606"/>
          <ac:spMkLst>
            <pc:docMk/>
            <pc:sldMk cId="1945372576" sldId="262"/>
            <ac:spMk id="16" creationId="{53E5B1A8-3AC9-4BD1-9BBC-78CA94F2D1BA}"/>
          </ac:spMkLst>
        </pc:spChg>
        <pc:spChg chg="add">
          <ac:chgData name="Colin Hoang" userId="02aee87d5f5f4acf" providerId="LiveId" clId="{CBA0F79E-CDDF-42E2-B3D6-5A2BD99E8D8E}" dt="2024-10-03T08:19:28.705" v="15" actId="26606"/>
          <ac:spMkLst>
            <pc:docMk/>
            <pc:sldMk cId="1945372576" sldId="262"/>
            <ac:spMk id="21" creationId="{DEE2AD96-B495-4E06-9291-B71706F728CB}"/>
          </ac:spMkLst>
        </pc:spChg>
        <pc:spChg chg="add">
          <ac:chgData name="Colin Hoang" userId="02aee87d5f5f4acf" providerId="LiveId" clId="{CBA0F79E-CDDF-42E2-B3D6-5A2BD99E8D8E}" dt="2024-10-03T08:19:28.705" v="15" actId="26606"/>
          <ac:spMkLst>
            <pc:docMk/>
            <pc:sldMk cId="1945372576" sldId="262"/>
            <ac:spMk id="23" creationId="{53CF6D67-C5A8-4ADD-9E8E-1E38CA1D3166}"/>
          </ac:spMkLst>
        </pc:spChg>
        <pc:spChg chg="add">
          <ac:chgData name="Colin Hoang" userId="02aee87d5f5f4acf" providerId="LiveId" clId="{CBA0F79E-CDDF-42E2-B3D6-5A2BD99E8D8E}" dt="2024-10-03T08:19:28.705" v="15" actId="26606"/>
          <ac:spMkLst>
            <pc:docMk/>
            <pc:sldMk cId="1945372576" sldId="262"/>
            <ac:spMk id="25" creationId="{86909FA0-B515-4681-B7A8-FA281D133B94}"/>
          </ac:spMkLst>
        </pc:spChg>
        <pc:spChg chg="add">
          <ac:chgData name="Colin Hoang" userId="02aee87d5f5f4acf" providerId="LiveId" clId="{CBA0F79E-CDDF-42E2-B3D6-5A2BD99E8D8E}" dt="2024-10-03T08:19:28.705" v="15" actId="26606"/>
          <ac:spMkLst>
            <pc:docMk/>
            <pc:sldMk cId="1945372576" sldId="262"/>
            <ac:spMk id="27" creationId="{21C9FE86-FCC3-4A31-AA1C-C882262B7FE7}"/>
          </ac:spMkLst>
        </pc:spChg>
        <pc:spChg chg="add">
          <ac:chgData name="Colin Hoang" userId="02aee87d5f5f4acf" providerId="LiveId" clId="{CBA0F79E-CDDF-42E2-B3D6-5A2BD99E8D8E}" dt="2024-10-03T08:19:28.705" v="15" actId="26606"/>
          <ac:spMkLst>
            <pc:docMk/>
            <pc:sldMk cId="1945372576" sldId="262"/>
            <ac:spMk id="29" creationId="{7D96243B-ECED-4B71-8E06-AE9A285EAD20}"/>
          </ac:spMkLst>
        </pc:spChg>
        <pc:spChg chg="add">
          <ac:chgData name="Colin Hoang" userId="02aee87d5f5f4acf" providerId="LiveId" clId="{CBA0F79E-CDDF-42E2-B3D6-5A2BD99E8D8E}" dt="2024-10-03T08:19:28.705" v="15" actId="26606"/>
          <ac:spMkLst>
            <pc:docMk/>
            <pc:sldMk cId="1945372576" sldId="262"/>
            <ac:spMk id="31" creationId="{A09989E4-EFDC-4A90-A633-E0525FB4139E}"/>
          </ac:spMkLst>
        </pc:spChg>
      </pc:sldChg>
      <pc:sldChg chg="addSp modSp mod setBg">
        <pc:chgData name="Colin Hoang" userId="02aee87d5f5f4acf" providerId="LiveId" clId="{CBA0F79E-CDDF-42E2-B3D6-5A2BD99E8D8E}" dt="2024-10-03T08:19:32.215" v="16" actId="26606"/>
        <pc:sldMkLst>
          <pc:docMk/>
          <pc:sldMk cId="2192982779" sldId="263"/>
        </pc:sldMkLst>
        <pc:spChg chg="mod">
          <ac:chgData name="Colin Hoang" userId="02aee87d5f5f4acf" providerId="LiveId" clId="{CBA0F79E-CDDF-42E2-B3D6-5A2BD99E8D8E}" dt="2024-10-03T08:19:32.215" v="16" actId="26606"/>
          <ac:spMkLst>
            <pc:docMk/>
            <pc:sldMk cId="2192982779" sldId="263"/>
            <ac:spMk id="2" creationId="{4E769477-986D-417C-B575-47B9EA1899E9}"/>
          </ac:spMkLst>
        </pc:spChg>
        <pc:spChg chg="mod">
          <ac:chgData name="Colin Hoang" userId="02aee87d5f5f4acf" providerId="LiveId" clId="{CBA0F79E-CDDF-42E2-B3D6-5A2BD99E8D8E}" dt="2024-10-03T08:19:32.215" v="16" actId="26606"/>
          <ac:spMkLst>
            <pc:docMk/>
            <pc:sldMk cId="2192982779" sldId="263"/>
            <ac:spMk id="3" creationId="{204E0936-B063-4D77-B945-F665B85F6E56}"/>
          </ac:spMkLst>
        </pc:spChg>
        <pc:spChg chg="add">
          <ac:chgData name="Colin Hoang" userId="02aee87d5f5f4acf" providerId="LiveId" clId="{CBA0F79E-CDDF-42E2-B3D6-5A2BD99E8D8E}" dt="2024-10-03T08:19:32.215" v="16" actId="26606"/>
          <ac:spMkLst>
            <pc:docMk/>
            <pc:sldMk cId="2192982779" sldId="263"/>
            <ac:spMk id="8" creationId="{1B15ED52-F352-441B-82BF-E0EA34836D08}"/>
          </ac:spMkLst>
        </pc:spChg>
        <pc:spChg chg="add">
          <ac:chgData name="Colin Hoang" userId="02aee87d5f5f4acf" providerId="LiveId" clId="{CBA0F79E-CDDF-42E2-B3D6-5A2BD99E8D8E}" dt="2024-10-03T08:19:32.215" v="16" actId="26606"/>
          <ac:spMkLst>
            <pc:docMk/>
            <pc:sldMk cId="2192982779" sldId="263"/>
            <ac:spMk id="10" creationId="{3B2E3793-BFE6-45A2-9B7B-E18844431C99}"/>
          </ac:spMkLst>
        </pc:spChg>
        <pc:spChg chg="add">
          <ac:chgData name="Colin Hoang" userId="02aee87d5f5f4acf" providerId="LiveId" clId="{CBA0F79E-CDDF-42E2-B3D6-5A2BD99E8D8E}" dt="2024-10-03T08:19:32.215" v="16" actId="26606"/>
          <ac:spMkLst>
            <pc:docMk/>
            <pc:sldMk cId="2192982779" sldId="263"/>
            <ac:spMk id="12" creationId="{BC4C4868-CB8F-4AF9-9CDB-8108F2C19B67}"/>
          </ac:spMkLst>
        </pc:spChg>
        <pc:spChg chg="add">
          <ac:chgData name="Colin Hoang" userId="02aee87d5f5f4acf" providerId="LiveId" clId="{CBA0F79E-CDDF-42E2-B3D6-5A2BD99E8D8E}" dt="2024-10-03T08:19:32.215" v="16" actId="26606"/>
          <ac:spMkLst>
            <pc:docMk/>
            <pc:sldMk cId="2192982779" sldId="263"/>
            <ac:spMk id="14" creationId="{375E0459-6403-40CD-989D-56A4407CA12E}"/>
          </ac:spMkLst>
        </pc:spChg>
        <pc:spChg chg="add">
          <ac:chgData name="Colin Hoang" userId="02aee87d5f5f4acf" providerId="LiveId" clId="{CBA0F79E-CDDF-42E2-B3D6-5A2BD99E8D8E}" dt="2024-10-03T08:19:32.215" v="16" actId="26606"/>
          <ac:spMkLst>
            <pc:docMk/>
            <pc:sldMk cId="2192982779" sldId="263"/>
            <ac:spMk id="16" creationId="{53E5B1A8-3AC9-4BD1-9BBC-78CA94F2D1BA}"/>
          </ac:spMkLst>
        </pc:spChg>
      </pc:sldChg>
      <pc:sldChg chg="addSp modSp mod setBg">
        <pc:chgData name="Colin Hoang" userId="02aee87d5f5f4acf" providerId="LiveId" clId="{CBA0F79E-CDDF-42E2-B3D6-5A2BD99E8D8E}" dt="2024-10-03T08:19:36.424" v="17" actId="26606"/>
        <pc:sldMkLst>
          <pc:docMk/>
          <pc:sldMk cId="2615423569" sldId="264"/>
        </pc:sldMkLst>
        <pc:spChg chg="mod">
          <ac:chgData name="Colin Hoang" userId="02aee87d5f5f4acf" providerId="LiveId" clId="{CBA0F79E-CDDF-42E2-B3D6-5A2BD99E8D8E}" dt="2024-10-03T08:19:36.424" v="17" actId="26606"/>
          <ac:spMkLst>
            <pc:docMk/>
            <pc:sldMk cId="2615423569" sldId="264"/>
            <ac:spMk id="2" creationId="{0930307B-5823-4117-8A9C-5044C0C23510}"/>
          </ac:spMkLst>
        </pc:spChg>
        <pc:spChg chg="mod">
          <ac:chgData name="Colin Hoang" userId="02aee87d5f5f4acf" providerId="LiveId" clId="{CBA0F79E-CDDF-42E2-B3D6-5A2BD99E8D8E}" dt="2024-10-03T08:19:36.424" v="17" actId="26606"/>
          <ac:spMkLst>
            <pc:docMk/>
            <pc:sldMk cId="2615423569" sldId="264"/>
            <ac:spMk id="3" creationId="{86823D59-5E1B-4102-AD67-B0D8490DA820}"/>
          </ac:spMkLst>
        </pc:spChg>
        <pc:spChg chg="add">
          <ac:chgData name="Colin Hoang" userId="02aee87d5f5f4acf" providerId="LiveId" clId="{CBA0F79E-CDDF-42E2-B3D6-5A2BD99E8D8E}" dt="2024-10-03T08:19:36.424" v="17" actId="26606"/>
          <ac:spMkLst>
            <pc:docMk/>
            <pc:sldMk cId="2615423569" sldId="264"/>
            <ac:spMk id="8" creationId="{3AD318CC-E2A8-4E27-9548-A047A78999B1}"/>
          </ac:spMkLst>
        </pc:spChg>
        <pc:spChg chg="add">
          <ac:chgData name="Colin Hoang" userId="02aee87d5f5f4acf" providerId="LiveId" clId="{CBA0F79E-CDDF-42E2-B3D6-5A2BD99E8D8E}" dt="2024-10-03T08:19:36.424" v="17" actId="26606"/>
          <ac:spMkLst>
            <pc:docMk/>
            <pc:sldMk cId="2615423569" sldId="264"/>
            <ac:spMk id="14" creationId="{2C1BBA94-3F40-40AA-8BB9-E69E25E537C1}"/>
          </ac:spMkLst>
        </pc:spChg>
        <pc:grpChg chg="add">
          <ac:chgData name="Colin Hoang" userId="02aee87d5f5f4acf" providerId="LiveId" clId="{CBA0F79E-CDDF-42E2-B3D6-5A2BD99E8D8E}" dt="2024-10-03T08:19:36.424" v="17" actId="26606"/>
          <ac:grpSpMkLst>
            <pc:docMk/>
            <pc:sldMk cId="2615423569" sldId="264"/>
            <ac:grpSpMk id="10" creationId="{B14B560F-9DD7-4302-A60B-EBD3EF59B073}"/>
          </ac:grpSpMkLst>
        </pc:grpChg>
      </pc:sldChg>
      <pc:sldChg chg="addSp modSp mod setBg">
        <pc:chgData name="Colin Hoang" userId="02aee87d5f5f4acf" providerId="LiveId" clId="{CBA0F79E-CDDF-42E2-B3D6-5A2BD99E8D8E}" dt="2024-10-03T08:19:39.727" v="18" actId="26606"/>
        <pc:sldMkLst>
          <pc:docMk/>
          <pc:sldMk cId="848823901" sldId="265"/>
        </pc:sldMkLst>
        <pc:spChg chg="mod">
          <ac:chgData name="Colin Hoang" userId="02aee87d5f5f4acf" providerId="LiveId" clId="{CBA0F79E-CDDF-42E2-B3D6-5A2BD99E8D8E}" dt="2024-10-03T08:19:39.727" v="18" actId="26606"/>
          <ac:spMkLst>
            <pc:docMk/>
            <pc:sldMk cId="848823901" sldId="265"/>
            <ac:spMk id="2" creationId="{7AC3B2DF-E224-4E59-BA59-AFD737778F44}"/>
          </ac:spMkLst>
        </pc:spChg>
        <pc:spChg chg="mod">
          <ac:chgData name="Colin Hoang" userId="02aee87d5f5f4acf" providerId="LiveId" clId="{CBA0F79E-CDDF-42E2-B3D6-5A2BD99E8D8E}" dt="2024-10-03T08:19:39.727" v="18" actId="26606"/>
          <ac:spMkLst>
            <pc:docMk/>
            <pc:sldMk cId="848823901" sldId="265"/>
            <ac:spMk id="3" creationId="{70D14B82-9F37-4DC3-9A80-53978457DBDC}"/>
          </ac:spMkLst>
        </pc:spChg>
        <pc:spChg chg="add">
          <ac:chgData name="Colin Hoang" userId="02aee87d5f5f4acf" providerId="LiveId" clId="{CBA0F79E-CDDF-42E2-B3D6-5A2BD99E8D8E}" dt="2024-10-03T08:19:39.727" v="18" actId="26606"/>
          <ac:spMkLst>
            <pc:docMk/>
            <pc:sldMk cId="848823901" sldId="265"/>
            <ac:spMk id="8" creationId="{081EA652-8C6A-4E69-BEB9-170809474553}"/>
          </ac:spMkLst>
        </pc:spChg>
        <pc:spChg chg="add">
          <ac:chgData name="Colin Hoang" userId="02aee87d5f5f4acf" providerId="LiveId" clId="{CBA0F79E-CDDF-42E2-B3D6-5A2BD99E8D8E}" dt="2024-10-03T08:19:39.727" v="18" actId="26606"/>
          <ac:spMkLst>
            <pc:docMk/>
            <pc:sldMk cId="848823901" sldId="265"/>
            <ac:spMk id="10" creationId="{5298780A-33B9-4EA2-8F67-DE68AD62841B}"/>
          </ac:spMkLst>
        </pc:spChg>
        <pc:spChg chg="add">
          <ac:chgData name="Colin Hoang" userId="02aee87d5f5f4acf" providerId="LiveId" clId="{CBA0F79E-CDDF-42E2-B3D6-5A2BD99E8D8E}" dt="2024-10-03T08:19:39.727" v="18" actId="26606"/>
          <ac:spMkLst>
            <pc:docMk/>
            <pc:sldMk cId="848823901" sldId="265"/>
            <ac:spMk id="12" creationId="{7F488E8B-4E1E-4402-8935-D4E6C02615C7}"/>
          </ac:spMkLst>
        </pc:spChg>
        <pc:cxnChg chg="add">
          <ac:chgData name="Colin Hoang" userId="02aee87d5f5f4acf" providerId="LiveId" clId="{CBA0F79E-CDDF-42E2-B3D6-5A2BD99E8D8E}" dt="2024-10-03T08:19:39.727" v="18" actId="26606"/>
          <ac:cxnSpMkLst>
            <pc:docMk/>
            <pc:sldMk cId="848823901" sldId="265"/>
            <ac:cxnSpMk id="14" creationId="{23AAC9B5-8015-485C-ACF9-A750390E9A56}"/>
          </ac:cxnSpMkLst>
        </pc:cxnChg>
      </pc:sldChg>
      <pc:sldChg chg="addSp modSp mod setBg">
        <pc:chgData name="Colin Hoang" userId="02aee87d5f5f4acf" providerId="LiveId" clId="{CBA0F79E-CDDF-42E2-B3D6-5A2BD99E8D8E}" dt="2024-10-03T08:19:43.601" v="19" actId="26606"/>
        <pc:sldMkLst>
          <pc:docMk/>
          <pc:sldMk cId="2443304014" sldId="266"/>
        </pc:sldMkLst>
        <pc:spChg chg="mod">
          <ac:chgData name="Colin Hoang" userId="02aee87d5f5f4acf" providerId="LiveId" clId="{CBA0F79E-CDDF-42E2-B3D6-5A2BD99E8D8E}" dt="2024-10-03T08:19:43.601" v="19" actId="26606"/>
          <ac:spMkLst>
            <pc:docMk/>
            <pc:sldMk cId="2443304014" sldId="266"/>
            <ac:spMk id="2" creationId="{8A944DD1-17DE-4CE1-B6FE-DA9D53831DDD}"/>
          </ac:spMkLst>
        </pc:spChg>
        <pc:spChg chg="mod">
          <ac:chgData name="Colin Hoang" userId="02aee87d5f5f4acf" providerId="LiveId" clId="{CBA0F79E-CDDF-42E2-B3D6-5A2BD99E8D8E}" dt="2024-10-03T08:19:43.601" v="19" actId="26606"/>
          <ac:spMkLst>
            <pc:docMk/>
            <pc:sldMk cId="2443304014" sldId="266"/>
            <ac:spMk id="3" creationId="{A05B3921-541C-414A-A76C-5F82C279245C}"/>
          </ac:spMkLst>
        </pc:spChg>
        <pc:spChg chg="add">
          <ac:chgData name="Colin Hoang" userId="02aee87d5f5f4acf" providerId="LiveId" clId="{CBA0F79E-CDDF-42E2-B3D6-5A2BD99E8D8E}" dt="2024-10-03T08:19:43.601" v="19" actId="26606"/>
          <ac:spMkLst>
            <pc:docMk/>
            <pc:sldMk cId="2443304014" sldId="266"/>
            <ac:spMk id="8" creationId="{C2554CA6-288E-4202-BC52-2E5A8F0C0AED}"/>
          </ac:spMkLst>
        </pc:spChg>
        <pc:spChg chg="add">
          <ac:chgData name="Colin Hoang" userId="02aee87d5f5f4acf" providerId="LiveId" clId="{CBA0F79E-CDDF-42E2-B3D6-5A2BD99E8D8E}" dt="2024-10-03T08:19:43.601" v="19" actId="26606"/>
          <ac:spMkLst>
            <pc:docMk/>
            <pc:sldMk cId="2443304014" sldId="266"/>
            <ac:spMk id="10" creationId="{B10BB131-AC8E-4A8E-A5D1-36260F720C3B}"/>
          </ac:spMkLst>
        </pc:spChg>
        <pc:spChg chg="add">
          <ac:chgData name="Colin Hoang" userId="02aee87d5f5f4acf" providerId="LiveId" clId="{CBA0F79E-CDDF-42E2-B3D6-5A2BD99E8D8E}" dt="2024-10-03T08:19:43.601" v="19" actId="26606"/>
          <ac:spMkLst>
            <pc:docMk/>
            <pc:sldMk cId="2443304014" sldId="266"/>
            <ac:spMk id="12" creationId="{5B7778FC-632E-4DCA-A7CB-0D7731CCF970}"/>
          </ac:spMkLst>
        </pc:spChg>
        <pc:spChg chg="add">
          <ac:chgData name="Colin Hoang" userId="02aee87d5f5f4acf" providerId="LiveId" clId="{CBA0F79E-CDDF-42E2-B3D6-5A2BD99E8D8E}" dt="2024-10-03T08:19:43.601" v="19" actId="26606"/>
          <ac:spMkLst>
            <pc:docMk/>
            <pc:sldMk cId="2443304014" sldId="266"/>
            <ac:spMk id="14" creationId="{FA23A907-97FB-4A8F-880A-DD77401C4296}"/>
          </ac:spMkLst>
        </pc:spChg>
      </pc:sldChg>
      <pc:sldChg chg="addSp delSp modSp mod setBg">
        <pc:chgData name="Colin Hoang" userId="02aee87d5f5f4acf" providerId="LiveId" clId="{CBA0F79E-CDDF-42E2-B3D6-5A2BD99E8D8E}" dt="2024-10-03T08:19:53.456" v="22" actId="122"/>
        <pc:sldMkLst>
          <pc:docMk/>
          <pc:sldMk cId="3273275096" sldId="267"/>
        </pc:sldMkLst>
        <pc:spChg chg="mod">
          <ac:chgData name="Colin Hoang" userId="02aee87d5f5f4acf" providerId="LiveId" clId="{CBA0F79E-CDDF-42E2-B3D6-5A2BD99E8D8E}" dt="2024-10-03T08:19:53.456" v="22" actId="122"/>
          <ac:spMkLst>
            <pc:docMk/>
            <pc:sldMk cId="3273275096" sldId="267"/>
            <ac:spMk id="2" creationId="{266AF4FB-138C-4CD4-B2A4-81BAF43CBB59}"/>
          </ac:spMkLst>
        </pc:spChg>
        <pc:spChg chg="del">
          <ac:chgData name="Colin Hoang" userId="02aee87d5f5f4acf" providerId="LiveId" clId="{CBA0F79E-CDDF-42E2-B3D6-5A2BD99E8D8E}" dt="2024-10-03T08:19:47.049" v="20" actId="26606"/>
          <ac:spMkLst>
            <pc:docMk/>
            <pc:sldMk cId="3273275096" sldId="267"/>
            <ac:spMk id="3" creationId="{D24AC0EA-6E18-4D92-8682-F1B6EEA6CE8D}"/>
          </ac:spMkLst>
        </pc:spChg>
        <pc:spChg chg="add">
          <ac:chgData name="Colin Hoang" userId="02aee87d5f5f4acf" providerId="LiveId" clId="{CBA0F79E-CDDF-42E2-B3D6-5A2BD99E8D8E}" dt="2024-10-03T08:19:47.049" v="20" actId="26606"/>
          <ac:spMkLst>
            <pc:docMk/>
            <pc:sldMk cId="3273275096" sldId="267"/>
            <ac:spMk id="8" creationId="{934F1179-B481-4F9E-BCA3-AFB972070F83}"/>
          </ac:spMkLst>
        </pc:spChg>
        <pc:spChg chg="add">
          <ac:chgData name="Colin Hoang" userId="02aee87d5f5f4acf" providerId="LiveId" clId="{CBA0F79E-CDDF-42E2-B3D6-5A2BD99E8D8E}" dt="2024-10-03T08:19:47.049" v="20" actId="26606"/>
          <ac:spMkLst>
            <pc:docMk/>
            <pc:sldMk cId="3273275096" sldId="267"/>
            <ac:spMk id="10" creationId="{827DC2C4-B485-428A-BF4A-472D2967F47F}"/>
          </ac:spMkLst>
        </pc:spChg>
        <pc:spChg chg="add">
          <ac:chgData name="Colin Hoang" userId="02aee87d5f5f4acf" providerId="LiveId" clId="{CBA0F79E-CDDF-42E2-B3D6-5A2BD99E8D8E}" dt="2024-10-03T08:19:47.049" v="20" actId="26606"/>
          <ac:spMkLst>
            <pc:docMk/>
            <pc:sldMk cId="3273275096" sldId="267"/>
            <ac:spMk id="12" creationId="{EE04B5EB-F158-4507-90DD-BD23620C7CC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1F16BC-FBFF-4B1A-A0FD-49D740BCC0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D6C1BE-3F11-4DFE-9307-E441AD3C46B0}">
      <dgm:prSet/>
      <dgm:spPr/>
      <dgm:t>
        <a:bodyPr/>
        <a:lstStyle/>
        <a:p>
          <a:r>
            <a:rPr lang="en-US"/>
            <a:t>Prompting</a:t>
          </a:r>
          <a:r>
            <a:rPr lang="en-US" b="1" i="0" baseline="0"/>
            <a:t> </a:t>
          </a:r>
          <a:r>
            <a:rPr lang="en-US"/>
            <a:t>Copilot</a:t>
          </a:r>
          <a:r>
            <a:rPr lang="en-US" b="1" i="0" baseline="0"/>
            <a:t> </a:t>
          </a:r>
          <a:r>
            <a:rPr lang="en-US"/>
            <a:t>for</a:t>
          </a:r>
          <a:r>
            <a:rPr lang="en-US" b="1" i="0" baseline="0"/>
            <a:t> </a:t>
          </a:r>
          <a:r>
            <a:rPr lang="en-US"/>
            <a:t>Faster</a:t>
          </a:r>
          <a:r>
            <a:rPr lang="en-US" b="1" i="0" baseline="0"/>
            <a:t> </a:t>
          </a:r>
          <a:r>
            <a:rPr lang="en-US"/>
            <a:t>and</a:t>
          </a:r>
          <a:r>
            <a:rPr lang="en-US" b="1" i="0" baseline="0"/>
            <a:t> </a:t>
          </a:r>
          <a:r>
            <a:rPr lang="en-US"/>
            <a:t>Clearer</a:t>
          </a:r>
          <a:r>
            <a:rPr lang="en-US" b="1" i="0" baseline="0"/>
            <a:t> </a:t>
          </a:r>
          <a:r>
            <a:rPr lang="en-US"/>
            <a:t>Requirement</a:t>
          </a:r>
          <a:r>
            <a:rPr lang="en-US" b="1" i="0" baseline="0"/>
            <a:t> </a:t>
          </a:r>
          <a:r>
            <a:rPr lang="en-US"/>
            <a:t>Documentation</a:t>
          </a:r>
        </a:p>
      </dgm:t>
    </dgm:pt>
    <dgm:pt modelId="{C05CA490-C861-4B8B-BE7F-34B9C3F1FF6A}" type="parTrans" cxnId="{E104FB3E-ADE9-4C53-9418-DDEA63737A00}">
      <dgm:prSet/>
      <dgm:spPr/>
      <dgm:t>
        <a:bodyPr/>
        <a:lstStyle/>
        <a:p>
          <a:endParaRPr lang="en-US"/>
        </a:p>
      </dgm:t>
    </dgm:pt>
    <dgm:pt modelId="{CEC0F38A-3125-44D9-9C74-225405EFE33C}" type="sibTrans" cxnId="{E104FB3E-ADE9-4C53-9418-DDEA63737A00}">
      <dgm:prSet/>
      <dgm:spPr/>
      <dgm:t>
        <a:bodyPr/>
        <a:lstStyle/>
        <a:p>
          <a:endParaRPr lang="en-US"/>
        </a:p>
      </dgm:t>
    </dgm:pt>
    <dgm:pt modelId="{84CB203B-0330-4B9D-870C-A9925CFE0886}">
      <dgm:prSet/>
      <dgm:spPr/>
      <dgm:t>
        <a:bodyPr/>
        <a:lstStyle/>
        <a:p>
          <a:r>
            <a:rPr lang="en-US" b="1" i="0" baseline="0"/>
            <a:t>Data: According to a </a:t>
          </a:r>
          <a:r>
            <a:rPr lang="en-US" b="1" i="1" baseline="0"/>
            <a:t>Gartner</a:t>
          </a:r>
          <a:r>
            <a:rPr lang="en-US" b="1" i="0" baseline="0"/>
            <a:t> report, miscommunication of requirements leads to 70% of project failures.</a:t>
          </a:r>
          <a:endParaRPr lang="en-US"/>
        </a:p>
      </dgm:t>
    </dgm:pt>
    <dgm:pt modelId="{EFBD78A8-D32B-4547-B0D0-FBB55ED77013}" type="parTrans" cxnId="{123BABDD-4AA5-4B58-8322-7734721D7F03}">
      <dgm:prSet/>
      <dgm:spPr/>
      <dgm:t>
        <a:bodyPr/>
        <a:lstStyle/>
        <a:p>
          <a:endParaRPr lang="en-US"/>
        </a:p>
      </dgm:t>
    </dgm:pt>
    <dgm:pt modelId="{D0BCEDDD-483A-49A2-A28E-429479BC3CF0}" type="sibTrans" cxnId="{123BABDD-4AA5-4B58-8322-7734721D7F03}">
      <dgm:prSet/>
      <dgm:spPr/>
      <dgm:t>
        <a:bodyPr/>
        <a:lstStyle/>
        <a:p>
          <a:endParaRPr lang="en-US"/>
        </a:p>
      </dgm:t>
    </dgm:pt>
    <dgm:pt modelId="{721C99F4-0959-4DB6-9F3E-1C6225A1065C}">
      <dgm:prSet/>
      <dgm:spPr/>
      <dgm:t>
        <a:bodyPr/>
        <a:lstStyle/>
        <a:p>
          <a:r>
            <a:rPr lang="en-US" b="1" i="0" baseline="0"/>
            <a:t>Key Points:</a:t>
          </a:r>
          <a:endParaRPr lang="en-US"/>
        </a:p>
      </dgm:t>
    </dgm:pt>
    <dgm:pt modelId="{B7BF8C9B-DAFE-4AFC-8DFE-C0BE955F9D75}" type="parTrans" cxnId="{28338471-62AD-42F3-9859-7EFEB12B8ABA}">
      <dgm:prSet/>
      <dgm:spPr/>
      <dgm:t>
        <a:bodyPr/>
        <a:lstStyle/>
        <a:p>
          <a:endParaRPr lang="en-US"/>
        </a:p>
      </dgm:t>
    </dgm:pt>
    <dgm:pt modelId="{848BB393-B999-4949-B899-2146F26AF255}" type="sibTrans" cxnId="{28338471-62AD-42F3-9859-7EFEB12B8ABA}">
      <dgm:prSet/>
      <dgm:spPr/>
      <dgm:t>
        <a:bodyPr/>
        <a:lstStyle/>
        <a:p>
          <a:endParaRPr lang="en-US"/>
        </a:p>
      </dgm:t>
    </dgm:pt>
    <dgm:pt modelId="{6AA7F67F-22C9-48F5-A15C-1EA9ABD9DD64}">
      <dgm:prSet/>
      <dgm:spPr/>
      <dgm:t>
        <a:bodyPr/>
        <a:lstStyle/>
        <a:p>
          <a:r>
            <a:rPr lang="en-US" b="1" i="0" baseline="0"/>
            <a:t>Use prompts to clarify ambiguous requirements.</a:t>
          </a:r>
          <a:endParaRPr lang="en-US"/>
        </a:p>
      </dgm:t>
    </dgm:pt>
    <dgm:pt modelId="{B30A2430-9385-457F-A9DF-7C352893FF0B}" type="parTrans" cxnId="{85102F62-1E80-4D02-AA8E-E148D275C221}">
      <dgm:prSet/>
      <dgm:spPr/>
      <dgm:t>
        <a:bodyPr/>
        <a:lstStyle/>
        <a:p>
          <a:endParaRPr lang="en-US"/>
        </a:p>
      </dgm:t>
    </dgm:pt>
    <dgm:pt modelId="{E148704E-4C33-4FE0-8648-6607995EC0D3}" type="sibTrans" cxnId="{85102F62-1E80-4D02-AA8E-E148D275C221}">
      <dgm:prSet/>
      <dgm:spPr/>
      <dgm:t>
        <a:bodyPr/>
        <a:lstStyle/>
        <a:p>
          <a:endParaRPr lang="en-US"/>
        </a:p>
      </dgm:t>
    </dgm:pt>
    <dgm:pt modelId="{BBF6E1C0-8B49-452F-99AF-2554ADBACC94}">
      <dgm:prSet/>
      <dgm:spPr/>
      <dgm:t>
        <a:bodyPr/>
        <a:lstStyle/>
        <a:p>
          <a:r>
            <a:rPr lang="en-US" b="1" i="0" baseline="0"/>
            <a:t>Automate capturing user stories, acceptance criteria, and questions about existing systems.</a:t>
          </a:r>
          <a:endParaRPr lang="en-US"/>
        </a:p>
      </dgm:t>
    </dgm:pt>
    <dgm:pt modelId="{8B74B47C-6F83-48D0-AC67-7FA1407EED82}" type="parTrans" cxnId="{DB892D1F-E99F-4BD9-9E7F-BFF9A70D76FF}">
      <dgm:prSet/>
      <dgm:spPr/>
      <dgm:t>
        <a:bodyPr/>
        <a:lstStyle/>
        <a:p>
          <a:endParaRPr lang="en-US"/>
        </a:p>
      </dgm:t>
    </dgm:pt>
    <dgm:pt modelId="{AC725619-2217-4759-9352-0CF278111495}" type="sibTrans" cxnId="{DB892D1F-E99F-4BD9-9E7F-BFF9A70D76FF}">
      <dgm:prSet/>
      <dgm:spPr/>
      <dgm:t>
        <a:bodyPr/>
        <a:lstStyle/>
        <a:p>
          <a:endParaRPr lang="en-US"/>
        </a:p>
      </dgm:t>
    </dgm:pt>
    <dgm:pt modelId="{687394A8-A6FE-4971-979D-0C6F09FB9DDE}" type="pres">
      <dgm:prSet presAssocID="{421F16BC-FBFF-4B1A-A0FD-49D740BCC010}" presName="linear" presStyleCnt="0">
        <dgm:presLayoutVars>
          <dgm:animLvl val="lvl"/>
          <dgm:resizeHandles val="exact"/>
        </dgm:presLayoutVars>
      </dgm:prSet>
      <dgm:spPr/>
    </dgm:pt>
    <dgm:pt modelId="{86A37B66-24A8-472F-BD79-0140B0E755DA}" type="pres">
      <dgm:prSet presAssocID="{70D6C1BE-3F11-4DFE-9307-E441AD3C46B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17A3427-B617-4B03-8CC2-1E39847DB40B}" type="pres">
      <dgm:prSet presAssocID="{70D6C1BE-3F11-4DFE-9307-E441AD3C46B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B892D1F-E99F-4BD9-9E7F-BFF9A70D76FF}" srcId="{70D6C1BE-3F11-4DFE-9307-E441AD3C46B0}" destId="{BBF6E1C0-8B49-452F-99AF-2554ADBACC94}" srcOrd="3" destOrd="0" parTransId="{8B74B47C-6F83-48D0-AC67-7FA1407EED82}" sibTransId="{AC725619-2217-4759-9352-0CF278111495}"/>
    <dgm:cxn modelId="{8F27E12B-4767-4F8D-BBCD-916484EA1E00}" type="presOf" srcId="{84CB203B-0330-4B9D-870C-A9925CFE0886}" destId="{C17A3427-B617-4B03-8CC2-1E39847DB40B}" srcOrd="0" destOrd="0" presId="urn:microsoft.com/office/officeart/2005/8/layout/vList2"/>
    <dgm:cxn modelId="{E104FB3E-ADE9-4C53-9418-DDEA63737A00}" srcId="{421F16BC-FBFF-4B1A-A0FD-49D740BCC010}" destId="{70D6C1BE-3F11-4DFE-9307-E441AD3C46B0}" srcOrd="0" destOrd="0" parTransId="{C05CA490-C861-4B8B-BE7F-34B9C3F1FF6A}" sibTransId="{CEC0F38A-3125-44D9-9C74-225405EFE33C}"/>
    <dgm:cxn modelId="{85102F62-1E80-4D02-AA8E-E148D275C221}" srcId="{70D6C1BE-3F11-4DFE-9307-E441AD3C46B0}" destId="{6AA7F67F-22C9-48F5-A15C-1EA9ABD9DD64}" srcOrd="2" destOrd="0" parTransId="{B30A2430-9385-457F-A9DF-7C352893FF0B}" sibTransId="{E148704E-4C33-4FE0-8648-6607995EC0D3}"/>
    <dgm:cxn modelId="{B3633D70-9E79-47BF-882D-8F0FE87520D8}" type="presOf" srcId="{BBF6E1C0-8B49-452F-99AF-2554ADBACC94}" destId="{C17A3427-B617-4B03-8CC2-1E39847DB40B}" srcOrd="0" destOrd="3" presId="urn:microsoft.com/office/officeart/2005/8/layout/vList2"/>
    <dgm:cxn modelId="{28338471-62AD-42F3-9859-7EFEB12B8ABA}" srcId="{70D6C1BE-3F11-4DFE-9307-E441AD3C46B0}" destId="{721C99F4-0959-4DB6-9F3E-1C6225A1065C}" srcOrd="1" destOrd="0" parTransId="{B7BF8C9B-DAFE-4AFC-8DFE-C0BE955F9D75}" sibTransId="{848BB393-B999-4949-B899-2146F26AF255}"/>
    <dgm:cxn modelId="{A52D2C56-3CF6-4C33-BB00-F1AA655417E9}" type="presOf" srcId="{6AA7F67F-22C9-48F5-A15C-1EA9ABD9DD64}" destId="{C17A3427-B617-4B03-8CC2-1E39847DB40B}" srcOrd="0" destOrd="2" presId="urn:microsoft.com/office/officeart/2005/8/layout/vList2"/>
    <dgm:cxn modelId="{CE16378B-99D1-4249-B346-C2423679D999}" type="presOf" srcId="{421F16BC-FBFF-4B1A-A0FD-49D740BCC010}" destId="{687394A8-A6FE-4971-979D-0C6F09FB9DDE}" srcOrd="0" destOrd="0" presId="urn:microsoft.com/office/officeart/2005/8/layout/vList2"/>
    <dgm:cxn modelId="{08704BC6-144D-4152-B78F-DC6AAAC3CCB6}" type="presOf" srcId="{721C99F4-0959-4DB6-9F3E-1C6225A1065C}" destId="{C17A3427-B617-4B03-8CC2-1E39847DB40B}" srcOrd="0" destOrd="1" presId="urn:microsoft.com/office/officeart/2005/8/layout/vList2"/>
    <dgm:cxn modelId="{123BABDD-4AA5-4B58-8322-7734721D7F03}" srcId="{70D6C1BE-3F11-4DFE-9307-E441AD3C46B0}" destId="{84CB203B-0330-4B9D-870C-A9925CFE0886}" srcOrd="0" destOrd="0" parTransId="{EFBD78A8-D32B-4547-B0D0-FBB55ED77013}" sibTransId="{D0BCEDDD-483A-49A2-A28E-429479BC3CF0}"/>
    <dgm:cxn modelId="{C20726EA-E3C0-4CE9-BDF3-C18CEEFF0C05}" type="presOf" srcId="{70D6C1BE-3F11-4DFE-9307-E441AD3C46B0}" destId="{86A37B66-24A8-472F-BD79-0140B0E755DA}" srcOrd="0" destOrd="0" presId="urn:microsoft.com/office/officeart/2005/8/layout/vList2"/>
    <dgm:cxn modelId="{178CE37C-0E3F-4571-9598-054EA5278EE7}" type="presParOf" srcId="{687394A8-A6FE-4971-979D-0C6F09FB9DDE}" destId="{86A37B66-24A8-472F-BD79-0140B0E755DA}" srcOrd="0" destOrd="0" presId="urn:microsoft.com/office/officeart/2005/8/layout/vList2"/>
    <dgm:cxn modelId="{3D00C49B-DB1E-4578-9A4A-6F91904D7A11}" type="presParOf" srcId="{687394A8-A6FE-4971-979D-0C6F09FB9DDE}" destId="{C17A3427-B617-4B03-8CC2-1E39847DB40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414D45-5B5D-4076-AAE3-079FC9DB62E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B5B0D94-DC5B-4692-881B-B0330CBB0865}">
      <dgm:prSet/>
      <dgm:spPr/>
      <dgm:t>
        <a:bodyPr/>
        <a:lstStyle/>
        <a:p>
          <a:r>
            <a:rPr lang="en-US" b="1" i="0" baseline="0"/>
            <a:t>Title: Prompting Copilot to Analyze and Document Existing System’s Architecture</a:t>
          </a:r>
          <a:endParaRPr lang="en-US"/>
        </a:p>
      </dgm:t>
    </dgm:pt>
    <dgm:pt modelId="{4C39C533-E9F0-4B64-81D5-B2AC6A7FC8A4}" type="parTrans" cxnId="{E80284D6-90B5-4C8E-AE49-FD0D32F0CBE7}">
      <dgm:prSet/>
      <dgm:spPr/>
      <dgm:t>
        <a:bodyPr/>
        <a:lstStyle/>
        <a:p>
          <a:endParaRPr lang="en-US"/>
        </a:p>
      </dgm:t>
    </dgm:pt>
    <dgm:pt modelId="{5378ACC1-553D-435B-9153-FAFC7CBEA157}" type="sibTrans" cxnId="{E80284D6-90B5-4C8E-AE49-FD0D32F0CBE7}">
      <dgm:prSet/>
      <dgm:spPr/>
      <dgm:t>
        <a:bodyPr/>
        <a:lstStyle/>
        <a:p>
          <a:endParaRPr lang="en-US"/>
        </a:p>
      </dgm:t>
    </dgm:pt>
    <dgm:pt modelId="{119F9D3D-ECAF-40B5-A3A0-CA2199490F88}">
      <dgm:prSet/>
      <dgm:spPr/>
      <dgm:t>
        <a:bodyPr/>
        <a:lstStyle/>
        <a:p>
          <a:r>
            <a:rPr lang="en-US" b="1" i="0" baseline="0"/>
            <a:t>Data: McKinsey study shows that legacy system analysis takes up to 30% of the project time.</a:t>
          </a:r>
          <a:endParaRPr lang="en-US"/>
        </a:p>
      </dgm:t>
    </dgm:pt>
    <dgm:pt modelId="{34D305D6-8ABD-4CF3-96AB-5C783B21643B}" type="parTrans" cxnId="{F83691F6-3C10-481D-97D3-5840189F8C35}">
      <dgm:prSet/>
      <dgm:spPr/>
      <dgm:t>
        <a:bodyPr/>
        <a:lstStyle/>
        <a:p>
          <a:endParaRPr lang="en-US"/>
        </a:p>
      </dgm:t>
    </dgm:pt>
    <dgm:pt modelId="{D15DF983-F3C5-4C26-8702-0674DDBFFC96}" type="sibTrans" cxnId="{F83691F6-3C10-481D-97D3-5840189F8C35}">
      <dgm:prSet/>
      <dgm:spPr/>
      <dgm:t>
        <a:bodyPr/>
        <a:lstStyle/>
        <a:p>
          <a:endParaRPr lang="en-US"/>
        </a:p>
      </dgm:t>
    </dgm:pt>
    <dgm:pt modelId="{0D7BA321-8E27-4D19-9CC4-0E58F8A01F4A}">
      <dgm:prSet/>
      <dgm:spPr/>
      <dgm:t>
        <a:bodyPr/>
        <a:lstStyle/>
        <a:p>
          <a:r>
            <a:rPr lang="en-US" b="1" i="0" baseline="0"/>
            <a:t>Key Points:</a:t>
          </a:r>
          <a:endParaRPr lang="en-US"/>
        </a:p>
      </dgm:t>
    </dgm:pt>
    <dgm:pt modelId="{7FA675FF-A6B3-42AE-AC05-5978F7AD247E}" type="parTrans" cxnId="{CB257B8B-8081-4189-92B6-3779FA466C65}">
      <dgm:prSet/>
      <dgm:spPr/>
      <dgm:t>
        <a:bodyPr/>
        <a:lstStyle/>
        <a:p>
          <a:endParaRPr lang="en-US"/>
        </a:p>
      </dgm:t>
    </dgm:pt>
    <dgm:pt modelId="{AF16AC0D-97A4-4CFF-B0AA-DE729CE62611}" type="sibTrans" cxnId="{CB257B8B-8081-4189-92B6-3779FA466C65}">
      <dgm:prSet/>
      <dgm:spPr/>
      <dgm:t>
        <a:bodyPr/>
        <a:lstStyle/>
        <a:p>
          <a:endParaRPr lang="en-US"/>
        </a:p>
      </dgm:t>
    </dgm:pt>
    <dgm:pt modelId="{23FF336A-56E7-4004-89F3-FD0D29A9545E}">
      <dgm:prSet/>
      <dgm:spPr/>
      <dgm:t>
        <a:bodyPr/>
        <a:lstStyle/>
        <a:p>
          <a:r>
            <a:rPr lang="en-US" b="1" i="0" baseline="0"/>
            <a:t>Ask Copilot to generate reports on existing APIs and system components.</a:t>
          </a:r>
          <a:endParaRPr lang="en-US"/>
        </a:p>
      </dgm:t>
    </dgm:pt>
    <dgm:pt modelId="{9F2C8CC7-030C-4135-B937-C591BB374ACB}" type="parTrans" cxnId="{9819146E-0757-4E72-A654-F8E32750B4CA}">
      <dgm:prSet/>
      <dgm:spPr/>
      <dgm:t>
        <a:bodyPr/>
        <a:lstStyle/>
        <a:p>
          <a:endParaRPr lang="en-US"/>
        </a:p>
      </dgm:t>
    </dgm:pt>
    <dgm:pt modelId="{8FD12AB6-499A-4DFB-9A91-BEAF8C461C07}" type="sibTrans" cxnId="{9819146E-0757-4E72-A654-F8E32750B4CA}">
      <dgm:prSet/>
      <dgm:spPr/>
      <dgm:t>
        <a:bodyPr/>
        <a:lstStyle/>
        <a:p>
          <a:endParaRPr lang="en-US"/>
        </a:p>
      </dgm:t>
    </dgm:pt>
    <dgm:pt modelId="{6D6731C0-1BB1-444B-BCE4-CFA433F60671}">
      <dgm:prSet/>
      <dgm:spPr/>
      <dgm:t>
        <a:bodyPr/>
        <a:lstStyle/>
        <a:p>
          <a:r>
            <a:rPr lang="en-US" b="1" i="0" baseline="0"/>
            <a:t>Leverage Copilot for generating detailed system overviews for stakeholders.</a:t>
          </a:r>
          <a:endParaRPr lang="en-US"/>
        </a:p>
      </dgm:t>
    </dgm:pt>
    <dgm:pt modelId="{68EDB1BB-411A-438B-878C-F8CAD2E6119B}" type="parTrans" cxnId="{39C0EA1B-5231-4DF6-8631-F661EEC24D1A}">
      <dgm:prSet/>
      <dgm:spPr/>
      <dgm:t>
        <a:bodyPr/>
        <a:lstStyle/>
        <a:p>
          <a:endParaRPr lang="en-US"/>
        </a:p>
      </dgm:t>
    </dgm:pt>
    <dgm:pt modelId="{D20A77BD-6F80-4DAE-93E1-4202A2B18290}" type="sibTrans" cxnId="{39C0EA1B-5231-4DF6-8631-F661EEC24D1A}">
      <dgm:prSet/>
      <dgm:spPr/>
      <dgm:t>
        <a:bodyPr/>
        <a:lstStyle/>
        <a:p>
          <a:endParaRPr lang="en-US"/>
        </a:p>
      </dgm:t>
    </dgm:pt>
    <dgm:pt modelId="{0EE2FCFB-420E-4306-A7E2-B10BE77E8ADC}" type="pres">
      <dgm:prSet presAssocID="{D3414D45-5B5D-4076-AAE3-079FC9DB62EE}" presName="linear" presStyleCnt="0">
        <dgm:presLayoutVars>
          <dgm:animLvl val="lvl"/>
          <dgm:resizeHandles val="exact"/>
        </dgm:presLayoutVars>
      </dgm:prSet>
      <dgm:spPr/>
    </dgm:pt>
    <dgm:pt modelId="{92F6B065-B02D-469E-87F7-C43920AD5C01}" type="pres">
      <dgm:prSet presAssocID="{9B5B0D94-DC5B-4692-881B-B0330CBB086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B870F8-CC52-4066-AEA0-9DEA363A560B}" type="pres">
      <dgm:prSet presAssocID="{5378ACC1-553D-435B-9153-FAFC7CBEA157}" presName="spacer" presStyleCnt="0"/>
      <dgm:spPr/>
    </dgm:pt>
    <dgm:pt modelId="{886065DB-8C31-4EC9-9D5B-35D3AC3D4443}" type="pres">
      <dgm:prSet presAssocID="{119F9D3D-ECAF-40B5-A3A0-CA2199490F8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463840-300E-4ACC-9827-670DC3034DAF}" type="pres">
      <dgm:prSet presAssocID="{D15DF983-F3C5-4C26-8702-0674DDBFFC96}" presName="spacer" presStyleCnt="0"/>
      <dgm:spPr/>
    </dgm:pt>
    <dgm:pt modelId="{15170144-1B3E-4AE7-B034-AD9863927C59}" type="pres">
      <dgm:prSet presAssocID="{0D7BA321-8E27-4D19-9CC4-0E58F8A01F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3B74894-EA90-4DA8-B936-3AD76491E331}" type="pres">
      <dgm:prSet presAssocID="{AF16AC0D-97A4-4CFF-B0AA-DE729CE62611}" presName="spacer" presStyleCnt="0"/>
      <dgm:spPr/>
    </dgm:pt>
    <dgm:pt modelId="{741697AD-66E2-41C6-B99F-A1D10D6E0041}" type="pres">
      <dgm:prSet presAssocID="{23FF336A-56E7-4004-89F3-FD0D29A9545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E54CCD5-A473-460B-B0D5-D5AD7E4FE2C2}" type="pres">
      <dgm:prSet presAssocID="{8FD12AB6-499A-4DFB-9A91-BEAF8C461C07}" presName="spacer" presStyleCnt="0"/>
      <dgm:spPr/>
    </dgm:pt>
    <dgm:pt modelId="{BD8938D6-74C0-4A85-80C5-A6C74AB80D80}" type="pres">
      <dgm:prSet presAssocID="{6D6731C0-1BB1-444B-BCE4-CFA433F606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9C0EA1B-5231-4DF6-8631-F661EEC24D1A}" srcId="{D3414D45-5B5D-4076-AAE3-079FC9DB62EE}" destId="{6D6731C0-1BB1-444B-BCE4-CFA433F60671}" srcOrd="4" destOrd="0" parTransId="{68EDB1BB-411A-438B-878C-F8CAD2E6119B}" sibTransId="{D20A77BD-6F80-4DAE-93E1-4202A2B18290}"/>
    <dgm:cxn modelId="{D27B9E3B-EFFF-4D2D-8EAE-C46FB6FE1BA4}" type="presOf" srcId="{9B5B0D94-DC5B-4692-881B-B0330CBB0865}" destId="{92F6B065-B02D-469E-87F7-C43920AD5C01}" srcOrd="0" destOrd="0" presId="urn:microsoft.com/office/officeart/2005/8/layout/vList2"/>
    <dgm:cxn modelId="{FA1AD33D-2303-49EC-BBED-0CE16ADE8FD1}" type="presOf" srcId="{0D7BA321-8E27-4D19-9CC4-0E58F8A01F4A}" destId="{15170144-1B3E-4AE7-B034-AD9863927C59}" srcOrd="0" destOrd="0" presId="urn:microsoft.com/office/officeart/2005/8/layout/vList2"/>
    <dgm:cxn modelId="{3CFE9F63-167C-4BD7-93E5-476D30E2764A}" type="presOf" srcId="{119F9D3D-ECAF-40B5-A3A0-CA2199490F88}" destId="{886065DB-8C31-4EC9-9D5B-35D3AC3D4443}" srcOrd="0" destOrd="0" presId="urn:microsoft.com/office/officeart/2005/8/layout/vList2"/>
    <dgm:cxn modelId="{9819146E-0757-4E72-A654-F8E32750B4CA}" srcId="{D3414D45-5B5D-4076-AAE3-079FC9DB62EE}" destId="{23FF336A-56E7-4004-89F3-FD0D29A9545E}" srcOrd="3" destOrd="0" parTransId="{9F2C8CC7-030C-4135-B937-C591BB374ACB}" sibTransId="{8FD12AB6-499A-4DFB-9A91-BEAF8C461C07}"/>
    <dgm:cxn modelId="{CB257B8B-8081-4189-92B6-3779FA466C65}" srcId="{D3414D45-5B5D-4076-AAE3-079FC9DB62EE}" destId="{0D7BA321-8E27-4D19-9CC4-0E58F8A01F4A}" srcOrd="2" destOrd="0" parTransId="{7FA675FF-A6B3-42AE-AC05-5978F7AD247E}" sibTransId="{AF16AC0D-97A4-4CFF-B0AA-DE729CE62611}"/>
    <dgm:cxn modelId="{B14DBE8E-0F06-4A73-81AD-68A41D7065A5}" type="presOf" srcId="{D3414D45-5B5D-4076-AAE3-079FC9DB62EE}" destId="{0EE2FCFB-420E-4306-A7E2-B10BE77E8ADC}" srcOrd="0" destOrd="0" presId="urn:microsoft.com/office/officeart/2005/8/layout/vList2"/>
    <dgm:cxn modelId="{1352E191-DC93-4336-B3AF-CFF516E70ED4}" type="presOf" srcId="{23FF336A-56E7-4004-89F3-FD0D29A9545E}" destId="{741697AD-66E2-41C6-B99F-A1D10D6E0041}" srcOrd="0" destOrd="0" presId="urn:microsoft.com/office/officeart/2005/8/layout/vList2"/>
    <dgm:cxn modelId="{020CF2C7-1074-4097-9CA0-88469B36F13C}" type="presOf" srcId="{6D6731C0-1BB1-444B-BCE4-CFA433F60671}" destId="{BD8938D6-74C0-4A85-80C5-A6C74AB80D80}" srcOrd="0" destOrd="0" presId="urn:microsoft.com/office/officeart/2005/8/layout/vList2"/>
    <dgm:cxn modelId="{E80284D6-90B5-4C8E-AE49-FD0D32F0CBE7}" srcId="{D3414D45-5B5D-4076-AAE3-079FC9DB62EE}" destId="{9B5B0D94-DC5B-4692-881B-B0330CBB0865}" srcOrd="0" destOrd="0" parTransId="{4C39C533-E9F0-4B64-81D5-B2AC6A7FC8A4}" sibTransId="{5378ACC1-553D-435B-9153-FAFC7CBEA157}"/>
    <dgm:cxn modelId="{F83691F6-3C10-481D-97D3-5840189F8C35}" srcId="{D3414D45-5B5D-4076-AAE3-079FC9DB62EE}" destId="{119F9D3D-ECAF-40B5-A3A0-CA2199490F88}" srcOrd="1" destOrd="0" parTransId="{34D305D6-8ABD-4CF3-96AB-5C783B21643B}" sibTransId="{D15DF983-F3C5-4C26-8702-0674DDBFFC96}"/>
    <dgm:cxn modelId="{EC185BBA-AC3C-4C20-8E31-DB182ED88458}" type="presParOf" srcId="{0EE2FCFB-420E-4306-A7E2-B10BE77E8ADC}" destId="{92F6B065-B02D-469E-87F7-C43920AD5C01}" srcOrd="0" destOrd="0" presId="urn:microsoft.com/office/officeart/2005/8/layout/vList2"/>
    <dgm:cxn modelId="{49A0179E-402C-4F44-940C-2DFF93315CE7}" type="presParOf" srcId="{0EE2FCFB-420E-4306-A7E2-B10BE77E8ADC}" destId="{6FB870F8-CC52-4066-AEA0-9DEA363A560B}" srcOrd="1" destOrd="0" presId="urn:microsoft.com/office/officeart/2005/8/layout/vList2"/>
    <dgm:cxn modelId="{A1FAA5D7-856C-48D2-85FB-A37348E36F62}" type="presParOf" srcId="{0EE2FCFB-420E-4306-A7E2-B10BE77E8ADC}" destId="{886065DB-8C31-4EC9-9D5B-35D3AC3D4443}" srcOrd="2" destOrd="0" presId="urn:microsoft.com/office/officeart/2005/8/layout/vList2"/>
    <dgm:cxn modelId="{03D99FD7-22A1-46B0-A989-F925032B17E9}" type="presParOf" srcId="{0EE2FCFB-420E-4306-A7E2-B10BE77E8ADC}" destId="{29463840-300E-4ACC-9827-670DC3034DAF}" srcOrd="3" destOrd="0" presId="urn:microsoft.com/office/officeart/2005/8/layout/vList2"/>
    <dgm:cxn modelId="{9D971FDB-D8CE-4BF6-9D66-6B0F051C4B32}" type="presParOf" srcId="{0EE2FCFB-420E-4306-A7E2-B10BE77E8ADC}" destId="{15170144-1B3E-4AE7-B034-AD9863927C59}" srcOrd="4" destOrd="0" presId="urn:microsoft.com/office/officeart/2005/8/layout/vList2"/>
    <dgm:cxn modelId="{52FC8701-C266-4A79-BC26-6CC56FDA0A79}" type="presParOf" srcId="{0EE2FCFB-420E-4306-A7E2-B10BE77E8ADC}" destId="{03B74894-EA90-4DA8-B936-3AD76491E331}" srcOrd="5" destOrd="0" presId="urn:microsoft.com/office/officeart/2005/8/layout/vList2"/>
    <dgm:cxn modelId="{E98CB66F-2DCC-4495-9E42-6BB03BD3D057}" type="presParOf" srcId="{0EE2FCFB-420E-4306-A7E2-B10BE77E8ADC}" destId="{741697AD-66E2-41C6-B99F-A1D10D6E0041}" srcOrd="6" destOrd="0" presId="urn:microsoft.com/office/officeart/2005/8/layout/vList2"/>
    <dgm:cxn modelId="{2CD184E5-4038-4352-B77E-3EA419EE1CC9}" type="presParOf" srcId="{0EE2FCFB-420E-4306-A7E2-B10BE77E8ADC}" destId="{0E54CCD5-A473-460B-B0D5-D5AD7E4FE2C2}" srcOrd="7" destOrd="0" presId="urn:microsoft.com/office/officeart/2005/8/layout/vList2"/>
    <dgm:cxn modelId="{74587DCE-74C9-45AB-B244-FA3F1448A919}" type="presParOf" srcId="{0EE2FCFB-420E-4306-A7E2-B10BE77E8ADC}" destId="{BD8938D6-74C0-4A85-80C5-A6C74AB80D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37B66-24A8-472F-BD79-0140B0E755DA}">
      <dsp:nvSpPr>
        <dsp:cNvPr id="0" name=""/>
        <dsp:cNvSpPr/>
      </dsp:nvSpPr>
      <dsp:spPr>
        <a:xfrm>
          <a:off x="0" y="22824"/>
          <a:ext cx="10515600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Prompting</a:t>
          </a:r>
          <a:r>
            <a:rPr lang="en-US" sz="3700" b="1" i="0" kern="1200" baseline="0"/>
            <a:t> </a:t>
          </a:r>
          <a:r>
            <a:rPr lang="en-US" sz="3700" kern="1200"/>
            <a:t>Copilot</a:t>
          </a:r>
          <a:r>
            <a:rPr lang="en-US" sz="3700" b="1" i="0" kern="1200" baseline="0"/>
            <a:t> </a:t>
          </a:r>
          <a:r>
            <a:rPr lang="en-US" sz="3700" kern="1200"/>
            <a:t>for</a:t>
          </a:r>
          <a:r>
            <a:rPr lang="en-US" sz="3700" b="1" i="0" kern="1200" baseline="0"/>
            <a:t> </a:t>
          </a:r>
          <a:r>
            <a:rPr lang="en-US" sz="3700" kern="1200"/>
            <a:t>Faster</a:t>
          </a:r>
          <a:r>
            <a:rPr lang="en-US" sz="3700" b="1" i="0" kern="1200" baseline="0"/>
            <a:t> </a:t>
          </a:r>
          <a:r>
            <a:rPr lang="en-US" sz="3700" kern="1200"/>
            <a:t>and</a:t>
          </a:r>
          <a:r>
            <a:rPr lang="en-US" sz="3700" b="1" i="0" kern="1200" baseline="0"/>
            <a:t> </a:t>
          </a:r>
          <a:r>
            <a:rPr lang="en-US" sz="3700" kern="1200"/>
            <a:t>Clearer</a:t>
          </a:r>
          <a:r>
            <a:rPr lang="en-US" sz="3700" b="1" i="0" kern="1200" baseline="0"/>
            <a:t> </a:t>
          </a:r>
          <a:r>
            <a:rPr lang="en-US" sz="3700" kern="1200"/>
            <a:t>Requirement</a:t>
          </a:r>
          <a:r>
            <a:rPr lang="en-US" sz="3700" b="1" i="0" kern="1200" baseline="0"/>
            <a:t> </a:t>
          </a:r>
          <a:r>
            <a:rPr lang="en-US" sz="3700" kern="1200"/>
            <a:t>Documentation</a:t>
          </a:r>
        </a:p>
      </dsp:txBody>
      <dsp:txXfrm>
        <a:off x="71850" y="94674"/>
        <a:ext cx="10371900" cy="1328160"/>
      </dsp:txXfrm>
    </dsp:sp>
    <dsp:sp modelId="{C17A3427-B617-4B03-8CC2-1E39847DB40B}">
      <dsp:nvSpPr>
        <dsp:cNvPr id="0" name=""/>
        <dsp:cNvSpPr/>
      </dsp:nvSpPr>
      <dsp:spPr>
        <a:xfrm>
          <a:off x="0" y="1494684"/>
          <a:ext cx="10515600" cy="2833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i="0" kern="1200" baseline="0"/>
            <a:t>Data: According to a </a:t>
          </a:r>
          <a:r>
            <a:rPr lang="en-US" sz="2900" b="1" i="1" kern="1200" baseline="0"/>
            <a:t>Gartner</a:t>
          </a:r>
          <a:r>
            <a:rPr lang="en-US" sz="2900" b="1" i="0" kern="1200" baseline="0"/>
            <a:t> report, miscommunication of requirements leads to 70% of project failures.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i="0" kern="1200" baseline="0"/>
            <a:t>Key Points: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i="0" kern="1200" baseline="0"/>
            <a:t>Use prompts to clarify ambiguous requirements.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i="0" kern="1200" baseline="0"/>
            <a:t>Automate capturing user stories, acceptance criteria, and questions about existing systems.</a:t>
          </a:r>
          <a:endParaRPr lang="en-US" sz="2900" kern="1200"/>
        </a:p>
      </dsp:txBody>
      <dsp:txXfrm>
        <a:off x="0" y="1494684"/>
        <a:ext cx="10515600" cy="283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6B065-B02D-469E-87F7-C43920AD5C01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Title: Prompting Copilot to Analyze and Document Existing System’s Architecture</a:t>
          </a:r>
          <a:endParaRPr lang="en-US" sz="2500" kern="1200"/>
        </a:p>
      </dsp:txBody>
      <dsp:txXfrm>
        <a:off x="48547" y="145256"/>
        <a:ext cx="6569739" cy="897406"/>
      </dsp:txXfrm>
    </dsp:sp>
    <dsp:sp modelId="{886065DB-8C31-4EC9-9D5B-35D3AC3D4443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Data: McKinsey study shows that legacy system analysis takes up to 30% of the project time.</a:t>
          </a:r>
          <a:endParaRPr lang="en-US" sz="2500" kern="1200"/>
        </a:p>
      </dsp:txBody>
      <dsp:txXfrm>
        <a:off x="48547" y="1211756"/>
        <a:ext cx="6569739" cy="897406"/>
      </dsp:txXfrm>
    </dsp:sp>
    <dsp:sp modelId="{15170144-1B3E-4AE7-B034-AD9863927C59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Key Points:</a:t>
          </a:r>
          <a:endParaRPr lang="en-US" sz="2500" kern="1200"/>
        </a:p>
      </dsp:txBody>
      <dsp:txXfrm>
        <a:off x="48547" y="2278257"/>
        <a:ext cx="6569739" cy="897406"/>
      </dsp:txXfrm>
    </dsp:sp>
    <dsp:sp modelId="{741697AD-66E2-41C6-B99F-A1D10D6E0041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Ask Copilot to generate reports on existing APIs and system components.</a:t>
          </a:r>
          <a:endParaRPr lang="en-US" sz="2500" kern="1200"/>
        </a:p>
      </dsp:txBody>
      <dsp:txXfrm>
        <a:off x="48547" y="3344757"/>
        <a:ext cx="6569739" cy="897406"/>
      </dsp:txXfrm>
    </dsp:sp>
    <dsp:sp modelId="{BD8938D6-74C0-4A85-80C5-A6C74AB80D80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Leverage Copilot for generating detailed system overviews for stakeholders.</a:t>
          </a:r>
          <a:endParaRPr lang="en-US" sz="2500" kern="1200"/>
        </a:p>
      </dsp:txBody>
      <dsp:txXfrm>
        <a:off x="48547" y="4411257"/>
        <a:ext cx="6569739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79F5-259A-46CB-8A06-DF088B1EE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04824-0753-4F32-B193-9D41B7180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3DF6-35F8-4ED5-AF82-E7675240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3FD-CB4A-4C8D-8D47-3B3D544ED16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5EE8-50D0-4DAB-BDA6-F5A4505B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D6ABA-E148-41BD-B83A-260F78A7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1997-0FCA-4F2F-9740-6B1C3F181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89C7-B3B8-42FE-B109-147046BD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AC243-6A12-4BAF-A944-6D90291C4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5E9CF-F743-40CB-9BAE-90FB569C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3FD-CB4A-4C8D-8D47-3B3D544ED16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40552-2131-4244-8B54-8F451019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F6943-44C5-4030-B450-1140A8EF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1997-0FCA-4F2F-9740-6B1C3F181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9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B85B-3B0F-4F4E-AC9D-93285FC06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66CF5-A4EA-4BD7-835A-AD482BE89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2814B-7B6A-4FF4-B361-8A7BF6AA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3FD-CB4A-4C8D-8D47-3B3D544ED16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983D8-F86F-4CB0-8138-23B22473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4D0D5-5D50-4FC5-B5E3-B2B47343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1997-0FCA-4F2F-9740-6B1C3F181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6B77-F265-4BA7-BA3B-FEB84736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7F6CC-75D9-456F-B5B6-02B1DD1FF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3F68-FB80-46E2-951B-8DBDBA37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59D-048D-4DFB-9238-4B45270B38D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CB030-7F8E-4BFC-96C5-7E76EB8B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FF6D-8AEF-4C1E-816F-E2385EEC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73F4-5FE7-4B88-BD6E-F174708A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9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8F8C-56A5-4691-8749-4E1078EC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F982-40E2-476F-AECA-16416729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F1218-7CC3-4244-9CFF-F930D8DF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3FD-CB4A-4C8D-8D47-3B3D544ED16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E5414-7565-44A2-A8B5-9D6EE785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A1CA-08ED-4168-9761-7BBF78FC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1997-0FCA-4F2F-9740-6B1C3F181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7B44-6876-4C37-AF4C-3E2BB3EE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1A2C1-F521-4F32-8D71-61B6952D7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B4A1F-C0F1-483F-B56C-86CB92C5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3FD-CB4A-4C8D-8D47-3B3D544ED16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1CE8-1B53-488C-86DC-0172893F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AE79-9887-4CA4-BCE8-BBBE3A08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1997-0FCA-4F2F-9740-6B1C3F181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21B1-33AF-4508-86B0-DA0D75A9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1EB8-95E2-4586-A7D4-45FA69ADC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0573F-AE3D-43F2-B024-0149261CD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FAD34-1B68-48F1-BCD5-09ABEB18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3FD-CB4A-4C8D-8D47-3B3D544ED16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D9261-F940-4859-86BE-22F74330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1F773-75E3-482F-A19A-690DA64E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1997-0FCA-4F2F-9740-6B1C3F181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CB86-F54C-4170-97CF-4F8E0621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F508F-12B5-41F6-B504-7378584C7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8A71D-0BDA-431C-A9D1-44CCC5EFC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54142-D5C8-41E4-A15B-5F3045B84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01640-E326-4B5C-861F-7FE713BA8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0CD42-B13F-46BC-94DF-4149CF31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3FD-CB4A-4C8D-8D47-3B3D544ED16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590C9-FF95-448C-B634-5697222F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7A80D-9E52-48A5-A43F-1D534FF7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1997-0FCA-4F2F-9740-6B1C3F181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2F1E-7ED6-4A10-A85B-FB8205E9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B2284-7F8F-46D0-9D64-6610F9E4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3FD-CB4A-4C8D-8D47-3B3D544ED16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4F48D-9E92-43D2-B96A-532EC2B8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6DC3C-F0C2-47FF-8D96-1C40999C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1997-0FCA-4F2F-9740-6B1C3F181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2E678-3798-4DBF-BDD1-6B1B203C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3FD-CB4A-4C8D-8D47-3B3D544ED16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FEB55-5BF7-4F62-B5DC-478756C1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D7CC5-44D5-491F-82A3-68AF2663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1997-0FCA-4F2F-9740-6B1C3F181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5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32C0-9DA7-489D-9C37-342DB669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9066-E541-486C-A564-A8122F3AB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D1F4E-5B09-4427-A144-F5B3074C8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52253-057E-4ECD-93E5-775073E4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3FD-CB4A-4C8D-8D47-3B3D544ED16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CF115-15EE-4BA2-9605-5ACE544D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2E046-44BA-4EDD-829F-CF8935AD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1997-0FCA-4F2F-9740-6B1C3F181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59DF-DD3D-4944-8180-BC70D563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F0DFF-0964-4E85-9981-1D1E5137E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C79E6-0FAF-47F0-AF3F-3AAC1119A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D9CF9-0685-4275-A4E5-7FF57536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3FD-CB4A-4C8D-8D47-3B3D544ED16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F3AE6-0FC2-4D38-877A-400373DA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E13F6-718A-473C-8A71-B8CAB69C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1997-0FCA-4F2F-9740-6B1C3F181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5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F73BB-7E4C-47E5-B25C-A88A479A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17C40-3E41-4CCC-98C8-3A9E62B6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EA9B-6996-464D-A5EC-CDE744C8F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33FD-CB4A-4C8D-8D47-3B3D544ED16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2D7AB-8374-4B1D-80D2-77E625A64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B53D-D6E0-4688-819B-C31F46DAC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1997-0FCA-4F2F-9740-6B1C3F181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9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9F7DB-844C-4575-8C45-617CDD6A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7939C-157B-4F32-91FB-77C03DD0B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700" b="0" i="0" u="none" strike="noStrike" baseline="0"/>
              <a:t>How Copilot Can Accelerate Software Development Documentation</a:t>
            </a:r>
          </a:p>
          <a:p>
            <a:pPr marR="0" lvl="1"/>
            <a:r>
              <a:rPr lang="en-US" sz="1700" b="1" i="0" u="none" strike="noStrike" baseline="0"/>
              <a:t>Situation: Increasing demand for faster development cycles in a competitive landscape.</a:t>
            </a:r>
          </a:p>
          <a:p>
            <a:pPr marR="0" lvl="1"/>
            <a:r>
              <a:rPr lang="en-US" sz="1700" b="1" i="0" u="none" strike="noStrike" baseline="0"/>
              <a:t>Complication: Traditional documentation is time-consuming and can slow down development.</a:t>
            </a:r>
          </a:p>
          <a:p>
            <a:pPr marR="0" lvl="1"/>
            <a:r>
              <a:rPr lang="en-US" sz="1700" b="1" i="0" u="none" strike="noStrike" baseline="0"/>
              <a:t>Question: How can we use Copilot to accelerate documentation and ensure accuracy at each stage?</a:t>
            </a:r>
          </a:p>
          <a:p>
            <a:pPr marR="0" lvl="1"/>
            <a:r>
              <a:rPr lang="en-US" sz="1700" b="1" i="0" u="none" strike="noStrike" baseline="0"/>
              <a:t>Answer: By leveraging Copilot to automate documentation processes in requirements gathering, design, testing, and coding stages.</a:t>
            </a:r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F3E19D04-BDEB-46BD-31A5-AC3203BCCE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85" r="2457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055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44DD1-17DE-4CE1-B6FE-DA9D5383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and Call to Action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B3921-541C-414A-A76C-5F82C279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/>
            <a:r>
              <a:rPr lang="en-US" sz="1500" b="0" i="0" u="none" strike="noStrike" baseline="0"/>
              <a:t>Maximizing Copilot to Accelerate Documentation and Coding</a:t>
            </a:r>
          </a:p>
          <a:p>
            <a:pPr marR="0" lvl="1"/>
            <a:r>
              <a:rPr lang="en-US" sz="1500" b="1" i="0" u="none" strike="noStrike" baseline="0"/>
              <a:t>Key Takeaways:</a:t>
            </a:r>
          </a:p>
          <a:p>
            <a:pPr marR="0" lvl="1"/>
            <a:r>
              <a:rPr lang="en-US" sz="1500" b="1" i="0" u="none" strike="noStrike" baseline="0"/>
              <a:t>Copilot significantly reduces the time and effort required in requirement gathering, design, testing, and coding stages.</a:t>
            </a:r>
          </a:p>
          <a:p>
            <a:pPr marR="0" lvl="1"/>
            <a:r>
              <a:rPr lang="en-US" sz="1500" b="1" i="0" u="none" strike="noStrike" baseline="0"/>
              <a:t>It ensures consistency, accuracy, and efficiency across the entire development lifecycle.</a:t>
            </a:r>
          </a:p>
          <a:p>
            <a:pPr marR="0" lvl="1"/>
            <a:r>
              <a:rPr lang="en-US" sz="1500" b="1" i="0" u="none" strike="noStrike" baseline="0"/>
              <a:t>Next Steps: Encourage the team to experiment with prompts specific to their roles and projects.</a:t>
            </a:r>
          </a:p>
        </p:txBody>
      </p:sp>
    </p:spTree>
    <p:extLst>
      <p:ext uri="{BB962C8B-B14F-4D97-AF65-F5344CB8AC3E}">
        <p14:creationId xmlns:p14="http://schemas.microsoft.com/office/powerpoint/2010/main" val="244330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AF4FB-138C-4CD4-B2A4-81BAF43C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ctr"/>
            <a:r>
              <a:rPr lang="en-US" sz="115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</a:t>
            </a:r>
            <a:r>
              <a:rPr lang="en-US" sz="115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&amp;A</a:t>
            </a:r>
          </a:p>
        </p:txBody>
      </p:sp>
    </p:spTree>
    <p:extLst>
      <p:ext uri="{BB962C8B-B14F-4D97-AF65-F5344CB8AC3E}">
        <p14:creationId xmlns:p14="http://schemas.microsoft.com/office/powerpoint/2010/main" val="327327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24C3-8E90-4D7F-8F30-5297FE7B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Actionable Requirement Documentation with Copilot</a:t>
            </a:r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57F1163-27A1-926B-78A6-ED47E1A050BD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35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39518-C029-4DBF-A282-5D3FA9D4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Existing Systems with Copilot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85AC806-ED1C-A27C-354A-48245495D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496585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84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9A3CA-435B-4C14-AC91-2F760943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4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Automating System Design Documentation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9F5D7-F032-496D-810E-DD02B4C98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9976" y="850052"/>
            <a:ext cx="5605373" cy="5326911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/>
            <a:r>
              <a:rPr lang="en-US" sz="2400" b="0" i="0" u="none" strike="noStrike" baseline="0"/>
              <a:t>Design Faster: Prompting Copilot for System and API Design Documentation</a:t>
            </a:r>
          </a:p>
          <a:p>
            <a:pPr marR="0" lvl="1"/>
            <a:r>
              <a:rPr lang="en-US" b="1" i="0" u="none" strike="noStrike" baseline="0"/>
              <a:t>Data: Harvard Business Review highlights that 20% of design issues stem from improper documentation.</a:t>
            </a:r>
          </a:p>
          <a:p>
            <a:pPr marR="0" lvl="1"/>
            <a:r>
              <a:rPr lang="en-US" b="1" i="0" u="none" strike="noStrike" baseline="0"/>
              <a:t>Key Points:</a:t>
            </a:r>
          </a:p>
          <a:p>
            <a:pPr marR="0" lvl="1"/>
            <a:r>
              <a:rPr lang="en-US" b="1" i="0" u="none" strike="noStrike" baseline="0"/>
              <a:t>Copilot can assist in writing clear and structured system designs.</a:t>
            </a:r>
          </a:p>
          <a:p>
            <a:pPr marR="0" lvl="1"/>
            <a:r>
              <a:rPr lang="en-US" b="1" i="0" u="none" strike="noStrike" baseline="0"/>
              <a:t>Use Copilot to automate API design, including request/response formats.</a:t>
            </a:r>
          </a:p>
        </p:txBody>
      </p:sp>
    </p:spTree>
    <p:extLst>
      <p:ext uri="{BB962C8B-B14F-4D97-AF65-F5344CB8AC3E}">
        <p14:creationId xmlns:p14="http://schemas.microsoft.com/office/powerpoint/2010/main" val="318411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40267-CBAF-4B1D-ACAA-C338F568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40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Efficient Database Design with Copilot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18BD9-864B-4194-A6C2-E9FF3825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/>
            <a:r>
              <a:rPr lang="en-US" sz="2400" b="0" i="0" u="none" strike="noStrike" baseline="0"/>
              <a:t>Database Design Made Simpler with Copilot-Powered Prompts</a:t>
            </a:r>
          </a:p>
          <a:p>
            <a:pPr marR="0" lvl="1"/>
            <a:r>
              <a:rPr lang="en-US" b="1" i="0" u="none" strike="noStrike" baseline="0"/>
              <a:t>Data: 40% of database design problems stem from incorrect data modeling, per </a:t>
            </a:r>
            <a:r>
              <a:rPr lang="en-US" b="1" i="1" u="none" strike="noStrike" baseline="0"/>
              <a:t>TechRepublic</a:t>
            </a:r>
            <a:r>
              <a:rPr lang="en-US" b="1" i="0" u="none" strike="noStrike" baseline="0"/>
              <a:t>.</a:t>
            </a:r>
          </a:p>
          <a:p>
            <a:pPr marR="0" lvl="1"/>
            <a:r>
              <a:rPr lang="en-US" b="1" i="0" u="none" strike="noStrike" baseline="0"/>
              <a:t>Key Points:</a:t>
            </a:r>
          </a:p>
          <a:p>
            <a:pPr marR="0" lvl="1"/>
            <a:r>
              <a:rPr lang="en-US" b="1" i="0" u="none" strike="noStrike" baseline="0"/>
              <a:t>Copilot can generate ER diagrams and schema documentation from prompts.</a:t>
            </a:r>
          </a:p>
          <a:p>
            <a:pPr marR="0" lvl="1"/>
            <a:r>
              <a:rPr lang="en-US" b="1" i="0" u="none" strike="noStrike" baseline="0"/>
              <a:t>Automate the generation of migration plans and SQL scripts.</a:t>
            </a:r>
          </a:p>
        </p:txBody>
      </p:sp>
    </p:spTree>
    <p:extLst>
      <p:ext uri="{BB962C8B-B14F-4D97-AF65-F5344CB8AC3E}">
        <p14:creationId xmlns:p14="http://schemas.microsoft.com/office/powerpoint/2010/main" val="411418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C6457-7D0F-4F48-99D9-5A1B623E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Automating Test Case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649BC-54DF-4E19-9F9B-518EEF85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/>
            <a:r>
              <a:rPr lang="en-US" sz="2000" b="0" i="0" u="none" strike="noStrike" baseline="0"/>
              <a:t>Accelerating Test Case Creation Using Copilot</a:t>
            </a:r>
          </a:p>
          <a:p>
            <a:pPr marR="0" lvl="1"/>
            <a:r>
              <a:rPr lang="en-US" sz="2000" b="1" i="0" u="none" strike="noStrike" baseline="0"/>
              <a:t>Data: IBM reports that automated test case generation reduces bugs by 50% in the development cycle.</a:t>
            </a:r>
          </a:p>
          <a:p>
            <a:pPr marR="0" lvl="1"/>
            <a:r>
              <a:rPr lang="en-US" sz="2000" b="1" i="0" u="none" strike="noStrike" baseline="0"/>
              <a:t>Key Points:</a:t>
            </a:r>
          </a:p>
          <a:p>
            <a:pPr marR="0" lvl="1"/>
            <a:r>
              <a:rPr lang="en-US" sz="2000" b="1" i="0" u="none" strike="noStrike" baseline="0"/>
              <a:t>Generate unit, integration, and regression test cases based on requirements.</a:t>
            </a:r>
          </a:p>
          <a:p>
            <a:pPr marR="0" lvl="1"/>
            <a:r>
              <a:rPr lang="en-US" sz="2000" b="1" i="0" u="none" strike="noStrike" baseline="0"/>
              <a:t>Ask Copilot to create test scripts for various scenarios, including edge cases.</a:t>
            </a:r>
          </a:p>
        </p:txBody>
      </p:sp>
    </p:spTree>
    <p:extLst>
      <p:ext uri="{BB962C8B-B14F-4D97-AF65-F5344CB8AC3E}">
        <p14:creationId xmlns:p14="http://schemas.microsoft.com/office/powerpoint/2010/main" val="194537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69477-986D-417C-B575-47B9EA18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Automated End-to-End (E2E) Testing with Copilot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E0936-B063-4D77-B945-F665B85F6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/>
            <a:r>
              <a:rPr lang="en-US" sz="2000" b="0" i="0" u="none" strike="noStrike" baseline="0"/>
              <a:t>End-to-End Testing: From Prompt to Test Execution</a:t>
            </a:r>
          </a:p>
          <a:p>
            <a:pPr marR="0" lvl="1"/>
            <a:r>
              <a:rPr lang="en-US" sz="2000" b="1" i="0" u="none" strike="noStrike" baseline="0"/>
              <a:t>Data: E2E testing consumes 30% of overall testing time, according to a </a:t>
            </a:r>
            <a:r>
              <a:rPr lang="en-US" sz="2000" b="1" i="1" u="none" strike="noStrike" baseline="0"/>
              <a:t>Forrester</a:t>
            </a:r>
            <a:r>
              <a:rPr lang="en-US" sz="2000" b="1" i="0" u="none" strike="noStrike" baseline="0"/>
              <a:t> report.</a:t>
            </a:r>
          </a:p>
          <a:p>
            <a:pPr marR="0" lvl="1"/>
            <a:r>
              <a:rPr lang="en-US" sz="2000" b="1" i="0" u="none" strike="noStrike" baseline="0"/>
              <a:t>Key Points:</a:t>
            </a:r>
          </a:p>
          <a:p>
            <a:pPr marR="0" lvl="1"/>
            <a:r>
              <a:rPr lang="en-US" sz="2000" b="1" i="0" u="none" strike="noStrike" baseline="0"/>
              <a:t>Use Copilot to automate documentation and execution of E2E test cases.</a:t>
            </a:r>
          </a:p>
          <a:p>
            <a:pPr marR="0" lvl="1"/>
            <a:r>
              <a:rPr lang="en-US" sz="2000" b="1" i="0" u="none" strike="noStrike" baseline="0"/>
              <a:t>Copilot can generate test scenarios for different user journeys and workflows.</a:t>
            </a:r>
          </a:p>
        </p:txBody>
      </p:sp>
    </p:spTree>
    <p:extLst>
      <p:ext uri="{BB962C8B-B14F-4D97-AF65-F5344CB8AC3E}">
        <p14:creationId xmlns:p14="http://schemas.microsoft.com/office/powerpoint/2010/main" val="219298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0307B-5823-4117-8A9C-5044C0C2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Enhancing Code Documentation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23D59-5E1B-4102-AD67-B0D8490D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/>
            <a:r>
              <a:rPr lang="en-US" sz="2200" b="0" i="0" u="none" strike="noStrike" baseline="0"/>
              <a:t>Automated Coding Documentation Across the Development Cycle</a:t>
            </a:r>
          </a:p>
          <a:p>
            <a:pPr marR="0" lvl="1"/>
            <a:r>
              <a:rPr lang="en-US" sz="2200" b="1" i="0" u="none" strike="noStrike" baseline="0"/>
              <a:t>Data: A </a:t>
            </a:r>
            <a:r>
              <a:rPr lang="en-US" sz="2200" b="1" i="1" u="none" strike="noStrike" baseline="0"/>
              <a:t>Stack Overflow</a:t>
            </a:r>
            <a:r>
              <a:rPr lang="en-US" sz="2200" b="1" i="0" u="none" strike="noStrike" baseline="0"/>
              <a:t> survey shows that 60% of developers spend too much time on code documentation.</a:t>
            </a:r>
          </a:p>
          <a:p>
            <a:pPr marR="0" lvl="1"/>
            <a:r>
              <a:rPr lang="en-US" sz="2200" b="1" i="0" u="none" strike="noStrike" baseline="0"/>
              <a:t>Key Points:</a:t>
            </a:r>
          </a:p>
          <a:p>
            <a:pPr marR="0" lvl="1"/>
            <a:r>
              <a:rPr lang="en-US" sz="2200" b="1" i="0" u="none" strike="noStrike" baseline="0"/>
              <a:t>Automate in-code comments, README files, and technical documentation using Copilot.</a:t>
            </a:r>
          </a:p>
          <a:p>
            <a:pPr marR="0" lvl="1"/>
            <a:r>
              <a:rPr lang="en-US" sz="2200" b="1" i="0" u="none" strike="noStrike" baseline="0"/>
              <a:t>Ask Copilot to maintain consistency across various code modules.</a:t>
            </a:r>
          </a:p>
        </p:txBody>
      </p:sp>
    </p:spTree>
    <p:extLst>
      <p:ext uri="{BB962C8B-B14F-4D97-AF65-F5344CB8AC3E}">
        <p14:creationId xmlns:p14="http://schemas.microsoft.com/office/powerpoint/2010/main" val="261542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3B2DF-E224-4E59-BA59-AFD73777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r"/>
            <a:r>
              <a:rPr lang="en-US" sz="31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Documentation to Code Generation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14B82-9F37-4DC3-9A80-53978457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/>
            <a:r>
              <a:rPr lang="en-US" sz="1900" b="0" i="0" u="none" strike="noStrike" baseline="0"/>
              <a:t>Writing Code Faster and More Accurately with Copilot</a:t>
            </a:r>
          </a:p>
          <a:p>
            <a:pPr marR="0" lvl="1"/>
            <a:r>
              <a:rPr lang="en-US" sz="1900" b="1" i="0" u="none" strike="noStrike" baseline="0"/>
              <a:t>Data: Studies show that using AI-based tools like Copilot can reduce coding time by 20-50%.</a:t>
            </a:r>
          </a:p>
          <a:p>
            <a:pPr marR="0" lvl="1"/>
            <a:r>
              <a:rPr lang="en-US" sz="1900" b="1" i="0" u="none" strike="noStrike" baseline="0"/>
              <a:t>Key Points:</a:t>
            </a:r>
          </a:p>
          <a:p>
            <a:pPr marR="0" lvl="1"/>
            <a:r>
              <a:rPr lang="en-US" sz="1900" b="1" i="0" u="none" strike="noStrike" baseline="0"/>
              <a:t>Use Copilot to generate boilerplate code, templates, and repetitive tasks.</a:t>
            </a:r>
          </a:p>
          <a:p>
            <a:pPr marR="0" lvl="1"/>
            <a:r>
              <a:rPr lang="en-US" sz="1900" b="1" i="0" u="none" strike="noStrike" baseline="0"/>
              <a:t>Prompt Copilot for advanced refactoring and code optimization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84882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600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Introduction</vt:lpstr>
      <vt:lpstr>Actionable Requirement Documentation with Copilot</vt:lpstr>
      <vt:lpstr>Analyzing Existing Systems with Copilot</vt:lpstr>
      <vt:lpstr>Automating System Design Documentation</vt:lpstr>
      <vt:lpstr>Efficient Database Design with Copilot</vt:lpstr>
      <vt:lpstr>Automating Test Case Documentation</vt:lpstr>
      <vt:lpstr>Automated End-to-End (E2E) Testing with Copilot</vt:lpstr>
      <vt:lpstr>Enhancing Code Documentation</vt:lpstr>
      <vt:lpstr>From Documentation to Code Generation</vt:lpstr>
      <vt:lpstr>Summary and Call to Action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Colin Hoang</dc:creator>
  <cp:lastModifiedBy>Colin Hoang</cp:lastModifiedBy>
  <cp:revision>5</cp:revision>
  <dcterms:created xsi:type="dcterms:W3CDTF">2024-10-03T08:09:22Z</dcterms:created>
  <dcterms:modified xsi:type="dcterms:W3CDTF">2024-10-03T08:19:54Z</dcterms:modified>
</cp:coreProperties>
</file>