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485" r:id="rId5"/>
    <p:sldId id="261" r:id="rId6"/>
    <p:sldId id="262" r:id="rId7"/>
    <p:sldId id="486" r:id="rId8"/>
    <p:sldId id="482" r:id="rId9"/>
    <p:sldId id="483" r:id="rId10"/>
    <p:sldId id="48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E554D9-3ED0-4173-8134-9C2C1063A3CF}" v="1" dt="2025-06-25T10:39:12.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153" autoAdjust="0"/>
  </p:normalViewPr>
  <p:slideViewPr>
    <p:cSldViewPr snapToGrid="0">
      <p:cViewPr varScale="1">
        <p:scale>
          <a:sx n="83" d="100"/>
          <a:sy n="83" d="100"/>
        </p:scale>
        <p:origin x="1696"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yen Nguyen Tu" userId="7fcc1b6b-8abe-4ab1-a830-ba5ac625ee2d" providerId="ADAL" clId="{B5E554D9-3ED0-4173-8134-9C2C1063A3CF}"/>
    <pc:docChg chg="modSld">
      <pc:chgData name="Uyen Nguyen Tu" userId="7fcc1b6b-8abe-4ab1-a830-ba5ac625ee2d" providerId="ADAL" clId="{B5E554D9-3ED0-4173-8134-9C2C1063A3CF}" dt="2025-06-25T10:39:24.133" v="32" actId="207"/>
      <pc:docMkLst>
        <pc:docMk/>
      </pc:docMkLst>
      <pc:sldChg chg="modSp mod">
        <pc:chgData name="Uyen Nguyen Tu" userId="7fcc1b6b-8abe-4ab1-a830-ba5ac625ee2d" providerId="ADAL" clId="{B5E554D9-3ED0-4173-8134-9C2C1063A3CF}" dt="2025-06-25T10:39:24.133" v="32" actId="207"/>
        <pc:sldMkLst>
          <pc:docMk/>
          <pc:sldMk cId="3934524041" sldId="485"/>
        </pc:sldMkLst>
        <pc:spChg chg="mod">
          <ac:chgData name="Uyen Nguyen Tu" userId="7fcc1b6b-8abe-4ab1-a830-ba5ac625ee2d" providerId="ADAL" clId="{B5E554D9-3ED0-4173-8134-9C2C1063A3CF}" dt="2025-06-25T10:39:24.133" v="32" actId="207"/>
          <ac:spMkLst>
            <pc:docMk/>
            <pc:sldMk cId="3934524041" sldId="485"/>
            <ac:spMk id="9" creationId="{00000000-0000-0000-0000-000000000000}"/>
          </ac:spMkLst>
        </pc:spChg>
      </pc:sldChg>
    </pc:docChg>
  </pc:docChgLst>
  <pc:docChgLst>
    <pc:chgData name="TRAINOCATE Vietnam" userId="S::vietnam@trainocate.com::255b6479-9fe6-458b-92a9-501147306f9b" providerId="AD" clId="Web-{A20BB603-4A2F-F608-FAC1-878D45766155}"/>
    <pc:docChg chg="modSld">
      <pc:chgData name="TRAINOCATE Vietnam" userId="S::vietnam@trainocate.com::255b6479-9fe6-458b-92a9-501147306f9b" providerId="AD" clId="Web-{A20BB603-4A2F-F608-FAC1-878D45766155}" dt="2025-04-15T07:45:06.889" v="17" actId="20577"/>
      <pc:docMkLst>
        <pc:docMk/>
      </pc:docMkLst>
      <pc:sldChg chg="modSp">
        <pc:chgData name="TRAINOCATE Vietnam" userId="S::vietnam@trainocate.com::255b6479-9fe6-458b-92a9-501147306f9b" providerId="AD" clId="Web-{A20BB603-4A2F-F608-FAC1-878D45766155}" dt="2025-04-15T07:45:06.889" v="17" actId="20577"/>
        <pc:sldMkLst>
          <pc:docMk/>
          <pc:sldMk cId="3934524041" sldId="485"/>
        </pc:sldMkLst>
        <pc:spChg chg="mod">
          <ac:chgData name="TRAINOCATE Vietnam" userId="S::vietnam@trainocate.com::255b6479-9fe6-458b-92a9-501147306f9b" providerId="AD" clId="Web-{A20BB603-4A2F-F608-FAC1-878D45766155}" dt="2025-04-15T07:45:06.889" v="17" actId="20577"/>
          <ac:spMkLst>
            <pc:docMk/>
            <pc:sldMk cId="3934524041" sldId="485"/>
            <ac:spMk id="9" creationId="{00000000-0000-0000-0000-000000000000}"/>
          </ac:spMkLst>
        </pc:spChg>
      </pc:sldChg>
    </pc:docChg>
  </pc:docChgLst>
  <pc:docChgLst>
    <pc:chgData name="Uyen Nguyen Tu" userId="7fcc1b6b-8abe-4ab1-a830-ba5ac625ee2d" providerId="ADAL" clId="{4848851C-9DE4-4E74-A893-E0CBA31B1028}"/>
    <pc:docChg chg="undo custSel addSld delSld modSld">
      <pc:chgData name="Uyen Nguyen Tu" userId="7fcc1b6b-8abe-4ab1-a830-ba5ac625ee2d" providerId="ADAL" clId="{4848851C-9DE4-4E74-A893-E0CBA31B1028}" dt="2025-06-19T02:11:48.703" v="615"/>
      <pc:docMkLst>
        <pc:docMk/>
      </pc:docMkLst>
      <pc:sldChg chg="del">
        <pc:chgData name="Uyen Nguyen Tu" userId="7fcc1b6b-8abe-4ab1-a830-ba5ac625ee2d" providerId="ADAL" clId="{4848851C-9DE4-4E74-A893-E0CBA31B1028}" dt="2025-06-18T07:17:17.019" v="611" actId="2696"/>
        <pc:sldMkLst>
          <pc:docMk/>
          <pc:sldMk cId="3905511949" sldId="473"/>
        </pc:sldMkLst>
      </pc:sldChg>
      <pc:sldChg chg="addSp delSp modSp mod modTransition modNotesTx">
        <pc:chgData name="Uyen Nguyen Tu" userId="7fcc1b6b-8abe-4ab1-a830-ba5ac625ee2d" providerId="ADAL" clId="{4848851C-9DE4-4E74-A893-E0CBA31B1028}" dt="2025-06-19T02:11:26.212" v="614"/>
        <pc:sldMkLst>
          <pc:docMk/>
          <pc:sldMk cId="3339713021" sldId="482"/>
        </pc:sldMkLst>
        <pc:spChg chg="add del mod">
          <ac:chgData name="Uyen Nguyen Tu" userId="7fcc1b6b-8abe-4ab1-a830-ba5ac625ee2d" providerId="ADAL" clId="{4848851C-9DE4-4E74-A893-E0CBA31B1028}" dt="2025-06-17T03:22:28.287" v="110" actId="20577"/>
          <ac:spMkLst>
            <pc:docMk/>
            <pc:sldMk cId="3339713021" sldId="482"/>
            <ac:spMk id="7" creationId="{64F4EC5A-E29E-A115-C2C6-F382C49AA2EE}"/>
          </ac:spMkLst>
        </pc:spChg>
        <pc:spChg chg="mod">
          <ac:chgData name="Uyen Nguyen Tu" userId="7fcc1b6b-8abe-4ab1-a830-ba5ac625ee2d" providerId="ADAL" clId="{4848851C-9DE4-4E74-A893-E0CBA31B1028}" dt="2025-06-18T07:15:05.628" v="591" actId="20577"/>
          <ac:spMkLst>
            <pc:docMk/>
            <pc:sldMk cId="3339713021" sldId="482"/>
            <ac:spMk id="10" creationId="{C55B8546-29DC-B065-D985-0CBBB3998A91}"/>
          </ac:spMkLst>
        </pc:spChg>
        <pc:picChg chg="add mod">
          <ac:chgData name="Uyen Nguyen Tu" userId="7fcc1b6b-8abe-4ab1-a830-ba5ac625ee2d" providerId="ADAL" clId="{4848851C-9DE4-4E74-A893-E0CBA31B1028}" dt="2025-06-18T07:15:41.003" v="601" actId="1076"/>
          <ac:picMkLst>
            <pc:docMk/>
            <pc:sldMk cId="3339713021" sldId="482"/>
            <ac:picMk id="8" creationId="{756F3431-7F0E-2D04-9E08-41923F4E6B42}"/>
          </ac:picMkLst>
        </pc:picChg>
      </pc:sldChg>
      <pc:sldChg chg="addSp delSp modSp mod modTransition">
        <pc:chgData name="Uyen Nguyen Tu" userId="7fcc1b6b-8abe-4ab1-a830-ba5ac625ee2d" providerId="ADAL" clId="{4848851C-9DE4-4E74-A893-E0CBA31B1028}" dt="2025-06-19T02:11:48.703" v="615"/>
        <pc:sldMkLst>
          <pc:docMk/>
          <pc:sldMk cId="468403257" sldId="483"/>
        </pc:sldMkLst>
        <pc:spChg chg="add mod">
          <ac:chgData name="Uyen Nguyen Tu" userId="7fcc1b6b-8abe-4ab1-a830-ba5ac625ee2d" providerId="ADAL" clId="{4848851C-9DE4-4E74-A893-E0CBA31B1028}" dt="2025-06-18T07:17:12.588" v="610" actId="1076"/>
          <ac:spMkLst>
            <pc:docMk/>
            <pc:sldMk cId="468403257" sldId="483"/>
            <ac:spMk id="7" creationId="{CF747711-F9F3-68D5-E7F2-DCDA549DC725}"/>
          </ac:spMkLst>
        </pc:spChg>
        <pc:graphicFrameChg chg="mod modGraphic">
          <ac:chgData name="Uyen Nguyen Tu" userId="7fcc1b6b-8abe-4ab1-a830-ba5ac625ee2d" providerId="ADAL" clId="{4848851C-9DE4-4E74-A893-E0CBA31B1028}" dt="2025-06-18T07:16:45.516" v="605" actId="1076"/>
          <ac:graphicFrameMkLst>
            <pc:docMk/>
            <pc:sldMk cId="468403257" sldId="483"/>
            <ac:graphicFrameMk id="3" creationId="{42DF1AED-B3DC-62E2-9F49-8F7E3854AA70}"/>
          </ac:graphicFrameMkLst>
        </pc:graphicFrameChg>
      </pc:sldChg>
      <pc:sldChg chg="del">
        <pc:chgData name="Uyen Nguyen Tu" userId="7fcc1b6b-8abe-4ab1-a830-ba5ac625ee2d" providerId="ADAL" clId="{4848851C-9DE4-4E74-A893-E0CBA31B1028}" dt="2025-06-18T07:20:00.231" v="612" actId="2696"/>
        <pc:sldMkLst>
          <pc:docMk/>
          <pc:sldMk cId="1759194404" sldId="484"/>
        </pc:sldMkLst>
      </pc:sldChg>
      <pc:sldChg chg="modSp mod">
        <pc:chgData name="Uyen Nguyen Tu" userId="7fcc1b6b-8abe-4ab1-a830-ba5ac625ee2d" providerId="ADAL" clId="{4848851C-9DE4-4E74-A893-E0CBA31B1028}" dt="2025-06-17T08:11:31.095" v="490" actId="20577"/>
        <pc:sldMkLst>
          <pc:docMk/>
          <pc:sldMk cId="3934524041" sldId="485"/>
        </pc:sldMkLst>
        <pc:spChg chg="mod">
          <ac:chgData name="Uyen Nguyen Tu" userId="7fcc1b6b-8abe-4ab1-a830-ba5ac625ee2d" providerId="ADAL" clId="{4848851C-9DE4-4E74-A893-E0CBA31B1028}" dt="2025-06-17T08:11:31.095" v="490" actId="20577"/>
          <ac:spMkLst>
            <pc:docMk/>
            <pc:sldMk cId="3934524041" sldId="485"/>
            <ac:spMk id="9" creationId="{00000000-0000-0000-0000-000000000000}"/>
          </ac:spMkLst>
        </pc:spChg>
      </pc:sldChg>
      <pc:sldChg chg="addSp delSp modSp new mod">
        <pc:chgData name="Uyen Nguyen Tu" userId="7fcc1b6b-8abe-4ab1-a830-ba5ac625ee2d" providerId="ADAL" clId="{4848851C-9DE4-4E74-A893-E0CBA31B1028}" dt="2025-06-17T03:27:01.198" v="156" actId="21"/>
        <pc:sldMkLst>
          <pc:docMk/>
          <pc:sldMk cId="2084325809" sldId="487"/>
        </pc:sldMkLst>
        <pc:spChg chg="mod">
          <ac:chgData name="Uyen Nguyen Tu" userId="7fcc1b6b-8abe-4ab1-a830-ba5ac625ee2d" providerId="ADAL" clId="{4848851C-9DE4-4E74-A893-E0CBA31B1028}" dt="2025-06-17T03:24:59.388" v="130" actId="255"/>
          <ac:spMkLst>
            <pc:docMk/>
            <pc:sldMk cId="2084325809" sldId="487"/>
            <ac:spMk id="2" creationId="{83B1542B-4D6E-2A2D-F4F9-D977AB8C0A4C}"/>
          </ac:spMkLst>
        </pc:spChg>
        <pc:spChg chg="mod">
          <ac:chgData name="Uyen Nguyen Tu" userId="7fcc1b6b-8abe-4ab1-a830-ba5ac625ee2d" providerId="ADAL" clId="{4848851C-9DE4-4E74-A893-E0CBA31B1028}" dt="2025-06-17T03:26:43.963" v="152" actId="1076"/>
          <ac:spMkLst>
            <pc:docMk/>
            <pc:sldMk cId="2084325809" sldId="487"/>
            <ac:spMk id="8" creationId="{7DA2F980-4EBC-35FD-3B65-DE560F0EEF5B}"/>
          </ac:spMkLst>
        </pc:spChg>
        <pc:spChg chg="mod">
          <ac:chgData name="Uyen Nguyen Tu" userId="7fcc1b6b-8abe-4ab1-a830-ba5ac625ee2d" providerId="ADAL" clId="{4848851C-9DE4-4E74-A893-E0CBA31B1028}" dt="2025-06-17T03:26:43.963" v="152" actId="1076"/>
          <ac:spMkLst>
            <pc:docMk/>
            <pc:sldMk cId="2084325809" sldId="487"/>
            <ac:spMk id="9" creationId="{02CEA64A-70F2-329F-0431-E68FA05D5B2E}"/>
          </ac:spMkLst>
        </pc:spChg>
        <pc:spChg chg="mod">
          <ac:chgData name="Uyen Nguyen Tu" userId="7fcc1b6b-8abe-4ab1-a830-ba5ac625ee2d" providerId="ADAL" clId="{4848851C-9DE4-4E74-A893-E0CBA31B1028}" dt="2025-06-17T03:26:43.963" v="152" actId="1076"/>
          <ac:spMkLst>
            <pc:docMk/>
            <pc:sldMk cId="2084325809" sldId="487"/>
            <ac:spMk id="11" creationId="{4A2E5865-C57C-4A8C-D6F2-DCEB4254C80C}"/>
          </ac:spMkLst>
        </pc:spChg>
        <pc:spChg chg="mod">
          <ac:chgData name="Uyen Nguyen Tu" userId="7fcc1b6b-8abe-4ab1-a830-ba5ac625ee2d" providerId="ADAL" clId="{4848851C-9DE4-4E74-A893-E0CBA31B1028}" dt="2025-06-17T03:26:43.963" v="152" actId="1076"/>
          <ac:spMkLst>
            <pc:docMk/>
            <pc:sldMk cId="2084325809" sldId="487"/>
            <ac:spMk id="14" creationId="{7D4E6D0B-0BB6-B5DA-C755-5DABC0CE9CA6}"/>
          </ac:spMkLst>
        </pc:spChg>
        <pc:spChg chg="mod">
          <ac:chgData name="Uyen Nguyen Tu" userId="7fcc1b6b-8abe-4ab1-a830-ba5ac625ee2d" providerId="ADAL" clId="{4848851C-9DE4-4E74-A893-E0CBA31B1028}" dt="2025-06-17T03:26:44.331" v="153" actId="1076"/>
          <ac:spMkLst>
            <pc:docMk/>
            <pc:sldMk cId="2084325809" sldId="487"/>
            <ac:spMk id="28" creationId="{8005F75B-920B-9E5D-4114-FFCA2993DD69}"/>
          </ac:spMkLst>
        </pc:spChg>
        <pc:grpChg chg="add mod">
          <ac:chgData name="Uyen Nguyen Tu" userId="7fcc1b6b-8abe-4ab1-a830-ba5ac625ee2d" providerId="ADAL" clId="{4848851C-9DE4-4E74-A893-E0CBA31B1028}" dt="2025-06-17T03:26:43.963" v="152" actId="1076"/>
          <ac:grpSpMkLst>
            <pc:docMk/>
            <pc:sldMk cId="2084325809" sldId="487"/>
            <ac:grpSpMk id="4" creationId="{F1EFA523-D6F5-74A9-9634-03E1E98FE56E}"/>
          </ac:grpSpMkLst>
        </pc:grpChg>
        <pc:graphicFrameChg chg="mod">
          <ac:chgData name="Uyen Nguyen Tu" userId="7fcc1b6b-8abe-4ab1-a830-ba5ac625ee2d" providerId="ADAL" clId="{4848851C-9DE4-4E74-A893-E0CBA31B1028}" dt="2025-06-17T03:26:43.963" v="152" actId="1076"/>
          <ac:graphicFrameMkLst>
            <pc:docMk/>
            <pc:sldMk cId="2084325809" sldId="487"/>
            <ac:graphicFrameMk id="10" creationId="{213C7913-5475-79D2-1E90-C4E32963F726}"/>
          </ac:graphicFrameMkLst>
        </pc:graphicFrameChg>
        <pc:picChg chg="mod">
          <ac:chgData name="Uyen Nguyen Tu" userId="7fcc1b6b-8abe-4ab1-a830-ba5ac625ee2d" providerId="ADAL" clId="{4848851C-9DE4-4E74-A893-E0CBA31B1028}" dt="2025-06-17T03:26:43.963" v="152" actId="1076"/>
          <ac:picMkLst>
            <pc:docMk/>
            <pc:sldMk cId="2084325809" sldId="487"/>
            <ac:picMk id="5" creationId="{54DF7EA2-91F4-422C-8AE6-B7C8C9AAA9C4}"/>
          </ac:picMkLst>
        </pc:picChg>
        <pc:picChg chg="mod">
          <ac:chgData name="Uyen Nguyen Tu" userId="7fcc1b6b-8abe-4ab1-a830-ba5ac625ee2d" providerId="ADAL" clId="{4848851C-9DE4-4E74-A893-E0CBA31B1028}" dt="2025-06-17T03:26:43.963" v="152" actId="1076"/>
          <ac:picMkLst>
            <pc:docMk/>
            <pc:sldMk cId="2084325809" sldId="487"/>
            <ac:picMk id="6" creationId="{F261C789-0982-29CD-77A6-84222CAE2D76}"/>
          </ac:picMkLst>
        </pc:picChg>
        <pc:picChg chg="mod">
          <ac:chgData name="Uyen Nguyen Tu" userId="7fcc1b6b-8abe-4ab1-a830-ba5ac625ee2d" providerId="ADAL" clId="{4848851C-9DE4-4E74-A893-E0CBA31B1028}" dt="2025-06-17T03:26:43.963" v="152" actId="1076"/>
          <ac:picMkLst>
            <pc:docMk/>
            <pc:sldMk cId="2084325809" sldId="487"/>
            <ac:picMk id="7" creationId="{C8729721-19A7-39FF-B6D8-C7279E89C6D7}"/>
          </ac:picMkLst>
        </pc:picChg>
        <pc:picChg chg="mod">
          <ac:chgData name="Uyen Nguyen Tu" userId="7fcc1b6b-8abe-4ab1-a830-ba5ac625ee2d" providerId="ADAL" clId="{4848851C-9DE4-4E74-A893-E0CBA31B1028}" dt="2025-06-17T03:26:43.963" v="152" actId="1076"/>
          <ac:picMkLst>
            <pc:docMk/>
            <pc:sldMk cId="2084325809" sldId="487"/>
            <ac:picMk id="13" creationId="{A703763E-45EB-344A-9421-2383CDAE63D8}"/>
          </ac:picMkLst>
        </pc:picChg>
        <pc:picChg chg="mod">
          <ac:chgData name="Uyen Nguyen Tu" userId="7fcc1b6b-8abe-4ab1-a830-ba5ac625ee2d" providerId="ADAL" clId="{4848851C-9DE4-4E74-A893-E0CBA31B1028}" dt="2025-06-17T03:26:44.331" v="153" actId="1076"/>
          <ac:picMkLst>
            <pc:docMk/>
            <pc:sldMk cId="2084325809" sldId="487"/>
            <ac:picMk id="27" creationId="{7FBD1D18-BBEF-59B6-CF74-32294148B14E}"/>
          </ac:picMkLst>
        </pc:picChg>
      </pc:sldChg>
    </pc:docChg>
  </pc:docChgLst>
  <pc:docChgLst>
    <pc:chgData name="Dung Tran" userId="19e661a2-6c39-4a44-9f65-e7d65d5cae6c" providerId="ADAL" clId="{2EDAA9DD-821A-4D45-9478-B54A1789CE0C}"/>
    <pc:docChg chg="undo custSel addSld delSld modSld sldOrd">
      <pc:chgData name="Dung Tran" userId="19e661a2-6c39-4a44-9f65-e7d65d5cae6c" providerId="ADAL" clId="{2EDAA9DD-821A-4D45-9478-B54A1789CE0C}" dt="2025-06-14T01:08:07.142" v="160" actId="403"/>
      <pc:docMkLst>
        <pc:docMk/>
      </pc:docMkLst>
      <pc:sldChg chg="del">
        <pc:chgData name="Dung Tran" userId="19e661a2-6c39-4a44-9f65-e7d65d5cae6c" providerId="ADAL" clId="{2EDAA9DD-821A-4D45-9478-B54A1789CE0C}" dt="2025-06-13T09:35:38.901" v="41" actId="47"/>
        <pc:sldMkLst>
          <pc:docMk/>
          <pc:sldMk cId="0" sldId="265"/>
        </pc:sldMkLst>
      </pc:sldChg>
      <pc:sldChg chg="modSp mod">
        <pc:chgData name="Dung Tran" userId="19e661a2-6c39-4a44-9f65-e7d65d5cae6c" providerId="ADAL" clId="{2EDAA9DD-821A-4D45-9478-B54A1789CE0C}" dt="2025-06-13T09:36:10.185" v="77" actId="20577"/>
        <pc:sldMkLst>
          <pc:docMk/>
          <pc:sldMk cId="3905511949" sldId="473"/>
        </pc:sldMkLst>
      </pc:sldChg>
      <pc:sldChg chg="modSp mod modNotesTx">
        <pc:chgData name="Dung Tran" userId="19e661a2-6c39-4a44-9f65-e7d65d5cae6c" providerId="ADAL" clId="{2EDAA9DD-821A-4D45-9478-B54A1789CE0C}" dt="2025-06-14T01:05:06.163" v="157" actId="20577"/>
        <pc:sldMkLst>
          <pc:docMk/>
          <pc:sldMk cId="3339713021" sldId="482"/>
        </pc:sldMkLst>
      </pc:sldChg>
      <pc:sldChg chg="modSp mod">
        <pc:chgData name="Dung Tran" userId="19e661a2-6c39-4a44-9f65-e7d65d5cae6c" providerId="ADAL" clId="{2EDAA9DD-821A-4D45-9478-B54A1789CE0C}" dt="2025-06-13T09:35:54.562" v="43" actId="20577"/>
        <pc:sldMkLst>
          <pc:docMk/>
          <pc:sldMk cId="468403257" sldId="483"/>
        </pc:sldMkLst>
        <pc:graphicFrameChg chg="modGraphic">
          <ac:chgData name="Dung Tran" userId="19e661a2-6c39-4a44-9f65-e7d65d5cae6c" providerId="ADAL" clId="{2EDAA9DD-821A-4D45-9478-B54A1789CE0C}" dt="2025-06-13T09:35:54.562" v="43" actId="20577"/>
          <ac:graphicFrameMkLst>
            <pc:docMk/>
            <pc:sldMk cId="468403257" sldId="483"/>
            <ac:graphicFrameMk id="3" creationId="{42DF1AED-B3DC-62E2-9F49-8F7E3854AA70}"/>
          </ac:graphicFrameMkLst>
        </pc:graphicFrameChg>
      </pc:sldChg>
      <pc:sldChg chg="ord">
        <pc:chgData name="Dung Tran" userId="19e661a2-6c39-4a44-9f65-e7d65d5cae6c" providerId="ADAL" clId="{2EDAA9DD-821A-4D45-9478-B54A1789CE0C}" dt="2025-06-14T01:05:24.095" v="159"/>
        <pc:sldMkLst>
          <pc:docMk/>
          <pc:sldMk cId="1759194404" sldId="484"/>
        </pc:sldMkLst>
      </pc:sldChg>
      <pc:sldChg chg="addSp modSp mod">
        <pc:chgData name="Dung Tran" userId="19e661a2-6c39-4a44-9f65-e7d65d5cae6c" providerId="ADAL" clId="{2EDAA9DD-821A-4D45-9478-B54A1789CE0C}" dt="2025-06-14T01:08:07.142" v="160" actId="403"/>
        <pc:sldMkLst>
          <pc:docMk/>
          <pc:sldMk cId="3934524041" sldId="485"/>
        </pc:sldMkLst>
        <pc:spChg chg="mod">
          <ac:chgData name="Dung Tran" userId="19e661a2-6c39-4a44-9f65-e7d65d5cae6c" providerId="ADAL" clId="{2EDAA9DD-821A-4D45-9478-B54A1789CE0C}" dt="2025-06-14T01:08:07.142" v="160" actId="403"/>
          <ac:spMkLst>
            <pc:docMk/>
            <pc:sldMk cId="3934524041" sldId="485"/>
            <ac:spMk id="9" creationId="{00000000-0000-0000-0000-000000000000}"/>
          </ac:spMkLst>
        </pc:spChg>
      </pc:sldChg>
      <pc:sldChg chg="add">
        <pc:chgData name="Dung Tran" userId="19e661a2-6c39-4a44-9f65-e7d65d5cae6c" providerId="ADAL" clId="{2EDAA9DD-821A-4D45-9478-B54A1789CE0C}" dt="2025-06-13T09:35:36.132" v="40"/>
        <pc:sldMkLst>
          <pc:docMk/>
          <pc:sldMk cId="0" sldId="486"/>
        </pc:sldMkLst>
      </pc:sldChg>
    </pc:docChg>
  </pc:docChgLst>
  <pc:docChgLst>
    <pc:chgData name="Uyen Nguyen Tu" userId="7fcc1b6b-8abe-4ab1-a830-ba5ac625ee2d" providerId="ADAL" clId="{FE728F6C-6939-48AC-BBB2-1DDBF8019717}"/>
    <pc:docChg chg="custSel modSld">
      <pc:chgData name="Uyen Nguyen Tu" userId="7fcc1b6b-8abe-4ab1-a830-ba5ac625ee2d" providerId="ADAL" clId="{FE728F6C-6939-48AC-BBB2-1DDBF8019717}" dt="2025-06-17T01:52:00.533" v="112" actId="1076"/>
      <pc:docMkLst>
        <pc:docMk/>
      </pc:docMkLst>
      <pc:sldChg chg="modNotesTx">
        <pc:chgData name="Uyen Nguyen Tu" userId="7fcc1b6b-8abe-4ab1-a830-ba5ac625ee2d" providerId="ADAL" clId="{FE728F6C-6939-48AC-BBB2-1DDBF8019717}" dt="2025-06-16T04:07:35.448" v="106" actId="20577"/>
        <pc:sldMkLst>
          <pc:docMk/>
          <pc:sldMk cId="448111449" sldId="258"/>
        </pc:sldMkLst>
      </pc:sldChg>
      <pc:sldChg chg="modSp mod">
        <pc:chgData name="Uyen Nguyen Tu" userId="7fcc1b6b-8abe-4ab1-a830-ba5ac625ee2d" providerId="ADAL" clId="{FE728F6C-6939-48AC-BBB2-1DDBF8019717}" dt="2025-06-16T04:07:25.881" v="96" actId="20577"/>
        <pc:sldMkLst>
          <pc:docMk/>
          <pc:sldMk cId="3905511949" sldId="473"/>
        </pc:sldMkLst>
      </pc:sldChg>
      <pc:sldChg chg="addSp delSp modSp mod">
        <pc:chgData name="Uyen Nguyen Tu" userId="7fcc1b6b-8abe-4ab1-a830-ba5ac625ee2d" providerId="ADAL" clId="{FE728F6C-6939-48AC-BBB2-1DDBF8019717}" dt="2025-06-17T01:52:00.533" v="112" actId="1076"/>
        <pc:sldMkLst>
          <pc:docMk/>
          <pc:sldMk cId="3339713021" sldId="482"/>
        </pc:sldMkLst>
        <pc:spChg chg="add mod">
          <ac:chgData name="Uyen Nguyen Tu" userId="7fcc1b6b-8abe-4ab1-a830-ba5ac625ee2d" providerId="ADAL" clId="{FE728F6C-6939-48AC-BBB2-1DDBF8019717}" dt="2025-06-17T01:51:41.850" v="110"/>
          <ac:spMkLst>
            <pc:docMk/>
            <pc:sldMk cId="3339713021" sldId="482"/>
            <ac:spMk id="7" creationId="{64F4EC5A-E29E-A115-C2C6-F382C49AA2EE}"/>
          </ac:spMkLst>
        </pc:spChg>
        <pc:spChg chg="add mod">
          <ac:chgData name="Uyen Nguyen Tu" userId="7fcc1b6b-8abe-4ab1-a830-ba5ac625ee2d" providerId="ADAL" clId="{FE728F6C-6939-48AC-BBB2-1DDBF8019717}" dt="2025-06-17T01:52:00.533" v="112" actId="1076"/>
          <ac:spMkLst>
            <pc:docMk/>
            <pc:sldMk cId="3339713021" sldId="482"/>
            <ac:spMk id="10" creationId="{C55B8546-29DC-B065-D985-0CBBB3998A91}"/>
          </ac:spMkLst>
        </pc:spChg>
      </pc:sldChg>
      <pc:sldChg chg="modSp mod">
        <pc:chgData name="Uyen Nguyen Tu" userId="7fcc1b6b-8abe-4ab1-a830-ba5ac625ee2d" providerId="ADAL" clId="{FE728F6C-6939-48AC-BBB2-1DDBF8019717}" dt="2025-06-16T04:06:53.856" v="54" actId="20577"/>
        <pc:sldMkLst>
          <pc:docMk/>
          <pc:sldMk cId="3934524041" sldId="485"/>
        </pc:sldMkLst>
        <pc:spChg chg="mod">
          <ac:chgData name="Uyen Nguyen Tu" userId="7fcc1b6b-8abe-4ab1-a830-ba5ac625ee2d" providerId="ADAL" clId="{FE728F6C-6939-48AC-BBB2-1DDBF8019717}" dt="2025-06-16T04:06:53.856" v="54" actId="20577"/>
          <ac:spMkLst>
            <pc:docMk/>
            <pc:sldMk cId="3934524041" sldId="485"/>
            <ac:spMk id="9" creationId="{00000000-0000-0000-0000-000000000000}"/>
          </ac:spMkLst>
        </pc:spChg>
      </pc:sldChg>
      <pc:sldChg chg="delSp mod">
        <pc:chgData name="Uyen Nguyen Tu" userId="7fcc1b6b-8abe-4ab1-a830-ba5ac625ee2d" providerId="ADAL" clId="{FE728F6C-6939-48AC-BBB2-1DDBF8019717}" dt="2025-06-16T04:15:26.621" v="107" actId="21"/>
        <pc:sldMkLst>
          <pc:docMk/>
          <pc:sldMk cId="0" sldId="486"/>
        </pc:sldMkLst>
      </pc:sldChg>
    </pc:docChg>
  </pc:docChgLst>
  <pc:docChgLst>
    <pc:chgData name="Tra Nguyen Thu" userId="d7d27b12-35a2-4092-999b-40cc15dea6bc" providerId="ADAL" clId="{B0EEB2EB-DEAB-4F59-B09D-84AF9D827845}"/>
    <pc:docChg chg="undo custSel modSld">
      <pc:chgData name="Tra Nguyen Thu" userId="d7d27b12-35a2-4092-999b-40cc15dea6bc" providerId="ADAL" clId="{B0EEB2EB-DEAB-4F59-B09D-84AF9D827845}" dt="2025-05-08T08:51:41.282" v="202" actId="1076"/>
      <pc:docMkLst>
        <pc:docMk/>
      </pc:docMkLst>
      <pc:sldChg chg="modSp mod">
        <pc:chgData name="Tra Nguyen Thu" userId="d7d27b12-35a2-4092-999b-40cc15dea6bc" providerId="ADAL" clId="{B0EEB2EB-DEAB-4F59-B09D-84AF9D827845}" dt="2025-05-05T03:54:58.090" v="93" actId="20577"/>
        <pc:sldMkLst>
          <pc:docMk/>
          <pc:sldMk cId="3905511949" sldId="473"/>
        </pc:sldMkLst>
      </pc:sldChg>
      <pc:sldChg chg="addSp delSp modSp mod">
        <pc:chgData name="Tra Nguyen Thu" userId="d7d27b12-35a2-4092-999b-40cc15dea6bc" providerId="ADAL" clId="{B0EEB2EB-DEAB-4F59-B09D-84AF9D827845}" dt="2025-05-08T08:51:41.282" v="202" actId="1076"/>
        <pc:sldMkLst>
          <pc:docMk/>
          <pc:sldMk cId="3339713021" sldId="482"/>
        </pc:sldMkLst>
        <pc:spChg chg="add">
          <ac:chgData name="Tra Nguyen Thu" userId="d7d27b12-35a2-4092-999b-40cc15dea6bc" providerId="ADAL" clId="{B0EEB2EB-DEAB-4F59-B09D-84AF9D827845}" dt="2025-05-08T08:50:45.692" v="192"/>
          <ac:spMkLst>
            <pc:docMk/>
            <pc:sldMk cId="3339713021" sldId="482"/>
            <ac:spMk id="2" creationId="{49927ECC-85A6-AB13-B908-5BBFB3F9E5F8}"/>
          </ac:spMkLst>
        </pc:spChg>
        <pc:spChg chg="add mod">
          <ac:chgData name="Tra Nguyen Thu" userId="d7d27b12-35a2-4092-999b-40cc15dea6bc" providerId="ADAL" clId="{B0EEB2EB-DEAB-4F59-B09D-84AF9D827845}" dt="2025-05-08T08:51:01.713" v="193"/>
          <ac:spMkLst>
            <pc:docMk/>
            <pc:sldMk cId="3339713021" sldId="482"/>
            <ac:spMk id="3" creationId="{0518B16B-5911-75EB-AE7C-15D88CE31494}"/>
          </ac:spMkLst>
        </pc:spChg>
        <pc:spChg chg="add mod">
          <ac:chgData name="Tra Nguyen Thu" userId="d7d27b12-35a2-4092-999b-40cc15dea6bc" providerId="ADAL" clId="{B0EEB2EB-DEAB-4F59-B09D-84AF9D827845}" dt="2025-05-08T08:51:03.736" v="194"/>
          <ac:spMkLst>
            <pc:docMk/>
            <pc:sldMk cId="3339713021" sldId="482"/>
            <ac:spMk id="5" creationId="{4F832E03-F988-FA6D-D850-06052D14430C}"/>
          </ac:spMkLst>
        </pc:spChg>
        <pc:spChg chg="mod">
          <ac:chgData name="Tra Nguyen Thu" userId="d7d27b12-35a2-4092-999b-40cc15dea6bc" providerId="ADAL" clId="{B0EEB2EB-DEAB-4F59-B09D-84AF9D827845}" dt="2025-05-08T07:06:48.085" v="182" actId="255"/>
          <ac:spMkLst>
            <pc:docMk/>
            <pc:sldMk cId="3339713021" sldId="482"/>
            <ac:spMk id="6" creationId="{9CBA8127-2862-DEF2-492E-D93111EC0A22}"/>
          </ac:spMkLst>
        </pc:spChg>
        <pc:spChg chg="mod">
          <ac:chgData name="Tra Nguyen Thu" userId="d7d27b12-35a2-4092-999b-40cc15dea6bc" providerId="ADAL" clId="{B0EEB2EB-DEAB-4F59-B09D-84AF9D827845}" dt="2025-05-08T07:06:48.085" v="182" actId="255"/>
          <ac:spMkLst>
            <pc:docMk/>
            <pc:sldMk cId="3339713021" sldId="482"/>
            <ac:spMk id="71" creationId="{BDBD2140-525B-44EF-AD45-6A4157203E36}"/>
          </ac:spMkLst>
        </pc:spChg>
      </pc:sldChg>
      <pc:sldChg chg="addSp modSp mod">
        <pc:chgData name="Tra Nguyen Thu" userId="d7d27b12-35a2-4092-999b-40cc15dea6bc" providerId="ADAL" clId="{B0EEB2EB-DEAB-4F59-B09D-84AF9D827845}" dt="2025-05-05T03:53:42.382" v="61" actId="20577"/>
        <pc:sldMkLst>
          <pc:docMk/>
          <pc:sldMk cId="3934524041" sldId="485"/>
        </pc:sldMkLst>
        <pc:spChg chg="mod">
          <ac:chgData name="Tra Nguyen Thu" userId="d7d27b12-35a2-4092-999b-40cc15dea6bc" providerId="ADAL" clId="{B0EEB2EB-DEAB-4F59-B09D-84AF9D827845}" dt="2025-05-05T03:53:42.382" v="61" actId="20577"/>
          <ac:spMkLst>
            <pc:docMk/>
            <pc:sldMk cId="3934524041" sldId="485"/>
            <ac:spMk id="9" creationId="{00000000-0000-0000-0000-000000000000}"/>
          </ac:spMkLst>
        </pc:spChg>
        <pc:picChg chg="mod">
          <ac:chgData name="Tra Nguyen Thu" userId="d7d27b12-35a2-4092-999b-40cc15dea6bc" providerId="ADAL" clId="{B0EEB2EB-DEAB-4F59-B09D-84AF9D827845}" dt="2025-05-05T03:51:32.259" v="11" actId="1076"/>
          <ac:picMkLst>
            <pc:docMk/>
            <pc:sldMk cId="3934524041" sldId="485"/>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5AE008D2-9DF6-486C-9BCC-A84EC0704FBB}" type="datetimeFigureOut">
              <a:rPr lang="en-SG" smtClean="0"/>
              <a:pPr/>
              <a:t>26/6/25</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1E3F582F-0F3C-4783-A730-007213831898}" type="slidenum">
              <a:rPr lang="en-SG" smtClean="0"/>
              <a:pPr/>
              <a:t>‹#›</a:t>
            </a:fld>
            <a:endParaRPr lang="en-SG" dirty="0"/>
          </a:p>
        </p:txBody>
      </p:sp>
    </p:spTree>
    <p:extLst>
      <p:ext uri="{BB962C8B-B14F-4D97-AF65-F5344CB8AC3E}">
        <p14:creationId xmlns:p14="http://schemas.microsoft.com/office/powerpoint/2010/main" val="1041961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defRPr/>
            </a:pPr>
            <a:endParaRPr lang="en-US" sz="1800" dirty="0">
              <a:latin typeface="Times New Roman"/>
              <a:cs typeface="Times New Roman"/>
            </a:endParaRPr>
          </a:p>
        </p:txBody>
      </p:sp>
      <p:sp>
        <p:nvSpPr>
          <p:cNvPr id="4" name="Slide Number Placeholder 3"/>
          <p:cNvSpPr>
            <a:spLocks noGrp="1"/>
          </p:cNvSpPr>
          <p:nvPr>
            <p:ph type="sldNum" sz="quarter" idx="5"/>
          </p:nvPr>
        </p:nvSpPr>
        <p:spPr/>
        <p:txBody>
          <a:bodyPr/>
          <a:lstStyle/>
          <a:p>
            <a:fld id="{1E3F582F-0F3C-4783-A730-007213831898}" type="slidenum">
              <a:rPr lang="en-SG" smtClean="0"/>
              <a:t>1</a:t>
            </a:fld>
            <a:endParaRPr lang="en-SG" dirty="0"/>
          </a:p>
        </p:txBody>
      </p:sp>
    </p:spTree>
    <p:extLst>
      <p:ext uri="{BB962C8B-B14F-4D97-AF65-F5344CB8AC3E}">
        <p14:creationId xmlns:p14="http://schemas.microsoft.com/office/powerpoint/2010/main" val="260091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ea typeface="Yu Mincho" panose="02020400000000000000" pitchFamily="18" charset="-128"/>
                <a:cs typeface="Times New Roman" panose="02020603050405020304" pitchFamily="18" charset="0"/>
              </a:rPr>
              <a:t>Được</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thành</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lập</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từ</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năm</a:t>
            </a:r>
            <a:r>
              <a:rPr lang="en-US" sz="1200" dirty="0">
                <a:effectLst/>
                <a:ea typeface="Yu Mincho" panose="02020400000000000000" pitchFamily="18" charset="-128"/>
                <a:cs typeface="Times New Roman" panose="02020603050405020304" pitchFamily="18" charset="0"/>
              </a:rPr>
              <a:t> 1995 </a:t>
            </a:r>
            <a:r>
              <a:rPr lang="en-US" sz="1200" dirty="0" err="1">
                <a:effectLst/>
                <a:ea typeface="Yu Mincho" panose="02020400000000000000" pitchFamily="18" charset="-128"/>
                <a:cs typeface="Times New Roman" panose="02020603050405020304" pitchFamily="18" charset="0"/>
              </a:rPr>
              <a:t>tại</a:t>
            </a:r>
            <a:r>
              <a:rPr lang="en-US" sz="1200" dirty="0">
                <a:effectLst/>
                <a:ea typeface="Yu Mincho" panose="02020400000000000000" pitchFamily="18" charset="-128"/>
                <a:cs typeface="Times New Roman" panose="02020603050405020304" pitchFamily="18" charset="0"/>
              </a:rPr>
              <a:t> Hoa </a:t>
            </a:r>
            <a:r>
              <a:rPr lang="en-US" sz="1200" dirty="0" err="1">
                <a:effectLst/>
                <a:ea typeface="Yu Mincho" panose="02020400000000000000" pitchFamily="18" charset="-128"/>
                <a:cs typeface="Times New Roman" panose="02020603050405020304" pitchFamily="18" charset="0"/>
              </a:rPr>
              <a:t>Kỳ</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với</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tên</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gọi</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là</a:t>
            </a:r>
            <a:r>
              <a:rPr lang="en-US" sz="1200" dirty="0">
                <a:effectLst/>
                <a:ea typeface="Yu Mincho" panose="02020400000000000000" pitchFamily="18" charset="-128"/>
                <a:cs typeface="Times New Roman" panose="02020603050405020304" pitchFamily="18" charset="0"/>
              </a:rPr>
              <a:t> Global Knowledge </a:t>
            </a:r>
            <a:r>
              <a:rPr lang="en-US" sz="1200" dirty="0" err="1">
                <a:effectLst/>
                <a:ea typeface="Yu Mincho" panose="02020400000000000000" pitchFamily="18" charset="-128"/>
                <a:cs typeface="Times New Roman" panose="02020603050405020304" pitchFamily="18" charset="0"/>
              </a:rPr>
              <a:t>gọi</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tắt</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là</a:t>
            </a:r>
            <a:r>
              <a:rPr lang="en-US" sz="1200" dirty="0">
                <a:effectLst/>
                <a:ea typeface="Yu Mincho" panose="02020400000000000000" pitchFamily="18" charset="-128"/>
                <a:cs typeface="Times New Roman" panose="02020603050405020304" pitchFamily="18" charset="0"/>
              </a:rPr>
              <a:t> GK. </a:t>
            </a:r>
            <a:r>
              <a:rPr lang="en-US" sz="1200" dirty="0" err="1">
                <a:effectLst/>
                <a:ea typeface="Yu Mincho" panose="02020400000000000000" pitchFamily="18" charset="-128"/>
                <a:cs typeface="Times New Roman" panose="02020603050405020304" pitchFamily="18" charset="0"/>
              </a:rPr>
              <a:t>Đến</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năm</a:t>
            </a:r>
            <a:r>
              <a:rPr lang="en-US" sz="1200" dirty="0">
                <a:effectLst/>
                <a:ea typeface="Yu Mincho" panose="02020400000000000000" pitchFamily="18" charset="-128"/>
                <a:cs typeface="Times New Roman" panose="02020603050405020304" pitchFamily="18" charset="0"/>
              </a:rPr>
              <a:t> 2014 GK </a:t>
            </a:r>
            <a:r>
              <a:rPr lang="en-US" sz="1200" dirty="0" err="1">
                <a:effectLst/>
                <a:ea typeface="Yu Mincho" panose="02020400000000000000" pitchFamily="18" charset="-128"/>
                <a:cs typeface="Times New Roman" panose="02020603050405020304" pitchFamily="18" charset="0"/>
              </a:rPr>
              <a:t>chính</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thức</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có</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mặt</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tại</a:t>
            </a:r>
            <a:r>
              <a:rPr lang="en-US" sz="1200" dirty="0">
                <a:effectLst/>
                <a:ea typeface="Yu Mincho" panose="02020400000000000000" pitchFamily="18" charset="-128"/>
                <a:cs typeface="Times New Roman" panose="02020603050405020304" pitchFamily="18" charset="0"/>
              </a:rPr>
              <a:t> VN </a:t>
            </a:r>
            <a:r>
              <a:rPr lang="en-US" sz="1200" dirty="0" err="1">
                <a:effectLst/>
                <a:ea typeface="Yu Mincho" panose="02020400000000000000" pitchFamily="18" charset="-128"/>
                <a:cs typeface="Times New Roman" panose="02020603050405020304" pitchFamily="18" charset="0"/>
              </a:rPr>
              <a:t>với</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văn</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phòng</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đầu</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tiên</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tại</a:t>
            </a:r>
            <a:r>
              <a:rPr lang="en-US" sz="1200" dirty="0">
                <a:effectLst/>
                <a:ea typeface="Yu Mincho" panose="02020400000000000000" pitchFamily="18" charset="-128"/>
                <a:cs typeface="Times New Roman" panose="02020603050405020304" pitchFamily="18" charset="0"/>
              </a:rPr>
              <a:t> HN. Sau 3 </a:t>
            </a:r>
            <a:r>
              <a:rPr lang="en-US" sz="1200" dirty="0" err="1">
                <a:effectLst/>
                <a:ea typeface="Yu Mincho" panose="02020400000000000000" pitchFamily="18" charset="-128"/>
                <a:cs typeface="Times New Roman" panose="02020603050405020304" pitchFamily="18" charset="0"/>
              </a:rPr>
              <a:t>năm</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hoạt</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động</a:t>
            </a:r>
            <a:r>
              <a:rPr lang="en-US" sz="1200" dirty="0">
                <a:effectLst/>
                <a:ea typeface="Yu Mincho" panose="02020400000000000000" pitchFamily="18" charset="-128"/>
                <a:cs typeface="Times New Roman" panose="02020603050405020304" pitchFamily="18" charset="0"/>
              </a:rPr>
              <a:t>, GKVN </a:t>
            </a:r>
            <a:r>
              <a:rPr lang="en-US" sz="1200" dirty="0" err="1">
                <a:effectLst/>
                <a:ea typeface="Yu Mincho" panose="02020400000000000000" pitchFamily="18" charset="-128"/>
                <a:cs typeface="Times New Roman" panose="02020603050405020304" pitchFamily="18" charset="0"/>
              </a:rPr>
              <a:t>cùng</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tập</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thể</a:t>
            </a:r>
            <a:r>
              <a:rPr lang="en-US" sz="1200" dirty="0">
                <a:effectLst/>
                <a:ea typeface="Yu Mincho" panose="02020400000000000000" pitchFamily="18" charset="-128"/>
                <a:cs typeface="Times New Roman" panose="02020603050405020304" pitchFamily="18" charset="0"/>
              </a:rPr>
              <a:t> GK </a:t>
            </a:r>
            <a:r>
              <a:rPr lang="en-US" sz="1200" dirty="0" err="1">
                <a:effectLst/>
                <a:ea typeface="Yu Mincho" panose="02020400000000000000" pitchFamily="18" charset="-128"/>
                <a:cs typeface="Times New Roman" panose="02020603050405020304" pitchFamily="18" charset="0"/>
              </a:rPr>
              <a:t>trong</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khu</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vực</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châu</a:t>
            </a:r>
            <a:r>
              <a:rPr lang="en-US" sz="1200" dirty="0">
                <a:effectLst/>
                <a:ea typeface="Yu Mincho" panose="02020400000000000000" pitchFamily="18" charset="-128"/>
                <a:cs typeface="Times New Roman" panose="02020603050405020304" pitchFamily="18" charset="0"/>
              </a:rPr>
              <a:t> Á Thái Bình Dương </a:t>
            </a:r>
            <a:r>
              <a:rPr lang="en-US" sz="1200" dirty="0" err="1">
                <a:effectLst/>
                <a:ea typeface="Yu Mincho" panose="02020400000000000000" pitchFamily="18" charset="-128"/>
                <a:cs typeface="Times New Roman" panose="02020603050405020304" pitchFamily="18" charset="0"/>
              </a:rPr>
              <a:t>và</a:t>
            </a:r>
            <a:r>
              <a:rPr lang="en-US" sz="1200" dirty="0">
                <a:effectLst/>
                <a:ea typeface="Yu Mincho" panose="02020400000000000000" pitchFamily="18" charset="-128"/>
                <a:cs typeface="Times New Roman" panose="02020603050405020304" pitchFamily="18" charset="0"/>
              </a:rPr>
              <a:t> Nhật </a:t>
            </a:r>
            <a:r>
              <a:rPr lang="en-US" sz="1200" dirty="0" err="1">
                <a:effectLst/>
                <a:ea typeface="Yu Mincho" panose="02020400000000000000" pitchFamily="18" charset="-128"/>
                <a:cs typeface="Times New Roman" panose="02020603050405020304" pitchFamily="18" charset="0"/>
              </a:rPr>
              <a:t>Bản</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chính</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thức</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sáp</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nhập</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và</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thay</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đổi</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thương</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hiệu</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mới</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là</a:t>
            </a:r>
            <a:r>
              <a:rPr lang="en-US" sz="1200" dirty="0">
                <a:effectLst/>
                <a:ea typeface="Yu Mincho" panose="02020400000000000000" pitchFamily="18" charset="-128"/>
                <a:cs typeface="Times New Roman" panose="02020603050405020304" pitchFamily="18" charset="0"/>
              </a:rPr>
              <a:t> Trainocate. </a:t>
            </a:r>
            <a:r>
              <a:rPr lang="en-US" sz="1200" dirty="0" err="1">
                <a:effectLst/>
                <a:ea typeface="Yu Mincho" panose="02020400000000000000" pitchFamily="18" charset="-128"/>
                <a:cs typeface="Times New Roman" panose="02020603050405020304" pitchFamily="18" charset="0"/>
              </a:rPr>
              <a:t>Và</a:t>
            </a:r>
            <a:r>
              <a:rPr lang="en-US" sz="1200" dirty="0">
                <a:effectLst/>
                <a:ea typeface="Yu Mincho" panose="02020400000000000000" pitchFamily="18" charset="-128"/>
                <a:cs typeface="Times New Roman" panose="02020603050405020304" pitchFamily="18" charset="0"/>
              </a:rPr>
              <a:t> </a:t>
            </a:r>
            <a:r>
              <a:rPr lang="en-US" sz="1200" dirty="0" err="1">
                <a:effectLst/>
                <a:ea typeface="Yu Mincho" panose="02020400000000000000" pitchFamily="18" charset="-128"/>
                <a:cs typeface="Times New Roman" panose="02020603050405020304" pitchFamily="18" charset="0"/>
              </a:rPr>
              <a:t>sau</a:t>
            </a:r>
            <a:r>
              <a:rPr lang="en-US" sz="1200" dirty="0">
                <a:effectLst/>
                <a:ea typeface="Yu Mincho" panose="02020400000000000000" pitchFamily="18" charset="-128"/>
                <a:cs typeface="Times New Roman" panose="02020603050405020304" pitchFamily="18" charset="0"/>
              </a:rPr>
              <a:t> </a:t>
            </a:r>
            <a:r>
              <a:rPr lang="vi-VN" sz="1200" dirty="0">
                <a:effectLst/>
                <a:ea typeface="Yu Mincho" panose="02020400000000000000" pitchFamily="18" charset="-128"/>
                <a:cs typeface="Times New Roman" panose="02020603050405020304" pitchFamily="18" charset="0"/>
              </a:rPr>
              <a:t>đ</a:t>
            </a:r>
            <a:r>
              <a:rPr lang="en-US" sz="1200" dirty="0"/>
              <a:t>ó</a:t>
            </a:r>
            <a:r>
              <a:rPr lang="vi-VN" sz="1200" dirty="0"/>
              <a:t> có</a:t>
            </a:r>
            <a:r>
              <a:rPr lang="en-US" sz="1200" dirty="0"/>
              <a:t> </a:t>
            </a:r>
            <a:r>
              <a:rPr lang="en-US" sz="1200" dirty="0" err="1"/>
              <a:t>mặt</a:t>
            </a:r>
            <a:r>
              <a:rPr lang="en-US" sz="1200" dirty="0"/>
              <a:t> </a:t>
            </a:r>
            <a:r>
              <a:rPr lang="en-US" sz="1200" dirty="0" err="1"/>
              <a:t>và</a:t>
            </a:r>
            <a:r>
              <a:rPr lang="en-US" sz="1200" dirty="0"/>
              <a:t> </a:t>
            </a:r>
            <a:r>
              <a:rPr lang="en-US" sz="1200" dirty="0" err="1"/>
              <a:t>hoạt</a:t>
            </a:r>
            <a:r>
              <a:rPr lang="en-US" sz="1200" dirty="0"/>
              <a:t> </a:t>
            </a:r>
            <a:r>
              <a:rPr lang="en-US" sz="1200" dirty="0" err="1"/>
              <a:t>động</a:t>
            </a:r>
            <a:r>
              <a:rPr lang="en-US" sz="1200" dirty="0"/>
              <a:t> </a:t>
            </a:r>
            <a:r>
              <a:rPr lang="en-US" sz="1200" dirty="0" err="1"/>
              <a:t>tại</a:t>
            </a:r>
            <a:r>
              <a:rPr lang="en-US" sz="1200" dirty="0"/>
              <a:t> </a:t>
            </a:r>
            <a:r>
              <a:rPr lang="en-US" sz="1200" dirty="0" err="1"/>
              <a:t>thị</a:t>
            </a:r>
            <a:r>
              <a:rPr lang="en-US" sz="1200" dirty="0"/>
              <a:t> </a:t>
            </a:r>
            <a:r>
              <a:rPr lang="en-US" sz="1200" dirty="0" err="1"/>
              <a:t>trường</a:t>
            </a:r>
            <a:r>
              <a:rPr lang="en-US" sz="1200" dirty="0"/>
              <a:t> VN </a:t>
            </a:r>
            <a:r>
              <a:rPr lang="en-US" sz="1200" dirty="0" err="1"/>
              <a:t>từ</a:t>
            </a:r>
            <a:r>
              <a:rPr lang="en-US" sz="1200" dirty="0"/>
              <a:t> </a:t>
            </a:r>
            <a:r>
              <a:rPr lang="en-US" sz="1200" dirty="0" err="1"/>
              <a:t>năm</a:t>
            </a:r>
            <a:r>
              <a:rPr lang="en-US" sz="1200" dirty="0"/>
              <a:t> 2014, Trainocate </a:t>
            </a:r>
            <a:r>
              <a:rPr lang="en-US" sz="1200" dirty="0" err="1"/>
              <a:t>dần</a:t>
            </a:r>
            <a:r>
              <a:rPr lang="en-US" sz="1200" dirty="0"/>
              <a:t> </a:t>
            </a:r>
            <a:r>
              <a:rPr lang="en-US" sz="1200" dirty="0" err="1"/>
              <a:t>dần</a:t>
            </a:r>
            <a:r>
              <a:rPr lang="en-US" sz="1200" dirty="0"/>
              <a:t> </a:t>
            </a:r>
            <a:r>
              <a:rPr lang="en-US" sz="1200" dirty="0" err="1"/>
              <a:t>khẳng</a:t>
            </a:r>
            <a:r>
              <a:rPr lang="en-US" sz="1200" dirty="0"/>
              <a:t> </a:t>
            </a:r>
            <a:r>
              <a:rPr lang="en-US" sz="1200" dirty="0" err="1"/>
              <a:t>định</a:t>
            </a:r>
            <a:r>
              <a:rPr lang="en-US" sz="1200" dirty="0"/>
              <a:t> </a:t>
            </a:r>
            <a:r>
              <a:rPr lang="en-US" sz="1200" dirty="0" err="1"/>
              <a:t>vị</a:t>
            </a:r>
            <a:r>
              <a:rPr lang="en-US" sz="1200" dirty="0"/>
              <a:t> </a:t>
            </a:r>
            <a:r>
              <a:rPr lang="en-US" sz="1200" dirty="0" err="1"/>
              <a:t>thế</a:t>
            </a:r>
            <a:r>
              <a:rPr lang="en-US" sz="1200" dirty="0"/>
              <a:t> </a:t>
            </a:r>
            <a:r>
              <a:rPr lang="en-US" sz="1200" dirty="0" err="1"/>
              <a:t>của</a:t>
            </a:r>
            <a:r>
              <a:rPr lang="en-US" sz="1200" dirty="0"/>
              <a:t> </a:t>
            </a:r>
            <a:r>
              <a:rPr lang="en-US" sz="1200" dirty="0" err="1"/>
              <a:t>mình</a:t>
            </a:r>
            <a:r>
              <a:rPr lang="en-US" sz="1200" dirty="0"/>
              <a:t> </a:t>
            </a:r>
            <a:r>
              <a:rPr lang="en-US" sz="1200" dirty="0" err="1"/>
              <a:t>khi</a:t>
            </a:r>
            <a:r>
              <a:rPr lang="en-US" sz="1200" dirty="0"/>
              <a:t> </a:t>
            </a:r>
            <a:r>
              <a:rPr lang="en-US" sz="1200" dirty="0" err="1"/>
              <a:t>trở</a:t>
            </a:r>
            <a:r>
              <a:rPr lang="en-US" sz="1200" dirty="0"/>
              <a:t> </a:t>
            </a:r>
            <a:r>
              <a:rPr lang="en-US" sz="1200" dirty="0" err="1"/>
              <a:t>thành</a:t>
            </a:r>
            <a:r>
              <a:rPr lang="en-US" sz="1200" dirty="0"/>
              <a:t> </a:t>
            </a:r>
            <a:r>
              <a:rPr lang="en-US" sz="1200" dirty="0" err="1"/>
              <a:t>công</a:t>
            </a:r>
            <a:r>
              <a:rPr lang="en-US" sz="1200" dirty="0"/>
              <a:t> ty </a:t>
            </a:r>
            <a:r>
              <a:rPr lang="en-US" sz="1200" dirty="0" err="1"/>
              <a:t>dẫn</a:t>
            </a:r>
            <a:r>
              <a:rPr lang="en-US" sz="1200" dirty="0"/>
              <a:t> </a:t>
            </a:r>
            <a:r>
              <a:rPr lang="en-US" sz="1200" dirty="0" err="1"/>
              <a:t>đầu</a:t>
            </a:r>
            <a:r>
              <a:rPr lang="en-US" sz="1200" dirty="0"/>
              <a:t> </a:t>
            </a:r>
            <a:r>
              <a:rPr lang="en-US" sz="1200" dirty="0" err="1"/>
              <a:t>tại</a:t>
            </a:r>
            <a:r>
              <a:rPr lang="en-US" sz="1200" dirty="0"/>
              <a:t> Việt </a:t>
            </a:r>
            <a:r>
              <a:rPr lang="en-US" sz="1200" dirty="0" err="1"/>
              <a:t>nam</a:t>
            </a:r>
            <a:r>
              <a:rPr lang="en-US" sz="1200" dirty="0"/>
              <a:t> </a:t>
            </a:r>
            <a:r>
              <a:rPr lang="en-US" sz="1200" dirty="0" err="1"/>
              <a:t>triển</a:t>
            </a:r>
            <a:r>
              <a:rPr lang="en-US" sz="1200" dirty="0"/>
              <a:t> </a:t>
            </a:r>
            <a:r>
              <a:rPr lang="en-US" sz="1200" dirty="0" err="1"/>
              <a:t>khai</a:t>
            </a:r>
            <a:r>
              <a:rPr lang="en-US" sz="1200" dirty="0"/>
              <a:t> </a:t>
            </a:r>
            <a:r>
              <a:rPr lang="en-US" sz="1200" dirty="0" err="1"/>
              <a:t>đào</a:t>
            </a:r>
            <a:r>
              <a:rPr lang="en-US" sz="1200" dirty="0"/>
              <a:t> </a:t>
            </a:r>
            <a:r>
              <a:rPr lang="en-US" sz="1200" dirty="0" err="1"/>
              <a:t>tạo</a:t>
            </a:r>
            <a:r>
              <a:rPr lang="en-US" sz="1200" dirty="0"/>
              <a:t> </a:t>
            </a:r>
            <a:r>
              <a:rPr lang="en-US" sz="1200" dirty="0" err="1"/>
              <a:t>các</a:t>
            </a:r>
            <a:r>
              <a:rPr lang="en-US" sz="1200" dirty="0"/>
              <a:t> </a:t>
            </a:r>
            <a:r>
              <a:rPr lang="en-US" sz="1200" dirty="0" err="1"/>
              <a:t>khóa</a:t>
            </a:r>
            <a:r>
              <a:rPr lang="en-US" sz="1200" dirty="0"/>
              <a:t> </a:t>
            </a:r>
            <a:r>
              <a:rPr lang="en-US" sz="1200" dirty="0" err="1"/>
              <a:t>học</a:t>
            </a:r>
            <a:r>
              <a:rPr lang="en-US" sz="1200" dirty="0"/>
              <a:t> </a:t>
            </a:r>
            <a:r>
              <a:rPr lang="en-US" sz="1200" dirty="0" err="1"/>
              <a:t>ủy</a:t>
            </a:r>
            <a:r>
              <a:rPr lang="en-US" sz="1200" dirty="0"/>
              <a:t> </a:t>
            </a:r>
            <a:r>
              <a:rPr lang="en-US" sz="1200" dirty="0" err="1"/>
              <a:t>quyền</a:t>
            </a:r>
            <a:r>
              <a:rPr lang="en-US" sz="1200" dirty="0"/>
              <a:t> </a:t>
            </a:r>
            <a:r>
              <a:rPr lang="en-US" sz="1200" dirty="0" err="1"/>
              <a:t>tiêu</a:t>
            </a:r>
            <a:r>
              <a:rPr lang="en-US" sz="1200" dirty="0"/>
              <a:t> </a:t>
            </a:r>
            <a:r>
              <a:rPr lang="en-US" sz="1200" dirty="0" err="1"/>
              <a:t>chuẩn</a:t>
            </a:r>
            <a:r>
              <a:rPr lang="en-US" sz="1200" dirty="0"/>
              <a:t> </a:t>
            </a:r>
            <a:r>
              <a:rPr lang="en-US" sz="1200" dirty="0" err="1"/>
              <a:t>của</a:t>
            </a:r>
            <a:r>
              <a:rPr lang="en-US" sz="1200" dirty="0"/>
              <a:t> </a:t>
            </a:r>
            <a:r>
              <a:rPr lang="en-US" sz="1200" dirty="0" err="1"/>
              <a:t>hơn</a:t>
            </a:r>
            <a:r>
              <a:rPr lang="en-US" sz="1200" dirty="0"/>
              <a:t> 30 </a:t>
            </a:r>
            <a:r>
              <a:rPr lang="en-US" sz="1200" dirty="0" err="1"/>
              <a:t>hãng</a:t>
            </a:r>
            <a:r>
              <a:rPr lang="en-US" sz="1200" dirty="0"/>
              <a:t> CNTT </a:t>
            </a:r>
            <a:r>
              <a:rPr lang="en-US" sz="1200" dirty="0" err="1"/>
              <a:t>hàng</a:t>
            </a:r>
            <a:r>
              <a:rPr lang="en-US" sz="1200" dirty="0"/>
              <a:t> </a:t>
            </a:r>
            <a:r>
              <a:rPr lang="en-US" sz="1200" dirty="0" err="1"/>
              <a:t>đầu</a:t>
            </a:r>
            <a:r>
              <a:rPr lang="en-US" sz="1200" dirty="0"/>
              <a:t> </a:t>
            </a:r>
            <a:r>
              <a:rPr lang="en-US" sz="1200" dirty="0" err="1"/>
              <a:t>có</a:t>
            </a:r>
            <a:r>
              <a:rPr lang="en-US" sz="1200" dirty="0"/>
              <a:t> </a:t>
            </a:r>
            <a:r>
              <a:rPr lang="en-US" sz="1200" dirty="0" err="1"/>
              <a:t>thể</a:t>
            </a:r>
            <a:r>
              <a:rPr lang="en-US" sz="1200" dirty="0"/>
              <a:t> </a:t>
            </a:r>
            <a:r>
              <a:rPr lang="en-US" sz="1200" dirty="0" err="1"/>
              <a:t>kể</a:t>
            </a:r>
            <a:r>
              <a:rPr lang="en-US" sz="1200" dirty="0"/>
              <a:t> </a:t>
            </a:r>
            <a:r>
              <a:rPr lang="en-US" sz="1200" dirty="0" err="1"/>
              <a:t>đến</a:t>
            </a:r>
            <a:r>
              <a:rPr lang="en-US" sz="1200" dirty="0"/>
              <a:t> </a:t>
            </a:r>
            <a:r>
              <a:rPr lang="en-US" sz="1200" dirty="0" err="1"/>
              <a:t>những</a:t>
            </a:r>
            <a:r>
              <a:rPr lang="en-US" sz="1200" dirty="0"/>
              <a:t> </a:t>
            </a:r>
            <a:r>
              <a:rPr lang="en-US" sz="1200" dirty="0" err="1"/>
              <a:t>cái</a:t>
            </a:r>
            <a:r>
              <a:rPr lang="en-US" sz="1200" dirty="0"/>
              <a:t> </a:t>
            </a:r>
            <a:r>
              <a:rPr lang="en-US" sz="1200" dirty="0" err="1"/>
              <a:t>tên</a:t>
            </a:r>
            <a:r>
              <a:rPr lang="en-US" sz="1200" dirty="0"/>
              <a:t> </a:t>
            </a:r>
            <a:r>
              <a:rPr lang="en-US" sz="1200" dirty="0" err="1"/>
              <a:t>quen</a:t>
            </a:r>
            <a:r>
              <a:rPr lang="en-US" sz="1200" dirty="0"/>
              <a:t> </a:t>
            </a:r>
            <a:r>
              <a:rPr lang="en-US" sz="1200" dirty="0" err="1"/>
              <a:t>thuộc</a:t>
            </a:r>
            <a:r>
              <a:rPr lang="en-US" sz="1200" dirty="0"/>
              <a:t> </a:t>
            </a:r>
            <a:r>
              <a:rPr lang="en-US" sz="1200" dirty="0" err="1"/>
              <a:t>như</a:t>
            </a:r>
            <a:r>
              <a:rPr lang="en-US" sz="1200" dirty="0"/>
              <a:t> Microsoft, Amazon Web Service, IBM, Cisco, Oracle, ….</a:t>
            </a:r>
          </a:p>
          <a:p>
            <a:endParaRPr lang="en-US" dirty="0"/>
          </a:p>
        </p:txBody>
      </p:sp>
      <p:sp>
        <p:nvSpPr>
          <p:cNvPr id="4" name="Slide Number Placeholder 3"/>
          <p:cNvSpPr>
            <a:spLocks noGrp="1"/>
          </p:cNvSpPr>
          <p:nvPr>
            <p:ph type="sldNum" sz="quarter" idx="5"/>
          </p:nvPr>
        </p:nvSpPr>
        <p:spPr/>
        <p:txBody>
          <a:bodyPr/>
          <a:lstStyle/>
          <a:p>
            <a:fld id="{1E3F582F-0F3C-4783-A730-007213831898}" type="slidenum">
              <a:rPr lang="en-SG" smtClean="0"/>
              <a:t>2</a:t>
            </a:fld>
            <a:endParaRPr lang="en-SG"/>
          </a:p>
        </p:txBody>
      </p:sp>
    </p:spTree>
    <p:extLst>
      <p:ext uri="{BB962C8B-B14F-4D97-AF65-F5344CB8AC3E}">
        <p14:creationId xmlns:p14="http://schemas.microsoft.com/office/powerpoint/2010/main" val="52613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Tính</a:t>
            </a:r>
            <a:r>
              <a:rPr lang="en-US" dirty="0"/>
              <a:t> </a:t>
            </a:r>
            <a:r>
              <a:rPr lang="en-US" dirty="0" err="1"/>
              <a:t>đến</a:t>
            </a:r>
            <a:r>
              <a:rPr lang="en-US" dirty="0"/>
              <a:t> nay, </a:t>
            </a:r>
            <a:r>
              <a:rPr lang="vi-VN" dirty="0"/>
              <a:t>Trainocate có 30 năm</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đào</a:t>
            </a:r>
            <a:r>
              <a:rPr lang="en-US" dirty="0"/>
              <a:t> </a:t>
            </a:r>
            <a:r>
              <a:rPr lang="en-US" dirty="0" err="1"/>
              <a:t>tạo</a:t>
            </a:r>
            <a:r>
              <a:rPr lang="en-US" dirty="0"/>
              <a:t> CNTT, </a:t>
            </a:r>
            <a:r>
              <a:rPr lang="vi-VN" dirty="0"/>
              <a:t>hiện diện tại 22 quốc gia trên toàn thế giới</a:t>
            </a:r>
            <a:r>
              <a:rPr lang="en-US" b="0" i="0" dirty="0">
                <a:solidFill>
                  <a:srgbClr val="212529"/>
                </a:solidFill>
                <a:effectLst/>
              </a:rPr>
              <a:t>,</a:t>
            </a:r>
            <a:r>
              <a:rPr lang="en-US" dirty="0"/>
              <a:t> </a:t>
            </a:r>
            <a:r>
              <a:rPr lang="vi-VN" b="0" i="0" dirty="0">
                <a:solidFill>
                  <a:srgbClr val="212529"/>
                </a:solidFill>
                <a:effectLst/>
              </a:rPr>
              <a:t>Trainocate tự hào </a:t>
            </a:r>
            <a:r>
              <a:rPr lang="en-US" b="0" i="0" dirty="0" err="1">
                <a:solidFill>
                  <a:srgbClr val="212529"/>
                </a:solidFill>
                <a:effectLst/>
              </a:rPr>
              <a:t>là</a:t>
            </a:r>
            <a:r>
              <a:rPr lang="en-US" b="0" i="0" dirty="0">
                <a:solidFill>
                  <a:srgbClr val="212529"/>
                </a:solidFill>
                <a:effectLst/>
              </a:rPr>
              <a:t> </a:t>
            </a:r>
            <a:r>
              <a:rPr lang="en-US" b="0" i="0" dirty="0" err="1">
                <a:solidFill>
                  <a:srgbClr val="212529"/>
                </a:solidFill>
                <a:effectLst/>
              </a:rPr>
              <a:t>đơn</a:t>
            </a:r>
            <a:r>
              <a:rPr lang="en-US" b="0" i="0" dirty="0">
                <a:solidFill>
                  <a:srgbClr val="212529"/>
                </a:solidFill>
                <a:effectLst/>
              </a:rPr>
              <a:t> </a:t>
            </a:r>
            <a:r>
              <a:rPr lang="en-US" b="0" i="0" dirty="0" err="1">
                <a:solidFill>
                  <a:srgbClr val="212529"/>
                </a:solidFill>
                <a:effectLst/>
              </a:rPr>
              <a:t>vị</a:t>
            </a:r>
            <a:r>
              <a:rPr lang="en-US" b="0" i="0" dirty="0">
                <a:solidFill>
                  <a:srgbClr val="212529"/>
                </a:solidFill>
                <a:effectLst/>
              </a:rPr>
              <a:t> </a:t>
            </a:r>
            <a:r>
              <a:rPr lang="en-US" b="0" i="0" dirty="0" err="1">
                <a:solidFill>
                  <a:srgbClr val="212529"/>
                </a:solidFill>
                <a:effectLst/>
              </a:rPr>
              <a:t>đồng</a:t>
            </a:r>
            <a:r>
              <a:rPr lang="en-US" b="0" i="0" dirty="0">
                <a:solidFill>
                  <a:srgbClr val="212529"/>
                </a:solidFill>
                <a:effectLst/>
              </a:rPr>
              <a:t> </a:t>
            </a:r>
            <a:r>
              <a:rPr lang="en-US" b="0" i="0" dirty="0" err="1">
                <a:solidFill>
                  <a:srgbClr val="212529"/>
                </a:solidFill>
                <a:effectLst/>
              </a:rPr>
              <a:t>hành</a:t>
            </a:r>
            <a:r>
              <a:rPr lang="en-US" b="0" i="0" dirty="0">
                <a:solidFill>
                  <a:srgbClr val="212529"/>
                </a:solidFill>
                <a:effectLst/>
              </a:rPr>
              <a:t> </a:t>
            </a:r>
            <a:r>
              <a:rPr lang="en-US" b="0" i="0" dirty="0" err="1">
                <a:solidFill>
                  <a:srgbClr val="212529"/>
                </a:solidFill>
                <a:effectLst/>
              </a:rPr>
              <a:t>và</a:t>
            </a:r>
            <a:r>
              <a:rPr lang="en-US" b="0" i="0" dirty="0">
                <a:solidFill>
                  <a:srgbClr val="212529"/>
                </a:solidFill>
                <a:effectLst/>
              </a:rPr>
              <a:t> </a:t>
            </a:r>
            <a:r>
              <a:rPr lang="en-US" b="0" i="0" dirty="0" err="1">
                <a:solidFill>
                  <a:srgbClr val="212529"/>
                </a:solidFill>
                <a:effectLst/>
              </a:rPr>
              <a:t>giúp</a:t>
            </a:r>
            <a:r>
              <a:rPr lang="vi-VN" b="0" i="0" dirty="0">
                <a:solidFill>
                  <a:srgbClr val="212529"/>
                </a:solidFill>
                <a:effectLst/>
              </a:rPr>
              <a:t> đỡ hàng nghìn chuyên gia</a:t>
            </a:r>
            <a:r>
              <a:rPr lang="en-US" b="0" i="0" dirty="0">
                <a:solidFill>
                  <a:srgbClr val="212529"/>
                </a:solidFill>
                <a:effectLst/>
              </a:rPr>
              <a:t>,</a:t>
            </a:r>
            <a:r>
              <a:rPr lang="vi-VN" b="0" i="0" dirty="0">
                <a:solidFill>
                  <a:srgbClr val="212529"/>
                </a:solidFill>
                <a:effectLst/>
              </a:rPr>
              <a:t> doanh nghiệp trong việc xây dựng năng lực </a:t>
            </a:r>
            <a:r>
              <a:rPr lang="en-US" b="0" i="0" dirty="0">
                <a:solidFill>
                  <a:srgbClr val="212529"/>
                </a:solidFill>
                <a:effectLst/>
              </a:rPr>
              <a:t>ở </a:t>
            </a:r>
            <a:r>
              <a:rPr lang="en-US" b="0" i="0" dirty="0" err="1">
                <a:solidFill>
                  <a:srgbClr val="212529"/>
                </a:solidFill>
                <a:effectLst/>
              </a:rPr>
              <a:t>các</a:t>
            </a:r>
            <a:r>
              <a:rPr lang="vi-VN" b="0" i="0" dirty="0">
                <a:solidFill>
                  <a:srgbClr val="212529"/>
                </a:solidFill>
                <a:effectLst/>
              </a:rPr>
              <a:t> lĩnh vực hiện tại và công nghệ tân tiến</a:t>
            </a:r>
            <a:r>
              <a:rPr lang="en-US" b="0" i="0" dirty="0">
                <a:solidFill>
                  <a:srgbClr val="212529"/>
                </a:solidFill>
                <a:effectLst/>
              </a:rPr>
              <a:t> </a:t>
            </a:r>
            <a:r>
              <a:rPr lang="en-US" b="0" i="0" dirty="0" err="1">
                <a:solidFill>
                  <a:srgbClr val="212529"/>
                </a:solidFill>
                <a:effectLst/>
              </a:rPr>
              <a:t>thông</a:t>
            </a:r>
            <a:r>
              <a:rPr lang="en-US" b="0" i="0" dirty="0">
                <a:solidFill>
                  <a:srgbClr val="212529"/>
                </a:solidFill>
                <a:effectLst/>
              </a:rPr>
              <a:t> qua </a:t>
            </a:r>
            <a:r>
              <a:rPr lang="en-US" b="0" i="0" dirty="0" err="1">
                <a:solidFill>
                  <a:srgbClr val="212529"/>
                </a:solidFill>
                <a:effectLst/>
              </a:rPr>
              <a:t>tư</a:t>
            </a:r>
            <a:r>
              <a:rPr lang="en-US" b="0" i="0" dirty="0">
                <a:solidFill>
                  <a:srgbClr val="212529"/>
                </a:solidFill>
                <a:effectLst/>
              </a:rPr>
              <a:t> </a:t>
            </a:r>
            <a:r>
              <a:rPr lang="en-US" b="0" i="0" dirty="0" err="1">
                <a:solidFill>
                  <a:srgbClr val="212529"/>
                </a:solidFill>
                <a:effectLst/>
              </a:rPr>
              <a:t>vấn</a:t>
            </a:r>
            <a:r>
              <a:rPr lang="en-US" b="0" i="0" dirty="0">
                <a:solidFill>
                  <a:srgbClr val="212529"/>
                </a:solidFill>
                <a:effectLst/>
              </a:rPr>
              <a:t> </a:t>
            </a:r>
            <a:r>
              <a:rPr lang="en-US" b="0" i="0" dirty="0" err="1">
                <a:solidFill>
                  <a:srgbClr val="212529"/>
                </a:solidFill>
                <a:effectLst/>
              </a:rPr>
              <a:t>và</a:t>
            </a:r>
            <a:r>
              <a:rPr lang="en-US" b="0" i="0" dirty="0">
                <a:solidFill>
                  <a:srgbClr val="212529"/>
                </a:solidFill>
                <a:effectLst/>
              </a:rPr>
              <a:t> </a:t>
            </a:r>
            <a:r>
              <a:rPr lang="en-US" b="0" i="0" dirty="0" err="1">
                <a:solidFill>
                  <a:srgbClr val="212529"/>
                </a:solidFill>
                <a:effectLst/>
              </a:rPr>
              <a:t>triển</a:t>
            </a:r>
            <a:r>
              <a:rPr lang="en-US" b="0" i="0" dirty="0">
                <a:solidFill>
                  <a:srgbClr val="212529"/>
                </a:solidFill>
                <a:effectLst/>
              </a:rPr>
              <a:t> </a:t>
            </a:r>
            <a:r>
              <a:rPr lang="en-US" b="0" i="0" dirty="0" err="1">
                <a:solidFill>
                  <a:srgbClr val="212529"/>
                </a:solidFill>
                <a:effectLst/>
              </a:rPr>
              <a:t>khai</a:t>
            </a:r>
            <a:r>
              <a:rPr lang="en-US" b="0" i="0" dirty="0">
                <a:solidFill>
                  <a:srgbClr val="212529"/>
                </a:solidFill>
                <a:effectLst/>
              </a:rPr>
              <a:t> </a:t>
            </a:r>
            <a:r>
              <a:rPr lang="en-US" b="0" i="0" dirty="0" err="1">
                <a:solidFill>
                  <a:srgbClr val="212529"/>
                </a:solidFill>
                <a:effectLst/>
              </a:rPr>
              <a:t>đào</a:t>
            </a:r>
            <a:r>
              <a:rPr lang="en-US" b="0" i="0" dirty="0">
                <a:solidFill>
                  <a:srgbClr val="212529"/>
                </a:solidFill>
                <a:effectLst/>
              </a:rPr>
              <a:t> </a:t>
            </a:r>
            <a:r>
              <a:rPr lang="en-US" b="0" i="0" dirty="0" err="1">
                <a:solidFill>
                  <a:srgbClr val="212529"/>
                </a:solidFill>
                <a:effectLst/>
              </a:rPr>
              <a:t>tạo</a:t>
            </a:r>
            <a:r>
              <a:rPr lang="en-US" b="0" i="0" dirty="0">
                <a:solidFill>
                  <a:srgbClr val="212529"/>
                </a:solidFill>
                <a:effectLst/>
              </a:rPr>
              <a:t> </a:t>
            </a:r>
            <a:r>
              <a:rPr lang="en-US" b="0" i="0" dirty="0" err="1">
                <a:solidFill>
                  <a:srgbClr val="212529"/>
                </a:solidFill>
                <a:effectLst/>
              </a:rPr>
              <a:t>ủy</a:t>
            </a:r>
            <a:r>
              <a:rPr lang="en-US" b="0" i="0" dirty="0">
                <a:solidFill>
                  <a:srgbClr val="212529"/>
                </a:solidFill>
                <a:effectLst/>
              </a:rPr>
              <a:t> </a:t>
            </a:r>
            <a:r>
              <a:rPr lang="en-US" b="0" i="0" dirty="0" err="1">
                <a:solidFill>
                  <a:srgbClr val="212529"/>
                </a:solidFill>
                <a:effectLst/>
              </a:rPr>
              <a:t>quyền</a:t>
            </a:r>
            <a:r>
              <a:rPr lang="en-US" b="0" i="0" dirty="0">
                <a:solidFill>
                  <a:srgbClr val="212529"/>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12529"/>
                </a:solidFill>
                <a:effectLst/>
              </a:rPr>
              <a:t>Bên</a:t>
            </a:r>
            <a:r>
              <a:rPr lang="en-US" b="0" i="0" dirty="0">
                <a:solidFill>
                  <a:srgbClr val="212529"/>
                </a:solidFill>
                <a:effectLst/>
              </a:rPr>
              <a:t> </a:t>
            </a:r>
            <a:r>
              <a:rPr lang="en-US" b="0" i="0" dirty="0" err="1">
                <a:solidFill>
                  <a:srgbClr val="212529"/>
                </a:solidFill>
                <a:effectLst/>
              </a:rPr>
              <a:t>cạnh</a:t>
            </a:r>
            <a:r>
              <a:rPr lang="en-US" b="0" i="0" dirty="0">
                <a:solidFill>
                  <a:srgbClr val="212529"/>
                </a:solidFill>
                <a:effectLst/>
              </a:rPr>
              <a:t> </a:t>
            </a:r>
            <a:r>
              <a:rPr lang="en-US" b="0" i="0" dirty="0" err="1">
                <a:solidFill>
                  <a:srgbClr val="212529"/>
                </a:solidFill>
                <a:effectLst/>
              </a:rPr>
              <a:t>đó</a:t>
            </a:r>
            <a:r>
              <a:rPr lang="vi-VN" b="0" i="0" dirty="0">
                <a:solidFill>
                  <a:srgbClr val="212529"/>
                </a:solidFill>
                <a:effectLst/>
              </a:rPr>
              <a:t>,</a:t>
            </a:r>
            <a:r>
              <a:rPr lang="en-US" b="0" i="0" dirty="0">
                <a:solidFill>
                  <a:srgbClr val="212529"/>
                </a:solidFill>
                <a:effectLst/>
              </a:rPr>
              <a:t> Trainocate VN </a:t>
            </a:r>
            <a:r>
              <a:rPr lang="en-US" b="0" i="0" dirty="0" err="1">
                <a:solidFill>
                  <a:srgbClr val="212529"/>
                </a:solidFill>
                <a:effectLst/>
              </a:rPr>
              <a:t>đang</a:t>
            </a:r>
            <a:r>
              <a:rPr lang="en-US" b="0" i="0" dirty="0">
                <a:solidFill>
                  <a:srgbClr val="212529"/>
                </a:solidFill>
                <a:effectLst/>
              </a:rPr>
              <a:t> </a:t>
            </a:r>
            <a:r>
              <a:rPr lang="en-US" b="0" i="0" dirty="0" err="1">
                <a:solidFill>
                  <a:srgbClr val="212529"/>
                </a:solidFill>
                <a:effectLst/>
              </a:rPr>
              <a:t>là</a:t>
            </a:r>
            <a:r>
              <a:rPr lang="en-US" b="0" i="0" dirty="0">
                <a:solidFill>
                  <a:srgbClr val="212529"/>
                </a:solidFill>
                <a:effectLst/>
              </a:rPr>
              <a:t> </a:t>
            </a:r>
            <a:r>
              <a:rPr lang="en-US" b="0" i="0" dirty="0" err="1">
                <a:solidFill>
                  <a:srgbClr val="212529"/>
                </a:solidFill>
                <a:effectLst/>
              </a:rPr>
              <a:t>đại</a:t>
            </a:r>
            <a:r>
              <a:rPr lang="en-US" b="0" i="0" dirty="0">
                <a:solidFill>
                  <a:srgbClr val="212529"/>
                </a:solidFill>
                <a:effectLst/>
              </a:rPr>
              <a:t> </a:t>
            </a:r>
            <a:r>
              <a:rPr lang="en-US" b="0" i="0" dirty="0" err="1">
                <a:solidFill>
                  <a:srgbClr val="212529"/>
                </a:solidFill>
                <a:effectLst/>
              </a:rPr>
              <a:t>diện</a:t>
            </a:r>
            <a:r>
              <a:rPr lang="en-US" b="0" i="0" dirty="0">
                <a:solidFill>
                  <a:srgbClr val="212529"/>
                </a:solidFill>
                <a:effectLst/>
              </a:rPr>
              <a:t> </a:t>
            </a:r>
            <a:r>
              <a:rPr lang="en-US" b="0" i="0" dirty="0" err="1">
                <a:solidFill>
                  <a:srgbClr val="212529"/>
                </a:solidFill>
                <a:effectLst/>
              </a:rPr>
              <a:t>hợp</a:t>
            </a:r>
            <a:r>
              <a:rPr lang="en-US" b="0" i="0" dirty="0">
                <a:solidFill>
                  <a:srgbClr val="212529"/>
                </a:solidFill>
                <a:effectLst/>
              </a:rPr>
              <a:t> </a:t>
            </a:r>
            <a:r>
              <a:rPr lang="en-US" b="0" i="0" dirty="0" err="1">
                <a:solidFill>
                  <a:srgbClr val="212529"/>
                </a:solidFill>
                <a:effectLst/>
              </a:rPr>
              <a:t>pháp</a:t>
            </a:r>
            <a:r>
              <a:rPr lang="en-US" b="0" i="0" dirty="0">
                <a:solidFill>
                  <a:srgbClr val="212529"/>
                </a:solidFill>
                <a:effectLst/>
              </a:rPr>
              <a:t> </a:t>
            </a:r>
            <a:r>
              <a:rPr lang="en-US" b="0" i="0" dirty="0" err="1">
                <a:solidFill>
                  <a:srgbClr val="212529"/>
                </a:solidFill>
                <a:effectLst/>
              </a:rPr>
              <a:t>trong</a:t>
            </a:r>
            <a:r>
              <a:rPr lang="en-US" b="0" i="0" dirty="0">
                <a:solidFill>
                  <a:srgbClr val="212529"/>
                </a:solidFill>
                <a:effectLst/>
              </a:rPr>
              <a:t> </a:t>
            </a:r>
            <a:r>
              <a:rPr lang="en-US" b="0" i="0" dirty="0" err="1">
                <a:solidFill>
                  <a:srgbClr val="212529"/>
                </a:solidFill>
                <a:effectLst/>
              </a:rPr>
              <a:t>thực</a:t>
            </a:r>
            <a:r>
              <a:rPr lang="en-US" b="0" i="0" dirty="0">
                <a:solidFill>
                  <a:srgbClr val="212529"/>
                </a:solidFill>
                <a:effectLst/>
              </a:rPr>
              <a:t> </a:t>
            </a:r>
            <a:r>
              <a:rPr lang="en-US" b="0" i="0" dirty="0" err="1">
                <a:solidFill>
                  <a:srgbClr val="212529"/>
                </a:solidFill>
                <a:effectLst/>
              </a:rPr>
              <a:t>hiện</a:t>
            </a:r>
            <a:r>
              <a:rPr lang="en-US" b="0" i="0" dirty="0">
                <a:solidFill>
                  <a:srgbClr val="212529"/>
                </a:solidFill>
                <a:effectLst/>
              </a:rPr>
              <a:t> </a:t>
            </a:r>
            <a:r>
              <a:rPr lang="en-US" b="0" i="0" dirty="0" err="1">
                <a:solidFill>
                  <a:srgbClr val="212529"/>
                </a:solidFill>
                <a:effectLst/>
              </a:rPr>
              <a:t>khảo</a:t>
            </a:r>
            <a:r>
              <a:rPr lang="en-US" b="0" i="0" dirty="0">
                <a:solidFill>
                  <a:srgbClr val="212529"/>
                </a:solidFill>
                <a:effectLst/>
              </a:rPr>
              <a:t> </a:t>
            </a:r>
            <a:r>
              <a:rPr lang="en-US" b="0" i="0" dirty="0" err="1">
                <a:solidFill>
                  <a:srgbClr val="212529"/>
                </a:solidFill>
                <a:effectLst/>
              </a:rPr>
              <a:t>thí</a:t>
            </a:r>
            <a:r>
              <a:rPr lang="en-US" b="0" i="0" dirty="0">
                <a:solidFill>
                  <a:srgbClr val="212529"/>
                </a:solidFill>
                <a:effectLst/>
              </a:rPr>
              <a:t> </a:t>
            </a:r>
            <a:r>
              <a:rPr lang="en-US" b="0" i="0" dirty="0" err="1">
                <a:solidFill>
                  <a:srgbClr val="212529"/>
                </a:solidFill>
                <a:effectLst/>
              </a:rPr>
              <a:t>của</a:t>
            </a:r>
            <a:r>
              <a:rPr lang="en-US" b="0" i="0" dirty="0">
                <a:solidFill>
                  <a:srgbClr val="212529"/>
                </a:solidFill>
                <a:effectLst/>
              </a:rPr>
              <a:t> </a:t>
            </a:r>
            <a:r>
              <a:rPr lang="en-US" b="0" i="0" dirty="0" err="1">
                <a:solidFill>
                  <a:srgbClr val="212529"/>
                </a:solidFill>
                <a:effectLst/>
              </a:rPr>
              <a:t>PearsonVUE</a:t>
            </a:r>
            <a:r>
              <a:rPr lang="en-US" b="0" i="0" dirty="0">
                <a:solidFill>
                  <a:srgbClr val="212529"/>
                </a:solidFill>
                <a:effectLst/>
              </a:rPr>
              <a:t> </a:t>
            </a:r>
            <a:r>
              <a:rPr lang="en-US" b="0" i="0" dirty="0" err="1">
                <a:solidFill>
                  <a:srgbClr val="212529"/>
                </a:solidFill>
                <a:effectLst/>
              </a:rPr>
              <a:t>và</a:t>
            </a:r>
            <a:r>
              <a:rPr lang="en-US" b="0" i="0" dirty="0">
                <a:solidFill>
                  <a:srgbClr val="212529"/>
                </a:solidFill>
                <a:effectLst/>
              </a:rPr>
              <a:t> PSI </a:t>
            </a:r>
            <a:r>
              <a:rPr lang="en-US" b="0" i="0" dirty="0" err="1">
                <a:solidFill>
                  <a:srgbClr val="212529"/>
                </a:solidFill>
                <a:effectLst/>
              </a:rPr>
              <a:t>tại</a:t>
            </a:r>
            <a:r>
              <a:rPr lang="en-US" b="0" i="0" dirty="0">
                <a:solidFill>
                  <a:srgbClr val="212529"/>
                </a:solidFill>
                <a:effectLst/>
              </a:rPr>
              <a:t> VN, Trainocate </a:t>
            </a:r>
            <a:r>
              <a:rPr lang="en-US" b="0" i="0" dirty="0" err="1">
                <a:solidFill>
                  <a:srgbClr val="212529"/>
                </a:solidFill>
                <a:effectLst/>
              </a:rPr>
              <a:t>giúp</a:t>
            </a:r>
            <a:r>
              <a:rPr lang="en-US" b="0" i="0" dirty="0">
                <a:solidFill>
                  <a:srgbClr val="212529"/>
                </a:solidFill>
                <a:effectLst/>
              </a:rPr>
              <a:t> </a:t>
            </a:r>
            <a:r>
              <a:rPr lang="vi-VN" b="0" i="0" dirty="0">
                <a:solidFill>
                  <a:srgbClr val="212529"/>
                </a:solidFill>
                <a:effectLst/>
              </a:rPr>
              <a:t>củng cố thêm năng lực của doanh nghiệp thông qua các hệ thống đánh giá, các chứng chỉ</a:t>
            </a:r>
            <a:r>
              <a:rPr lang="en-US" b="0" i="0" dirty="0">
                <a:solidFill>
                  <a:srgbClr val="212529"/>
                </a:solidFill>
                <a:effectLst/>
              </a:rPr>
              <a:t> </a:t>
            </a:r>
            <a:r>
              <a:rPr lang="en-US" b="0" i="0" dirty="0" err="1">
                <a:solidFill>
                  <a:srgbClr val="212529"/>
                </a:solidFill>
                <a:effectLst/>
              </a:rPr>
              <a:t>quốc</a:t>
            </a:r>
            <a:r>
              <a:rPr lang="en-US" b="0" i="0" dirty="0">
                <a:solidFill>
                  <a:srgbClr val="212529"/>
                </a:solidFill>
                <a:effectLst/>
              </a:rPr>
              <a:t> </a:t>
            </a:r>
            <a:r>
              <a:rPr lang="en-US" b="0" i="0" dirty="0" err="1">
                <a:solidFill>
                  <a:srgbClr val="212529"/>
                </a:solidFill>
                <a:effectLst/>
              </a:rPr>
              <a:t>tế</a:t>
            </a:r>
            <a:r>
              <a:rPr lang="vi-VN" b="0" i="0" dirty="0">
                <a:solidFill>
                  <a:srgbClr val="212529"/>
                </a:solidFill>
                <a:effectLst/>
              </a:rPr>
              <a:t> được ngành công nhận, </a:t>
            </a:r>
            <a:r>
              <a:rPr lang="en-US" b="0" i="0" dirty="0" err="1">
                <a:solidFill>
                  <a:srgbClr val="212529"/>
                </a:solidFill>
                <a:effectLst/>
              </a:rPr>
              <a:t>Từ</a:t>
            </a:r>
            <a:r>
              <a:rPr lang="vi-VN" b="0" i="0" dirty="0">
                <a:solidFill>
                  <a:srgbClr val="212529"/>
                </a:solidFill>
                <a:effectLst/>
              </a:rPr>
              <a:t> đó</a:t>
            </a:r>
            <a:r>
              <a:rPr lang="en-US" b="0" i="0" dirty="0">
                <a:solidFill>
                  <a:srgbClr val="212529"/>
                </a:solidFill>
                <a:effectLst/>
              </a:rPr>
              <a:t> </a:t>
            </a:r>
            <a:r>
              <a:rPr lang="en-US" b="0" i="0" dirty="0" err="1">
                <a:solidFill>
                  <a:srgbClr val="212529"/>
                </a:solidFill>
                <a:effectLst/>
              </a:rPr>
              <a:t>giúp</a:t>
            </a:r>
            <a:r>
              <a:rPr lang="vi-VN" b="0" i="0" dirty="0">
                <a:solidFill>
                  <a:srgbClr val="212529"/>
                </a:solidFill>
                <a:effectLst/>
              </a:rPr>
              <a:t> tăng uy tín của </a:t>
            </a:r>
            <a:r>
              <a:rPr lang="en-US" b="0" i="0" dirty="0" err="1">
                <a:solidFill>
                  <a:srgbClr val="212529"/>
                </a:solidFill>
                <a:effectLst/>
              </a:rPr>
              <a:t>đối</a:t>
            </a:r>
            <a:r>
              <a:rPr lang="en-US" b="0" i="0" dirty="0">
                <a:solidFill>
                  <a:srgbClr val="212529"/>
                </a:solidFill>
                <a:effectLst/>
              </a:rPr>
              <a:t> </a:t>
            </a:r>
            <a:r>
              <a:rPr lang="en-US" b="0" i="0" dirty="0" err="1">
                <a:solidFill>
                  <a:srgbClr val="212529"/>
                </a:solidFill>
                <a:effectLst/>
              </a:rPr>
              <a:t>tác</a:t>
            </a:r>
            <a:r>
              <a:rPr lang="en-US" b="0" i="0" dirty="0">
                <a:solidFill>
                  <a:srgbClr val="212529"/>
                </a:solidFill>
                <a:effectLst/>
              </a:rPr>
              <a:t> </a:t>
            </a:r>
            <a:r>
              <a:rPr lang="vi-VN" b="0" i="0" dirty="0">
                <a:solidFill>
                  <a:srgbClr val="212529"/>
                </a:solidFill>
                <a:effectLst/>
              </a:rPr>
              <a:t>và giá trị trên thị trường của</a:t>
            </a:r>
            <a:r>
              <a:rPr lang="en-US" b="0" i="0" dirty="0">
                <a:solidFill>
                  <a:srgbClr val="212529"/>
                </a:solidFill>
                <a:effectLst/>
              </a:rPr>
              <a:t> </a:t>
            </a:r>
            <a:r>
              <a:rPr lang="en-US" b="0" i="0" dirty="0" err="1">
                <a:solidFill>
                  <a:srgbClr val="212529"/>
                </a:solidFill>
                <a:effectLst/>
              </a:rPr>
              <a:t>các</a:t>
            </a:r>
            <a:r>
              <a:rPr lang="vi-VN" b="0" i="0" dirty="0">
                <a:solidFill>
                  <a:srgbClr val="212529"/>
                </a:solidFill>
                <a:effectLst/>
              </a:rPr>
              <a:t> </a:t>
            </a:r>
            <a:r>
              <a:rPr lang="en-US" b="0" i="0" dirty="0" err="1">
                <a:solidFill>
                  <a:srgbClr val="212529"/>
                </a:solidFill>
                <a:effectLst/>
              </a:rPr>
              <a:t>chuyên</a:t>
            </a:r>
            <a:r>
              <a:rPr lang="en-US" b="0" i="0" dirty="0">
                <a:solidFill>
                  <a:srgbClr val="212529"/>
                </a:solidFill>
                <a:effectLst/>
              </a:rPr>
              <a:t> </a:t>
            </a:r>
            <a:r>
              <a:rPr lang="en-US" b="0" i="0" dirty="0" err="1">
                <a:solidFill>
                  <a:srgbClr val="212529"/>
                </a:solidFill>
                <a:effectLst/>
              </a:rPr>
              <a:t>viên</a:t>
            </a:r>
            <a:r>
              <a:rPr lang="en-US" b="0" i="0" dirty="0">
                <a:solidFill>
                  <a:srgbClr val="212529"/>
                </a:solidFill>
                <a:effectLst/>
              </a:rPr>
              <a:t> </a:t>
            </a:r>
            <a:r>
              <a:rPr lang="vi-VN" b="0" i="0" dirty="0">
                <a:solidFill>
                  <a:srgbClr val="212529"/>
                </a:solidFill>
                <a:effectLst/>
              </a:rPr>
              <a:t>kỹ thuật</a:t>
            </a:r>
            <a:r>
              <a:rPr lang="en-US" b="0" i="0" dirty="0">
                <a:solidFill>
                  <a:srgbClr val="212529"/>
                </a:solidFill>
                <a:effectLst/>
              </a:rPr>
              <a:t> IT </a:t>
            </a:r>
            <a:r>
              <a:rPr lang="en-US" b="0" i="0" dirty="0" err="1">
                <a:solidFill>
                  <a:srgbClr val="212529"/>
                </a:solidFill>
                <a:effectLst/>
              </a:rPr>
              <a:t>và</a:t>
            </a:r>
            <a:r>
              <a:rPr lang="en-US" b="0" i="0" dirty="0">
                <a:solidFill>
                  <a:srgbClr val="212529"/>
                </a:solidFill>
                <a:effectLst/>
              </a:rPr>
              <a:t> </a:t>
            </a:r>
            <a:r>
              <a:rPr lang="en-US" b="0" i="0" dirty="0" err="1">
                <a:solidFill>
                  <a:srgbClr val="212529"/>
                </a:solidFill>
                <a:effectLst/>
              </a:rPr>
              <a:t>chuyên</a:t>
            </a:r>
            <a:r>
              <a:rPr lang="en-US" b="0" i="0" dirty="0">
                <a:solidFill>
                  <a:srgbClr val="212529"/>
                </a:solidFill>
                <a:effectLst/>
              </a:rPr>
              <a:t> </a:t>
            </a:r>
            <a:r>
              <a:rPr lang="en-US" b="0" i="0" dirty="0" err="1">
                <a:solidFill>
                  <a:srgbClr val="212529"/>
                </a:solidFill>
                <a:effectLst/>
              </a:rPr>
              <a:t>gia</a:t>
            </a:r>
            <a:r>
              <a:rPr lang="en-US" b="0" i="0" dirty="0">
                <a:solidFill>
                  <a:srgbClr val="212529"/>
                </a:solidFill>
                <a:effectLst/>
              </a:rPr>
              <a:t> CNTT.</a:t>
            </a:r>
            <a:endParaRPr lang="en-US" dirty="0"/>
          </a:p>
          <a:p>
            <a:endParaRPr lang="en-US" dirty="0"/>
          </a:p>
        </p:txBody>
      </p:sp>
      <p:sp>
        <p:nvSpPr>
          <p:cNvPr id="4" name="Slide Number Placeholder 3"/>
          <p:cNvSpPr>
            <a:spLocks noGrp="1"/>
          </p:cNvSpPr>
          <p:nvPr>
            <p:ph type="sldNum" sz="quarter" idx="5"/>
          </p:nvPr>
        </p:nvSpPr>
        <p:spPr/>
        <p:txBody>
          <a:bodyPr/>
          <a:lstStyle/>
          <a:p>
            <a:fld id="{1E3F582F-0F3C-4783-A730-007213831898}" type="slidenum">
              <a:rPr lang="en-SG" smtClean="0"/>
              <a:t>3</a:t>
            </a:fld>
            <a:endParaRPr lang="en-SG"/>
          </a:p>
        </p:txBody>
      </p:sp>
    </p:spTree>
    <p:extLst>
      <p:ext uri="{BB962C8B-B14F-4D97-AF65-F5344CB8AC3E}">
        <p14:creationId xmlns:p14="http://schemas.microsoft.com/office/powerpoint/2010/main" val="3358542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81C36"/>
                </a:solidFill>
                <a:effectLst/>
                <a:latin typeface="SegoeuiPc"/>
              </a:rPr>
              <a:t>Trainocate Việt Nam </a:t>
            </a:r>
            <a:r>
              <a:rPr lang="en-US" b="0" i="0" err="1">
                <a:solidFill>
                  <a:srgbClr val="081C36"/>
                </a:solidFill>
                <a:effectLst/>
                <a:latin typeface="SegoeuiPc"/>
              </a:rPr>
              <a:t>đang</a:t>
            </a:r>
            <a:r>
              <a:rPr lang="en-US" b="0" i="0">
                <a:solidFill>
                  <a:srgbClr val="081C36"/>
                </a:solidFill>
                <a:effectLst/>
                <a:latin typeface="SegoeuiPc"/>
              </a:rPr>
              <a:t> </a:t>
            </a:r>
            <a:r>
              <a:rPr lang="en-US" b="0" i="0" err="1">
                <a:solidFill>
                  <a:srgbClr val="081C36"/>
                </a:solidFill>
                <a:effectLst/>
                <a:latin typeface="SegoeuiPc"/>
              </a:rPr>
              <a:t>là</a:t>
            </a:r>
            <a:r>
              <a:rPr lang="en-US" b="0" i="0">
                <a:solidFill>
                  <a:srgbClr val="081C36"/>
                </a:solidFill>
                <a:effectLst/>
                <a:latin typeface="SegoeuiPc"/>
              </a:rPr>
              <a:t> </a:t>
            </a:r>
            <a:r>
              <a:rPr lang="vi-VN" b="0" i="0">
                <a:solidFill>
                  <a:srgbClr val="081C36"/>
                </a:solidFill>
                <a:effectLst/>
                <a:latin typeface="SegoeuiPc"/>
              </a:rPr>
              <a:t>Đối tác Giải pháp Dịch vụ Đào tạo của Microsoft</a:t>
            </a:r>
            <a:r>
              <a:rPr lang="en-US" b="0" i="0">
                <a:solidFill>
                  <a:srgbClr val="081C36"/>
                </a:solidFill>
                <a:effectLst/>
                <a:latin typeface="SegoeuiPc"/>
              </a:rPr>
              <a:t> </a:t>
            </a:r>
            <a:r>
              <a:rPr lang="en-US" b="0" i="0" err="1">
                <a:solidFill>
                  <a:srgbClr val="081C36"/>
                </a:solidFill>
                <a:effectLst/>
                <a:latin typeface="SegoeuiPc"/>
              </a:rPr>
              <a:t>duy</a:t>
            </a:r>
            <a:r>
              <a:rPr lang="en-US" b="0" i="0">
                <a:solidFill>
                  <a:srgbClr val="081C36"/>
                </a:solidFill>
                <a:effectLst/>
                <a:latin typeface="SegoeuiPc"/>
              </a:rPr>
              <a:t> </a:t>
            </a:r>
            <a:r>
              <a:rPr lang="en-US" b="0" i="0" err="1">
                <a:solidFill>
                  <a:srgbClr val="081C36"/>
                </a:solidFill>
                <a:effectLst/>
                <a:latin typeface="SegoeuiPc"/>
              </a:rPr>
              <a:t>nhất</a:t>
            </a:r>
            <a:r>
              <a:rPr lang="en-US" b="0" i="0">
                <a:solidFill>
                  <a:srgbClr val="081C36"/>
                </a:solidFill>
                <a:effectLst/>
                <a:latin typeface="SegoeuiPc"/>
              </a:rPr>
              <a:t> </a:t>
            </a:r>
            <a:r>
              <a:rPr lang="en-US" b="0" i="0" err="1">
                <a:solidFill>
                  <a:srgbClr val="081C36"/>
                </a:solidFill>
                <a:effectLst/>
                <a:latin typeface="SegoeuiPc"/>
              </a:rPr>
              <a:t>tại</a:t>
            </a:r>
            <a:r>
              <a:rPr lang="en-US" b="0" i="0">
                <a:solidFill>
                  <a:srgbClr val="081C36"/>
                </a:solidFill>
                <a:effectLst/>
                <a:latin typeface="SegoeuiPc"/>
              </a:rPr>
              <a:t> Việt Nam, </a:t>
            </a:r>
            <a:r>
              <a:rPr lang="vi-VN" b="0" i="0">
                <a:solidFill>
                  <a:srgbClr val="081C36"/>
                </a:solidFill>
                <a:effectLst/>
                <a:latin typeface="SegoeuiPc"/>
              </a:rPr>
              <a:t>Trainocate vừa đạt được 6 Danh hiệu Đối tác Giải pháp của Microsoft! </a:t>
            </a:r>
            <a:endParaRPr lang="en-US" b="0" i="0">
              <a:solidFill>
                <a:srgbClr val="081C36"/>
              </a:solidFill>
              <a:effectLst/>
              <a:latin typeface="SegoeuiPc"/>
            </a:endParaRPr>
          </a:p>
          <a:p>
            <a:pPr algn="l"/>
            <a:r>
              <a:rPr lang="vi-VN" b="0" i="0">
                <a:solidFill>
                  <a:srgbClr val="081C36"/>
                </a:solidFill>
                <a:effectLst/>
                <a:latin typeface="SegoeuiPc"/>
              </a:rPr>
              <a:t>6 danh hiệu này nêu bật cam kết của Trainocate trong việc cung cấp các giải pháp đào tạo chất lượng cao cho khách hàng cũng như chuyên môn của chúng tôi trong việc cung cấp Giải pháp Công nghệ Microsoft</a:t>
            </a:r>
            <a:r>
              <a:rPr lang="en-US" b="0" i="0">
                <a:solidFill>
                  <a:srgbClr val="081C36"/>
                </a:solidFill>
                <a:effectLst/>
                <a:latin typeface="SegoeuiPc"/>
              </a:rPr>
              <a:t> </a:t>
            </a:r>
            <a:r>
              <a:rPr lang="en-US" b="0" i="0" err="1">
                <a:solidFill>
                  <a:srgbClr val="081C36"/>
                </a:solidFill>
                <a:effectLst/>
                <a:latin typeface="SegoeuiPc"/>
              </a:rPr>
              <a:t>như</a:t>
            </a:r>
            <a:r>
              <a:rPr lang="en-US" b="0" i="0">
                <a:solidFill>
                  <a:srgbClr val="081C36"/>
                </a:solidFill>
                <a:effectLst/>
                <a:latin typeface="SegoeuiPc"/>
              </a:rPr>
              <a:t>: security, Infrastructure, Data &amp; AI Azure, Modern Work. Digital &amp; app innovation Azure </a:t>
            </a:r>
            <a:r>
              <a:rPr lang="en-US" b="0" i="0" err="1">
                <a:solidFill>
                  <a:srgbClr val="081C36"/>
                </a:solidFill>
                <a:effectLst/>
                <a:latin typeface="SegoeuiPc"/>
              </a:rPr>
              <a:t>và</a:t>
            </a:r>
            <a:r>
              <a:rPr lang="en-US" b="0" i="0">
                <a:solidFill>
                  <a:srgbClr val="081C36"/>
                </a:solidFill>
                <a:effectLst/>
                <a:latin typeface="SegoeuiPc"/>
              </a:rPr>
              <a:t> business Applications.</a:t>
            </a:r>
          </a:p>
          <a:p>
            <a:endParaRPr lang="en-US"/>
          </a:p>
        </p:txBody>
      </p:sp>
      <p:sp>
        <p:nvSpPr>
          <p:cNvPr id="4" name="Slide Number Placeholder 3"/>
          <p:cNvSpPr>
            <a:spLocks noGrp="1"/>
          </p:cNvSpPr>
          <p:nvPr>
            <p:ph type="sldNum" sz="quarter" idx="5"/>
          </p:nvPr>
        </p:nvSpPr>
        <p:spPr/>
        <p:txBody>
          <a:bodyPr/>
          <a:lstStyle/>
          <a:p>
            <a:fld id="{1E3F582F-0F3C-4783-A730-007213831898}" type="slidenum">
              <a:rPr lang="en-SG" smtClean="0"/>
              <a:t>4</a:t>
            </a:fld>
            <a:endParaRPr lang="en-SG"/>
          </a:p>
        </p:txBody>
      </p:sp>
    </p:spTree>
    <p:extLst>
      <p:ext uri="{BB962C8B-B14F-4D97-AF65-F5344CB8AC3E}">
        <p14:creationId xmlns:p14="http://schemas.microsoft.com/office/powerpoint/2010/main" val="316309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200" dirty="0">
              <a:effectLst/>
              <a:ea typeface="HGGothicE" panose="020B0400000000000000" pitchFamily="49" charset="-128"/>
              <a:cs typeface="Times New Roman" panose="02020603050405020304" pitchFamily="18" charset="0"/>
            </a:endParaRPr>
          </a:p>
          <a:p>
            <a:pPr algn="l"/>
            <a:r>
              <a:rPr lang="en-US" b="0" i="0" dirty="0" err="1">
                <a:solidFill>
                  <a:srgbClr val="050505"/>
                </a:solidFill>
                <a:effectLst/>
              </a:rPr>
              <a:t>Đồng</a:t>
            </a:r>
            <a:r>
              <a:rPr lang="en-US" b="0" i="0" dirty="0">
                <a:solidFill>
                  <a:srgbClr val="050505"/>
                </a:solidFill>
                <a:effectLst/>
              </a:rPr>
              <a:t> </a:t>
            </a:r>
            <a:r>
              <a:rPr lang="en-US" b="0" i="0" dirty="0" err="1">
                <a:solidFill>
                  <a:srgbClr val="050505"/>
                </a:solidFill>
                <a:effectLst/>
              </a:rPr>
              <a:t>hành</a:t>
            </a:r>
            <a:r>
              <a:rPr lang="en-US" b="0" i="0" dirty="0">
                <a:solidFill>
                  <a:srgbClr val="050505"/>
                </a:solidFill>
                <a:effectLst/>
              </a:rPr>
              <a:t> </a:t>
            </a:r>
            <a:r>
              <a:rPr lang="en-US" b="0" i="0" dirty="0" err="1">
                <a:solidFill>
                  <a:srgbClr val="050505"/>
                </a:solidFill>
                <a:effectLst/>
              </a:rPr>
              <a:t>cùng</a:t>
            </a:r>
            <a:r>
              <a:rPr lang="en-US" b="0" i="0" dirty="0">
                <a:solidFill>
                  <a:srgbClr val="050505"/>
                </a:solidFill>
                <a:effectLst/>
              </a:rPr>
              <a:t> </a:t>
            </a:r>
            <a:r>
              <a:rPr lang="en-US" b="0" i="0" dirty="0" err="1">
                <a:solidFill>
                  <a:srgbClr val="050505"/>
                </a:solidFill>
                <a:effectLst/>
              </a:rPr>
              <a:t>lớp</a:t>
            </a:r>
            <a:r>
              <a:rPr lang="en-US" b="0" i="0" dirty="0">
                <a:solidFill>
                  <a:srgbClr val="050505"/>
                </a:solidFill>
                <a:effectLst/>
              </a:rPr>
              <a:t> </a:t>
            </a:r>
            <a:r>
              <a:rPr lang="en-US" b="0" i="0" dirty="0" err="1">
                <a:solidFill>
                  <a:srgbClr val="050505"/>
                </a:solidFill>
                <a:effectLst/>
              </a:rPr>
              <a:t>của</a:t>
            </a:r>
            <a:r>
              <a:rPr lang="en-US" b="0" i="0" dirty="0">
                <a:solidFill>
                  <a:srgbClr val="050505"/>
                </a:solidFill>
                <a:effectLst/>
              </a:rPr>
              <a:t> </a:t>
            </a:r>
            <a:r>
              <a:rPr lang="en-US" b="0" i="0" dirty="0" err="1">
                <a:solidFill>
                  <a:srgbClr val="050505"/>
                </a:solidFill>
                <a:effectLst/>
              </a:rPr>
              <a:t>chúng</a:t>
            </a:r>
            <a:r>
              <a:rPr lang="en-US" b="0" i="0" dirty="0">
                <a:solidFill>
                  <a:srgbClr val="050505"/>
                </a:solidFill>
                <a:effectLst/>
              </a:rPr>
              <a:t> ta </a:t>
            </a:r>
            <a:r>
              <a:rPr lang="en-US" b="0" i="0" dirty="0" err="1">
                <a:solidFill>
                  <a:srgbClr val="050505"/>
                </a:solidFill>
                <a:effectLst/>
              </a:rPr>
              <a:t>hôm</a:t>
            </a:r>
            <a:r>
              <a:rPr lang="en-US" b="0" i="0" dirty="0">
                <a:solidFill>
                  <a:srgbClr val="050505"/>
                </a:solidFill>
                <a:effectLst/>
              </a:rPr>
              <a:t> nay</a:t>
            </a:r>
            <a:r>
              <a:rPr lang="vi-VN" b="0" i="0" dirty="0">
                <a:solidFill>
                  <a:srgbClr val="050505"/>
                </a:solidFill>
                <a:effectLst/>
              </a:rPr>
              <a:t>, Trainocate xin trân trọng </a:t>
            </a:r>
            <a:r>
              <a:rPr lang="en-US" b="0" i="0" dirty="0" err="1">
                <a:solidFill>
                  <a:srgbClr val="050505"/>
                </a:solidFill>
                <a:effectLst/>
              </a:rPr>
              <a:t>giới</a:t>
            </a:r>
            <a:r>
              <a:rPr lang="en-US" b="0" i="0" dirty="0">
                <a:solidFill>
                  <a:srgbClr val="050505"/>
                </a:solidFill>
                <a:effectLst/>
              </a:rPr>
              <a:t> </a:t>
            </a:r>
            <a:r>
              <a:rPr lang="en-US" b="0" i="0" dirty="0" err="1">
                <a:solidFill>
                  <a:srgbClr val="050505"/>
                </a:solidFill>
                <a:effectLst/>
              </a:rPr>
              <a:t>thiệu</a:t>
            </a:r>
            <a:r>
              <a:rPr lang="en-US" b="0" i="0" dirty="0">
                <a:solidFill>
                  <a:srgbClr val="050505"/>
                </a:solidFill>
                <a:effectLst/>
              </a:rPr>
              <a:t> </a:t>
            </a:r>
            <a:r>
              <a:rPr lang="en-US" b="0" i="0" dirty="0" err="1">
                <a:solidFill>
                  <a:srgbClr val="050505"/>
                </a:solidFill>
                <a:effectLst/>
              </a:rPr>
              <a:t>anh</a:t>
            </a:r>
            <a:r>
              <a:rPr lang="en-US" b="0" i="0" dirty="0">
                <a:solidFill>
                  <a:srgbClr val="050505"/>
                </a:solidFill>
                <a:effectLst/>
              </a:rPr>
              <a:t> Phan </a:t>
            </a:r>
            <a:r>
              <a:rPr lang="en-US" b="0" i="0" dirty="0" err="1">
                <a:solidFill>
                  <a:srgbClr val="050505"/>
                </a:solidFill>
                <a:effectLst/>
              </a:rPr>
              <a:t>Tích</a:t>
            </a:r>
            <a:r>
              <a:rPr lang="en-US" b="0" i="0" dirty="0">
                <a:solidFill>
                  <a:srgbClr val="050505"/>
                </a:solidFill>
                <a:effectLst/>
              </a:rPr>
              <a:t> Hoàng</a:t>
            </a:r>
            <a:r>
              <a:rPr lang="vi-VN" b="0" i="0" dirty="0">
                <a:solidFill>
                  <a:srgbClr val="050505"/>
                </a:solidFill>
                <a:effectLst/>
              </a:rPr>
              <a:t>, người sẽ </a:t>
            </a:r>
            <a:r>
              <a:rPr lang="en-US" b="0" i="0" dirty="0" err="1">
                <a:solidFill>
                  <a:srgbClr val="050505"/>
                </a:solidFill>
                <a:effectLst/>
              </a:rPr>
              <a:t>hướng</a:t>
            </a:r>
            <a:r>
              <a:rPr lang="en-US" b="0" i="0" dirty="0">
                <a:solidFill>
                  <a:srgbClr val="050505"/>
                </a:solidFill>
                <a:effectLst/>
              </a:rPr>
              <a:t> </a:t>
            </a:r>
            <a:r>
              <a:rPr lang="en-US" b="0" i="0" dirty="0" err="1">
                <a:solidFill>
                  <a:srgbClr val="050505"/>
                </a:solidFill>
                <a:effectLst/>
              </a:rPr>
              <a:t>dẫn</a:t>
            </a:r>
            <a:r>
              <a:rPr lang="en-US" b="0" i="0" dirty="0">
                <a:solidFill>
                  <a:srgbClr val="050505"/>
                </a:solidFill>
                <a:effectLst/>
              </a:rPr>
              <a:t> </a:t>
            </a:r>
            <a:r>
              <a:rPr lang="en-US" b="0" i="0" dirty="0" err="1">
                <a:solidFill>
                  <a:srgbClr val="050505"/>
                </a:solidFill>
                <a:effectLst/>
              </a:rPr>
              <a:t>và</a:t>
            </a:r>
            <a:r>
              <a:rPr lang="en-US" b="0" i="0" dirty="0">
                <a:solidFill>
                  <a:srgbClr val="050505"/>
                </a:solidFill>
                <a:effectLst/>
              </a:rPr>
              <a:t> </a:t>
            </a:r>
            <a:r>
              <a:rPr lang="vi-VN" b="0" i="0" dirty="0">
                <a:solidFill>
                  <a:srgbClr val="050505"/>
                </a:solidFill>
                <a:effectLst/>
              </a:rPr>
              <a:t>chia sẻ </a:t>
            </a:r>
            <a:r>
              <a:rPr lang="en-US" b="0" i="0" dirty="0" err="1">
                <a:solidFill>
                  <a:srgbClr val="050505"/>
                </a:solidFill>
                <a:effectLst/>
              </a:rPr>
              <a:t>cũng</a:t>
            </a:r>
            <a:r>
              <a:rPr lang="en-US" b="0" i="0" dirty="0">
                <a:solidFill>
                  <a:srgbClr val="050505"/>
                </a:solidFill>
                <a:effectLst/>
              </a:rPr>
              <a:t> </a:t>
            </a:r>
            <a:r>
              <a:rPr lang="en-US" b="0" i="0" dirty="0" err="1">
                <a:solidFill>
                  <a:srgbClr val="050505"/>
                </a:solidFill>
                <a:effectLst/>
              </a:rPr>
              <a:t>như</a:t>
            </a:r>
            <a:r>
              <a:rPr lang="vi-VN" b="0" i="0" dirty="0">
                <a:solidFill>
                  <a:srgbClr val="050505"/>
                </a:solidFill>
                <a:effectLst/>
              </a:rPr>
              <a:t> giải đáp các thắc mắc liên quan đến </a:t>
            </a:r>
            <a:r>
              <a:rPr lang="en-US" b="0" i="0" dirty="0" err="1">
                <a:solidFill>
                  <a:srgbClr val="050505"/>
                </a:solidFill>
                <a:effectLst/>
              </a:rPr>
              <a:t>khóa</a:t>
            </a:r>
            <a:r>
              <a:rPr lang="en-US" b="0" i="0" dirty="0">
                <a:solidFill>
                  <a:srgbClr val="050505"/>
                </a:solidFill>
                <a:effectLst/>
              </a:rPr>
              <a:t> </a:t>
            </a:r>
            <a:r>
              <a:rPr lang="en-US" b="0" i="0" dirty="0" err="1">
                <a:solidFill>
                  <a:srgbClr val="050505"/>
                </a:solidFill>
                <a:effectLst/>
              </a:rPr>
              <a:t>học</a:t>
            </a:r>
            <a:r>
              <a:rPr lang="en-US" b="0" i="0" dirty="0">
                <a:solidFill>
                  <a:srgbClr val="050505"/>
                </a:solidFill>
                <a:effectLst/>
              </a:rPr>
              <a:t>.</a:t>
            </a:r>
          </a:p>
          <a:p>
            <a:pPr algn="l"/>
            <a:r>
              <a:rPr lang="vi-VN" b="0" i="0" dirty="0">
                <a:solidFill>
                  <a:srgbClr val="050505"/>
                </a:solidFill>
                <a:effectLst/>
              </a:rPr>
              <a:t>Anh </a:t>
            </a:r>
            <a:r>
              <a:rPr lang="en-US" b="0" i="0" dirty="0">
                <a:solidFill>
                  <a:srgbClr val="050505"/>
                </a:solidFill>
                <a:effectLst/>
              </a:rPr>
              <a:t>Hoàng </a:t>
            </a:r>
            <a:r>
              <a:rPr lang="en-US" b="0" i="0" dirty="0" err="1">
                <a:solidFill>
                  <a:srgbClr val="050505"/>
                </a:solidFill>
                <a:effectLst/>
              </a:rPr>
              <a:t>được</a:t>
            </a:r>
            <a:r>
              <a:rPr lang="en-US" b="0" i="0" dirty="0">
                <a:solidFill>
                  <a:srgbClr val="050505"/>
                </a:solidFill>
                <a:effectLst/>
              </a:rPr>
              <a:t> </a:t>
            </a:r>
            <a:r>
              <a:rPr lang="en-US" b="0" i="0" dirty="0" err="1">
                <a:solidFill>
                  <a:srgbClr val="050505"/>
                </a:solidFill>
                <a:effectLst/>
              </a:rPr>
              <a:t>xem</a:t>
            </a:r>
            <a:r>
              <a:rPr lang="en-US" b="0" i="0" dirty="0">
                <a:solidFill>
                  <a:srgbClr val="050505"/>
                </a:solidFill>
                <a:effectLst/>
              </a:rPr>
              <a:t> </a:t>
            </a:r>
            <a:r>
              <a:rPr lang="vi-VN" b="0" i="0" dirty="0">
                <a:solidFill>
                  <a:srgbClr val="050505"/>
                </a:solidFill>
                <a:effectLst/>
              </a:rPr>
              <a:t>là </a:t>
            </a:r>
            <a:r>
              <a:rPr lang="en-US" b="0" i="0" dirty="0" err="1">
                <a:solidFill>
                  <a:srgbClr val="050505"/>
                </a:solidFill>
                <a:effectLst/>
              </a:rPr>
              <a:t>giảng</a:t>
            </a:r>
            <a:r>
              <a:rPr lang="en-US" b="0" i="0" dirty="0">
                <a:solidFill>
                  <a:srgbClr val="050505"/>
                </a:solidFill>
                <a:effectLst/>
              </a:rPr>
              <a:t> </a:t>
            </a:r>
            <a:r>
              <a:rPr lang="en-US" b="0" i="0" dirty="0" err="1">
                <a:solidFill>
                  <a:srgbClr val="050505"/>
                </a:solidFill>
                <a:effectLst/>
              </a:rPr>
              <a:t>viên</a:t>
            </a:r>
            <a:r>
              <a:rPr lang="en-US" b="0" i="0" dirty="0">
                <a:solidFill>
                  <a:srgbClr val="050505"/>
                </a:solidFill>
                <a:effectLst/>
              </a:rPr>
              <a:t> hay </a:t>
            </a:r>
            <a:r>
              <a:rPr lang="vi-VN" b="0" i="0" dirty="0">
                <a:solidFill>
                  <a:srgbClr val="050505"/>
                </a:solidFill>
                <a:effectLst/>
              </a:rPr>
              <a:t>chuyên gia cao cấp với </a:t>
            </a:r>
            <a:r>
              <a:rPr lang="en-US" b="0" i="0" dirty="0" err="1">
                <a:solidFill>
                  <a:srgbClr val="050505"/>
                </a:solidFill>
                <a:effectLst/>
              </a:rPr>
              <a:t>nhiều</a:t>
            </a:r>
            <a:r>
              <a:rPr lang="en-US" b="0" i="0" dirty="0">
                <a:solidFill>
                  <a:srgbClr val="050505"/>
                </a:solidFill>
                <a:effectLst/>
              </a:rPr>
              <a:t> </a:t>
            </a:r>
            <a:r>
              <a:rPr lang="vi-VN" b="0" i="0" dirty="0">
                <a:solidFill>
                  <a:srgbClr val="050505"/>
                </a:solidFill>
                <a:effectLst/>
              </a:rPr>
              <a:t>năm kinh nghiệm thực chiến cùng kiến thức chuyên môn vững chắc trong lĩnh vực công nghệ và </a:t>
            </a:r>
            <a:r>
              <a:rPr lang="en-US" b="0" i="0" dirty="0" err="1">
                <a:solidFill>
                  <a:srgbClr val="050505"/>
                </a:solidFill>
                <a:effectLst/>
              </a:rPr>
              <a:t>xây</a:t>
            </a:r>
            <a:r>
              <a:rPr lang="en-US" b="0" i="0" dirty="0">
                <a:solidFill>
                  <a:srgbClr val="050505"/>
                </a:solidFill>
                <a:effectLst/>
              </a:rPr>
              <a:t> </a:t>
            </a:r>
            <a:r>
              <a:rPr lang="en-US" b="0" i="0" dirty="0" err="1">
                <a:solidFill>
                  <a:srgbClr val="050505"/>
                </a:solidFill>
                <a:effectLst/>
              </a:rPr>
              <a:t>dựng</a:t>
            </a:r>
            <a:r>
              <a:rPr lang="en-US" b="0" i="0" dirty="0">
                <a:solidFill>
                  <a:srgbClr val="050505"/>
                </a:solidFill>
                <a:effectLst/>
              </a:rPr>
              <a:t> </a:t>
            </a:r>
            <a:r>
              <a:rPr lang="en-US" b="0" i="0" dirty="0" err="1">
                <a:solidFill>
                  <a:srgbClr val="050505"/>
                </a:solidFill>
                <a:effectLst/>
              </a:rPr>
              <a:t>giải</a:t>
            </a:r>
            <a:r>
              <a:rPr lang="en-US" b="0" i="0" dirty="0">
                <a:solidFill>
                  <a:srgbClr val="050505"/>
                </a:solidFill>
                <a:effectLst/>
              </a:rPr>
              <a:t> </a:t>
            </a:r>
            <a:r>
              <a:rPr lang="en-US" b="0" i="0" dirty="0" err="1">
                <a:solidFill>
                  <a:srgbClr val="050505"/>
                </a:solidFill>
                <a:effectLst/>
              </a:rPr>
              <a:t>pháp</a:t>
            </a:r>
            <a:r>
              <a:rPr lang="en-US" b="0" i="0" dirty="0">
                <a:solidFill>
                  <a:srgbClr val="050505"/>
                </a:solidFill>
                <a:effectLst/>
              </a:rPr>
              <a:t> </a:t>
            </a:r>
            <a:r>
              <a:rPr lang="en-US" b="0" i="0" dirty="0" err="1">
                <a:solidFill>
                  <a:srgbClr val="050505"/>
                </a:solidFill>
                <a:effectLst/>
              </a:rPr>
              <a:t>cho</a:t>
            </a:r>
            <a:r>
              <a:rPr lang="en-US" b="0" i="0" dirty="0">
                <a:solidFill>
                  <a:srgbClr val="050505"/>
                </a:solidFill>
                <a:effectLst/>
              </a:rPr>
              <a:t> </a:t>
            </a:r>
            <a:r>
              <a:rPr lang="en-US" b="0" i="0" dirty="0" err="1">
                <a:solidFill>
                  <a:srgbClr val="050505"/>
                </a:solidFill>
                <a:effectLst/>
              </a:rPr>
              <a:t>các</a:t>
            </a:r>
            <a:r>
              <a:rPr lang="en-US" b="0" i="0" dirty="0">
                <a:solidFill>
                  <a:srgbClr val="050505"/>
                </a:solidFill>
                <a:effectLst/>
              </a:rPr>
              <a:t> </a:t>
            </a:r>
            <a:r>
              <a:rPr lang="en-US" b="0" i="0" dirty="0" err="1">
                <a:solidFill>
                  <a:srgbClr val="050505"/>
                </a:solidFill>
                <a:effectLst/>
              </a:rPr>
              <a:t>doanh</a:t>
            </a:r>
            <a:r>
              <a:rPr lang="en-US" b="0" i="0" dirty="0">
                <a:solidFill>
                  <a:srgbClr val="050505"/>
                </a:solidFill>
                <a:effectLst/>
              </a:rPr>
              <a:t> </a:t>
            </a:r>
            <a:r>
              <a:rPr lang="en-US" b="0" i="0" dirty="0" err="1">
                <a:solidFill>
                  <a:srgbClr val="050505"/>
                </a:solidFill>
                <a:effectLst/>
              </a:rPr>
              <a:t>nghiệp</a:t>
            </a:r>
            <a:r>
              <a:rPr lang="en-US" b="0" i="0" dirty="0">
                <a:solidFill>
                  <a:srgbClr val="050505"/>
                </a:solidFill>
                <a:effectLst/>
              </a:rPr>
              <a:t>. </a:t>
            </a:r>
            <a:r>
              <a:rPr lang="vi-VN" b="0" i="0" dirty="0">
                <a:solidFill>
                  <a:srgbClr val="050505"/>
                </a:solidFill>
                <a:effectLst/>
              </a:rPr>
              <a:t>Anh đã </a:t>
            </a:r>
            <a:r>
              <a:rPr lang="vi-VN" dirty="0">
                <a:solidFill>
                  <a:srgbClr val="050505"/>
                </a:solidFill>
              </a:rPr>
              <a:t>có rất nhiều </a:t>
            </a:r>
            <a:r>
              <a:rPr lang="vi-VN" b="0" i="0" dirty="0">
                <a:solidFill>
                  <a:srgbClr val="050505"/>
                </a:solidFill>
                <a:effectLst/>
              </a:rPr>
              <a:t>kinh nghiệm trong </a:t>
            </a:r>
            <a:r>
              <a:rPr lang="en-US" b="0" i="0" dirty="0" err="1">
                <a:solidFill>
                  <a:srgbClr val="050505"/>
                </a:solidFill>
                <a:effectLst/>
              </a:rPr>
              <a:t>làm</a:t>
            </a:r>
            <a:r>
              <a:rPr lang="en-US" b="0" i="0" dirty="0">
                <a:solidFill>
                  <a:srgbClr val="050505"/>
                </a:solidFill>
                <a:effectLst/>
              </a:rPr>
              <a:t> </a:t>
            </a:r>
            <a:r>
              <a:rPr lang="en-US" b="0" i="0" dirty="0" err="1">
                <a:solidFill>
                  <a:srgbClr val="050505"/>
                </a:solidFill>
                <a:effectLst/>
              </a:rPr>
              <a:t>việc</a:t>
            </a:r>
            <a:r>
              <a:rPr lang="en-US" b="0" i="0" dirty="0">
                <a:solidFill>
                  <a:srgbClr val="050505"/>
                </a:solidFill>
                <a:effectLst/>
              </a:rPr>
              <a:t> </a:t>
            </a:r>
            <a:r>
              <a:rPr lang="en-US" b="0" i="0" dirty="0" err="1">
                <a:solidFill>
                  <a:srgbClr val="050505"/>
                </a:solidFill>
                <a:effectLst/>
              </a:rPr>
              <a:t>và</a:t>
            </a:r>
            <a:r>
              <a:rPr lang="en-US" b="0" i="0" dirty="0">
                <a:solidFill>
                  <a:srgbClr val="050505"/>
                </a:solidFill>
                <a:effectLst/>
              </a:rPr>
              <a:t> </a:t>
            </a:r>
            <a:r>
              <a:rPr lang="en-US" b="0" i="0" dirty="0" err="1">
                <a:solidFill>
                  <a:srgbClr val="050505"/>
                </a:solidFill>
                <a:effectLst/>
              </a:rPr>
              <a:t>đào</a:t>
            </a:r>
            <a:r>
              <a:rPr lang="en-US" b="0" i="0" dirty="0">
                <a:solidFill>
                  <a:srgbClr val="050505"/>
                </a:solidFill>
                <a:effectLst/>
              </a:rPr>
              <a:t> </a:t>
            </a:r>
            <a:r>
              <a:rPr lang="en-US" b="0" i="0" dirty="0" err="1">
                <a:solidFill>
                  <a:srgbClr val="050505"/>
                </a:solidFill>
                <a:effectLst/>
              </a:rPr>
              <a:t>tạo</a:t>
            </a:r>
            <a:r>
              <a:rPr lang="en-US" b="0" i="0" dirty="0">
                <a:solidFill>
                  <a:srgbClr val="050505"/>
                </a:solidFill>
                <a:effectLst/>
              </a:rPr>
              <a:t> </a:t>
            </a:r>
            <a:r>
              <a:rPr lang="en-US" b="0" i="0" dirty="0" err="1">
                <a:solidFill>
                  <a:srgbClr val="050505"/>
                </a:solidFill>
                <a:effectLst/>
              </a:rPr>
              <a:t>cho</a:t>
            </a:r>
            <a:r>
              <a:rPr lang="en-US" b="0" i="0" dirty="0">
                <a:solidFill>
                  <a:srgbClr val="050505"/>
                </a:solidFill>
                <a:effectLst/>
              </a:rPr>
              <a:t> </a:t>
            </a:r>
            <a:r>
              <a:rPr lang="en-US" b="0" i="0" dirty="0" err="1">
                <a:solidFill>
                  <a:srgbClr val="050505"/>
                </a:solidFill>
                <a:effectLst/>
              </a:rPr>
              <a:t>các</a:t>
            </a:r>
            <a:r>
              <a:rPr lang="en-US" b="0" i="0" dirty="0">
                <a:solidFill>
                  <a:srgbClr val="050505"/>
                </a:solidFill>
                <a:effectLst/>
              </a:rPr>
              <a:t> Doanh </a:t>
            </a:r>
            <a:r>
              <a:rPr lang="en-US" b="0" i="0" dirty="0" err="1">
                <a:solidFill>
                  <a:srgbClr val="050505"/>
                </a:solidFill>
                <a:effectLst/>
              </a:rPr>
              <a:t>nghiệp</a:t>
            </a:r>
            <a:r>
              <a:rPr lang="en-US" b="0" i="0" dirty="0">
                <a:solidFill>
                  <a:srgbClr val="050505"/>
                </a:solidFill>
                <a:effectLst/>
              </a:rPr>
              <a:t> </a:t>
            </a:r>
            <a:r>
              <a:rPr lang="en-US" b="0" i="0" dirty="0" err="1">
                <a:solidFill>
                  <a:srgbClr val="050505"/>
                </a:solidFill>
                <a:effectLst/>
              </a:rPr>
              <a:t>lớn</a:t>
            </a:r>
            <a:r>
              <a:rPr lang="en-US" b="0" i="0" dirty="0">
                <a:solidFill>
                  <a:srgbClr val="050505"/>
                </a:solidFill>
                <a:effectLst/>
              </a:rPr>
              <a:t> </a:t>
            </a:r>
            <a:r>
              <a:rPr lang="en-US" b="0" i="0" dirty="0" err="1">
                <a:solidFill>
                  <a:srgbClr val="050505"/>
                </a:solidFill>
                <a:effectLst/>
              </a:rPr>
              <a:t>nhỏ</a:t>
            </a:r>
            <a:r>
              <a:rPr lang="en-US" b="0" i="0" dirty="0">
                <a:solidFill>
                  <a:srgbClr val="050505"/>
                </a:solidFill>
                <a:effectLst/>
              </a:rPr>
              <a:t> </a:t>
            </a:r>
            <a:r>
              <a:rPr lang="en-US" b="0" i="0" dirty="0" err="1">
                <a:solidFill>
                  <a:srgbClr val="050505"/>
                </a:solidFill>
                <a:effectLst/>
              </a:rPr>
              <a:t>trên</a:t>
            </a:r>
            <a:r>
              <a:rPr lang="en-US" b="0" i="0" dirty="0">
                <a:solidFill>
                  <a:srgbClr val="050505"/>
                </a:solidFill>
                <a:effectLst/>
              </a:rPr>
              <a:t> </a:t>
            </a:r>
            <a:r>
              <a:rPr lang="en-US" b="0" i="0" dirty="0" err="1">
                <a:solidFill>
                  <a:srgbClr val="050505"/>
                </a:solidFill>
                <a:effectLst/>
              </a:rPr>
              <a:t>cả</a:t>
            </a:r>
            <a:r>
              <a:rPr lang="en-US" b="0" i="0" dirty="0">
                <a:solidFill>
                  <a:srgbClr val="050505"/>
                </a:solidFill>
                <a:effectLst/>
              </a:rPr>
              <a:t> </a:t>
            </a:r>
            <a:r>
              <a:rPr lang="en-US" b="0" i="0" dirty="0" err="1">
                <a:solidFill>
                  <a:srgbClr val="050505"/>
                </a:solidFill>
                <a:effectLst/>
              </a:rPr>
              <a:t>nước</a:t>
            </a:r>
            <a:endParaRPr lang="vi-VN" b="0" i="0" dirty="0">
              <a:solidFill>
                <a:srgbClr val="050505"/>
              </a:solidFill>
              <a:effectLst/>
            </a:endParaRPr>
          </a:p>
          <a:p>
            <a:r>
              <a:rPr lang="vi-VN" dirty="0">
                <a:solidFill>
                  <a:srgbClr val="050505"/>
                </a:solidFill>
              </a:rPr>
              <a:t>Em hy vọng rằng</a:t>
            </a:r>
            <a:r>
              <a:rPr lang="vi-VN" b="0" i="0" dirty="0">
                <a:solidFill>
                  <a:srgbClr val="050505"/>
                </a:solidFill>
                <a:effectLst/>
              </a:rPr>
              <a:t> </a:t>
            </a:r>
            <a:r>
              <a:rPr lang="vi-VN" dirty="0">
                <a:solidFill>
                  <a:srgbClr val="050505"/>
                </a:solidFill>
              </a:rPr>
              <a:t>với những </a:t>
            </a:r>
            <a:r>
              <a:rPr lang="vi-VN" b="0" i="0" dirty="0">
                <a:solidFill>
                  <a:srgbClr val="050505"/>
                </a:solidFill>
                <a:effectLst/>
              </a:rPr>
              <a:t>kinh nghiệm dồi dào và kiến thức sâu rộng </a:t>
            </a:r>
            <a:r>
              <a:rPr lang="en-US" b="0" i="0" dirty="0" err="1">
                <a:solidFill>
                  <a:srgbClr val="050505"/>
                </a:solidFill>
                <a:effectLst/>
              </a:rPr>
              <a:t>về</a:t>
            </a:r>
            <a:r>
              <a:rPr lang="en-US" b="0" i="0" dirty="0">
                <a:solidFill>
                  <a:srgbClr val="050505"/>
                </a:solidFill>
                <a:effectLst/>
              </a:rPr>
              <a:t> CNTT</a:t>
            </a:r>
            <a:r>
              <a:rPr lang="vi-VN" b="0" i="0" dirty="0">
                <a:solidFill>
                  <a:srgbClr val="050505"/>
                </a:solidFill>
                <a:effectLst/>
              </a:rPr>
              <a:t>, </a:t>
            </a:r>
            <a:r>
              <a:rPr lang="en-US" b="0" i="0" dirty="0" err="1">
                <a:solidFill>
                  <a:srgbClr val="050505"/>
                </a:solidFill>
                <a:effectLst/>
              </a:rPr>
              <a:t>chắc</a:t>
            </a:r>
            <a:r>
              <a:rPr lang="en-US" b="0" i="0" dirty="0">
                <a:solidFill>
                  <a:srgbClr val="050505"/>
                </a:solidFill>
                <a:effectLst/>
              </a:rPr>
              <a:t> </a:t>
            </a:r>
            <a:r>
              <a:rPr lang="en-US" b="0" i="0" dirty="0" err="1">
                <a:solidFill>
                  <a:srgbClr val="050505"/>
                </a:solidFill>
                <a:effectLst/>
              </a:rPr>
              <a:t>chắn</a:t>
            </a:r>
            <a:r>
              <a:rPr lang="en-US" b="0" i="0" dirty="0">
                <a:solidFill>
                  <a:srgbClr val="050505"/>
                </a:solidFill>
                <a:effectLst/>
              </a:rPr>
              <a:t> </a:t>
            </a:r>
            <a:r>
              <a:rPr lang="en-US" b="0" i="0" dirty="0" err="1">
                <a:solidFill>
                  <a:srgbClr val="050505"/>
                </a:solidFill>
                <a:effectLst/>
              </a:rPr>
              <a:t>rằng</a:t>
            </a:r>
            <a:r>
              <a:rPr lang="en-US" b="0" i="0" dirty="0">
                <a:solidFill>
                  <a:srgbClr val="050505"/>
                </a:solidFill>
                <a:effectLst/>
              </a:rPr>
              <a:t> </a:t>
            </a:r>
            <a:r>
              <a:rPr lang="en-US" b="0" i="0" dirty="0" err="1">
                <a:solidFill>
                  <a:srgbClr val="050505"/>
                </a:solidFill>
                <a:effectLst/>
              </a:rPr>
              <a:t>anh</a:t>
            </a:r>
            <a:r>
              <a:rPr lang="en-US" b="0" i="0" dirty="0">
                <a:solidFill>
                  <a:srgbClr val="050505"/>
                </a:solidFill>
                <a:effectLst/>
              </a:rPr>
              <a:t> Hoàng </a:t>
            </a:r>
            <a:r>
              <a:rPr lang="vi-VN" b="0" i="0" dirty="0">
                <a:solidFill>
                  <a:srgbClr val="050505"/>
                </a:solidFill>
                <a:effectLst/>
              </a:rPr>
              <a:t>sẽ mang tới rất nhiều thông tin và </a:t>
            </a:r>
            <a:r>
              <a:rPr lang="en-US" b="0" i="0" dirty="0" err="1">
                <a:solidFill>
                  <a:srgbClr val="050505"/>
                </a:solidFill>
                <a:effectLst/>
              </a:rPr>
              <a:t>kiến</a:t>
            </a:r>
            <a:r>
              <a:rPr lang="en-US" b="0" i="0" dirty="0">
                <a:solidFill>
                  <a:srgbClr val="050505"/>
                </a:solidFill>
                <a:effectLst/>
              </a:rPr>
              <a:t> </a:t>
            </a:r>
            <a:r>
              <a:rPr lang="en-US" b="0" i="0" dirty="0" err="1">
                <a:solidFill>
                  <a:srgbClr val="050505"/>
                </a:solidFill>
                <a:effectLst/>
              </a:rPr>
              <a:t>thức</a:t>
            </a:r>
            <a:r>
              <a:rPr lang="en-US" b="0" i="0" dirty="0">
                <a:solidFill>
                  <a:srgbClr val="050505"/>
                </a:solidFill>
                <a:effectLst/>
              </a:rPr>
              <a:t> </a:t>
            </a:r>
            <a:r>
              <a:rPr lang="en-US" b="0" i="0" dirty="0" err="1">
                <a:solidFill>
                  <a:srgbClr val="050505"/>
                </a:solidFill>
                <a:effectLst/>
              </a:rPr>
              <a:t>bổ</a:t>
            </a:r>
            <a:r>
              <a:rPr lang="en-US" b="0" i="0" dirty="0">
                <a:solidFill>
                  <a:srgbClr val="050505"/>
                </a:solidFill>
                <a:effectLst/>
              </a:rPr>
              <a:t> </a:t>
            </a:r>
            <a:r>
              <a:rPr lang="en-US" b="0" i="0" dirty="0" err="1">
                <a:solidFill>
                  <a:srgbClr val="050505"/>
                </a:solidFill>
                <a:effectLst/>
              </a:rPr>
              <a:t>ích</a:t>
            </a:r>
            <a:r>
              <a:rPr lang="en-US" b="0" i="0" dirty="0">
                <a:solidFill>
                  <a:srgbClr val="050505"/>
                </a:solidFill>
                <a:effectLst/>
              </a:rPr>
              <a:t> </a:t>
            </a:r>
            <a:r>
              <a:rPr lang="en-US" b="0" i="0" dirty="0" err="1">
                <a:solidFill>
                  <a:srgbClr val="050505"/>
                </a:solidFill>
                <a:effectLst/>
              </a:rPr>
              <a:t>của</a:t>
            </a:r>
            <a:r>
              <a:rPr lang="en-US" b="0" i="0" dirty="0">
                <a:solidFill>
                  <a:srgbClr val="050505"/>
                </a:solidFill>
                <a:effectLst/>
              </a:rPr>
              <a:t> </a:t>
            </a:r>
            <a:r>
              <a:rPr lang="en-US" b="0" i="0" dirty="0" err="1">
                <a:solidFill>
                  <a:srgbClr val="050505"/>
                </a:solidFill>
                <a:effectLst/>
              </a:rPr>
              <a:t>khóa</a:t>
            </a:r>
            <a:r>
              <a:rPr lang="en-US" b="0" i="0" dirty="0">
                <a:solidFill>
                  <a:srgbClr val="050505"/>
                </a:solidFill>
                <a:effectLst/>
              </a:rPr>
              <a:t> </a:t>
            </a:r>
            <a:r>
              <a:rPr lang="en-US" b="0" i="0" dirty="0" err="1">
                <a:solidFill>
                  <a:srgbClr val="050505"/>
                </a:solidFill>
                <a:effectLst/>
              </a:rPr>
              <a:t>học</a:t>
            </a:r>
            <a:r>
              <a:rPr lang="en-US" b="0" i="0" dirty="0">
                <a:solidFill>
                  <a:srgbClr val="050505"/>
                </a:solidFill>
                <a:effectLst/>
              </a:rPr>
              <a:t>.</a:t>
            </a:r>
            <a:endParaRPr lang="vi-VN" b="0" i="0" dirty="0">
              <a:solidFill>
                <a:srgbClr val="050505"/>
              </a:solidFill>
              <a:effectLst/>
            </a:endParaRPr>
          </a:p>
          <a:p>
            <a:endParaRPr lang="en-US" dirty="0"/>
          </a:p>
        </p:txBody>
      </p:sp>
      <p:sp>
        <p:nvSpPr>
          <p:cNvPr id="4" name="Slide Number Placeholder 3"/>
          <p:cNvSpPr>
            <a:spLocks noGrp="1"/>
          </p:cNvSpPr>
          <p:nvPr>
            <p:ph type="sldNum" sz="quarter" idx="5"/>
          </p:nvPr>
        </p:nvSpPr>
        <p:spPr/>
        <p:txBody>
          <a:bodyPr/>
          <a:lstStyle/>
          <a:p>
            <a:fld id="{1E3F582F-0F3C-4783-A730-007213831898}" type="slidenum">
              <a:rPr lang="en-SG" smtClean="0"/>
              <a:t>5</a:t>
            </a:fld>
            <a:endParaRPr lang="en-SG"/>
          </a:p>
        </p:txBody>
      </p:sp>
    </p:spTree>
    <p:extLst>
      <p:ext uri="{BB962C8B-B14F-4D97-AF65-F5344CB8AC3E}">
        <p14:creationId xmlns:p14="http://schemas.microsoft.com/office/powerpoint/2010/main" val="142306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3F582F-0F3C-4783-A730-007213831898}" type="slidenum">
              <a:rPr lang="en-SG" smtClean="0"/>
              <a:t>6</a:t>
            </a:fld>
            <a:endParaRPr lang="en-SG"/>
          </a:p>
        </p:txBody>
      </p:sp>
    </p:spTree>
    <p:extLst>
      <p:ext uri="{BB962C8B-B14F-4D97-AF65-F5344CB8AC3E}">
        <p14:creationId xmlns:p14="http://schemas.microsoft.com/office/powerpoint/2010/main" val="407725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Chúc</a:t>
            </a:r>
            <a:r>
              <a:rPr lang="en-US" dirty="0"/>
              <a:t> </a:t>
            </a:r>
            <a:r>
              <a:rPr lang="en-US" dirty="0" err="1"/>
              <a:t>các</a:t>
            </a:r>
            <a:r>
              <a:rPr lang="en-US" dirty="0"/>
              <a:t> </a:t>
            </a:r>
            <a:r>
              <a:rPr lang="en-US" dirty="0" err="1"/>
              <a:t>anh</a:t>
            </a:r>
            <a:r>
              <a:rPr lang="en-US" dirty="0"/>
              <a:t> chị </a:t>
            </a:r>
            <a:r>
              <a:rPr lang="en-US" dirty="0" err="1"/>
              <a:t>có</a:t>
            </a:r>
            <a:r>
              <a:rPr lang="en-US" dirty="0"/>
              <a:t> </a:t>
            </a:r>
            <a:r>
              <a:rPr lang="en-US" dirty="0" err="1"/>
              <a:t>thật</a:t>
            </a:r>
            <a:r>
              <a:rPr lang="en-US" dirty="0"/>
              <a:t> </a:t>
            </a:r>
            <a:r>
              <a:rPr lang="en-US" dirty="0" err="1"/>
              <a:t>nhiều</a:t>
            </a:r>
            <a:r>
              <a:rPr lang="en-US" dirty="0"/>
              <a:t> </a:t>
            </a:r>
            <a:r>
              <a:rPr lang="en-US" dirty="0" err="1"/>
              <a:t>sức</a:t>
            </a:r>
            <a:r>
              <a:rPr lang="en-US" dirty="0"/>
              <a:t> </a:t>
            </a:r>
            <a:r>
              <a:rPr lang="en-US" dirty="0" err="1"/>
              <a:t>khỏe</a:t>
            </a:r>
            <a:r>
              <a:rPr lang="en-US" dirty="0"/>
              <a:t>, </a:t>
            </a:r>
            <a:r>
              <a:rPr lang="en-US" dirty="0" err="1"/>
              <a:t>thành</a:t>
            </a:r>
            <a:r>
              <a:rPr lang="en-US" dirty="0"/>
              <a:t> </a:t>
            </a:r>
            <a:r>
              <a:rPr lang="en-US" dirty="0" err="1"/>
              <a:t>công</a:t>
            </a:r>
            <a:r>
              <a:rPr lang="en-US" dirty="0"/>
              <a:t> </a:t>
            </a:r>
            <a:r>
              <a:rPr lang="en-US" dirty="0" err="1"/>
              <a:t>và</a:t>
            </a:r>
            <a:r>
              <a:rPr lang="en-US" dirty="0"/>
              <a:t> </a:t>
            </a:r>
            <a:r>
              <a:rPr lang="en-US" dirty="0" err="1"/>
              <a:t>áp</a:t>
            </a:r>
            <a:r>
              <a:rPr lang="en-US" dirty="0"/>
              <a:t> </a:t>
            </a:r>
            <a:r>
              <a:rPr lang="en-US" dirty="0" err="1"/>
              <a:t>dụng</a:t>
            </a:r>
            <a:r>
              <a:rPr lang="en-US" dirty="0"/>
              <a:t> </a:t>
            </a:r>
            <a:r>
              <a:rPr lang="en-US" dirty="0" err="1"/>
              <a:t>nhiều</a:t>
            </a:r>
            <a:r>
              <a:rPr lang="en-US" dirty="0"/>
              <a:t> </a:t>
            </a:r>
            <a:r>
              <a:rPr lang="en-US" dirty="0" err="1"/>
              <a:t>kiến</a:t>
            </a:r>
            <a:r>
              <a:rPr lang="en-US" dirty="0"/>
              <a:t> </a:t>
            </a:r>
            <a:r>
              <a:rPr lang="en-US" dirty="0" err="1"/>
              <a:t>thức</a:t>
            </a:r>
            <a:r>
              <a:rPr lang="en-US" dirty="0"/>
              <a:t> </a:t>
            </a:r>
            <a:r>
              <a:rPr lang="en-US" dirty="0" err="1"/>
              <a:t>của</a:t>
            </a:r>
            <a:r>
              <a:rPr lang="en-US" dirty="0"/>
              <a:t> </a:t>
            </a:r>
            <a:r>
              <a:rPr lang="en-US" dirty="0" err="1"/>
              <a:t>khóa</a:t>
            </a:r>
            <a:r>
              <a:rPr lang="en-US" dirty="0"/>
              <a:t> AZ-104 </a:t>
            </a:r>
            <a:r>
              <a:rPr lang="en-US" dirty="0" err="1"/>
              <a:t>vào</a:t>
            </a:r>
            <a:r>
              <a:rPr lang="en-US" dirty="0"/>
              <a:t> </a:t>
            </a:r>
            <a:r>
              <a:rPr lang="en-US" dirty="0" err="1"/>
              <a:t>công</a:t>
            </a:r>
            <a:r>
              <a:rPr lang="en-US" dirty="0"/>
              <a:t> việc </a:t>
            </a:r>
            <a:r>
              <a:rPr lang="en-US" dirty="0" err="1"/>
              <a:t>của</a:t>
            </a:r>
            <a:r>
              <a:rPr lang="en-US" dirty="0"/>
              <a:t> </a:t>
            </a:r>
            <a:r>
              <a:rPr lang="en-US" dirty="0" err="1"/>
              <a:t>mình</a:t>
            </a:r>
            <a:r>
              <a:rPr lang="en-US" dirty="0"/>
              <a:t> ạ</a:t>
            </a:r>
          </a:p>
        </p:txBody>
      </p:sp>
      <p:sp>
        <p:nvSpPr>
          <p:cNvPr id="4" name="Slide Number Placeholder 3"/>
          <p:cNvSpPr>
            <a:spLocks noGrp="1"/>
          </p:cNvSpPr>
          <p:nvPr>
            <p:ph type="sldNum" sz="quarter" idx="5"/>
          </p:nvPr>
        </p:nvSpPr>
        <p:spPr/>
        <p:txBody>
          <a:bodyPr/>
          <a:lstStyle/>
          <a:p>
            <a:fld id="{1E3F582F-0F3C-4783-A730-007213831898}" type="slidenum">
              <a:rPr lang="en-SG" smtClean="0"/>
              <a:t>8</a:t>
            </a:fld>
            <a:endParaRPr lang="en-SG"/>
          </a:p>
        </p:txBody>
      </p:sp>
    </p:spTree>
    <p:extLst>
      <p:ext uri="{BB962C8B-B14F-4D97-AF65-F5344CB8AC3E}">
        <p14:creationId xmlns:p14="http://schemas.microsoft.com/office/powerpoint/2010/main" val="109208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5A891C-2FE9-43CA-B46C-1061E5DD5453}" type="datetimeFigureOut">
              <a:rPr lang="en-SG" smtClean="0"/>
              <a:t>26/6/25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B7889EE-3C6B-49C8-9B48-16F8294380CB}" type="slidenum">
              <a:rPr lang="en-SG" smtClean="0"/>
              <a:t>‹#›</a:t>
            </a:fld>
            <a:endParaRPr lang="en-SG"/>
          </a:p>
        </p:txBody>
      </p:sp>
      <p:sp>
        <p:nvSpPr>
          <p:cNvPr id="7" name="Text Placeholder 7"/>
          <p:cNvSpPr>
            <a:spLocks noGrp="1"/>
          </p:cNvSpPr>
          <p:nvPr>
            <p:ph type="body" sz="quarter" idx="13" hasCustomPrompt="1"/>
          </p:nvPr>
        </p:nvSpPr>
        <p:spPr>
          <a:xfrm>
            <a:off x="221312" y="249380"/>
            <a:ext cx="11749376" cy="553605"/>
          </a:xfrm>
        </p:spPr>
        <p:txBody>
          <a:bodyPr>
            <a:normAutofit/>
          </a:bodyPr>
          <a:lstStyle>
            <a:lvl1pPr marL="0" indent="0">
              <a:buNone/>
              <a:defRPr sz="3200" b="0" i="0">
                <a:solidFill>
                  <a:schemeClr val="bg1"/>
                </a:solidFill>
                <a:latin typeface="Times New Roman" panose="02020603050405020304" pitchFamily="18" charset="0"/>
              </a:defRPr>
            </a:lvl1pPr>
          </a:lstStyle>
          <a:p>
            <a:pPr lvl="0"/>
            <a:r>
              <a:rPr lang="en-US" dirty="0"/>
              <a:t>Add title</a:t>
            </a:r>
            <a:endParaRPr lang="en-SG" dirty="0"/>
          </a:p>
        </p:txBody>
      </p:sp>
      <p:sp>
        <p:nvSpPr>
          <p:cNvPr id="8" name="Text Placeholder 7"/>
          <p:cNvSpPr>
            <a:spLocks noGrp="1"/>
          </p:cNvSpPr>
          <p:nvPr>
            <p:ph type="body" sz="quarter" idx="14" hasCustomPrompt="1"/>
          </p:nvPr>
        </p:nvSpPr>
        <p:spPr>
          <a:xfrm>
            <a:off x="221312" y="1252104"/>
            <a:ext cx="11749376" cy="4655127"/>
          </a:xfrm>
        </p:spPr>
        <p:txBody>
          <a:bodyPr>
            <a:normAutofit/>
          </a:bodyPr>
          <a:lstStyle>
            <a:lvl1pPr marL="0" indent="0">
              <a:buNone/>
              <a:defRPr sz="2000" b="0" i="0">
                <a:solidFill>
                  <a:schemeClr val="tx1">
                    <a:lumMod val="65000"/>
                    <a:lumOff val="35000"/>
                  </a:schemeClr>
                </a:solidFill>
                <a:latin typeface="Times New Roman" panose="02020603050405020304" pitchFamily="18" charset="0"/>
              </a:defRPr>
            </a:lvl1pPr>
          </a:lstStyle>
          <a:p>
            <a:pPr lvl="0"/>
            <a:r>
              <a:rPr lang="en-US" dirty="0"/>
              <a:t>Add text</a:t>
            </a:r>
            <a:endParaRPr lang="en-SG" dirty="0"/>
          </a:p>
        </p:txBody>
      </p:sp>
    </p:spTree>
    <p:extLst>
      <p:ext uri="{BB962C8B-B14F-4D97-AF65-F5344CB8AC3E}">
        <p14:creationId xmlns:p14="http://schemas.microsoft.com/office/powerpoint/2010/main" val="34679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5A891C-2FE9-43CA-B46C-1061E5DD5453}" type="datetimeFigureOut">
              <a:rPr lang="en-SG" smtClean="0"/>
              <a:t>26/6/25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B7889EE-3C6B-49C8-9B48-16F8294380CB}" type="slidenum">
              <a:rPr lang="en-SG" smtClean="0"/>
              <a:t>‹#›</a:t>
            </a:fld>
            <a:endParaRPr lang="en-SG"/>
          </a:p>
        </p:txBody>
      </p:sp>
      <p:sp>
        <p:nvSpPr>
          <p:cNvPr id="8" name="Text Placeholder 7"/>
          <p:cNvSpPr>
            <a:spLocks noGrp="1"/>
          </p:cNvSpPr>
          <p:nvPr>
            <p:ph type="body" sz="quarter" idx="13" hasCustomPrompt="1"/>
          </p:nvPr>
        </p:nvSpPr>
        <p:spPr>
          <a:xfrm>
            <a:off x="221312" y="249380"/>
            <a:ext cx="11749376" cy="553605"/>
          </a:xfrm>
        </p:spPr>
        <p:txBody>
          <a:bodyPr>
            <a:normAutofit/>
          </a:bodyPr>
          <a:lstStyle>
            <a:lvl1pPr marL="0" indent="0">
              <a:buNone/>
              <a:defRPr sz="3200" b="0" i="0">
                <a:solidFill>
                  <a:schemeClr val="bg1"/>
                </a:solidFill>
                <a:latin typeface="Times New Roman" panose="02020603050405020304" pitchFamily="18" charset="0"/>
              </a:defRPr>
            </a:lvl1pPr>
          </a:lstStyle>
          <a:p>
            <a:pPr lvl="0"/>
            <a:r>
              <a:rPr lang="en-US" dirty="0"/>
              <a:t>Add title</a:t>
            </a:r>
            <a:endParaRPr lang="en-SG" dirty="0"/>
          </a:p>
        </p:txBody>
      </p:sp>
    </p:spTree>
    <p:extLst>
      <p:ext uri="{BB962C8B-B14F-4D97-AF65-F5344CB8AC3E}">
        <p14:creationId xmlns:p14="http://schemas.microsoft.com/office/powerpoint/2010/main" val="71684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A891C-2FE9-43CA-B46C-1061E5DD5453}" type="datetimeFigureOut">
              <a:rPr lang="en-SG" smtClean="0"/>
              <a:t>26/6/25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B7889EE-3C6B-49C8-9B48-16F8294380CB}" type="slidenum">
              <a:rPr lang="en-SG" smtClean="0"/>
              <a:t>‹#›</a:t>
            </a:fld>
            <a:endParaRPr lang="en-SG"/>
          </a:p>
        </p:txBody>
      </p:sp>
    </p:spTree>
    <p:extLst>
      <p:ext uri="{BB962C8B-B14F-4D97-AF65-F5344CB8AC3E}">
        <p14:creationId xmlns:p14="http://schemas.microsoft.com/office/powerpoint/2010/main" val="206140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5A891C-2FE9-43CA-B46C-1061E5DD5453}" type="datetimeFigureOut">
              <a:rPr lang="en-SG" smtClean="0"/>
              <a:t>26/6/25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B7889EE-3C6B-49C8-9B48-16F8294380CB}" type="slidenum">
              <a:rPr lang="en-SG" smtClean="0"/>
              <a:t>‹#›</a:t>
            </a:fld>
            <a:endParaRPr lang="en-SG"/>
          </a:p>
        </p:txBody>
      </p:sp>
      <p:sp>
        <p:nvSpPr>
          <p:cNvPr id="8" name="Text Placeholder 7"/>
          <p:cNvSpPr>
            <a:spLocks noGrp="1"/>
          </p:cNvSpPr>
          <p:nvPr>
            <p:ph type="body" sz="quarter" idx="13" hasCustomPrompt="1"/>
          </p:nvPr>
        </p:nvSpPr>
        <p:spPr>
          <a:xfrm>
            <a:off x="221312" y="249380"/>
            <a:ext cx="11749376" cy="553605"/>
          </a:xfrm>
        </p:spPr>
        <p:txBody>
          <a:bodyPr>
            <a:normAutofit/>
          </a:bodyPr>
          <a:lstStyle>
            <a:lvl1pPr marL="0" indent="0">
              <a:buNone/>
              <a:defRPr sz="3200" b="0" i="0">
                <a:solidFill>
                  <a:schemeClr val="bg1"/>
                </a:solidFill>
                <a:latin typeface="Times New Roman" panose="02020603050405020304" pitchFamily="18" charset="0"/>
              </a:defRPr>
            </a:lvl1pPr>
          </a:lstStyle>
          <a:p>
            <a:pPr lvl="0"/>
            <a:r>
              <a:rPr lang="en-US" dirty="0"/>
              <a:t>Add title</a:t>
            </a:r>
            <a:endParaRPr lang="en-SG" dirty="0"/>
          </a:p>
        </p:txBody>
      </p:sp>
      <p:sp>
        <p:nvSpPr>
          <p:cNvPr id="6" name="Text Placeholder 7"/>
          <p:cNvSpPr>
            <a:spLocks noGrp="1"/>
          </p:cNvSpPr>
          <p:nvPr>
            <p:ph type="body" sz="quarter" idx="14" hasCustomPrompt="1"/>
          </p:nvPr>
        </p:nvSpPr>
        <p:spPr>
          <a:xfrm>
            <a:off x="221312" y="1252104"/>
            <a:ext cx="11749376" cy="4655127"/>
          </a:xfrm>
        </p:spPr>
        <p:txBody>
          <a:bodyPr>
            <a:normAutofit/>
          </a:bodyPr>
          <a:lstStyle>
            <a:lvl1pPr marL="0" indent="0">
              <a:buNone/>
              <a:defRPr sz="2000" b="0" i="0">
                <a:solidFill>
                  <a:schemeClr val="tx1">
                    <a:lumMod val="65000"/>
                    <a:lumOff val="35000"/>
                  </a:schemeClr>
                </a:solidFill>
                <a:latin typeface="Times New Roman" panose="02020603050405020304" pitchFamily="18" charset="0"/>
              </a:defRPr>
            </a:lvl1pPr>
          </a:lstStyle>
          <a:p>
            <a:pPr lvl="0"/>
            <a:r>
              <a:rPr lang="en-US" dirty="0"/>
              <a:t>Add text</a:t>
            </a:r>
            <a:endParaRPr lang="en-SG" dirty="0"/>
          </a:p>
        </p:txBody>
      </p:sp>
    </p:spTree>
    <p:extLst>
      <p:ext uri="{BB962C8B-B14F-4D97-AF65-F5344CB8AC3E}">
        <p14:creationId xmlns:p14="http://schemas.microsoft.com/office/powerpoint/2010/main" val="116054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marL="457189" indent="-457189">
              <a:buFont typeface="Arial" charset="0"/>
              <a:buChar char="•"/>
              <a:defRPr/>
            </a:lvl1pPr>
            <a:lvl2pPr marL="990575" indent="-380990">
              <a:buClr>
                <a:schemeClr val="tx1"/>
              </a:buClr>
              <a:buFont typeface="Arial" charset="0"/>
              <a:buChar char="•"/>
              <a:defRPr/>
            </a:lvl2pPr>
            <a:lvl3pPr>
              <a:buClr>
                <a:schemeClr val="tx1"/>
              </a:buClr>
              <a:defRPr/>
            </a:lvl3pPr>
            <a:lvl4pPr marL="2133547" indent="-304792">
              <a:buClr>
                <a:schemeClr val="tx1"/>
              </a:buClr>
              <a:buFont typeface="Arial" charset="0"/>
              <a:buChar char="•"/>
              <a:defRPr/>
            </a:lvl4pPr>
            <a:lvl5pPr marL="2743131" indent="-304792">
              <a:buClr>
                <a:schemeClr val="tx1"/>
              </a:buClr>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638478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E35A891C-2FE9-43CA-B46C-1061E5DD5453}" type="datetimeFigureOut">
              <a:rPr lang="en-SG" smtClean="0"/>
              <a:pPr/>
              <a:t>26/6/25</a:t>
            </a:fld>
            <a:endParaRPr lang="en-SG"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SG"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FB7889EE-3C6B-49C8-9B48-16F8294380CB}" type="slidenum">
              <a:rPr lang="en-SG" smtClean="0"/>
              <a:pPr/>
              <a:t>‹#›</a:t>
            </a:fld>
            <a:endParaRPr lang="en-SG" dirty="0"/>
          </a:p>
        </p:txBody>
      </p:sp>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a:xfrm>
            <a:off x="0" y="967666"/>
            <a:ext cx="12192000" cy="5637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latin typeface="Times New Roman" panose="02020603050405020304" pitchFamily="18" charset="0"/>
            </a:endParaRPr>
          </a:p>
        </p:txBody>
      </p:sp>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114995" y="6141545"/>
            <a:ext cx="1905000" cy="323850"/>
          </a:xfrm>
          <a:prstGeom prst="rect">
            <a:avLst/>
          </a:prstGeom>
        </p:spPr>
      </p:pic>
    </p:spTree>
    <p:extLst>
      <p:ext uri="{BB962C8B-B14F-4D97-AF65-F5344CB8AC3E}">
        <p14:creationId xmlns:p14="http://schemas.microsoft.com/office/powerpoint/2010/main" val="4178071424"/>
      </p:ext>
    </p:extLst>
  </p:cSld>
  <p:clrMap bg1="lt1" tx1="dk1" bg2="lt2" tx2="dk2" accent1="accent1" accent2="accent2" accent3="accent3" accent4="accent4" accent5="accent5" accent6="accent6" hlink="hlink" folHlink="folHlink"/>
  <p:sldLayoutIdLst>
    <p:sldLayoutId id="2147483650" r:id="rId1"/>
    <p:sldLayoutId id="2147483660" r:id="rId2"/>
    <p:sldLayoutId id="2147483655" r:id="rId3"/>
    <p:sldLayoutId id="2147483662" r:id="rId4"/>
    <p:sldLayoutId id="2147483663" r:id="rId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jpe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8.wmf"/><Relationship Id="rId7" Type="http://schemas.openxmlformats.org/officeDocument/2006/relationships/image" Target="../media/image31.gif"/><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29.w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0" y="5754255"/>
            <a:ext cx="12192000" cy="1103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723" y="6072855"/>
            <a:ext cx="4365481" cy="576181"/>
          </a:xfrm>
          <a:prstGeom prst="rect">
            <a:avLst/>
          </a:prstGeom>
        </p:spPr>
      </p:pic>
      <p:sp>
        <p:nvSpPr>
          <p:cNvPr id="9" name="TextBox 8"/>
          <p:cNvSpPr txBox="1"/>
          <p:nvPr/>
        </p:nvSpPr>
        <p:spPr>
          <a:xfrm>
            <a:off x="0" y="553415"/>
            <a:ext cx="11917204" cy="5201424"/>
          </a:xfrm>
          <a:prstGeom prst="rect">
            <a:avLst/>
          </a:prstGeom>
          <a:noFill/>
        </p:spPr>
        <p:txBody>
          <a:bodyPr wrap="square" lIns="91440" tIns="45720" rIns="91440" bIns="45720" rtlCol="0" anchor="t">
            <a:spAutoFit/>
          </a:bodyPr>
          <a:lstStyle/>
          <a:p>
            <a:pPr algn="r">
              <a:tabLst>
                <a:tab pos="6727825" algn="l"/>
              </a:tabLst>
            </a:pPr>
            <a:r>
              <a:rPr lang="en-US" sz="3600" b="1" dirty="0">
                <a:solidFill>
                  <a:schemeClr val="bg1"/>
                </a:solidFill>
                <a:latin typeface="Times New Roman" panose="02020603050405020304" pitchFamily="18" charset="0"/>
                <a:cs typeface="Times New Roman" panose="02020603050405020304" pitchFamily="18" charset="0"/>
              </a:rPr>
              <a:t> Copilot for Other Stages in Software Developments </a:t>
            </a:r>
            <a:r>
              <a:rPr lang="en-US" sz="2400" b="1" dirty="0">
                <a:solidFill>
                  <a:schemeClr val="bg1"/>
                </a:solidFill>
                <a:latin typeface="Times New Roman"/>
                <a:cs typeface="Times New Roman"/>
              </a:rPr>
              <a:t>26,27/06/2025</a:t>
            </a:r>
            <a:endParaRPr lang="en-US" sz="2400" b="1" dirty="0">
              <a:solidFill>
                <a:schemeClr val="bg1"/>
              </a:solidFill>
              <a:latin typeface="Times New Roman" panose="02020603050405020304" pitchFamily="18" charset="0"/>
              <a:cs typeface="Times New Roman" panose="02020603050405020304" pitchFamily="18" charset="0"/>
            </a:endParaRPr>
          </a:p>
          <a:p>
            <a:pPr lvl="8" algn="r">
              <a:tabLst>
                <a:tab pos="6727825" algn="l"/>
              </a:tabLst>
            </a:pPr>
            <a:endParaRPr lang="en-US" sz="3200" b="1" dirty="0">
              <a:solidFill>
                <a:schemeClr val="bg1"/>
              </a:solidFill>
              <a:latin typeface="Times New Roman" panose="02020603050405020304" pitchFamily="18" charset="0"/>
              <a:cs typeface="Times New Roman" panose="02020603050405020304" pitchFamily="18" charset="0"/>
            </a:endParaRPr>
          </a:p>
          <a:p>
            <a:pPr lvl="8" algn="r">
              <a:tabLst>
                <a:tab pos="6727825" algn="l"/>
              </a:tabLst>
            </a:pPr>
            <a:endParaRPr lang="en-US" sz="3200" b="1" dirty="0">
              <a:solidFill>
                <a:schemeClr val="bg1"/>
              </a:solidFill>
              <a:latin typeface="Times New Roman" panose="02020603050405020304" pitchFamily="18" charset="0"/>
              <a:cs typeface="Times New Roman" panose="02020603050405020304" pitchFamily="18" charset="0"/>
            </a:endParaRPr>
          </a:p>
          <a:p>
            <a:pPr lvl="8" algn="r">
              <a:tabLst>
                <a:tab pos="6727825" algn="l"/>
              </a:tabLst>
            </a:pPr>
            <a:endParaRPr lang="en-US" sz="3200" b="1" dirty="0">
              <a:solidFill>
                <a:schemeClr val="bg1"/>
              </a:solidFill>
              <a:latin typeface="Times New Roman" panose="02020603050405020304" pitchFamily="18" charset="0"/>
              <a:cs typeface="Times New Roman" panose="02020603050405020304" pitchFamily="18" charset="0"/>
            </a:endParaRPr>
          </a:p>
          <a:p>
            <a:pPr lvl="8" algn="r">
              <a:tabLst>
                <a:tab pos="6727825" algn="l"/>
              </a:tabLst>
            </a:pPr>
            <a:endParaRPr lang="en-US" sz="3200" b="1" dirty="0">
              <a:solidFill>
                <a:schemeClr val="bg1"/>
              </a:solidFill>
              <a:latin typeface="Times New Roman" panose="02020603050405020304" pitchFamily="18" charset="0"/>
              <a:cs typeface="Times New Roman" panose="02020603050405020304" pitchFamily="18" charset="0"/>
            </a:endParaRPr>
          </a:p>
          <a:p>
            <a:pPr lvl="8" algn="r">
              <a:tabLst>
                <a:tab pos="6727825" algn="l"/>
              </a:tabLst>
            </a:pPr>
            <a:endParaRPr lang="en-US" sz="3200" b="1" dirty="0">
              <a:solidFill>
                <a:schemeClr val="bg1"/>
              </a:solidFill>
              <a:latin typeface="Times New Roman" panose="02020603050405020304" pitchFamily="18" charset="0"/>
              <a:cs typeface="Times New Roman" panose="02020603050405020304" pitchFamily="18" charset="0"/>
            </a:endParaRPr>
          </a:p>
          <a:p>
            <a:pPr lvl="8" algn="r">
              <a:tabLst>
                <a:tab pos="6727825" algn="l"/>
              </a:tabLst>
            </a:pPr>
            <a:endParaRPr lang="en-US" sz="3200" b="1" dirty="0">
              <a:solidFill>
                <a:schemeClr val="bg1"/>
              </a:solidFill>
              <a:latin typeface="Times New Roman" panose="02020603050405020304" pitchFamily="18" charset="0"/>
              <a:cs typeface="Times New Roman" panose="02020603050405020304" pitchFamily="18" charset="0"/>
            </a:endParaRPr>
          </a:p>
          <a:p>
            <a:pPr lvl="8" algn="r">
              <a:tabLst>
                <a:tab pos="6727825" algn="l"/>
              </a:tabLst>
            </a:pPr>
            <a:endParaRPr lang="en-US" sz="3200" b="1" dirty="0">
              <a:solidFill>
                <a:schemeClr val="bg1"/>
              </a:solidFill>
              <a:latin typeface="Times New Roman" panose="02020603050405020304" pitchFamily="18" charset="0"/>
              <a:cs typeface="Times New Roman" panose="02020603050405020304" pitchFamily="18" charset="0"/>
            </a:endParaRPr>
          </a:p>
          <a:p>
            <a:pPr lvl="8" algn="r">
              <a:tabLst>
                <a:tab pos="6727825" algn="l"/>
              </a:tabLst>
            </a:pPr>
            <a:r>
              <a:rPr lang="vi-VN" sz="2400" b="1" dirty="0" err="1">
                <a:solidFill>
                  <a:schemeClr val="bg1"/>
                </a:solidFill>
                <a:latin typeface="Times New Roman"/>
                <a:cs typeface="Times New Roman"/>
              </a:rPr>
              <a:t>Instructor</a:t>
            </a:r>
            <a:r>
              <a:rPr lang="en-SG" sz="2400" b="1" dirty="0">
                <a:solidFill>
                  <a:schemeClr val="bg1"/>
                </a:solidFill>
                <a:latin typeface="Times New Roman"/>
                <a:cs typeface="Times New Roman"/>
              </a:rPr>
              <a:t>:</a:t>
            </a:r>
            <a:r>
              <a:rPr lang="en-US" sz="2400" b="1" dirty="0">
                <a:solidFill>
                  <a:schemeClr val="bg1"/>
                </a:solidFill>
                <a:latin typeface="Times New Roman"/>
                <a:cs typeface="Times New Roman"/>
              </a:rPr>
              <a:t> Mr. Phan </a:t>
            </a:r>
            <a:r>
              <a:rPr lang="en-US" sz="2400" b="1" dirty="0" err="1">
                <a:solidFill>
                  <a:schemeClr val="bg1"/>
                </a:solidFill>
                <a:latin typeface="Times New Roman"/>
                <a:cs typeface="Times New Roman"/>
              </a:rPr>
              <a:t>Tích</a:t>
            </a:r>
            <a:r>
              <a:rPr lang="en-US" sz="2400" b="1" dirty="0">
                <a:solidFill>
                  <a:schemeClr val="bg1"/>
                </a:solidFill>
                <a:latin typeface="Times New Roman"/>
                <a:cs typeface="Times New Roman"/>
              </a:rPr>
              <a:t> Hoàng</a:t>
            </a:r>
            <a:endParaRPr lang="vi-VN" sz="2400" b="1" dirty="0">
              <a:solidFill>
                <a:schemeClr val="bg1"/>
              </a:solidFill>
              <a:latin typeface="Times New Roman" panose="02020603050405020304" pitchFamily="18" charset="0"/>
              <a:cs typeface="Times New Roman" panose="02020603050405020304" pitchFamily="18" charset="0"/>
            </a:endParaRPr>
          </a:p>
          <a:p>
            <a:pPr lvl="8" algn="r">
              <a:tabLst>
                <a:tab pos="6727825" algn="l"/>
              </a:tabLst>
            </a:pPr>
            <a:r>
              <a:rPr lang="en-US" sz="2400" b="1" dirty="0">
                <a:solidFill>
                  <a:schemeClr val="bg1"/>
                </a:solidFill>
                <a:latin typeface="Times New Roman"/>
                <a:cs typeface="Times New Roman"/>
              </a:rPr>
              <a:t> </a:t>
            </a:r>
            <a:r>
              <a:rPr lang="vi-VN" sz="2400" b="1" dirty="0" err="1">
                <a:solidFill>
                  <a:schemeClr val="bg1"/>
                </a:solidFill>
                <a:latin typeface="Times New Roman"/>
                <a:cs typeface="Times New Roman"/>
              </a:rPr>
              <a:t>Class</a:t>
            </a:r>
            <a:r>
              <a:rPr lang="vi-VN" sz="2400" b="1" dirty="0">
                <a:solidFill>
                  <a:schemeClr val="bg1"/>
                </a:solidFill>
                <a:latin typeface="Times New Roman"/>
                <a:cs typeface="Times New Roman"/>
              </a:rPr>
              <a:t> </a:t>
            </a:r>
            <a:r>
              <a:rPr lang="vi-VN" sz="2400" b="1" dirty="0" err="1">
                <a:solidFill>
                  <a:schemeClr val="bg1"/>
                </a:solidFill>
                <a:latin typeface="Times New Roman"/>
                <a:cs typeface="Times New Roman"/>
              </a:rPr>
              <a:t>Admin</a:t>
            </a:r>
            <a:r>
              <a:rPr lang="vi-VN" sz="2400" b="1" dirty="0">
                <a:solidFill>
                  <a:schemeClr val="bg1"/>
                </a:solidFill>
                <a:latin typeface="Times New Roman"/>
                <a:cs typeface="Times New Roman"/>
              </a:rPr>
              <a:t>: </a:t>
            </a:r>
            <a:r>
              <a:rPr lang="en-US" sz="2400" b="1" dirty="0">
                <a:solidFill>
                  <a:schemeClr val="bg1"/>
                </a:solidFill>
                <a:latin typeface="Times New Roman"/>
                <a:cs typeface="Times New Roman"/>
              </a:rPr>
              <a:t>Ms. Uyên Nguyễn</a:t>
            </a: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52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 y="0"/>
            <a:ext cx="12192000" cy="2647950"/>
          </a:xfrm>
          <a:custGeom>
            <a:avLst/>
            <a:gdLst/>
            <a:ahLst/>
            <a:cxnLst/>
            <a:rect l="l" t="t" r="r" b="b"/>
            <a:pathLst>
              <a:path w="12192000" h="2647950">
                <a:moveTo>
                  <a:pt x="12191997" y="0"/>
                </a:moveTo>
                <a:lnTo>
                  <a:pt x="0" y="0"/>
                </a:lnTo>
                <a:lnTo>
                  <a:pt x="0" y="1699986"/>
                </a:lnTo>
                <a:lnTo>
                  <a:pt x="1232" y="1748683"/>
                </a:lnTo>
                <a:lnTo>
                  <a:pt x="4896" y="1796832"/>
                </a:lnTo>
                <a:lnTo>
                  <a:pt x="10929" y="1844280"/>
                </a:lnTo>
                <a:lnTo>
                  <a:pt x="19273" y="1890968"/>
                </a:lnTo>
                <a:lnTo>
                  <a:pt x="29867" y="1936836"/>
                </a:lnTo>
                <a:lnTo>
                  <a:pt x="42652" y="1981826"/>
                </a:lnTo>
                <a:lnTo>
                  <a:pt x="57568" y="2025877"/>
                </a:lnTo>
                <a:lnTo>
                  <a:pt x="74556" y="2068931"/>
                </a:lnTo>
                <a:lnTo>
                  <a:pt x="93556" y="2110926"/>
                </a:lnTo>
                <a:lnTo>
                  <a:pt x="114508" y="2151805"/>
                </a:lnTo>
                <a:lnTo>
                  <a:pt x="137353" y="2191506"/>
                </a:lnTo>
                <a:lnTo>
                  <a:pt x="162031" y="2229972"/>
                </a:lnTo>
                <a:lnTo>
                  <a:pt x="188483" y="2267142"/>
                </a:lnTo>
                <a:lnTo>
                  <a:pt x="216648" y="2302956"/>
                </a:lnTo>
                <a:lnTo>
                  <a:pt x="246468" y="2337355"/>
                </a:lnTo>
                <a:lnTo>
                  <a:pt x="277883" y="2370280"/>
                </a:lnTo>
                <a:lnTo>
                  <a:pt x="310832" y="2401671"/>
                </a:lnTo>
                <a:lnTo>
                  <a:pt x="345258" y="2431468"/>
                </a:lnTo>
                <a:lnTo>
                  <a:pt x="381099" y="2459612"/>
                </a:lnTo>
                <a:lnTo>
                  <a:pt x="418296" y="2486043"/>
                </a:lnTo>
                <a:lnTo>
                  <a:pt x="456790" y="2510702"/>
                </a:lnTo>
                <a:lnTo>
                  <a:pt x="496521" y="2533529"/>
                </a:lnTo>
                <a:lnTo>
                  <a:pt x="537429" y="2554465"/>
                </a:lnTo>
                <a:lnTo>
                  <a:pt x="579455" y="2573450"/>
                </a:lnTo>
                <a:lnTo>
                  <a:pt x="622540" y="2590425"/>
                </a:lnTo>
                <a:lnTo>
                  <a:pt x="666622" y="2605329"/>
                </a:lnTo>
                <a:lnTo>
                  <a:pt x="711644" y="2618104"/>
                </a:lnTo>
                <a:lnTo>
                  <a:pt x="757545" y="2628689"/>
                </a:lnTo>
                <a:lnTo>
                  <a:pt x="804266" y="2637026"/>
                </a:lnTo>
                <a:lnTo>
                  <a:pt x="851747" y="2643055"/>
                </a:lnTo>
                <a:lnTo>
                  <a:pt x="899928" y="2646716"/>
                </a:lnTo>
                <a:lnTo>
                  <a:pt x="948751" y="2647950"/>
                </a:lnTo>
                <a:lnTo>
                  <a:pt x="11243307" y="2647950"/>
                </a:lnTo>
                <a:lnTo>
                  <a:pt x="11292120" y="2646716"/>
                </a:lnTo>
                <a:lnTo>
                  <a:pt x="11340293" y="2643055"/>
                </a:lnTo>
                <a:lnTo>
                  <a:pt x="11387767" y="2637026"/>
                </a:lnTo>
                <a:lnTo>
                  <a:pt x="11434481" y="2628689"/>
                </a:lnTo>
                <a:lnTo>
                  <a:pt x="11480376" y="2618104"/>
                </a:lnTo>
                <a:lnTo>
                  <a:pt x="11525392" y="2605329"/>
                </a:lnTo>
                <a:lnTo>
                  <a:pt x="11569470" y="2590425"/>
                </a:lnTo>
                <a:lnTo>
                  <a:pt x="11612550" y="2573450"/>
                </a:lnTo>
                <a:lnTo>
                  <a:pt x="11654572" y="2554465"/>
                </a:lnTo>
                <a:lnTo>
                  <a:pt x="11695477" y="2533529"/>
                </a:lnTo>
                <a:lnTo>
                  <a:pt x="11735205" y="2510702"/>
                </a:lnTo>
                <a:lnTo>
                  <a:pt x="11773697" y="2486043"/>
                </a:lnTo>
                <a:lnTo>
                  <a:pt x="11810893" y="2459612"/>
                </a:lnTo>
                <a:lnTo>
                  <a:pt x="11846732" y="2431468"/>
                </a:lnTo>
                <a:lnTo>
                  <a:pt x="11881156" y="2401671"/>
                </a:lnTo>
                <a:lnTo>
                  <a:pt x="11914105" y="2370280"/>
                </a:lnTo>
                <a:lnTo>
                  <a:pt x="11945519" y="2337355"/>
                </a:lnTo>
                <a:lnTo>
                  <a:pt x="11975339" y="2302956"/>
                </a:lnTo>
                <a:lnTo>
                  <a:pt x="12003505" y="2267142"/>
                </a:lnTo>
                <a:lnTo>
                  <a:pt x="12029957" y="2229972"/>
                </a:lnTo>
                <a:lnTo>
                  <a:pt x="12054635" y="2191506"/>
                </a:lnTo>
                <a:lnTo>
                  <a:pt x="12077481" y="2151805"/>
                </a:lnTo>
                <a:lnTo>
                  <a:pt x="12098434" y="2110926"/>
                </a:lnTo>
                <a:lnTo>
                  <a:pt x="12117434" y="2068931"/>
                </a:lnTo>
                <a:lnTo>
                  <a:pt x="12134423" y="2025877"/>
                </a:lnTo>
                <a:lnTo>
                  <a:pt x="12149340" y="1981826"/>
                </a:lnTo>
                <a:lnTo>
                  <a:pt x="12162125" y="1936836"/>
                </a:lnTo>
                <a:lnTo>
                  <a:pt x="12172720" y="1890968"/>
                </a:lnTo>
                <a:lnTo>
                  <a:pt x="12181064" y="1844280"/>
                </a:lnTo>
                <a:lnTo>
                  <a:pt x="12187098" y="1796832"/>
                </a:lnTo>
                <a:lnTo>
                  <a:pt x="12190763" y="1748683"/>
                </a:lnTo>
                <a:lnTo>
                  <a:pt x="12191995" y="1699986"/>
                </a:lnTo>
                <a:lnTo>
                  <a:pt x="12191997"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pic>
        <p:nvPicPr>
          <p:cNvPr id="3" name="object 3"/>
          <p:cNvPicPr/>
          <p:nvPr/>
        </p:nvPicPr>
        <p:blipFill>
          <a:blip r:embed="rId3" cstate="print"/>
          <a:stretch>
            <a:fillRect/>
          </a:stretch>
        </p:blipFill>
        <p:spPr>
          <a:xfrm>
            <a:off x="882745" y="2743386"/>
            <a:ext cx="11041027" cy="1965402"/>
          </a:xfrm>
          <a:prstGeom prst="rect">
            <a:avLst/>
          </a:prstGeom>
        </p:spPr>
      </p:pic>
      <p:sp>
        <p:nvSpPr>
          <p:cNvPr id="5" name="object 5"/>
          <p:cNvSpPr txBox="1"/>
          <p:nvPr/>
        </p:nvSpPr>
        <p:spPr>
          <a:xfrm>
            <a:off x="346132" y="3428593"/>
            <a:ext cx="2305050" cy="883639"/>
          </a:xfrm>
          <a:prstGeom prst="rect">
            <a:avLst/>
          </a:prstGeom>
        </p:spPr>
        <p:txBody>
          <a:bodyPr vert="horz" wrap="square" lIns="0" tIns="14604" rIns="0" bIns="0" rtlCol="0">
            <a:spAutoFit/>
          </a:bodyPr>
          <a:lstStyle/>
          <a:p>
            <a:pPr marL="12700" marR="5080">
              <a:lnSpc>
                <a:spcPct val="100600"/>
              </a:lnSpc>
              <a:spcBef>
                <a:spcPts val="114"/>
              </a:spcBef>
            </a:pPr>
            <a:r>
              <a:rPr lang="en-US" sz="1400" spc="-90" dirty="0" err="1">
                <a:latin typeface="Times New Roman" panose="02020603050405020304" pitchFamily="18" charset="0"/>
                <a:cs typeface="Times New Roman" panose="02020603050405020304" pitchFamily="18" charset="0"/>
              </a:rPr>
              <a:t>T</a:t>
            </a:r>
            <a:r>
              <a:rPr lang="en-US" sz="1400" spc="-45" dirty="0" err="1">
                <a:latin typeface="Times New Roman" panose="02020603050405020304" pitchFamily="18" charset="0"/>
                <a:cs typeface="Times New Roman" panose="02020603050405020304" pitchFamily="18" charset="0"/>
              </a:rPr>
              <a:t>r</a:t>
            </a:r>
            <a:r>
              <a:rPr lang="en-US" sz="1400" dirty="0" err="1">
                <a:latin typeface="Times New Roman" panose="02020603050405020304" pitchFamily="18" charset="0"/>
                <a:cs typeface="Times New Roman" panose="02020603050405020304" pitchFamily="18" charset="0"/>
              </a:rPr>
              <a:t>a</a:t>
            </a:r>
            <a:r>
              <a:rPr lang="en-US" sz="1400" spc="-25" dirty="0" err="1">
                <a:latin typeface="Times New Roman" panose="02020603050405020304" pitchFamily="18" charset="0"/>
                <a:cs typeface="Times New Roman" panose="02020603050405020304" pitchFamily="18" charset="0"/>
              </a:rPr>
              <a:t>i</a:t>
            </a:r>
            <a:r>
              <a:rPr lang="en-US" sz="1400" spc="5" dirty="0" err="1">
                <a:latin typeface="Times New Roman" panose="02020603050405020304" pitchFamily="18" charset="0"/>
                <a:cs typeface="Times New Roman" panose="02020603050405020304" pitchFamily="18" charset="0"/>
              </a:rPr>
              <a:t>no</a:t>
            </a:r>
            <a:r>
              <a:rPr lang="en-US" sz="1400" dirty="0" err="1">
                <a:latin typeface="Times New Roman" panose="02020603050405020304" pitchFamily="18" charset="0"/>
                <a:cs typeface="Times New Roman" panose="02020603050405020304" pitchFamily="18" charset="0"/>
              </a:rPr>
              <a:t>ca</a:t>
            </a:r>
            <a:r>
              <a:rPr lang="en-US" sz="1400" spc="-25" dirty="0" err="1">
                <a:latin typeface="Times New Roman" panose="02020603050405020304" pitchFamily="18" charset="0"/>
                <a:cs typeface="Times New Roman" panose="02020603050405020304" pitchFamily="18" charset="0"/>
              </a:rPr>
              <a:t>t</a:t>
            </a:r>
            <a:r>
              <a:rPr lang="en-US" sz="1400" spc="-30" dirty="0" err="1">
                <a:latin typeface="Times New Roman" panose="02020603050405020304" pitchFamily="18" charset="0"/>
                <a:cs typeface="Times New Roman" panose="02020603050405020304" pitchFamily="18" charset="0"/>
              </a:rPr>
              <a:t>e</a:t>
            </a:r>
            <a:r>
              <a:rPr lang="en-US" sz="1400" spc="-15" dirty="0" err="1">
                <a:latin typeface="Times New Roman" panose="02020603050405020304" pitchFamily="18" charset="0"/>
                <a:cs typeface="Times New Roman" panose="02020603050405020304" pitchFamily="18" charset="0"/>
              </a:rPr>
              <a:t>'</a:t>
            </a:r>
            <a:r>
              <a:rPr lang="en-US" sz="1400" spc="10" dirty="0" err="1">
                <a:latin typeface="Times New Roman" panose="02020603050405020304" pitchFamily="18" charset="0"/>
                <a:cs typeface="Times New Roman" panose="02020603050405020304" pitchFamily="18" charset="0"/>
              </a:rPr>
              <a:t>s</a:t>
            </a:r>
            <a:r>
              <a:rPr lang="en-US" sz="1400" spc="10" dirty="0">
                <a:latin typeface="Times New Roman" panose="02020603050405020304" pitchFamily="18" charset="0"/>
                <a:cs typeface="Times New Roman" panose="02020603050405020304" pitchFamily="18" charset="0"/>
              </a:rPr>
              <a:t> </a:t>
            </a:r>
            <a:r>
              <a:rPr lang="en-US" sz="1400" spc="-45" dirty="0">
                <a:latin typeface="Times New Roman" panose="02020603050405020304" pitchFamily="18" charset="0"/>
                <a:cs typeface="Times New Roman" panose="02020603050405020304" pitchFamily="18" charset="0"/>
              </a:rPr>
              <a:t>r</a:t>
            </a:r>
            <a:r>
              <a:rPr lang="en-US" sz="1400" spc="5" dirty="0">
                <a:latin typeface="Times New Roman" panose="02020603050405020304" pitchFamily="18" charset="0"/>
                <a:cs typeface="Times New Roman" panose="02020603050405020304" pitchFamily="18" charset="0"/>
              </a:rPr>
              <a:t>oo</a:t>
            </a:r>
            <a:r>
              <a:rPr lang="en-US" sz="1400" spc="-25" dirty="0">
                <a:latin typeface="Times New Roman" panose="02020603050405020304" pitchFamily="18" charset="0"/>
                <a:cs typeface="Times New Roman" panose="02020603050405020304" pitchFamily="18" charset="0"/>
              </a:rPr>
              <a:t>t</a:t>
            </a:r>
            <a:r>
              <a:rPr lang="en-US" sz="1400" spc="10" dirty="0">
                <a:latin typeface="Times New Roman" panose="02020603050405020304" pitchFamily="18" charset="0"/>
                <a:cs typeface="Times New Roman" panose="02020603050405020304" pitchFamily="18" charset="0"/>
              </a:rPr>
              <a:t>s</a:t>
            </a:r>
            <a:r>
              <a:rPr lang="en-US" sz="140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trace</a:t>
            </a:r>
            <a:r>
              <a:rPr sz="1400" spc="5"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back</a:t>
            </a:r>
            <a:r>
              <a:rPr sz="1400" spc="-5" dirty="0">
                <a:latin typeface="Times New Roman" panose="02020603050405020304" pitchFamily="18" charset="0"/>
                <a:cs typeface="Times New Roman" panose="02020603050405020304" pitchFamily="18" charset="0"/>
              </a:rPr>
              <a:t> to</a:t>
            </a:r>
            <a:r>
              <a:rPr sz="1400" spc="-3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the</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establishment </a:t>
            </a:r>
            <a:r>
              <a:rPr sz="1400" spc="-30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of</a:t>
            </a:r>
            <a:r>
              <a:rPr sz="1400" spc="-10" dirty="0">
                <a:latin typeface="Times New Roman" panose="02020603050405020304" pitchFamily="18" charset="0"/>
                <a:cs typeface="Times New Roman" panose="02020603050405020304" pitchFamily="18" charset="0"/>
              </a:rPr>
              <a:t> </a:t>
            </a:r>
            <a:r>
              <a:rPr sz="1400" spc="-25" dirty="0">
                <a:latin typeface="Times New Roman" panose="02020603050405020304" pitchFamily="18" charset="0"/>
                <a:cs typeface="Times New Roman" panose="02020603050405020304" pitchFamily="18" charset="0"/>
              </a:rPr>
              <a:t>t</a:t>
            </a:r>
            <a:r>
              <a:rPr sz="1400" spc="5" dirty="0">
                <a:latin typeface="Times New Roman" panose="02020603050405020304" pitchFamily="18" charset="0"/>
                <a:cs typeface="Times New Roman" panose="02020603050405020304" pitchFamily="18" charset="0"/>
              </a:rPr>
              <a:t>h</a:t>
            </a:r>
            <a:r>
              <a:rPr sz="1400" spc="10" dirty="0">
                <a:latin typeface="Times New Roman" panose="02020603050405020304" pitchFamily="18" charset="0"/>
                <a:cs typeface="Times New Roman" panose="02020603050405020304" pitchFamily="18" charset="0"/>
              </a:rPr>
              <a:t>e</a:t>
            </a:r>
            <a:r>
              <a:rPr sz="1400" spc="-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Ja</a:t>
            </a:r>
            <a:r>
              <a:rPr sz="1400" spc="5" dirty="0">
                <a:latin typeface="Times New Roman" panose="02020603050405020304" pitchFamily="18" charset="0"/>
                <a:cs typeface="Times New Roman" panose="02020603050405020304" pitchFamily="18" charset="0"/>
              </a:rPr>
              <a:t>p</a:t>
            </a:r>
            <a:r>
              <a:rPr sz="1400" dirty="0">
                <a:latin typeface="Times New Roman" panose="02020603050405020304" pitchFamily="18" charset="0"/>
                <a:cs typeface="Times New Roman" panose="02020603050405020304" pitchFamily="18" charset="0"/>
              </a:rPr>
              <a:t>a</a:t>
            </a:r>
            <a:r>
              <a:rPr sz="1400" spc="10" dirty="0">
                <a:latin typeface="Times New Roman" panose="02020603050405020304" pitchFamily="18" charset="0"/>
                <a:cs typeface="Times New Roman" panose="02020603050405020304" pitchFamily="18" charset="0"/>
              </a:rPr>
              <a:t>n</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b</a:t>
            </a:r>
            <a:r>
              <a:rPr sz="1400" spc="-45" dirty="0">
                <a:latin typeface="Times New Roman" panose="02020603050405020304" pitchFamily="18" charset="0"/>
                <a:cs typeface="Times New Roman" panose="02020603050405020304" pitchFamily="18" charset="0"/>
              </a:rPr>
              <a:t>r</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nc</a:t>
            </a:r>
            <a:r>
              <a:rPr sz="1400" spc="10" dirty="0">
                <a:latin typeface="Times New Roman" panose="02020603050405020304" pitchFamily="18" charset="0"/>
                <a:cs typeface="Times New Roman" panose="02020603050405020304" pitchFamily="18" charset="0"/>
              </a:rPr>
              <a:t>h</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of</a:t>
            </a:r>
            <a:r>
              <a:rPr sz="1400" spc="-8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G</a:t>
            </a:r>
            <a:r>
              <a:rPr sz="1400" spc="45" dirty="0">
                <a:latin typeface="Times New Roman" panose="02020603050405020304" pitchFamily="18" charset="0"/>
                <a:cs typeface="Times New Roman" panose="02020603050405020304" pitchFamily="18" charset="0"/>
              </a:rPr>
              <a:t>l</a:t>
            </a:r>
            <a:r>
              <a:rPr sz="1400" spc="-70" dirty="0">
                <a:latin typeface="Times New Roman" panose="02020603050405020304" pitchFamily="18" charset="0"/>
                <a:cs typeface="Times New Roman" panose="02020603050405020304" pitchFamily="18" charset="0"/>
              </a:rPr>
              <a:t>o</a:t>
            </a:r>
            <a:r>
              <a:rPr sz="1400" spc="5" dirty="0">
                <a:latin typeface="Times New Roman" panose="02020603050405020304" pitchFamily="18" charset="0"/>
                <a:cs typeface="Times New Roman" panose="02020603050405020304" pitchFamily="18" charset="0"/>
              </a:rPr>
              <a:t>b</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l  </a:t>
            </a:r>
            <a:r>
              <a:rPr sz="1400" spc="-10" dirty="0">
                <a:latin typeface="Times New Roman" panose="02020603050405020304" pitchFamily="18" charset="0"/>
                <a:cs typeface="Times New Roman" panose="02020603050405020304" pitchFamily="18" charset="0"/>
              </a:rPr>
              <a:t>Knowledge</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Network</a:t>
            </a:r>
            <a:endParaRPr sz="14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3405219" y="3340163"/>
            <a:ext cx="1991105" cy="667939"/>
          </a:xfrm>
          <a:prstGeom prst="rect">
            <a:avLst/>
          </a:prstGeom>
        </p:spPr>
        <p:txBody>
          <a:bodyPr vert="horz" wrap="square" lIns="0" tIns="26034" rIns="0" bIns="0" rtlCol="0">
            <a:spAutoFit/>
          </a:bodyPr>
          <a:lstStyle/>
          <a:p>
            <a:pPr marL="12700" marR="5080">
              <a:lnSpc>
                <a:spcPts val="1650"/>
              </a:lnSpc>
              <a:spcBef>
                <a:spcPts val="204"/>
              </a:spcBef>
            </a:pPr>
            <a:r>
              <a:rPr lang="en-US" sz="1400" spc="-10" dirty="0">
                <a:latin typeface="Times New Roman" panose="02020603050405020304" pitchFamily="18" charset="0"/>
                <a:cs typeface="Times New Roman" panose="02020603050405020304" pitchFamily="18" charset="0"/>
              </a:rPr>
              <a:t>Becomes </a:t>
            </a:r>
            <a:r>
              <a:rPr sz="1400" spc="-5" dirty="0">
                <a:latin typeface="Times New Roman" panose="02020603050405020304" pitchFamily="18" charset="0"/>
                <a:cs typeface="Times New Roman" panose="02020603050405020304" pitchFamily="18" charset="0"/>
              </a:rPr>
              <a:t>independent</a:t>
            </a:r>
            <a:r>
              <a:rPr sz="1400" spc="30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through </a:t>
            </a:r>
            <a:r>
              <a:rPr sz="140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a:t>
            </a:r>
            <a:r>
              <a:rPr sz="1400" spc="-3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m</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n</a:t>
            </a:r>
            <a:r>
              <a:rPr sz="1400" dirty="0">
                <a:latin typeface="Times New Roman" panose="02020603050405020304" pitchFamily="18" charset="0"/>
                <a:cs typeface="Times New Roman" panose="02020603050405020304" pitchFamily="18" charset="0"/>
              </a:rPr>
              <a:t>a</a:t>
            </a:r>
            <a:r>
              <a:rPr sz="1400" spc="10" dirty="0">
                <a:latin typeface="Times New Roman" panose="02020603050405020304" pitchFamily="18" charset="0"/>
                <a:cs typeface="Times New Roman" panose="02020603050405020304" pitchFamily="18" charset="0"/>
              </a:rPr>
              <a:t>g</a:t>
            </a:r>
            <a:r>
              <a:rPr sz="1400" spc="-25" dirty="0">
                <a:latin typeface="Times New Roman" panose="02020603050405020304" pitchFamily="18" charset="0"/>
                <a:cs typeface="Times New Roman" panose="02020603050405020304" pitchFamily="18" charset="0"/>
              </a:rPr>
              <a:t>e</a:t>
            </a:r>
            <a:r>
              <a:rPr sz="1400" spc="5" dirty="0">
                <a:latin typeface="Times New Roman" panose="02020603050405020304" pitchFamily="18" charset="0"/>
                <a:cs typeface="Times New Roman" panose="02020603050405020304" pitchFamily="18" charset="0"/>
              </a:rPr>
              <a:t>m</a:t>
            </a:r>
            <a:r>
              <a:rPr sz="1400" spc="-30" dirty="0">
                <a:latin typeface="Times New Roman" panose="02020603050405020304" pitchFamily="18" charset="0"/>
                <a:cs typeface="Times New Roman" panose="02020603050405020304" pitchFamily="18" charset="0"/>
              </a:rPr>
              <a:t>e</a:t>
            </a:r>
            <a:r>
              <a:rPr sz="1400" spc="5" dirty="0">
                <a:latin typeface="Times New Roman" panose="02020603050405020304" pitchFamily="18" charset="0"/>
                <a:cs typeface="Times New Roman" panose="02020603050405020304" pitchFamily="18" charset="0"/>
              </a:rPr>
              <a:t>nt</a:t>
            </a:r>
            <a:r>
              <a:rPr sz="1400" spc="-4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bu</a:t>
            </a:r>
            <a:r>
              <a:rPr sz="1400" spc="-40" dirty="0">
                <a:latin typeface="Times New Roman" panose="02020603050405020304" pitchFamily="18" charset="0"/>
                <a:cs typeface="Times New Roman" panose="02020603050405020304" pitchFamily="18" charset="0"/>
              </a:rPr>
              <a:t>y</a:t>
            </a:r>
            <a:r>
              <a:rPr sz="1400" spc="5" dirty="0">
                <a:latin typeface="Times New Roman" panose="02020603050405020304" pitchFamily="18" charset="0"/>
                <a:cs typeface="Times New Roman" panose="02020603050405020304" pitchFamily="18" charset="0"/>
              </a:rPr>
              <a:t>out</a:t>
            </a:r>
            <a:endParaRPr sz="1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8916081" y="3364415"/>
            <a:ext cx="2259330" cy="882650"/>
          </a:xfrm>
          <a:prstGeom prst="rect">
            <a:avLst/>
          </a:prstGeom>
        </p:spPr>
        <p:txBody>
          <a:bodyPr vert="horz" wrap="square" lIns="0" tIns="16510" rIns="0" bIns="0" rtlCol="0">
            <a:spAutoFit/>
          </a:bodyPr>
          <a:lstStyle/>
          <a:p>
            <a:pPr marL="12700" marR="5080">
              <a:lnSpc>
                <a:spcPct val="99900"/>
              </a:lnSpc>
              <a:spcBef>
                <a:spcPts val="130"/>
              </a:spcBef>
            </a:pPr>
            <a:r>
              <a:rPr lang="en-US" sz="1400" spc="-5" dirty="0">
                <a:latin typeface="Times New Roman" panose="02020603050405020304" pitchFamily="18" charset="0"/>
                <a:cs typeface="Times New Roman" panose="02020603050405020304" pitchFamily="18" charset="0"/>
              </a:rPr>
              <a:t>Expand </a:t>
            </a:r>
            <a:r>
              <a:rPr sz="1400" spc="-5" dirty="0">
                <a:latin typeface="Times New Roman" panose="02020603050405020304" pitchFamily="18" charset="0"/>
                <a:cs typeface="Times New Roman" panose="02020603050405020304" pitchFamily="18" charset="0"/>
              </a:rPr>
              <a:t>footprint </a:t>
            </a:r>
            <a:r>
              <a:rPr sz="1400" spc="-10" dirty="0">
                <a:latin typeface="Times New Roman" panose="02020603050405020304" pitchFamily="18" charset="0"/>
                <a:cs typeface="Times New Roman" panose="02020603050405020304" pitchFamily="18" charset="0"/>
              </a:rPr>
              <a:t>across </a:t>
            </a:r>
            <a:r>
              <a:rPr sz="1400" spc="-5" dirty="0">
                <a:latin typeface="Times New Roman" panose="02020603050405020304" pitchFamily="18" charset="0"/>
                <a:cs typeface="Times New Roman" panose="02020603050405020304" pitchFamily="18" charset="0"/>
              </a:rPr>
              <a:t>Asia, </a:t>
            </a:r>
            <a:r>
              <a:rPr sz="1400" dirty="0">
                <a:latin typeface="Times New Roman" panose="02020603050405020304" pitchFamily="18" charset="0"/>
                <a:cs typeface="Times New Roman" panose="02020603050405020304" pitchFamily="18" charset="0"/>
              </a:rPr>
              <a:t>with new </a:t>
            </a:r>
            <a:r>
              <a:rPr sz="1400" spc="-30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offices</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Singapore, Malaysia, </a:t>
            </a:r>
            <a:r>
              <a:rPr sz="140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I</a:t>
            </a:r>
            <a:r>
              <a:rPr sz="1400" spc="5" dirty="0">
                <a:latin typeface="Times New Roman" panose="02020603050405020304" pitchFamily="18" charset="0"/>
                <a:cs typeface="Times New Roman" panose="02020603050405020304" pitchFamily="18" charset="0"/>
              </a:rPr>
              <a:t>n</a:t>
            </a:r>
            <a:r>
              <a:rPr sz="1400" spc="-65" dirty="0">
                <a:latin typeface="Times New Roman" panose="02020603050405020304" pitchFamily="18" charset="0"/>
                <a:cs typeface="Times New Roman" panose="02020603050405020304" pitchFamily="18" charset="0"/>
              </a:rPr>
              <a:t>d</a:t>
            </a:r>
            <a:r>
              <a:rPr sz="1400" spc="50"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a:t>
            </a:r>
            <a:r>
              <a:rPr sz="1400" dirty="0">
                <a:latin typeface="Times New Roman" panose="02020603050405020304" pitchFamily="18" charset="0"/>
                <a:cs typeface="Times New Roman" panose="02020603050405020304" pitchFamily="18" charset="0"/>
              </a:rPr>
              <a:t> </a:t>
            </a:r>
            <a:r>
              <a:rPr sz="1400" spc="-55" dirty="0">
                <a:latin typeface="Times New Roman" panose="02020603050405020304" pitchFamily="18" charset="0"/>
                <a:cs typeface="Times New Roman" panose="02020603050405020304" pitchFamily="18" charset="0"/>
              </a:rPr>
              <a:t>I</a:t>
            </a:r>
            <a:r>
              <a:rPr sz="1400" spc="5" dirty="0">
                <a:latin typeface="Times New Roman" panose="02020603050405020304" pitchFamily="18" charset="0"/>
                <a:cs typeface="Times New Roman" panose="02020603050405020304" pitchFamily="18" charset="0"/>
              </a:rPr>
              <a:t>ndon</a:t>
            </a:r>
            <a:r>
              <a:rPr sz="1400" spc="-30" dirty="0">
                <a:latin typeface="Times New Roman" panose="02020603050405020304" pitchFamily="18" charset="0"/>
                <a:cs typeface="Times New Roman" panose="02020603050405020304" pitchFamily="18" charset="0"/>
              </a:rPr>
              <a:t>e</a:t>
            </a:r>
            <a:r>
              <a:rPr sz="1400" spc="-25" dirty="0">
                <a:latin typeface="Times New Roman" panose="02020603050405020304" pitchFamily="18" charset="0"/>
                <a:cs typeface="Times New Roman" panose="02020603050405020304" pitchFamily="18" charset="0"/>
              </a:rPr>
              <a:t>s</a:t>
            </a:r>
            <a:r>
              <a:rPr sz="1400" spc="50"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a:t>
            </a:r>
            <a:r>
              <a:rPr sz="1400" spc="-75" dirty="0">
                <a:latin typeface="Times New Roman" panose="02020603050405020304" pitchFamily="18" charset="0"/>
                <a:cs typeface="Times New Roman" panose="02020603050405020304" pitchFamily="18" charset="0"/>
              </a:rPr>
              <a:t> </a:t>
            </a:r>
            <a:r>
              <a:rPr sz="1400" spc="60" dirty="0">
                <a:latin typeface="Times New Roman" panose="02020603050405020304" pitchFamily="18" charset="0"/>
                <a:cs typeface="Times New Roman" panose="02020603050405020304" pitchFamily="18" charset="0"/>
              </a:rPr>
              <a:t>T</a:t>
            </a:r>
            <a:r>
              <a:rPr sz="1400" spc="-65" dirty="0">
                <a:latin typeface="Times New Roman" panose="02020603050405020304" pitchFamily="18" charset="0"/>
                <a:cs typeface="Times New Roman" panose="02020603050405020304" pitchFamily="18" charset="0"/>
              </a:rPr>
              <a:t>h</a:t>
            </a:r>
            <a:r>
              <a:rPr sz="1400" dirty="0">
                <a:latin typeface="Times New Roman" panose="02020603050405020304" pitchFamily="18" charset="0"/>
                <a:cs typeface="Times New Roman" panose="02020603050405020304" pitchFamily="18" charset="0"/>
              </a:rPr>
              <a:t>a</a:t>
            </a:r>
            <a:r>
              <a:rPr sz="1400" spc="50" dirty="0">
                <a:latin typeface="Times New Roman" panose="02020603050405020304" pitchFamily="18" charset="0"/>
                <a:cs typeface="Times New Roman" panose="02020603050405020304" pitchFamily="18" charset="0"/>
              </a:rPr>
              <a:t>i</a:t>
            </a:r>
            <a:r>
              <a:rPr sz="1400" spc="-25" dirty="0">
                <a:latin typeface="Times New Roman" panose="02020603050405020304" pitchFamily="18" charset="0"/>
                <a:cs typeface="Times New Roman" panose="02020603050405020304" pitchFamily="18" charset="0"/>
              </a:rPr>
              <a:t>l</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nd,</a:t>
            </a:r>
            <a:r>
              <a:rPr sz="1400" dirty="0">
                <a:latin typeface="Times New Roman" panose="02020603050405020304" pitchFamily="18" charset="0"/>
                <a:cs typeface="Times New Roman" panose="02020603050405020304" pitchFamily="18" charset="0"/>
              </a:rPr>
              <a:t> a</a:t>
            </a:r>
            <a:r>
              <a:rPr sz="1400" spc="-65" dirty="0">
                <a:latin typeface="Times New Roman" panose="02020603050405020304" pitchFamily="18" charset="0"/>
                <a:cs typeface="Times New Roman" panose="02020603050405020304" pitchFamily="18" charset="0"/>
              </a:rPr>
              <a:t>n</a:t>
            </a:r>
            <a:r>
              <a:rPr sz="1400" spc="5" dirty="0">
                <a:latin typeface="Times New Roman" panose="02020603050405020304" pitchFamily="18" charset="0"/>
                <a:cs typeface="Times New Roman" panose="02020603050405020304" pitchFamily="18" charset="0"/>
              </a:rPr>
              <a:t>d  </a:t>
            </a:r>
            <a:r>
              <a:rPr sz="1400" spc="-5" dirty="0">
                <a:latin typeface="Times New Roman" panose="02020603050405020304" pitchFamily="18" charset="0"/>
                <a:cs typeface="Times New Roman" panose="02020603050405020304" pitchFamily="18" charset="0"/>
              </a:rPr>
              <a:t>Vietnam</a:t>
            </a:r>
            <a:endParaRPr sz="1400" dirty="0">
              <a:latin typeface="Times New Roman" panose="02020603050405020304" pitchFamily="18" charset="0"/>
              <a:cs typeface="Times New Roman" panose="02020603050405020304" pitchFamily="18" charset="0"/>
            </a:endParaRPr>
          </a:p>
        </p:txBody>
      </p:sp>
      <p:sp>
        <p:nvSpPr>
          <p:cNvPr id="12" name="object 12"/>
          <p:cNvSpPr txBox="1"/>
          <p:nvPr/>
        </p:nvSpPr>
        <p:spPr>
          <a:xfrm>
            <a:off x="8879975" y="5403942"/>
            <a:ext cx="3152769" cy="885819"/>
          </a:xfrm>
          <a:prstGeom prst="rect">
            <a:avLst/>
          </a:prstGeom>
        </p:spPr>
        <p:txBody>
          <a:bodyPr vert="horz" wrap="square" lIns="0" tIns="14604" rIns="0" bIns="0" rtlCol="0">
            <a:spAutoFit/>
          </a:bodyPr>
          <a:lstStyle/>
          <a:p>
            <a:pPr marL="12700" marR="5080">
              <a:lnSpc>
                <a:spcPct val="100600"/>
              </a:lnSpc>
              <a:spcBef>
                <a:spcPts val="114"/>
              </a:spcBef>
            </a:pPr>
            <a:r>
              <a:rPr sz="1400" spc="35" dirty="0">
                <a:latin typeface="Times New Roman" panose="02020603050405020304" pitchFamily="18" charset="0"/>
                <a:cs typeface="Times New Roman" panose="02020603050405020304" pitchFamily="18" charset="0"/>
              </a:rPr>
              <a:t>"</a:t>
            </a:r>
            <a:r>
              <a:rPr lang="en-US" sz="1400" spc="15" dirty="0">
                <a:latin typeface="Times New Roman" panose="02020603050405020304" pitchFamily="18" charset="0"/>
                <a:cs typeface="Times New Roman" panose="02020603050405020304" pitchFamily="18" charset="0"/>
              </a:rPr>
              <a:t>G</a:t>
            </a:r>
            <a:r>
              <a:rPr lang="en-US" sz="1400" spc="-20" dirty="0">
                <a:latin typeface="Times New Roman" panose="02020603050405020304" pitchFamily="18" charset="0"/>
                <a:cs typeface="Times New Roman" panose="02020603050405020304" pitchFamily="18" charset="0"/>
              </a:rPr>
              <a:t>l</a:t>
            </a:r>
            <a:r>
              <a:rPr lang="en-US" sz="1400" spc="5" dirty="0">
                <a:latin typeface="Times New Roman" panose="02020603050405020304" pitchFamily="18" charset="0"/>
                <a:cs typeface="Times New Roman" panose="02020603050405020304" pitchFamily="18" charset="0"/>
              </a:rPr>
              <a:t>obal</a:t>
            </a:r>
            <a:r>
              <a:rPr lang="en-US" sz="1400" spc="-45" dirty="0">
                <a:latin typeface="Times New Roman" panose="02020603050405020304" pitchFamily="18" charset="0"/>
                <a:cs typeface="Times New Roman" panose="02020603050405020304" pitchFamily="18" charset="0"/>
              </a:rPr>
              <a:t> </a:t>
            </a:r>
            <a:r>
              <a:rPr lang="en-US" sz="1400" spc="15" dirty="0">
                <a:latin typeface="Times New Roman" panose="02020603050405020304" pitchFamily="18" charset="0"/>
                <a:cs typeface="Times New Roman" panose="02020603050405020304" pitchFamily="18" charset="0"/>
              </a:rPr>
              <a:t>K</a:t>
            </a:r>
            <a:r>
              <a:rPr lang="en-US" sz="1400" spc="5" dirty="0">
                <a:latin typeface="Times New Roman" panose="02020603050405020304" pitchFamily="18" charset="0"/>
                <a:cs typeface="Times New Roman" panose="02020603050405020304" pitchFamily="18" charset="0"/>
              </a:rPr>
              <a:t>n</a:t>
            </a:r>
            <a:r>
              <a:rPr lang="en-US" sz="1400" spc="-65" dirty="0">
                <a:latin typeface="Times New Roman" panose="02020603050405020304" pitchFamily="18" charset="0"/>
                <a:cs typeface="Times New Roman" panose="02020603050405020304" pitchFamily="18" charset="0"/>
              </a:rPr>
              <a:t>o</a:t>
            </a:r>
            <a:r>
              <a:rPr lang="en-US" sz="1400" spc="45" dirty="0">
                <a:latin typeface="Times New Roman" panose="02020603050405020304" pitchFamily="18" charset="0"/>
                <a:cs typeface="Times New Roman" panose="02020603050405020304" pitchFamily="18" charset="0"/>
              </a:rPr>
              <a:t>w</a:t>
            </a:r>
            <a:r>
              <a:rPr lang="en-US" sz="1400" spc="-20" dirty="0">
                <a:latin typeface="Times New Roman" panose="02020603050405020304" pitchFamily="18" charset="0"/>
                <a:cs typeface="Times New Roman" panose="02020603050405020304" pitchFamily="18" charset="0"/>
              </a:rPr>
              <a:t>l</a:t>
            </a:r>
            <a:r>
              <a:rPr lang="en-US" sz="1400" spc="-25" dirty="0">
                <a:latin typeface="Times New Roman" panose="02020603050405020304" pitchFamily="18" charset="0"/>
                <a:cs typeface="Times New Roman" panose="02020603050405020304" pitchFamily="18" charset="0"/>
              </a:rPr>
              <a:t>e</a:t>
            </a:r>
            <a:r>
              <a:rPr lang="en-US" sz="1400" spc="5" dirty="0">
                <a:latin typeface="Times New Roman" panose="02020603050405020304" pitchFamily="18" charset="0"/>
                <a:cs typeface="Times New Roman" panose="02020603050405020304" pitchFamily="18" charset="0"/>
              </a:rPr>
              <a:t>d</a:t>
            </a:r>
            <a:r>
              <a:rPr lang="en-US" sz="1400" spc="15" dirty="0">
                <a:latin typeface="Times New Roman" panose="02020603050405020304" pitchFamily="18" charset="0"/>
                <a:cs typeface="Times New Roman" panose="02020603050405020304" pitchFamily="18" charset="0"/>
              </a:rPr>
              <a:t>g</a:t>
            </a:r>
            <a:r>
              <a:rPr lang="en-US" sz="1400" spc="10" dirty="0">
                <a:latin typeface="Times New Roman" panose="02020603050405020304" pitchFamily="18" charset="0"/>
                <a:cs typeface="Times New Roman" panose="02020603050405020304" pitchFamily="18" charset="0"/>
              </a:rPr>
              <a:t>e </a:t>
            </a:r>
            <a:r>
              <a:rPr lang="en-US" sz="1400" spc="-10" dirty="0">
                <a:latin typeface="Times New Roman" panose="02020603050405020304" pitchFamily="18" charset="0"/>
                <a:cs typeface="Times New Roman" panose="02020603050405020304" pitchFamily="18" charset="0"/>
              </a:rPr>
              <a:t>N</a:t>
            </a:r>
            <a:r>
              <a:rPr lang="en-US" sz="1400" spc="-30" dirty="0">
                <a:latin typeface="Times New Roman" panose="02020603050405020304" pitchFamily="18" charset="0"/>
                <a:cs typeface="Times New Roman" panose="02020603050405020304" pitchFamily="18" charset="0"/>
              </a:rPr>
              <a:t>e</a:t>
            </a:r>
            <a:r>
              <a:rPr lang="en-US" sz="1400" spc="50" dirty="0">
                <a:latin typeface="Times New Roman" panose="02020603050405020304" pitchFamily="18" charset="0"/>
                <a:cs typeface="Times New Roman" panose="02020603050405020304" pitchFamily="18" charset="0"/>
              </a:rPr>
              <a:t>t</a:t>
            </a:r>
            <a:r>
              <a:rPr lang="en-US" sz="1400" spc="-35" dirty="0">
                <a:latin typeface="Times New Roman" panose="02020603050405020304" pitchFamily="18" charset="0"/>
                <a:cs typeface="Times New Roman" panose="02020603050405020304" pitchFamily="18" charset="0"/>
              </a:rPr>
              <a:t>w</a:t>
            </a:r>
            <a:r>
              <a:rPr lang="en-US" sz="1400" spc="5" dirty="0">
                <a:latin typeface="Times New Roman" panose="02020603050405020304" pitchFamily="18" charset="0"/>
                <a:cs typeface="Times New Roman" panose="02020603050405020304" pitchFamily="18" charset="0"/>
              </a:rPr>
              <a:t>o</a:t>
            </a:r>
            <a:r>
              <a:rPr lang="en-US" sz="1400" spc="-50" dirty="0">
                <a:latin typeface="Times New Roman" panose="02020603050405020304" pitchFamily="18" charset="0"/>
                <a:cs typeface="Times New Roman" panose="02020603050405020304" pitchFamily="18" charset="0"/>
              </a:rPr>
              <a:t>r</a:t>
            </a:r>
            <a:r>
              <a:rPr lang="en-US" sz="1400" spc="10" dirty="0">
                <a:latin typeface="Times New Roman" panose="02020603050405020304" pitchFamily="18" charset="0"/>
                <a:cs typeface="Times New Roman" panose="02020603050405020304" pitchFamily="18" charset="0"/>
              </a:rPr>
              <a:t>k</a:t>
            </a:r>
            <a:r>
              <a:rPr lang="en-US" sz="1400" spc="5" dirty="0">
                <a:latin typeface="Times New Roman" panose="02020603050405020304" pitchFamily="18" charset="0"/>
                <a:cs typeface="Times New Roman" panose="02020603050405020304" pitchFamily="18" charset="0"/>
              </a:rPr>
              <a:t> </a:t>
            </a:r>
            <a:r>
              <a:rPr lang="en-US" sz="1400" spc="-45" dirty="0">
                <a:latin typeface="Times New Roman" panose="02020603050405020304" pitchFamily="18" charset="0"/>
                <a:cs typeface="Times New Roman" panose="02020603050405020304" pitchFamily="18" charset="0"/>
              </a:rPr>
              <a:t>r</a:t>
            </a:r>
            <a:r>
              <a:rPr lang="en-US" sz="1400" spc="-30" dirty="0">
                <a:latin typeface="Times New Roman" panose="02020603050405020304" pitchFamily="18" charset="0"/>
                <a:cs typeface="Times New Roman" panose="02020603050405020304" pitchFamily="18" charset="0"/>
              </a:rPr>
              <a:t>e</a:t>
            </a:r>
            <a:r>
              <a:rPr lang="en-US" sz="1400" spc="5" dirty="0">
                <a:latin typeface="Times New Roman" panose="02020603050405020304" pitchFamily="18" charset="0"/>
                <a:cs typeface="Times New Roman" panose="02020603050405020304" pitchFamily="18" charset="0"/>
              </a:rPr>
              <a:t>b</a:t>
            </a:r>
            <a:r>
              <a:rPr lang="en-US" sz="1400" spc="-45"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a</a:t>
            </a:r>
            <a:r>
              <a:rPr lang="en-US" sz="1400" spc="5" dirty="0">
                <a:latin typeface="Times New Roman" panose="02020603050405020304" pitchFamily="18" charset="0"/>
                <a:cs typeface="Times New Roman" panose="02020603050405020304" pitchFamily="18" charset="0"/>
              </a:rPr>
              <a:t>nd</a:t>
            </a:r>
            <a:r>
              <a:rPr lang="en-US" sz="1400" spc="10" dirty="0">
                <a:latin typeface="Times New Roman" panose="02020603050405020304" pitchFamily="18" charset="0"/>
                <a:cs typeface="Times New Roman" panose="02020603050405020304" pitchFamily="18" charset="0"/>
              </a:rPr>
              <a:t>s</a:t>
            </a:r>
            <a:r>
              <a:rPr lang="en-US" sz="1400" spc="-5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a:t>
            </a:r>
            <a:r>
              <a:rPr lang="en-US" sz="1400" spc="10" dirty="0">
                <a:latin typeface="Times New Roman" panose="02020603050405020304" pitchFamily="18" charset="0"/>
                <a:cs typeface="Times New Roman" panose="02020603050405020304" pitchFamily="18" charset="0"/>
              </a:rPr>
              <a:t>s</a:t>
            </a:r>
            <a:endParaRPr lang="en-US" sz="1400" dirty="0">
              <a:latin typeface="Times New Roman" panose="02020603050405020304" pitchFamily="18" charset="0"/>
              <a:cs typeface="Times New Roman" panose="02020603050405020304" pitchFamily="18" charset="0"/>
            </a:endParaRPr>
          </a:p>
          <a:p>
            <a:pPr marL="12700" marR="5080">
              <a:lnSpc>
                <a:spcPct val="100600"/>
              </a:lnSpc>
              <a:spcBef>
                <a:spcPts val="114"/>
              </a:spcBef>
            </a:pPr>
            <a:r>
              <a:rPr sz="1400" spc="-90" dirty="0">
                <a:latin typeface="Times New Roman" panose="02020603050405020304" pitchFamily="18" charset="0"/>
                <a:cs typeface="Times New Roman" panose="02020603050405020304" pitchFamily="18" charset="0"/>
              </a:rPr>
              <a:t>T</a:t>
            </a:r>
            <a:r>
              <a:rPr sz="1400" spc="-45" dirty="0">
                <a:latin typeface="Times New Roman" panose="02020603050405020304" pitchFamily="18" charset="0"/>
                <a:cs typeface="Times New Roman" panose="02020603050405020304" pitchFamily="18" charset="0"/>
              </a:rPr>
              <a:t>r</a:t>
            </a:r>
            <a:r>
              <a:rPr sz="1400" dirty="0">
                <a:latin typeface="Times New Roman" panose="02020603050405020304" pitchFamily="18" charset="0"/>
                <a:cs typeface="Times New Roman" panose="02020603050405020304" pitchFamily="18" charset="0"/>
              </a:rPr>
              <a:t>a</a:t>
            </a:r>
            <a:r>
              <a:rPr sz="1400" spc="-25" dirty="0">
                <a:latin typeface="Times New Roman" panose="02020603050405020304" pitchFamily="18" charset="0"/>
                <a:cs typeface="Times New Roman" panose="02020603050405020304" pitchFamily="18" charset="0"/>
              </a:rPr>
              <a:t>i</a:t>
            </a:r>
            <a:r>
              <a:rPr sz="1400" spc="5" dirty="0">
                <a:latin typeface="Times New Roman" panose="02020603050405020304" pitchFamily="18" charset="0"/>
                <a:cs typeface="Times New Roman" panose="02020603050405020304" pitchFamily="18" charset="0"/>
              </a:rPr>
              <a:t>no</a:t>
            </a:r>
            <a:r>
              <a:rPr sz="1400" spc="-75" dirty="0">
                <a:latin typeface="Times New Roman" panose="02020603050405020304" pitchFamily="18" charset="0"/>
                <a:cs typeface="Times New Roman" panose="02020603050405020304" pitchFamily="18" charset="0"/>
              </a:rPr>
              <a:t>c</a:t>
            </a:r>
            <a:r>
              <a:rPr sz="1400" dirty="0">
                <a:latin typeface="Times New Roman" panose="02020603050405020304" pitchFamily="18" charset="0"/>
                <a:cs typeface="Times New Roman" panose="02020603050405020304" pitchFamily="18" charset="0"/>
              </a:rPr>
              <a:t>a</a:t>
            </a:r>
            <a:r>
              <a:rPr sz="1400" spc="-25" dirty="0">
                <a:latin typeface="Times New Roman" panose="02020603050405020304" pitchFamily="18" charset="0"/>
                <a:cs typeface="Times New Roman" panose="02020603050405020304" pitchFamily="18" charset="0"/>
              </a:rPr>
              <a:t>t</a:t>
            </a:r>
            <a:r>
              <a:rPr sz="1400" spc="45" dirty="0">
                <a:latin typeface="Times New Roman" panose="02020603050405020304" pitchFamily="18" charset="0"/>
                <a:cs typeface="Times New Roman" panose="02020603050405020304" pitchFamily="18" charset="0"/>
              </a:rPr>
              <a:t>e</a:t>
            </a:r>
            <a:r>
              <a:rPr sz="1400" spc="10" dirty="0">
                <a:latin typeface="Times New Roman" panose="02020603050405020304" pitchFamily="18" charset="0"/>
                <a:cs typeface="Times New Roman" panose="02020603050405020304" pitchFamily="18" charset="0"/>
              </a:rPr>
              <a:t>"</a:t>
            </a:r>
            <a:r>
              <a:rPr sz="1400" spc="-6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n</a:t>
            </a:r>
            <a:r>
              <a:rPr sz="1400" spc="10" dirty="0">
                <a:latin typeface="Times New Roman" panose="02020603050405020304" pitchFamily="18" charset="0"/>
                <a:cs typeface="Times New Roman" panose="02020603050405020304" pitchFamily="18" charset="0"/>
              </a:rPr>
              <a:t>d</a:t>
            </a:r>
            <a:r>
              <a:rPr sz="1400" spc="-20" dirty="0">
                <a:latin typeface="Times New Roman" panose="02020603050405020304" pitchFamily="18" charset="0"/>
                <a:cs typeface="Times New Roman" panose="02020603050405020304" pitchFamily="18" charset="0"/>
              </a:rPr>
              <a:t> </a:t>
            </a:r>
            <a:r>
              <a:rPr sz="1400" spc="-30" dirty="0">
                <a:latin typeface="Times New Roman" panose="02020603050405020304" pitchFamily="18" charset="0"/>
                <a:cs typeface="Times New Roman" panose="02020603050405020304" pitchFamily="18" charset="0"/>
              </a:rPr>
              <a:t>e</a:t>
            </a:r>
            <a:r>
              <a:rPr sz="1400" spc="45" dirty="0">
                <a:latin typeface="Times New Roman" panose="02020603050405020304" pitchFamily="18" charset="0"/>
                <a:cs typeface="Times New Roman" panose="02020603050405020304" pitchFamily="18" charset="0"/>
              </a:rPr>
              <a:t>s</a:t>
            </a:r>
            <a:r>
              <a:rPr sz="1400" spc="-25" dirty="0">
                <a:latin typeface="Times New Roman" panose="02020603050405020304" pitchFamily="18" charset="0"/>
                <a:cs typeface="Times New Roman" panose="02020603050405020304" pitchFamily="18" charset="0"/>
              </a:rPr>
              <a:t>t</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b</a:t>
            </a:r>
            <a:r>
              <a:rPr sz="1400" spc="-25" dirty="0">
                <a:latin typeface="Times New Roman" panose="02020603050405020304" pitchFamily="18" charset="0"/>
                <a:cs typeface="Times New Roman" panose="02020603050405020304" pitchFamily="18" charset="0"/>
              </a:rPr>
              <a:t>li</a:t>
            </a:r>
            <a:r>
              <a:rPr sz="1400" spc="45" dirty="0">
                <a:latin typeface="Times New Roman" panose="02020603050405020304" pitchFamily="18" charset="0"/>
                <a:cs typeface="Times New Roman" panose="02020603050405020304" pitchFamily="18" charset="0"/>
              </a:rPr>
              <a:t>s</a:t>
            </a:r>
            <a:r>
              <a:rPr sz="1400" spc="-65" dirty="0">
                <a:latin typeface="Times New Roman" panose="02020603050405020304" pitchFamily="18" charset="0"/>
                <a:cs typeface="Times New Roman" panose="02020603050405020304" pitchFamily="18" charset="0"/>
              </a:rPr>
              <a:t>h</a:t>
            </a:r>
            <a:r>
              <a:rPr sz="1400" spc="45" dirty="0">
                <a:latin typeface="Times New Roman" panose="02020603050405020304" pitchFamily="18" charset="0"/>
                <a:cs typeface="Times New Roman" panose="02020603050405020304" pitchFamily="18" charset="0"/>
              </a:rPr>
              <a:t>e</a:t>
            </a:r>
            <a:r>
              <a:rPr sz="1400" spc="10" dirty="0">
                <a:latin typeface="Times New Roman" panose="02020603050405020304" pitchFamily="18" charset="0"/>
                <a:cs typeface="Times New Roman" panose="02020603050405020304" pitchFamily="18" charset="0"/>
              </a:rPr>
              <a:t>s</a:t>
            </a:r>
            <a:r>
              <a:rPr sz="1400" spc="-5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  </a:t>
            </a:r>
            <a:r>
              <a:rPr sz="1400" spc="-10" dirty="0">
                <a:latin typeface="Times New Roman" panose="02020603050405020304" pitchFamily="18" charset="0"/>
                <a:cs typeface="Times New Roman" panose="02020603050405020304" pitchFamily="18" charset="0"/>
              </a:rPr>
              <a:t>strategic </a:t>
            </a:r>
            <a:r>
              <a:rPr sz="1400" dirty="0">
                <a:latin typeface="Times New Roman" panose="02020603050405020304" pitchFamily="18" charset="0"/>
                <a:cs typeface="Times New Roman" panose="02020603050405020304" pitchFamily="18" charset="0"/>
              </a:rPr>
              <a:t>partnership </a:t>
            </a:r>
            <a:r>
              <a:rPr sz="1400" spc="-5" dirty="0">
                <a:latin typeface="Times New Roman" panose="02020603050405020304" pitchFamily="18" charset="0"/>
                <a:cs typeface="Times New Roman" panose="02020603050405020304" pitchFamily="18" charset="0"/>
              </a:rPr>
              <a:t>in </a:t>
            </a:r>
            <a:r>
              <a:rPr sz="1400" spc="-10" dirty="0">
                <a:latin typeface="Times New Roman" panose="02020603050405020304" pitchFamily="18" charset="0"/>
                <a:cs typeface="Times New Roman" panose="02020603050405020304" pitchFamily="18" charset="0"/>
              </a:rPr>
              <a:t>Hong </a:t>
            </a:r>
            <a:r>
              <a:rPr sz="1400" spc="-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Kong</a:t>
            </a:r>
            <a:r>
              <a:rPr lang="en-US" sz="1400" spc="-2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(Kornerstone</a:t>
            </a:r>
            <a:r>
              <a:rPr lang="en-US" sz="1400" spc="-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Limited)</a:t>
            </a:r>
            <a:endParaRPr sz="1400" dirty="0">
              <a:latin typeface="Times New Roman" panose="02020603050405020304" pitchFamily="18" charset="0"/>
              <a:cs typeface="Times New Roman" panose="02020603050405020304" pitchFamily="18" charset="0"/>
            </a:endParaRPr>
          </a:p>
        </p:txBody>
      </p:sp>
      <p:sp>
        <p:nvSpPr>
          <p:cNvPr id="14" name="object 14"/>
          <p:cNvSpPr txBox="1"/>
          <p:nvPr/>
        </p:nvSpPr>
        <p:spPr>
          <a:xfrm>
            <a:off x="6153169" y="5416668"/>
            <a:ext cx="2460904" cy="891270"/>
          </a:xfrm>
          <a:prstGeom prst="rect">
            <a:avLst/>
          </a:prstGeom>
        </p:spPr>
        <p:txBody>
          <a:bodyPr vert="horz" wrap="square" lIns="0" tIns="16510" rIns="0" bIns="0" rtlCol="0">
            <a:spAutoFit/>
          </a:bodyPr>
          <a:lstStyle/>
          <a:p>
            <a:pPr marL="12700" marR="5080">
              <a:lnSpc>
                <a:spcPct val="99900"/>
              </a:lnSpc>
              <a:spcBef>
                <a:spcPts val="130"/>
              </a:spcBef>
            </a:pPr>
            <a:r>
              <a:rPr lang="en-US" sz="1400" spc="-90" dirty="0">
                <a:latin typeface="Times New Roman" panose="02020603050405020304" pitchFamily="18" charset="0"/>
                <a:cs typeface="Times New Roman" panose="02020603050405020304" pitchFamily="18" charset="0"/>
              </a:rPr>
              <a:t>T</a:t>
            </a:r>
            <a:r>
              <a:rPr lang="en-US" sz="1400" spc="-45"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a</a:t>
            </a:r>
            <a:r>
              <a:rPr lang="en-US" sz="1400" spc="-25" dirty="0">
                <a:latin typeface="Times New Roman" panose="02020603050405020304" pitchFamily="18" charset="0"/>
                <a:cs typeface="Times New Roman" panose="02020603050405020304" pitchFamily="18" charset="0"/>
              </a:rPr>
              <a:t>i</a:t>
            </a:r>
            <a:r>
              <a:rPr lang="en-US" sz="1400" spc="5" dirty="0">
                <a:latin typeface="Times New Roman" panose="02020603050405020304" pitchFamily="18" charset="0"/>
                <a:cs typeface="Times New Roman" panose="02020603050405020304" pitchFamily="18" charset="0"/>
              </a:rPr>
              <a:t>no</a:t>
            </a:r>
            <a:r>
              <a:rPr lang="en-US" sz="1400" dirty="0">
                <a:latin typeface="Times New Roman" panose="02020603050405020304" pitchFamily="18" charset="0"/>
                <a:cs typeface="Times New Roman" panose="02020603050405020304" pitchFamily="18" charset="0"/>
              </a:rPr>
              <a:t>ca</a:t>
            </a:r>
            <a:r>
              <a:rPr lang="en-US" sz="1400" spc="-25" dirty="0">
                <a:latin typeface="Times New Roman" panose="02020603050405020304" pitchFamily="18" charset="0"/>
                <a:cs typeface="Times New Roman" panose="02020603050405020304" pitchFamily="18" charset="0"/>
              </a:rPr>
              <a:t>t</a:t>
            </a:r>
            <a:r>
              <a:rPr lang="en-US" sz="1400" spc="10" dirty="0">
                <a:latin typeface="Times New Roman" panose="02020603050405020304" pitchFamily="18" charset="0"/>
                <a:cs typeface="Times New Roman" panose="02020603050405020304" pitchFamily="18" charset="0"/>
              </a:rPr>
              <a:t>e</a:t>
            </a:r>
            <a:r>
              <a:rPr lang="en-US" sz="1400" spc="-25" dirty="0">
                <a:latin typeface="Times New Roman" panose="02020603050405020304" pitchFamily="18" charset="0"/>
                <a:cs typeface="Times New Roman" panose="02020603050405020304" pitchFamily="18" charset="0"/>
              </a:rPr>
              <a:t> </a:t>
            </a:r>
            <a:r>
              <a:rPr lang="en-US" sz="1400" spc="-60" dirty="0">
                <a:latin typeface="Times New Roman" panose="02020603050405020304" pitchFamily="18" charset="0"/>
                <a:cs typeface="Times New Roman" panose="02020603050405020304" pitchFamily="18" charset="0"/>
              </a:rPr>
              <a:t>f</a:t>
            </a:r>
            <a:r>
              <a:rPr lang="en-US" sz="1400" spc="5" dirty="0">
                <a:latin typeface="Times New Roman" panose="02020603050405020304" pitchFamily="18" charset="0"/>
                <a:cs typeface="Times New Roman" panose="02020603050405020304" pitchFamily="18" charset="0"/>
              </a:rPr>
              <a:t>o</a:t>
            </a:r>
            <a:r>
              <a:rPr lang="en-US" sz="1400" spc="25" dirty="0">
                <a:latin typeface="Times New Roman" panose="02020603050405020304" pitchFamily="18" charset="0"/>
                <a:cs typeface="Times New Roman" panose="02020603050405020304" pitchFamily="18" charset="0"/>
              </a:rPr>
              <a:t>r</a:t>
            </a:r>
            <a:r>
              <a:rPr lang="en-US" sz="1400" spc="-70" dirty="0">
                <a:latin typeface="Times New Roman" panose="02020603050405020304" pitchFamily="18" charset="0"/>
                <a:cs typeface="Times New Roman" panose="02020603050405020304" pitchFamily="18" charset="0"/>
              </a:rPr>
              <a:t>m</a:t>
            </a:r>
            <a:r>
              <a:rPr lang="en-US" sz="1400" spc="10" dirty="0">
                <a:latin typeface="Times New Roman" panose="02020603050405020304" pitchFamily="18" charset="0"/>
                <a:cs typeface="Times New Roman" panose="02020603050405020304" pitchFamily="18" charset="0"/>
              </a:rPr>
              <a:t>s</a:t>
            </a:r>
            <a:endParaRPr lang="en-US" sz="1400" dirty="0">
              <a:latin typeface="Times New Roman" panose="02020603050405020304" pitchFamily="18" charset="0"/>
              <a:cs typeface="Times New Roman" panose="02020603050405020304" pitchFamily="18" charset="0"/>
            </a:endParaRPr>
          </a:p>
          <a:p>
            <a:pPr marL="12700" marR="5080">
              <a:lnSpc>
                <a:spcPct val="99900"/>
              </a:lnSpc>
              <a:spcBef>
                <a:spcPts val="130"/>
              </a:spcBef>
            </a:pPr>
            <a:r>
              <a:rPr lang="en-US" sz="1400" spc="1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a:t>
            </a:r>
            <a:r>
              <a:rPr sz="1400" spc="-4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strategic</a:t>
            </a:r>
            <a:r>
              <a:rPr sz="1400" spc="-3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alliance</a:t>
            </a:r>
            <a:r>
              <a:rPr sz="1400" spc="-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with</a:t>
            </a:r>
            <a:r>
              <a:rPr sz="1400" spc="-3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TLG </a:t>
            </a:r>
            <a:r>
              <a:rPr sz="1400" spc="-30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Learning </a:t>
            </a:r>
            <a:r>
              <a:rPr sz="1400" spc="-5" dirty="0">
                <a:latin typeface="Times New Roman" panose="02020603050405020304" pitchFamily="18" charset="0"/>
                <a:cs typeface="Times New Roman" panose="02020603050405020304" pitchFamily="18" charset="0"/>
              </a:rPr>
              <a:t>in </a:t>
            </a:r>
            <a:r>
              <a:rPr sz="1400" dirty="0">
                <a:latin typeface="Times New Roman" panose="02020603050405020304" pitchFamily="18" charset="0"/>
                <a:cs typeface="Times New Roman" panose="02020603050405020304" pitchFamily="18" charset="0"/>
              </a:rPr>
              <a:t>the </a:t>
            </a:r>
            <a:r>
              <a:rPr sz="1400" spc="-15" dirty="0">
                <a:latin typeface="Times New Roman" panose="02020603050405020304" pitchFamily="18" charset="0"/>
                <a:cs typeface="Times New Roman" panose="02020603050405020304" pitchFamily="18" charset="0"/>
              </a:rPr>
              <a:t>USA </a:t>
            </a:r>
            <a:r>
              <a:rPr sz="1400" spc="5" dirty="0">
                <a:latin typeface="Times New Roman" panose="02020603050405020304" pitchFamily="18" charset="0"/>
                <a:cs typeface="Times New Roman" panose="02020603050405020304" pitchFamily="18" charset="0"/>
              </a:rPr>
              <a:t>and </a:t>
            </a:r>
            <a:r>
              <a:rPr sz="1400" spc="1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establishes </a:t>
            </a:r>
            <a:r>
              <a:rPr sz="1400" spc="10" dirty="0">
                <a:latin typeface="Times New Roman" panose="02020603050405020304" pitchFamily="18" charset="0"/>
                <a:cs typeface="Times New Roman" panose="02020603050405020304" pitchFamily="18" charset="0"/>
              </a:rPr>
              <a:t>a </a:t>
            </a:r>
            <a:r>
              <a:rPr sz="1400" spc="-5" dirty="0">
                <a:latin typeface="Times New Roman" panose="02020603050405020304" pitchFamily="18" charset="0"/>
                <a:cs typeface="Times New Roman" panose="02020603050405020304" pitchFamily="18" charset="0"/>
              </a:rPr>
              <a:t>presence </a:t>
            </a:r>
            <a:r>
              <a:rPr sz="1400" spc="30" dirty="0">
                <a:latin typeface="Times New Roman" panose="02020603050405020304" pitchFamily="18" charset="0"/>
                <a:cs typeface="Times New Roman" panose="02020603050405020304" pitchFamily="18" charset="0"/>
              </a:rPr>
              <a:t>in </a:t>
            </a:r>
            <a:r>
              <a:rPr sz="1400" spc="3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Taiwan</a:t>
            </a:r>
            <a:endParaRPr sz="1400" dirty="0">
              <a:latin typeface="Times New Roman" panose="02020603050405020304" pitchFamily="18" charset="0"/>
              <a:cs typeface="Times New Roman" panose="02020603050405020304" pitchFamily="18" charset="0"/>
            </a:endParaRPr>
          </a:p>
        </p:txBody>
      </p:sp>
      <p:sp>
        <p:nvSpPr>
          <p:cNvPr id="16" name="object 16"/>
          <p:cNvSpPr txBox="1"/>
          <p:nvPr/>
        </p:nvSpPr>
        <p:spPr>
          <a:xfrm>
            <a:off x="3386233" y="5371273"/>
            <a:ext cx="2171700" cy="672465"/>
          </a:xfrm>
          <a:prstGeom prst="rect">
            <a:avLst/>
          </a:prstGeom>
        </p:spPr>
        <p:txBody>
          <a:bodyPr vert="horz" wrap="square" lIns="0" tIns="14604" rIns="0" bIns="0" rtlCol="0">
            <a:spAutoFit/>
          </a:bodyPr>
          <a:lstStyle/>
          <a:p>
            <a:pPr marL="12700" marR="5080" algn="just">
              <a:lnSpc>
                <a:spcPct val="100600"/>
              </a:lnSpc>
              <a:spcBef>
                <a:spcPts val="114"/>
              </a:spcBef>
            </a:pPr>
            <a:r>
              <a:rPr lang="en-US" sz="1400" dirty="0">
                <a:latin typeface="Times New Roman" panose="02020603050405020304" pitchFamily="18" charset="0"/>
                <a:cs typeface="Times New Roman" panose="02020603050405020304" pitchFamily="18" charset="0"/>
              </a:rPr>
              <a:t>Trainocate </a:t>
            </a:r>
            <a:r>
              <a:rPr sz="1400" dirty="0">
                <a:latin typeface="Times New Roman" panose="02020603050405020304" pitchFamily="18" charset="0"/>
                <a:cs typeface="Times New Roman" panose="02020603050405020304" pitchFamily="18" charset="0"/>
              </a:rPr>
              <a:t>expands</a:t>
            </a:r>
            <a:r>
              <a:rPr sz="1400" spc="-6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its</a:t>
            </a:r>
            <a:r>
              <a:rPr sz="1400" spc="-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global</a:t>
            </a:r>
            <a:r>
              <a:rPr sz="1400" spc="1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reach</a:t>
            </a:r>
            <a:r>
              <a:rPr sz="1400" spc="-2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to</a:t>
            </a:r>
            <a:r>
              <a:rPr sz="1400" spc="-3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Sri </a:t>
            </a:r>
            <a:r>
              <a:rPr sz="1400" spc="-30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L</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n</a:t>
            </a:r>
            <a:r>
              <a:rPr sz="1400" spc="-40" dirty="0">
                <a:latin typeface="Times New Roman" panose="02020603050405020304" pitchFamily="18" charset="0"/>
                <a:cs typeface="Times New Roman" panose="02020603050405020304" pitchFamily="18" charset="0"/>
              </a:rPr>
              <a:t>k</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a:t>
            </a:r>
            <a:r>
              <a:rPr sz="140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A</a:t>
            </a:r>
            <a:r>
              <a:rPr sz="1400" spc="-70" dirty="0">
                <a:latin typeface="Times New Roman" panose="02020603050405020304" pitchFamily="18" charset="0"/>
                <a:cs typeface="Times New Roman" panose="02020603050405020304" pitchFamily="18" charset="0"/>
              </a:rPr>
              <a:t>u</a:t>
            </a:r>
            <a:r>
              <a:rPr sz="1400" spc="-25" dirty="0">
                <a:latin typeface="Times New Roman" panose="02020603050405020304" pitchFamily="18" charset="0"/>
                <a:cs typeface="Times New Roman" panose="02020603050405020304" pitchFamily="18" charset="0"/>
              </a:rPr>
              <a:t>s</a:t>
            </a:r>
            <a:r>
              <a:rPr sz="1400" spc="50" dirty="0">
                <a:latin typeface="Times New Roman" panose="02020603050405020304" pitchFamily="18" charset="0"/>
                <a:cs typeface="Times New Roman" panose="02020603050405020304" pitchFamily="18" charset="0"/>
              </a:rPr>
              <a:t>t</a:t>
            </a:r>
            <a:r>
              <a:rPr sz="1400" spc="-45" dirty="0">
                <a:latin typeface="Times New Roman" panose="02020603050405020304" pitchFamily="18" charset="0"/>
                <a:cs typeface="Times New Roman" panose="02020603050405020304" pitchFamily="18" charset="0"/>
              </a:rPr>
              <a:t>r</a:t>
            </a:r>
            <a:r>
              <a:rPr sz="1400" dirty="0">
                <a:latin typeface="Times New Roman" panose="02020603050405020304" pitchFamily="18" charset="0"/>
                <a:cs typeface="Times New Roman" panose="02020603050405020304" pitchFamily="18" charset="0"/>
              </a:rPr>
              <a:t>a</a:t>
            </a:r>
            <a:r>
              <a:rPr sz="1400" spc="-25" dirty="0">
                <a:latin typeface="Times New Roman" panose="02020603050405020304" pitchFamily="18" charset="0"/>
                <a:cs typeface="Times New Roman" panose="02020603050405020304" pitchFamily="18" charset="0"/>
              </a:rPr>
              <a:t>l</a:t>
            </a:r>
            <a:r>
              <a:rPr sz="1400" spc="50" dirty="0">
                <a:latin typeface="Times New Roman" panose="02020603050405020304" pitchFamily="18" charset="0"/>
                <a:cs typeface="Times New Roman" panose="02020603050405020304" pitchFamily="18" charset="0"/>
              </a:rPr>
              <a:t>i</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a:t>
            </a:r>
            <a:r>
              <a:rPr sz="1400" spc="-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a:t>
            </a:r>
            <a:r>
              <a:rPr sz="1400" spc="5" dirty="0">
                <a:latin typeface="Times New Roman" panose="02020603050405020304" pitchFamily="18" charset="0"/>
                <a:cs typeface="Times New Roman" panose="02020603050405020304" pitchFamily="18" charset="0"/>
              </a:rPr>
              <a:t>n</a:t>
            </a:r>
            <a:r>
              <a:rPr sz="1400" spc="10" dirty="0">
                <a:latin typeface="Times New Roman" panose="02020603050405020304" pitchFamily="18" charset="0"/>
                <a:cs typeface="Times New Roman" panose="02020603050405020304" pitchFamily="18" charset="0"/>
              </a:rPr>
              <a:t>d</a:t>
            </a:r>
            <a:r>
              <a:rPr sz="1400" spc="-20" dirty="0">
                <a:latin typeface="Times New Roman" panose="02020603050405020304" pitchFamily="18" charset="0"/>
                <a:cs typeface="Times New Roman" panose="02020603050405020304" pitchFamily="18" charset="0"/>
              </a:rPr>
              <a:t> </a:t>
            </a:r>
            <a:r>
              <a:rPr sz="1400" spc="50" dirty="0">
                <a:latin typeface="Times New Roman" panose="02020603050405020304" pitchFamily="18" charset="0"/>
                <a:cs typeface="Times New Roman" panose="02020603050405020304" pitchFamily="18" charset="0"/>
              </a:rPr>
              <a:t>t</a:t>
            </a:r>
            <a:r>
              <a:rPr sz="1400" spc="-65" dirty="0">
                <a:latin typeface="Times New Roman" panose="02020603050405020304" pitchFamily="18" charset="0"/>
                <a:cs typeface="Times New Roman" panose="02020603050405020304" pitchFamily="18" charset="0"/>
              </a:rPr>
              <a:t>h</a:t>
            </a:r>
            <a:r>
              <a:rPr sz="1400" spc="10" dirty="0">
                <a:latin typeface="Times New Roman" panose="02020603050405020304" pitchFamily="18" charset="0"/>
                <a:cs typeface="Times New Roman" panose="02020603050405020304" pitchFamily="18" charset="0"/>
              </a:rPr>
              <a:t>e</a:t>
            </a:r>
            <a:r>
              <a:rPr sz="1400" spc="2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Gu</a:t>
            </a:r>
            <a:r>
              <a:rPr sz="1400" spc="-25" dirty="0">
                <a:latin typeface="Times New Roman" panose="02020603050405020304" pitchFamily="18" charset="0"/>
                <a:cs typeface="Times New Roman" panose="02020603050405020304" pitchFamily="18" charset="0"/>
              </a:rPr>
              <a:t>l</a:t>
            </a:r>
            <a:r>
              <a:rPr sz="1400" spc="5" dirty="0">
                <a:latin typeface="Times New Roman" panose="02020603050405020304" pitchFamily="18" charset="0"/>
                <a:cs typeface="Times New Roman" panose="02020603050405020304" pitchFamily="18" charset="0"/>
              </a:rPr>
              <a:t>f  </a:t>
            </a:r>
            <a:r>
              <a:rPr sz="1400" dirty="0">
                <a:latin typeface="Times New Roman" panose="02020603050405020304" pitchFamily="18" charset="0"/>
                <a:cs typeface="Times New Roman" panose="02020603050405020304" pitchFamily="18" charset="0"/>
              </a:rPr>
              <a:t>region</a:t>
            </a:r>
          </a:p>
        </p:txBody>
      </p:sp>
      <p:sp>
        <p:nvSpPr>
          <p:cNvPr id="18" name="object 18"/>
          <p:cNvSpPr txBox="1"/>
          <p:nvPr/>
        </p:nvSpPr>
        <p:spPr>
          <a:xfrm>
            <a:off x="159256" y="5393995"/>
            <a:ext cx="2789954" cy="891270"/>
          </a:xfrm>
          <a:prstGeom prst="rect">
            <a:avLst/>
          </a:prstGeom>
        </p:spPr>
        <p:txBody>
          <a:bodyPr vert="horz" wrap="square" lIns="0" tIns="16510" rIns="0" bIns="0" rtlCol="0">
            <a:spAutoFit/>
          </a:bodyPr>
          <a:lstStyle/>
          <a:p>
            <a:pPr marL="12700" marR="5080">
              <a:lnSpc>
                <a:spcPct val="99900"/>
              </a:lnSpc>
              <a:spcBef>
                <a:spcPts val="130"/>
              </a:spcBef>
            </a:pPr>
            <a:r>
              <a:rPr lang="en-US" sz="1400" spc="-90" dirty="0">
                <a:latin typeface="Times New Roman" panose="02020603050405020304" pitchFamily="18" charset="0"/>
                <a:cs typeface="Times New Roman" panose="02020603050405020304" pitchFamily="18" charset="0"/>
              </a:rPr>
              <a:t>T</a:t>
            </a:r>
            <a:r>
              <a:rPr lang="en-US" sz="1400" spc="-45" dirty="0">
                <a:latin typeface="Times New Roman" panose="02020603050405020304" pitchFamily="18" charset="0"/>
                <a:cs typeface="Times New Roman" panose="02020603050405020304" pitchFamily="18" charset="0"/>
              </a:rPr>
              <a:t>r</a:t>
            </a:r>
            <a:r>
              <a:rPr lang="en-US" sz="1400" dirty="0">
                <a:latin typeface="Times New Roman" panose="02020603050405020304" pitchFamily="18" charset="0"/>
                <a:cs typeface="Times New Roman" panose="02020603050405020304" pitchFamily="18" charset="0"/>
              </a:rPr>
              <a:t>a</a:t>
            </a:r>
            <a:r>
              <a:rPr lang="en-US" sz="1400" spc="-25" dirty="0">
                <a:latin typeface="Times New Roman" panose="02020603050405020304" pitchFamily="18" charset="0"/>
                <a:cs typeface="Times New Roman" panose="02020603050405020304" pitchFamily="18" charset="0"/>
              </a:rPr>
              <a:t>i</a:t>
            </a:r>
            <a:r>
              <a:rPr lang="en-US" sz="1400" spc="5" dirty="0">
                <a:latin typeface="Times New Roman" panose="02020603050405020304" pitchFamily="18" charset="0"/>
                <a:cs typeface="Times New Roman" panose="02020603050405020304" pitchFamily="18" charset="0"/>
              </a:rPr>
              <a:t>no</a:t>
            </a:r>
            <a:r>
              <a:rPr lang="en-US" sz="1400" dirty="0">
                <a:latin typeface="Times New Roman" panose="02020603050405020304" pitchFamily="18" charset="0"/>
                <a:cs typeface="Times New Roman" panose="02020603050405020304" pitchFamily="18" charset="0"/>
              </a:rPr>
              <a:t>ca</a:t>
            </a:r>
            <a:r>
              <a:rPr lang="en-US" sz="1400" spc="-25" dirty="0">
                <a:latin typeface="Times New Roman" panose="02020603050405020304" pitchFamily="18" charset="0"/>
                <a:cs typeface="Times New Roman" panose="02020603050405020304" pitchFamily="18" charset="0"/>
              </a:rPr>
              <a:t>t</a:t>
            </a:r>
            <a:r>
              <a:rPr lang="en-US" sz="1400" spc="10" dirty="0">
                <a:latin typeface="Times New Roman" panose="02020603050405020304" pitchFamily="18" charset="0"/>
                <a:cs typeface="Times New Roman" panose="02020603050405020304" pitchFamily="18" charset="0"/>
              </a:rPr>
              <a:t>e</a:t>
            </a:r>
            <a:r>
              <a:rPr lang="en-US" sz="1400" spc="-25" dirty="0">
                <a:latin typeface="Times New Roman" panose="02020603050405020304" pitchFamily="18" charset="0"/>
                <a:cs typeface="Times New Roman" panose="02020603050405020304" pitchFamily="18" charset="0"/>
              </a:rPr>
              <a:t> </a:t>
            </a:r>
            <a:r>
              <a:rPr lang="en-US" sz="1400" spc="-65" dirty="0">
                <a:latin typeface="Times New Roman" panose="02020603050405020304" pitchFamily="18" charset="0"/>
                <a:cs typeface="Times New Roman" panose="02020603050405020304" pitchFamily="18" charset="0"/>
              </a:rPr>
              <a:t>g</a:t>
            </a:r>
            <a:r>
              <a:rPr lang="en-US" sz="1400" dirty="0">
                <a:latin typeface="Times New Roman" panose="02020603050405020304" pitchFamily="18" charset="0"/>
                <a:cs typeface="Times New Roman" panose="02020603050405020304" pitchFamily="18" charset="0"/>
              </a:rPr>
              <a:t>a</a:t>
            </a:r>
            <a:r>
              <a:rPr lang="en-US" sz="1400" spc="50" dirty="0">
                <a:latin typeface="Times New Roman" panose="02020603050405020304" pitchFamily="18" charset="0"/>
                <a:cs typeface="Times New Roman" panose="02020603050405020304" pitchFamily="18" charset="0"/>
              </a:rPr>
              <a:t>i</a:t>
            </a:r>
            <a:r>
              <a:rPr lang="en-US" sz="1400" spc="5" dirty="0">
                <a:latin typeface="Times New Roman" panose="02020603050405020304" pitchFamily="18" charset="0"/>
                <a:cs typeface="Times New Roman" panose="02020603050405020304" pitchFamily="18" charset="0"/>
              </a:rPr>
              <a:t>n</a:t>
            </a:r>
            <a:r>
              <a:rPr lang="en-US" sz="1400" spc="10" dirty="0">
                <a:latin typeface="Times New Roman" panose="02020603050405020304" pitchFamily="18" charset="0"/>
                <a:cs typeface="Times New Roman" panose="02020603050405020304" pitchFamily="18" charset="0"/>
              </a:rPr>
              <a:t>s</a:t>
            </a:r>
            <a:r>
              <a:rPr lang="en-US" sz="1400" spc="-5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a</a:t>
            </a:r>
            <a:endParaRPr lang="en-US" sz="1400" dirty="0">
              <a:latin typeface="Times New Roman" panose="02020603050405020304" pitchFamily="18" charset="0"/>
              <a:cs typeface="Times New Roman" panose="02020603050405020304" pitchFamily="18" charset="0"/>
            </a:endParaRPr>
          </a:p>
          <a:p>
            <a:pPr marL="12700" marR="5080">
              <a:lnSpc>
                <a:spcPct val="99900"/>
              </a:lnSpc>
              <a:spcBef>
                <a:spcPts val="130"/>
              </a:spcBef>
            </a:pPr>
            <a:r>
              <a:rPr sz="1400" spc="-10" dirty="0">
                <a:latin typeface="Times New Roman" panose="02020603050405020304" pitchFamily="18" charset="0"/>
                <a:cs typeface="Times New Roman" panose="02020603050405020304" pitchFamily="18" charset="0"/>
              </a:rPr>
              <a:t>foothold </a:t>
            </a:r>
            <a:r>
              <a:rPr sz="1400" spc="30" dirty="0">
                <a:latin typeface="Times New Roman" panose="02020603050405020304" pitchFamily="18" charset="0"/>
                <a:cs typeface="Times New Roman" panose="02020603050405020304" pitchFamily="18" charset="0"/>
              </a:rPr>
              <a:t>in </a:t>
            </a:r>
            <a:r>
              <a:rPr sz="1400" dirty="0">
                <a:latin typeface="Times New Roman" panose="02020603050405020304" pitchFamily="18" charset="0"/>
                <a:cs typeface="Times New Roman" panose="02020603050405020304" pitchFamily="18" charset="0"/>
              </a:rPr>
              <a:t>the </a:t>
            </a:r>
            <a:r>
              <a:rPr sz="1400" spc="5" dirty="0">
                <a:latin typeface="Times New Roman" panose="02020603050405020304" pitchFamily="18" charset="0"/>
                <a:cs typeface="Times New Roman" panose="02020603050405020304" pitchFamily="18" charset="0"/>
              </a:rPr>
              <a:t>North </a:t>
            </a:r>
            <a:r>
              <a:rPr sz="1400" spc="-10" dirty="0">
                <a:latin typeface="Times New Roman" panose="02020603050405020304" pitchFamily="18" charset="0"/>
                <a:cs typeface="Times New Roman" panose="02020603050405020304" pitchFamily="18" charset="0"/>
              </a:rPr>
              <a:t>American </a:t>
            </a:r>
            <a:r>
              <a:rPr sz="1400" spc="-30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 </a:t>
            </a:r>
            <a:r>
              <a:rPr sz="1400" spc="-5" dirty="0">
                <a:latin typeface="Times New Roman" panose="02020603050405020304" pitchFamily="18" charset="0"/>
                <a:cs typeface="Times New Roman" panose="02020603050405020304" pitchFamily="18" charset="0"/>
              </a:rPr>
              <a:t>Latin </a:t>
            </a:r>
            <a:r>
              <a:rPr sz="1400" dirty="0">
                <a:latin typeface="Times New Roman" panose="02020603050405020304" pitchFamily="18" charset="0"/>
                <a:cs typeface="Times New Roman" panose="02020603050405020304" pitchFamily="18" charset="0"/>
              </a:rPr>
              <a:t>American </a:t>
            </a:r>
            <a:r>
              <a:rPr sz="1400" spc="-15" dirty="0">
                <a:latin typeface="Times New Roman" panose="02020603050405020304" pitchFamily="18" charset="0"/>
                <a:cs typeface="Times New Roman" panose="02020603050405020304" pitchFamily="18" charset="0"/>
              </a:rPr>
              <a:t>markets </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through</a:t>
            </a:r>
            <a:r>
              <a:rPr sz="1400" spc="-2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a:t>
            </a:r>
            <a:r>
              <a:rPr sz="1400" spc="-2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strategic</a:t>
            </a:r>
            <a:r>
              <a:rPr sz="1400" spc="-2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merger</a:t>
            </a:r>
            <a:r>
              <a:rPr sz="1400" spc="-6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with </a:t>
            </a:r>
            <a:r>
              <a:rPr sz="1400" spc="-30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EnterOne</a:t>
            </a:r>
            <a:endParaRPr sz="1400" dirty="0">
              <a:latin typeface="Times New Roman" panose="02020603050405020304" pitchFamily="18" charset="0"/>
              <a:cs typeface="Times New Roman" panose="02020603050405020304" pitchFamily="18" charset="0"/>
            </a:endParaRPr>
          </a:p>
        </p:txBody>
      </p:sp>
      <p:sp>
        <p:nvSpPr>
          <p:cNvPr id="20" name="object 20"/>
          <p:cNvSpPr txBox="1"/>
          <p:nvPr/>
        </p:nvSpPr>
        <p:spPr>
          <a:xfrm>
            <a:off x="5749384" y="3384383"/>
            <a:ext cx="2262505" cy="882650"/>
          </a:xfrm>
          <a:prstGeom prst="rect">
            <a:avLst/>
          </a:prstGeom>
        </p:spPr>
        <p:txBody>
          <a:bodyPr vert="horz" wrap="square" lIns="0" tIns="16510" rIns="0" bIns="0" rtlCol="0">
            <a:spAutoFit/>
          </a:bodyPr>
          <a:lstStyle/>
          <a:p>
            <a:pPr marL="12700" marR="5080">
              <a:lnSpc>
                <a:spcPct val="99900"/>
              </a:lnSpc>
              <a:spcBef>
                <a:spcPts val="130"/>
              </a:spcBef>
            </a:pPr>
            <a:r>
              <a:rPr lang="en-US" sz="1400" spc="-5" dirty="0">
                <a:latin typeface="Times New Roman" panose="02020603050405020304" pitchFamily="18" charset="0"/>
                <a:cs typeface="Times New Roman" panose="02020603050405020304" pitchFamily="18" charset="0"/>
              </a:rPr>
              <a:t>Become a </a:t>
            </a:r>
            <a:r>
              <a:rPr sz="1400" spc="-5" dirty="0">
                <a:latin typeface="Times New Roman" panose="02020603050405020304" pitchFamily="18" charset="0"/>
                <a:cs typeface="Times New Roman" panose="02020603050405020304" pitchFamily="18" charset="0"/>
              </a:rPr>
              <a:t>subsidiary</a:t>
            </a: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of</a:t>
            </a:r>
            <a:r>
              <a:rPr sz="1400" spc="-1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Internet</a:t>
            </a:r>
            <a:r>
              <a:rPr sz="1400" spc="20" dirty="0">
                <a:latin typeface="Times New Roman" panose="02020603050405020304" pitchFamily="18" charset="0"/>
                <a:cs typeface="Times New Roman" panose="02020603050405020304" pitchFamily="18" charset="0"/>
              </a:rPr>
              <a:t> </a:t>
            </a:r>
            <a:r>
              <a:rPr sz="1400" spc="-15" dirty="0">
                <a:latin typeface="Times New Roman" panose="02020603050405020304" pitchFamily="18" charset="0"/>
                <a:cs typeface="Times New Roman" panose="02020603050405020304" pitchFamily="18" charset="0"/>
              </a:rPr>
              <a:t>Research </a:t>
            </a:r>
            <a:r>
              <a:rPr sz="1400" spc="-30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Institute, </a:t>
            </a:r>
            <a:r>
              <a:rPr sz="1400" spc="-10" dirty="0">
                <a:latin typeface="Times New Roman" panose="02020603050405020304" pitchFamily="18" charset="0"/>
                <a:cs typeface="Times New Roman" panose="02020603050405020304" pitchFamily="18" charset="0"/>
              </a:rPr>
              <a:t>Inc. </a:t>
            </a:r>
            <a:r>
              <a:rPr sz="1400" spc="5" dirty="0">
                <a:latin typeface="Times New Roman" panose="02020603050405020304" pitchFamily="18" charset="0"/>
                <a:cs typeface="Times New Roman" panose="02020603050405020304" pitchFamily="18" charset="0"/>
              </a:rPr>
              <a:t>and</a:t>
            </a:r>
            <a:r>
              <a:rPr sz="1400" spc="-2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regains</a:t>
            </a:r>
            <a:r>
              <a:rPr sz="1400" spc="15" dirty="0">
                <a:latin typeface="Times New Roman" panose="02020603050405020304" pitchFamily="18" charset="0"/>
                <a:cs typeface="Times New Roman" panose="02020603050405020304" pitchFamily="18" charset="0"/>
              </a:rPr>
              <a:t> </a:t>
            </a:r>
            <a:r>
              <a:rPr sz="1400" spc="-20" dirty="0">
                <a:latin typeface="Times New Roman" panose="02020603050405020304" pitchFamily="18" charset="0"/>
                <a:cs typeface="Times New Roman" panose="02020603050405020304" pitchFamily="18" charset="0"/>
              </a:rPr>
              <a:t>full </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independence through </a:t>
            </a:r>
            <a:r>
              <a:rPr sz="1400" spc="10" dirty="0">
                <a:latin typeface="Times New Roman" panose="02020603050405020304" pitchFamily="18" charset="0"/>
                <a:cs typeface="Times New Roman" panose="02020603050405020304" pitchFamily="18" charset="0"/>
              </a:rPr>
              <a:t>a </a:t>
            </a:r>
            <a:r>
              <a:rPr sz="1400" spc="-10" dirty="0">
                <a:latin typeface="Times New Roman" panose="02020603050405020304" pitchFamily="18" charset="0"/>
                <a:cs typeface="Times New Roman" panose="02020603050405020304" pitchFamily="18" charset="0"/>
              </a:rPr>
              <a:t>share </a:t>
            </a:r>
            <a:r>
              <a:rPr sz="1400" spc="-30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transfer</a:t>
            </a:r>
            <a:endParaRPr sz="1400" dirty="0">
              <a:latin typeface="Times New Roman" panose="02020603050405020304" pitchFamily="18" charset="0"/>
              <a:cs typeface="Times New Roman" panose="02020603050405020304" pitchFamily="18" charset="0"/>
            </a:endParaRPr>
          </a:p>
        </p:txBody>
      </p:sp>
      <p:sp>
        <p:nvSpPr>
          <p:cNvPr id="21" name="object 21"/>
          <p:cNvSpPr/>
          <p:nvPr/>
        </p:nvSpPr>
        <p:spPr>
          <a:xfrm>
            <a:off x="358870" y="2914777"/>
            <a:ext cx="1009650" cy="428625"/>
          </a:xfrm>
          <a:custGeom>
            <a:avLst/>
            <a:gdLst/>
            <a:ahLst/>
            <a:cxnLst/>
            <a:rect l="l" t="t" r="r" b="b"/>
            <a:pathLst>
              <a:path w="1009650" h="428625">
                <a:moveTo>
                  <a:pt x="938149" y="0"/>
                </a:moveTo>
                <a:lnTo>
                  <a:pt x="71437" y="0"/>
                </a:lnTo>
                <a:lnTo>
                  <a:pt x="43628" y="5617"/>
                </a:lnTo>
                <a:lnTo>
                  <a:pt x="20921" y="20939"/>
                </a:lnTo>
                <a:lnTo>
                  <a:pt x="5613" y="43666"/>
                </a:lnTo>
                <a:lnTo>
                  <a:pt x="0" y="71500"/>
                </a:lnTo>
                <a:lnTo>
                  <a:pt x="0" y="357124"/>
                </a:lnTo>
                <a:lnTo>
                  <a:pt x="5613" y="384958"/>
                </a:lnTo>
                <a:lnTo>
                  <a:pt x="20921" y="407685"/>
                </a:lnTo>
                <a:lnTo>
                  <a:pt x="43628" y="423007"/>
                </a:lnTo>
                <a:lnTo>
                  <a:pt x="71437" y="428625"/>
                </a:lnTo>
                <a:lnTo>
                  <a:pt x="938149" y="428625"/>
                </a:lnTo>
                <a:lnTo>
                  <a:pt x="965983" y="423007"/>
                </a:lnTo>
                <a:lnTo>
                  <a:pt x="988710" y="407685"/>
                </a:lnTo>
                <a:lnTo>
                  <a:pt x="1004032" y="384958"/>
                </a:lnTo>
                <a:lnTo>
                  <a:pt x="1009650" y="357124"/>
                </a:lnTo>
                <a:lnTo>
                  <a:pt x="1009650" y="71500"/>
                </a:lnTo>
                <a:lnTo>
                  <a:pt x="1004032" y="43666"/>
                </a:lnTo>
                <a:lnTo>
                  <a:pt x="988710" y="20939"/>
                </a:lnTo>
                <a:lnTo>
                  <a:pt x="965983" y="5617"/>
                </a:lnTo>
                <a:lnTo>
                  <a:pt x="938149"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22" name="object 22"/>
          <p:cNvSpPr txBox="1"/>
          <p:nvPr/>
        </p:nvSpPr>
        <p:spPr>
          <a:xfrm>
            <a:off x="492220" y="2922396"/>
            <a:ext cx="737870" cy="403860"/>
          </a:xfrm>
          <a:prstGeom prst="rect">
            <a:avLst/>
          </a:prstGeom>
        </p:spPr>
        <p:txBody>
          <a:bodyPr vert="horz" wrap="square" lIns="0" tIns="16510" rIns="0" bIns="0" rtlCol="0">
            <a:spAutoFit/>
          </a:bodyPr>
          <a:lstStyle/>
          <a:p>
            <a:pPr marL="12700">
              <a:lnSpc>
                <a:spcPct val="100000"/>
              </a:lnSpc>
              <a:spcBef>
                <a:spcPts val="130"/>
              </a:spcBef>
            </a:pPr>
            <a:r>
              <a:rPr sz="2450" b="1" spc="160" dirty="0">
                <a:solidFill>
                  <a:srgbClr val="FFFFFF"/>
                </a:solidFill>
                <a:latin typeface="Times New Roman" panose="02020603050405020304" pitchFamily="18" charset="0"/>
                <a:cs typeface="Times New Roman" panose="02020603050405020304" pitchFamily="18" charset="0"/>
              </a:rPr>
              <a:t>1995</a:t>
            </a:r>
            <a:endParaRPr sz="2450" dirty="0">
              <a:latin typeface="Times New Roman" panose="02020603050405020304" pitchFamily="18" charset="0"/>
              <a:cs typeface="Times New Roman" panose="02020603050405020304" pitchFamily="18" charset="0"/>
            </a:endParaRPr>
          </a:p>
        </p:txBody>
      </p:sp>
      <p:sp>
        <p:nvSpPr>
          <p:cNvPr id="23" name="object 23"/>
          <p:cNvSpPr/>
          <p:nvPr/>
        </p:nvSpPr>
        <p:spPr>
          <a:xfrm>
            <a:off x="3387820" y="2914777"/>
            <a:ext cx="1066800" cy="428625"/>
          </a:xfrm>
          <a:custGeom>
            <a:avLst/>
            <a:gdLst/>
            <a:ahLst/>
            <a:cxnLst/>
            <a:rect l="l" t="t" r="r" b="b"/>
            <a:pathLst>
              <a:path w="1066800" h="428625">
                <a:moveTo>
                  <a:pt x="995299" y="0"/>
                </a:moveTo>
                <a:lnTo>
                  <a:pt x="71500" y="0"/>
                </a:lnTo>
                <a:lnTo>
                  <a:pt x="43666" y="5617"/>
                </a:lnTo>
                <a:lnTo>
                  <a:pt x="20939" y="20939"/>
                </a:lnTo>
                <a:lnTo>
                  <a:pt x="5617" y="43666"/>
                </a:lnTo>
                <a:lnTo>
                  <a:pt x="0" y="71500"/>
                </a:lnTo>
                <a:lnTo>
                  <a:pt x="0" y="357124"/>
                </a:lnTo>
                <a:lnTo>
                  <a:pt x="5617" y="384958"/>
                </a:lnTo>
                <a:lnTo>
                  <a:pt x="20939" y="407685"/>
                </a:lnTo>
                <a:lnTo>
                  <a:pt x="43666" y="423007"/>
                </a:lnTo>
                <a:lnTo>
                  <a:pt x="71500" y="428625"/>
                </a:lnTo>
                <a:lnTo>
                  <a:pt x="995299" y="428625"/>
                </a:lnTo>
                <a:lnTo>
                  <a:pt x="1023133" y="423007"/>
                </a:lnTo>
                <a:lnTo>
                  <a:pt x="1045860" y="407685"/>
                </a:lnTo>
                <a:lnTo>
                  <a:pt x="1061182" y="384958"/>
                </a:lnTo>
                <a:lnTo>
                  <a:pt x="1066800" y="357124"/>
                </a:lnTo>
                <a:lnTo>
                  <a:pt x="1066800" y="71500"/>
                </a:lnTo>
                <a:lnTo>
                  <a:pt x="1061182" y="43666"/>
                </a:lnTo>
                <a:lnTo>
                  <a:pt x="1045860" y="20939"/>
                </a:lnTo>
                <a:lnTo>
                  <a:pt x="1023133" y="5617"/>
                </a:lnTo>
                <a:lnTo>
                  <a:pt x="995299"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24" name="object 24"/>
          <p:cNvSpPr txBox="1"/>
          <p:nvPr/>
        </p:nvSpPr>
        <p:spPr>
          <a:xfrm>
            <a:off x="3493229" y="2922396"/>
            <a:ext cx="862330" cy="403860"/>
          </a:xfrm>
          <a:prstGeom prst="rect">
            <a:avLst/>
          </a:prstGeom>
        </p:spPr>
        <p:txBody>
          <a:bodyPr vert="horz" wrap="square" lIns="0" tIns="16510" rIns="0" bIns="0" rtlCol="0">
            <a:spAutoFit/>
          </a:bodyPr>
          <a:lstStyle/>
          <a:p>
            <a:pPr marL="12700">
              <a:lnSpc>
                <a:spcPct val="100000"/>
              </a:lnSpc>
              <a:spcBef>
                <a:spcPts val="130"/>
              </a:spcBef>
            </a:pPr>
            <a:r>
              <a:rPr sz="2450" b="1" spc="254" dirty="0">
                <a:solidFill>
                  <a:srgbClr val="FFFFFF"/>
                </a:solidFill>
                <a:latin typeface="Times New Roman" panose="02020603050405020304" pitchFamily="18" charset="0"/>
                <a:cs typeface="Times New Roman" panose="02020603050405020304" pitchFamily="18" charset="0"/>
              </a:rPr>
              <a:t>2</a:t>
            </a:r>
            <a:r>
              <a:rPr sz="2450" b="1" spc="405" dirty="0">
                <a:solidFill>
                  <a:srgbClr val="FFFFFF"/>
                </a:solidFill>
                <a:latin typeface="Times New Roman" panose="02020603050405020304" pitchFamily="18" charset="0"/>
                <a:cs typeface="Times New Roman" panose="02020603050405020304" pitchFamily="18" charset="0"/>
              </a:rPr>
              <a:t>0</a:t>
            </a:r>
            <a:r>
              <a:rPr sz="2450" b="1" spc="480" dirty="0">
                <a:solidFill>
                  <a:srgbClr val="FFFFFF"/>
                </a:solidFill>
                <a:latin typeface="Times New Roman" panose="02020603050405020304" pitchFamily="18" charset="0"/>
                <a:cs typeface="Times New Roman" panose="02020603050405020304" pitchFamily="18" charset="0"/>
              </a:rPr>
              <a:t>0</a:t>
            </a:r>
            <a:r>
              <a:rPr sz="2450" b="1" spc="465" dirty="0">
                <a:solidFill>
                  <a:srgbClr val="FFFFFF"/>
                </a:solidFill>
                <a:latin typeface="Times New Roman" panose="02020603050405020304" pitchFamily="18" charset="0"/>
                <a:cs typeface="Times New Roman" panose="02020603050405020304" pitchFamily="18" charset="0"/>
              </a:rPr>
              <a:t>4</a:t>
            </a:r>
            <a:endParaRPr sz="2450" dirty="0">
              <a:latin typeface="Times New Roman" panose="02020603050405020304" pitchFamily="18" charset="0"/>
              <a:cs typeface="Times New Roman" panose="02020603050405020304" pitchFamily="18" charset="0"/>
            </a:endParaRPr>
          </a:p>
        </p:txBody>
      </p:sp>
      <p:sp>
        <p:nvSpPr>
          <p:cNvPr id="25" name="object 25"/>
          <p:cNvSpPr/>
          <p:nvPr/>
        </p:nvSpPr>
        <p:spPr>
          <a:xfrm>
            <a:off x="5730970" y="2914777"/>
            <a:ext cx="1838325" cy="428625"/>
          </a:xfrm>
          <a:custGeom>
            <a:avLst/>
            <a:gdLst/>
            <a:ahLst/>
            <a:cxnLst/>
            <a:rect l="l" t="t" r="r" b="b"/>
            <a:pathLst>
              <a:path w="1838325" h="428625">
                <a:moveTo>
                  <a:pt x="1766824" y="0"/>
                </a:moveTo>
                <a:lnTo>
                  <a:pt x="71500" y="0"/>
                </a:lnTo>
                <a:lnTo>
                  <a:pt x="43666" y="5617"/>
                </a:lnTo>
                <a:lnTo>
                  <a:pt x="20939" y="20939"/>
                </a:lnTo>
                <a:lnTo>
                  <a:pt x="5617" y="43666"/>
                </a:lnTo>
                <a:lnTo>
                  <a:pt x="0" y="71500"/>
                </a:lnTo>
                <a:lnTo>
                  <a:pt x="0" y="357124"/>
                </a:lnTo>
                <a:lnTo>
                  <a:pt x="5617" y="384958"/>
                </a:lnTo>
                <a:lnTo>
                  <a:pt x="20939" y="407685"/>
                </a:lnTo>
                <a:lnTo>
                  <a:pt x="43666" y="423007"/>
                </a:lnTo>
                <a:lnTo>
                  <a:pt x="71500" y="428625"/>
                </a:lnTo>
                <a:lnTo>
                  <a:pt x="1766824" y="428625"/>
                </a:lnTo>
                <a:lnTo>
                  <a:pt x="1794658" y="423007"/>
                </a:lnTo>
                <a:lnTo>
                  <a:pt x="1817385" y="407685"/>
                </a:lnTo>
                <a:lnTo>
                  <a:pt x="1832707" y="384958"/>
                </a:lnTo>
                <a:lnTo>
                  <a:pt x="1838325" y="357124"/>
                </a:lnTo>
                <a:lnTo>
                  <a:pt x="1838325" y="71500"/>
                </a:lnTo>
                <a:lnTo>
                  <a:pt x="1832707" y="43666"/>
                </a:lnTo>
                <a:lnTo>
                  <a:pt x="1817385" y="20939"/>
                </a:lnTo>
                <a:lnTo>
                  <a:pt x="1794658" y="5617"/>
                </a:lnTo>
                <a:lnTo>
                  <a:pt x="1766824"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26" name="object 26"/>
          <p:cNvSpPr txBox="1"/>
          <p:nvPr/>
        </p:nvSpPr>
        <p:spPr>
          <a:xfrm>
            <a:off x="5846285" y="2922396"/>
            <a:ext cx="1616075" cy="403860"/>
          </a:xfrm>
          <a:prstGeom prst="rect">
            <a:avLst/>
          </a:prstGeom>
        </p:spPr>
        <p:txBody>
          <a:bodyPr vert="horz" wrap="square" lIns="0" tIns="16510" rIns="0" bIns="0" rtlCol="0">
            <a:spAutoFit/>
          </a:bodyPr>
          <a:lstStyle/>
          <a:p>
            <a:pPr marL="12700">
              <a:lnSpc>
                <a:spcPct val="100000"/>
              </a:lnSpc>
              <a:spcBef>
                <a:spcPts val="130"/>
              </a:spcBef>
            </a:pPr>
            <a:r>
              <a:rPr sz="2450" b="1" spc="200" dirty="0">
                <a:solidFill>
                  <a:srgbClr val="FFFFFF"/>
                </a:solidFill>
                <a:latin typeface="Times New Roman" panose="02020603050405020304" pitchFamily="18" charset="0"/>
                <a:cs typeface="Times New Roman" panose="02020603050405020304" pitchFamily="18" charset="0"/>
              </a:rPr>
              <a:t>2006-2011</a:t>
            </a:r>
            <a:endParaRPr sz="2450" dirty="0">
              <a:latin typeface="Times New Roman" panose="02020603050405020304" pitchFamily="18" charset="0"/>
              <a:cs typeface="Times New Roman" panose="02020603050405020304" pitchFamily="18" charset="0"/>
            </a:endParaRPr>
          </a:p>
        </p:txBody>
      </p:sp>
      <p:sp>
        <p:nvSpPr>
          <p:cNvPr id="27" name="object 27"/>
          <p:cNvSpPr/>
          <p:nvPr/>
        </p:nvSpPr>
        <p:spPr>
          <a:xfrm>
            <a:off x="8926671" y="2919603"/>
            <a:ext cx="1838325" cy="428625"/>
          </a:xfrm>
          <a:custGeom>
            <a:avLst/>
            <a:gdLst/>
            <a:ahLst/>
            <a:cxnLst/>
            <a:rect l="l" t="t" r="r" b="b"/>
            <a:pathLst>
              <a:path w="1838325" h="428625">
                <a:moveTo>
                  <a:pt x="1766824" y="0"/>
                </a:moveTo>
                <a:lnTo>
                  <a:pt x="71374" y="0"/>
                </a:lnTo>
                <a:lnTo>
                  <a:pt x="43559" y="5597"/>
                </a:lnTo>
                <a:lnTo>
                  <a:pt x="20875" y="20875"/>
                </a:lnTo>
                <a:lnTo>
                  <a:pt x="5597" y="43559"/>
                </a:lnTo>
                <a:lnTo>
                  <a:pt x="0" y="71374"/>
                </a:lnTo>
                <a:lnTo>
                  <a:pt x="0" y="357124"/>
                </a:lnTo>
                <a:lnTo>
                  <a:pt x="5597" y="384958"/>
                </a:lnTo>
                <a:lnTo>
                  <a:pt x="20875" y="407685"/>
                </a:lnTo>
                <a:lnTo>
                  <a:pt x="43559" y="423007"/>
                </a:lnTo>
                <a:lnTo>
                  <a:pt x="71374" y="428625"/>
                </a:lnTo>
                <a:lnTo>
                  <a:pt x="1766824" y="428625"/>
                </a:lnTo>
                <a:lnTo>
                  <a:pt x="1794658" y="423007"/>
                </a:lnTo>
                <a:lnTo>
                  <a:pt x="1817385" y="407685"/>
                </a:lnTo>
                <a:lnTo>
                  <a:pt x="1832707" y="384958"/>
                </a:lnTo>
                <a:lnTo>
                  <a:pt x="1838325" y="357124"/>
                </a:lnTo>
                <a:lnTo>
                  <a:pt x="1838325" y="71374"/>
                </a:lnTo>
                <a:lnTo>
                  <a:pt x="1832707" y="43559"/>
                </a:lnTo>
                <a:lnTo>
                  <a:pt x="1817385" y="20875"/>
                </a:lnTo>
                <a:lnTo>
                  <a:pt x="1794658" y="5597"/>
                </a:lnTo>
                <a:lnTo>
                  <a:pt x="1766824"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28" name="object 28"/>
          <p:cNvSpPr txBox="1"/>
          <p:nvPr/>
        </p:nvSpPr>
        <p:spPr>
          <a:xfrm>
            <a:off x="8957529" y="2922396"/>
            <a:ext cx="1689100" cy="403860"/>
          </a:xfrm>
          <a:prstGeom prst="rect">
            <a:avLst/>
          </a:prstGeom>
        </p:spPr>
        <p:txBody>
          <a:bodyPr vert="horz" wrap="square" lIns="0" tIns="16510" rIns="0" bIns="0" rtlCol="0">
            <a:spAutoFit/>
          </a:bodyPr>
          <a:lstStyle/>
          <a:p>
            <a:pPr marL="12700">
              <a:lnSpc>
                <a:spcPct val="100000"/>
              </a:lnSpc>
              <a:spcBef>
                <a:spcPts val="130"/>
              </a:spcBef>
            </a:pPr>
            <a:r>
              <a:rPr sz="2450" b="1" u="sng" spc="120" dirty="0">
                <a:solidFill>
                  <a:srgbClr val="FFFFFF"/>
                </a:solidFill>
                <a:uFill>
                  <a:solidFill>
                    <a:srgbClr val="EA4D1D"/>
                  </a:solidFill>
                </a:uFill>
                <a:latin typeface="Times New Roman" panose="02020603050405020304" pitchFamily="18" charset="0"/>
                <a:cs typeface="Times New Roman" panose="02020603050405020304" pitchFamily="18" charset="0"/>
              </a:rPr>
              <a:t> </a:t>
            </a:r>
            <a:r>
              <a:rPr sz="2450" b="1" u="sng" spc="254" dirty="0">
                <a:solidFill>
                  <a:srgbClr val="FFFFFF"/>
                </a:solidFill>
                <a:uFill>
                  <a:solidFill>
                    <a:srgbClr val="EA4D1D"/>
                  </a:solidFill>
                </a:uFill>
                <a:latin typeface="Times New Roman" panose="02020603050405020304" pitchFamily="18" charset="0"/>
                <a:cs typeface="Times New Roman" panose="02020603050405020304" pitchFamily="18" charset="0"/>
              </a:rPr>
              <a:t>2</a:t>
            </a:r>
            <a:r>
              <a:rPr sz="2450" b="1" u="sng" spc="405" dirty="0">
                <a:solidFill>
                  <a:srgbClr val="FFFFFF"/>
                </a:solidFill>
                <a:uFill>
                  <a:solidFill>
                    <a:srgbClr val="EA4D1D"/>
                  </a:solidFill>
                </a:uFill>
                <a:latin typeface="Times New Roman" panose="02020603050405020304" pitchFamily="18" charset="0"/>
                <a:cs typeface="Times New Roman" panose="02020603050405020304" pitchFamily="18" charset="0"/>
              </a:rPr>
              <a:t>0</a:t>
            </a:r>
            <a:r>
              <a:rPr sz="2450" b="1" u="sng" spc="-25" dirty="0">
                <a:solidFill>
                  <a:srgbClr val="FFFFFF"/>
                </a:solidFill>
                <a:uFill>
                  <a:solidFill>
                    <a:srgbClr val="EA4D1D"/>
                  </a:solidFill>
                </a:uFill>
                <a:latin typeface="Times New Roman" panose="02020603050405020304" pitchFamily="18" charset="0"/>
                <a:cs typeface="Times New Roman" panose="02020603050405020304" pitchFamily="18" charset="0"/>
              </a:rPr>
              <a:t>1</a:t>
            </a:r>
            <a:r>
              <a:rPr sz="2450" b="1" u="sng" spc="15" dirty="0">
                <a:solidFill>
                  <a:srgbClr val="FFFFFF"/>
                </a:solidFill>
                <a:uFill>
                  <a:solidFill>
                    <a:srgbClr val="EA4D1D"/>
                  </a:solidFill>
                </a:uFill>
                <a:latin typeface="Times New Roman" panose="02020603050405020304" pitchFamily="18" charset="0"/>
                <a:cs typeface="Times New Roman" panose="02020603050405020304" pitchFamily="18" charset="0"/>
              </a:rPr>
              <a:t>2</a:t>
            </a:r>
            <a:r>
              <a:rPr sz="2450" b="1" u="sng" spc="210" dirty="0">
                <a:solidFill>
                  <a:srgbClr val="FFFFFF"/>
                </a:solidFill>
                <a:uFill>
                  <a:solidFill>
                    <a:srgbClr val="EA4D1D"/>
                  </a:solidFill>
                </a:uFill>
                <a:latin typeface="Times New Roman" panose="02020603050405020304" pitchFamily="18" charset="0"/>
                <a:cs typeface="Times New Roman" panose="02020603050405020304" pitchFamily="18" charset="0"/>
              </a:rPr>
              <a:t>-</a:t>
            </a:r>
            <a:r>
              <a:rPr sz="2450" b="1" u="sng" spc="250" dirty="0">
                <a:solidFill>
                  <a:srgbClr val="FFFFFF"/>
                </a:solidFill>
                <a:uFill>
                  <a:solidFill>
                    <a:srgbClr val="EA4D1D"/>
                  </a:solidFill>
                </a:uFill>
                <a:latin typeface="Times New Roman" panose="02020603050405020304" pitchFamily="18" charset="0"/>
                <a:cs typeface="Times New Roman" panose="02020603050405020304" pitchFamily="18" charset="0"/>
              </a:rPr>
              <a:t>2</a:t>
            </a:r>
            <a:r>
              <a:rPr sz="2450" b="1" u="sng" spc="405" dirty="0">
                <a:solidFill>
                  <a:srgbClr val="FFFFFF"/>
                </a:solidFill>
                <a:uFill>
                  <a:solidFill>
                    <a:srgbClr val="EA4D1D"/>
                  </a:solidFill>
                </a:uFill>
                <a:latin typeface="Times New Roman" panose="02020603050405020304" pitchFamily="18" charset="0"/>
                <a:cs typeface="Times New Roman" panose="02020603050405020304" pitchFamily="18" charset="0"/>
              </a:rPr>
              <a:t>0</a:t>
            </a:r>
            <a:r>
              <a:rPr sz="2450" b="1" u="sng" spc="95" dirty="0">
                <a:solidFill>
                  <a:srgbClr val="FFFFFF"/>
                </a:solidFill>
                <a:uFill>
                  <a:solidFill>
                    <a:srgbClr val="EA4D1D"/>
                  </a:solidFill>
                </a:uFill>
                <a:latin typeface="Times New Roman" panose="02020603050405020304" pitchFamily="18" charset="0"/>
                <a:cs typeface="Times New Roman" panose="02020603050405020304" pitchFamily="18" charset="0"/>
              </a:rPr>
              <a:t>14</a:t>
            </a:r>
            <a:endParaRPr sz="2450" dirty="0">
              <a:latin typeface="Times New Roman" panose="02020603050405020304" pitchFamily="18" charset="0"/>
              <a:cs typeface="Times New Roman" panose="02020603050405020304" pitchFamily="18" charset="0"/>
            </a:endParaRPr>
          </a:p>
        </p:txBody>
      </p:sp>
      <p:grpSp>
        <p:nvGrpSpPr>
          <p:cNvPr id="29" name="object 29"/>
          <p:cNvGrpSpPr/>
          <p:nvPr/>
        </p:nvGrpSpPr>
        <p:grpSpPr>
          <a:xfrm>
            <a:off x="9053671" y="4846828"/>
            <a:ext cx="1022350" cy="431800"/>
            <a:chOff x="9037701" y="5103876"/>
            <a:chExt cx="1022350" cy="431800"/>
          </a:xfrm>
        </p:grpSpPr>
        <p:sp>
          <p:nvSpPr>
            <p:cNvPr id="30" name="object 30"/>
            <p:cNvSpPr/>
            <p:nvPr/>
          </p:nvSpPr>
          <p:spPr>
            <a:xfrm>
              <a:off x="9044051" y="5110226"/>
              <a:ext cx="1009650" cy="419100"/>
            </a:xfrm>
            <a:custGeom>
              <a:avLst/>
              <a:gdLst/>
              <a:ahLst/>
              <a:cxnLst/>
              <a:rect l="l" t="t" r="r" b="b"/>
              <a:pathLst>
                <a:path w="1009650" h="419100">
                  <a:moveTo>
                    <a:pt x="939673" y="0"/>
                  </a:moveTo>
                  <a:lnTo>
                    <a:pt x="69850" y="0"/>
                  </a:lnTo>
                  <a:lnTo>
                    <a:pt x="42648" y="5484"/>
                  </a:lnTo>
                  <a:lnTo>
                    <a:pt x="20447" y="20447"/>
                  </a:lnTo>
                  <a:lnTo>
                    <a:pt x="5484" y="42648"/>
                  </a:lnTo>
                  <a:lnTo>
                    <a:pt x="0" y="69850"/>
                  </a:lnTo>
                  <a:lnTo>
                    <a:pt x="0" y="349123"/>
                  </a:lnTo>
                  <a:lnTo>
                    <a:pt x="5484" y="376344"/>
                  </a:lnTo>
                  <a:lnTo>
                    <a:pt x="20447" y="398589"/>
                  </a:lnTo>
                  <a:lnTo>
                    <a:pt x="42648" y="413595"/>
                  </a:lnTo>
                  <a:lnTo>
                    <a:pt x="69850" y="419100"/>
                  </a:lnTo>
                  <a:lnTo>
                    <a:pt x="939673" y="419100"/>
                  </a:lnTo>
                  <a:lnTo>
                    <a:pt x="966894" y="413595"/>
                  </a:lnTo>
                  <a:lnTo>
                    <a:pt x="989139" y="398589"/>
                  </a:lnTo>
                  <a:lnTo>
                    <a:pt x="1004145" y="376344"/>
                  </a:lnTo>
                  <a:lnTo>
                    <a:pt x="1009650" y="349123"/>
                  </a:lnTo>
                  <a:lnTo>
                    <a:pt x="1009650" y="69850"/>
                  </a:lnTo>
                  <a:lnTo>
                    <a:pt x="1004145" y="42648"/>
                  </a:lnTo>
                  <a:lnTo>
                    <a:pt x="989139" y="20446"/>
                  </a:lnTo>
                  <a:lnTo>
                    <a:pt x="966894" y="5484"/>
                  </a:lnTo>
                  <a:lnTo>
                    <a:pt x="939673"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31" name="object 31"/>
            <p:cNvSpPr/>
            <p:nvPr/>
          </p:nvSpPr>
          <p:spPr>
            <a:xfrm>
              <a:off x="9044051" y="5110226"/>
              <a:ext cx="1009650" cy="419100"/>
            </a:xfrm>
            <a:custGeom>
              <a:avLst/>
              <a:gdLst/>
              <a:ahLst/>
              <a:cxnLst/>
              <a:rect l="l" t="t" r="r" b="b"/>
              <a:pathLst>
                <a:path w="1009650" h="419100">
                  <a:moveTo>
                    <a:pt x="0" y="69850"/>
                  </a:moveTo>
                  <a:lnTo>
                    <a:pt x="5484" y="42648"/>
                  </a:lnTo>
                  <a:lnTo>
                    <a:pt x="20447" y="20447"/>
                  </a:lnTo>
                  <a:lnTo>
                    <a:pt x="42648" y="5484"/>
                  </a:lnTo>
                  <a:lnTo>
                    <a:pt x="69850" y="0"/>
                  </a:lnTo>
                  <a:lnTo>
                    <a:pt x="939673" y="0"/>
                  </a:lnTo>
                  <a:lnTo>
                    <a:pt x="966894" y="5484"/>
                  </a:lnTo>
                  <a:lnTo>
                    <a:pt x="989139" y="20446"/>
                  </a:lnTo>
                  <a:lnTo>
                    <a:pt x="1004145" y="42648"/>
                  </a:lnTo>
                  <a:lnTo>
                    <a:pt x="1009650" y="69850"/>
                  </a:lnTo>
                  <a:lnTo>
                    <a:pt x="1009650" y="349123"/>
                  </a:lnTo>
                  <a:lnTo>
                    <a:pt x="1004145" y="376344"/>
                  </a:lnTo>
                  <a:lnTo>
                    <a:pt x="989139" y="398589"/>
                  </a:lnTo>
                  <a:lnTo>
                    <a:pt x="966894" y="413595"/>
                  </a:lnTo>
                  <a:lnTo>
                    <a:pt x="939673" y="419100"/>
                  </a:lnTo>
                  <a:lnTo>
                    <a:pt x="69850" y="419100"/>
                  </a:lnTo>
                  <a:lnTo>
                    <a:pt x="42648" y="413595"/>
                  </a:lnTo>
                  <a:lnTo>
                    <a:pt x="20447" y="398589"/>
                  </a:lnTo>
                  <a:lnTo>
                    <a:pt x="5484" y="376344"/>
                  </a:lnTo>
                  <a:lnTo>
                    <a:pt x="0" y="349123"/>
                  </a:lnTo>
                  <a:lnTo>
                    <a:pt x="0" y="69850"/>
                  </a:lnTo>
                  <a:close/>
                </a:path>
              </a:pathLst>
            </a:custGeom>
            <a:ln w="12700">
              <a:solidFill>
                <a:srgbClr val="EA4D1D"/>
              </a:solidFill>
            </a:ln>
          </p:spPr>
          <p:txBody>
            <a:bodyPr wrap="square" lIns="0" tIns="0" rIns="0" bIns="0" rtlCol="0"/>
            <a:lstStyle/>
            <a:p>
              <a:endParaRPr dirty="0">
                <a:latin typeface="Times New Roman" panose="02020603050405020304" pitchFamily="18" charset="0"/>
              </a:endParaRPr>
            </a:p>
          </p:txBody>
        </p:sp>
      </p:grpSp>
      <p:sp>
        <p:nvSpPr>
          <p:cNvPr id="32" name="object 32"/>
          <p:cNvSpPr txBox="1"/>
          <p:nvPr/>
        </p:nvSpPr>
        <p:spPr>
          <a:xfrm>
            <a:off x="9192736" y="4853749"/>
            <a:ext cx="744220" cy="403225"/>
          </a:xfrm>
          <a:prstGeom prst="rect">
            <a:avLst/>
          </a:prstGeom>
        </p:spPr>
        <p:txBody>
          <a:bodyPr vert="horz" wrap="square" lIns="0" tIns="15875" rIns="0" bIns="0" rtlCol="0">
            <a:spAutoFit/>
          </a:bodyPr>
          <a:lstStyle/>
          <a:p>
            <a:pPr marL="12700">
              <a:lnSpc>
                <a:spcPct val="100000"/>
              </a:lnSpc>
              <a:spcBef>
                <a:spcPts val="125"/>
              </a:spcBef>
            </a:pPr>
            <a:r>
              <a:rPr sz="2450" b="1" spc="250" dirty="0">
                <a:solidFill>
                  <a:srgbClr val="FFFFFF"/>
                </a:solidFill>
                <a:latin typeface="Times New Roman" panose="02020603050405020304" pitchFamily="18" charset="0"/>
                <a:cs typeface="Times New Roman" panose="02020603050405020304" pitchFamily="18" charset="0"/>
              </a:rPr>
              <a:t>2</a:t>
            </a:r>
            <a:r>
              <a:rPr sz="2450" b="1" spc="409" dirty="0">
                <a:solidFill>
                  <a:srgbClr val="FFFFFF"/>
                </a:solidFill>
                <a:latin typeface="Times New Roman" panose="02020603050405020304" pitchFamily="18" charset="0"/>
                <a:cs typeface="Times New Roman" panose="02020603050405020304" pitchFamily="18" charset="0"/>
              </a:rPr>
              <a:t>0</a:t>
            </a:r>
            <a:r>
              <a:rPr sz="2450" b="1" spc="10" dirty="0">
                <a:solidFill>
                  <a:srgbClr val="FFFFFF"/>
                </a:solidFill>
                <a:latin typeface="Times New Roman" panose="02020603050405020304" pitchFamily="18" charset="0"/>
                <a:cs typeface="Times New Roman" panose="02020603050405020304" pitchFamily="18" charset="0"/>
              </a:rPr>
              <a:t>17</a:t>
            </a:r>
            <a:endParaRPr sz="2450" dirty="0">
              <a:latin typeface="Times New Roman" panose="02020603050405020304" pitchFamily="18" charset="0"/>
              <a:cs typeface="Times New Roman" panose="02020603050405020304" pitchFamily="18" charset="0"/>
            </a:endParaRPr>
          </a:p>
        </p:txBody>
      </p:sp>
      <p:grpSp>
        <p:nvGrpSpPr>
          <p:cNvPr id="33" name="object 33"/>
          <p:cNvGrpSpPr/>
          <p:nvPr/>
        </p:nvGrpSpPr>
        <p:grpSpPr>
          <a:xfrm>
            <a:off x="6377146" y="4846828"/>
            <a:ext cx="1012825" cy="431800"/>
            <a:chOff x="6361176" y="5103876"/>
            <a:chExt cx="1012825" cy="431800"/>
          </a:xfrm>
        </p:grpSpPr>
        <p:sp>
          <p:nvSpPr>
            <p:cNvPr id="34" name="object 34"/>
            <p:cNvSpPr/>
            <p:nvPr/>
          </p:nvSpPr>
          <p:spPr>
            <a:xfrm>
              <a:off x="6367526" y="5110226"/>
              <a:ext cx="1000125" cy="419100"/>
            </a:xfrm>
            <a:custGeom>
              <a:avLst/>
              <a:gdLst/>
              <a:ahLst/>
              <a:cxnLst/>
              <a:rect l="l" t="t" r="r" b="b"/>
              <a:pathLst>
                <a:path w="1000125" h="419100">
                  <a:moveTo>
                    <a:pt x="930148" y="0"/>
                  </a:moveTo>
                  <a:lnTo>
                    <a:pt x="69850" y="0"/>
                  </a:lnTo>
                  <a:lnTo>
                    <a:pt x="42648" y="5484"/>
                  </a:lnTo>
                  <a:lnTo>
                    <a:pt x="20447" y="20447"/>
                  </a:lnTo>
                  <a:lnTo>
                    <a:pt x="5484" y="42648"/>
                  </a:lnTo>
                  <a:lnTo>
                    <a:pt x="0" y="69850"/>
                  </a:lnTo>
                  <a:lnTo>
                    <a:pt x="0" y="349123"/>
                  </a:lnTo>
                  <a:lnTo>
                    <a:pt x="5484" y="376344"/>
                  </a:lnTo>
                  <a:lnTo>
                    <a:pt x="20446" y="398589"/>
                  </a:lnTo>
                  <a:lnTo>
                    <a:pt x="42648" y="413595"/>
                  </a:lnTo>
                  <a:lnTo>
                    <a:pt x="69850" y="419100"/>
                  </a:lnTo>
                  <a:lnTo>
                    <a:pt x="930148" y="419100"/>
                  </a:lnTo>
                  <a:lnTo>
                    <a:pt x="957369" y="413595"/>
                  </a:lnTo>
                  <a:lnTo>
                    <a:pt x="979614" y="398589"/>
                  </a:lnTo>
                  <a:lnTo>
                    <a:pt x="994620" y="376344"/>
                  </a:lnTo>
                  <a:lnTo>
                    <a:pt x="1000125" y="349123"/>
                  </a:lnTo>
                  <a:lnTo>
                    <a:pt x="1000125" y="69850"/>
                  </a:lnTo>
                  <a:lnTo>
                    <a:pt x="994620" y="42648"/>
                  </a:lnTo>
                  <a:lnTo>
                    <a:pt x="979614" y="20446"/>
                  </a:lnTo>
                  <a:lnTo>
                    <a:pt x="957369" y="5484"/>
                  </a:lnTo>
                  <a:lnTo>
                    <a:pt x="930148"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35" name="object 35"/>
            <p:cNvSpPr/>
            <p:nvPr/>
          </p:nvSpPr>
          <p:spPr>
            <a:xfrm>
              <a:off x="6367526" y="5110226"/>
              <a:ext cx="1000125" cy="419100"/>
            </a:xfrm>
            <a:custGeom>
              <a:avLst/>
              <a:gdLst/>
              <a:ahLst/>
              <a:cxnLst/>
              <a:rect l="l" t="t" r="r" b="b"/>
              <a:pathLst>
                <a:path w="1000125" h="419100">
                  <a:moveTo>
                    <a:pt x="0" y="69850"/>
                  </a:moveTo>
                  <a:lnTo>
                    <a:pt x="5484" y="42648"/>
                  </a:lnTo>
                  <a:lnTo>
                    <a:pt x="20447" y="20447"/>
                  </a:lnTo>
                  <a:lnTo>
                    <a:pt x="42648" y="5484"/>
                  </a:lnTo>
                  <a:lnTo>
                    <a:pt x="69850" y="0"/>
                  </a:lnTo>
                  <a:lnTo>
                    <a:pt x="930148" y="0"/>
                  </a:lnTo>
                  <a:lnTo>
                    <a:pt x="957369" y="5484"/>
                  </a:lnTo>
                  <a:lnTo>
                    <a:pt x="979614" y="20446"/>
                  </a:lnTo>
                  <a:lnTo>
                    <a:pt x="994620" y="42648"/>
                  </a:lnTo>
                  <a:lnTo>
                    <a:pt x="1000125" y="69850"/>
                  </a:lnTo>
                  <a:lnTo>
                    <a:pt x="1000125" y="349123"/>
                  </a:lnTo>
                  <a:lnTo>
                    <a:pt x="994620" y="376344"/>
                  </a:lnTo>
                  <a:lnTo>
                    <a:pt x="979614" y="398589"/>
                  </a:lnTo>
                  <a:lnTo>
                    <a:pt x="957369" y="413595"/>
                  </a:lnTo>
                  <a:lnTo>
                    <a:pt x="930148" y="419100"/>
                  </a:lnTo>
                  <a:lnTo>
                    <a:pt x="69850" y="419100"/>
                  </a:lnTo>
                  <a:lnTo>
                    <a:pt x="42648" y="413595"/>
                  </a:lnTo>
                  <a:lnTo>
                    <a:pt x="20446" y="398589"/>
                  </a:lnTo>
                  <a:lnTo>
                    <a:pt x="5484" y="376344"/>
                  </a:lnTo>
                  <a:lnTo>
                    <a:pt x="0" y="349123"/>
                  </a:lnTo>
                  <a:lnTo>
                    <a:pt x="0" y="69850"/>
                  </a:lnTo>
                  <a:close/>
                </a:path>
              </a:pathLst>
            </a:custGeom>
            <a:ln w="12700">
              <a:solidFill>
                <a:srgbClr val="EA4D1D"/>
              </a:solidFill>
            </a:ln>
          </p:spPr>
          <p:txBody>
            <a:bodyPr wrap="square" lIns="0" tIns="0" rIns="0" bIns="0" rtlCol="0"/>
            <a:lstStyle/>
            <a:p>
              <a:endParaRPr dirty="0">
                <a:latin typeface="Times New Roman" panose="02020603050405020304" pitchFamily="18" charset="0"/>
              </a:endParaRPr>
            </a:p>
          </p:txBody>
        </p:sp>
      </p:grpSp>
      <p:sp>
        <p:nvSpPr>
          <p:cNvPr id="36" name="object 36"/>
          <p:cNvSpPr txBox="1"/>
          <p:nvPr/>
        </p:nvSpPr>
        <p:spPr>
          <a:xfrm>
            <a:off x="6502495" y="4853749"/>
            <a:ext cx="756285" cy="403225"/>
          </a:xfrm>
          <a:prstGeom prst="rect">
            <a:avLst/>
          </a:prstGeom>
        </p:spPr>
        <p:txBody>
          <a:bodyPr vert="horz" wrap="square" lIns="0" tIns="15875" rIns="0" bIns="0" rtlCol="0">
            <a:spAutoFit/>
          </a:bodyPr>
          <a:lstStyle/>
          <a:p>
            <a:pPr marL="12700">
              <a:lnSpc>
                <a:spcPct val="100000"/>
              </a:lnSpc>
              <a:spcBef>
                <a:spcPts val="125"/>
              </a:spcBef>
            </a:pPr>
            <a:r>
              <a:rPr sz="2450" b="1" spc="250" dirty="0">
                <a:solidFill>
                  <a:srgbClr val="FFFFFF"/>
                </a:solidFill>
                <a:latin typeface="Times New Roman" panose="02020603050405020304" pitchFamily="18" charset="0"/>
                <a:cs typeface="Times New Roman" panose="02020603050405020304" pitchFamily="18" charset="0"/>
              </a:rPr>
              <a:t>2</a:t>
            </a:r>
            <a:r>
              <a:rPr sz="2450" b="1" spc="405" dirty="0">
                <a:solidFill>
                  <a:srgbClr val="FFFFFF"/>
                </a:solidFill>
                <a:latin typeface="Times New Roman" panose="02020603050405020304" pitchFamily="18" charset="0"/>
                <a:cs typeface="Times New Roman" panose="02020603050405020304" pitchFamily="18" charset="0"/>
              </a:rPr>
              <a:t>0</a:t>
            </a:r>
            <a:r>
              <a:rPr sz="2450" b="1" spc="60" dirty="0">
                <a:solidFill>
                  <a:srgbClr val="FFFFFF"/>
                </a:solidFill>
                <a:latin typeface="Times New Roman" panose="02020603050405020304" pitchFamily="18" charset="0"/>
                <a:cs typeface="Times New Roman" panose="02020603050405020304" pitchFamily="18" charset="0"/>
              </a:rPr>
              <a:t>18</a:t>
            </a:r>
            <a:endParaRPr sz="2450" dirty="0">
              <a:latin typeface="Times New Roman" panose="02020603050405020304" pitchFamily="18" charset="0"/>
              <a:cs typeface="Times New Roman" panose="02020603050405020304" pitchFamily="18" charset="0"/>
            </a:endParaRPr>
          </a:p>
        </p:txBody>
      </p:sp>
      <p:sp>
        <p:nvSpPr>
          <p:cNvPr id="37" name="object 37"/>
          <p:cNvSpPr/>
          <p:nvPr/>
        </p:nvSpPr>
        <p:spPr>
          <a:xfrm>
            <a:off x="3325971" y="4853178"/>
            <a:ext cx="1943100" cy="419100"/>
          </a:xfrm>
          <a:custGeom>
            <a:avLst/>
            <a:gdLst/>
            <a:ahLst/>
            <a:cxnLst/>
            <a:rect l="l" t="t" r="r" b="b"/>
            <a:pathLst>
              <a:path w="1943100" h="419100">
                <a:moveTo>
                  <a:pt x="1873123" y="0"/>
                </a:moveTo>
                <a:lnTo>
                  <a:pt x="69850" y="0"/>
                </a:lnTo>
                <a:lnTo>
                  <a:pt x="42648" y="5484"/>
                </a:lnTo>
                <a:lnTo>
                  <a:pt x="20447" y="20447"/>
                </a:lnTo>
                <a:lnTo>
                  <a:pt x="5484" y="42648"/>
                </a:lnTo>
                <a:lnTo>
                  <a:pt x="0" y="69850"/>
                </a:lnTo>
                <a:lnTo>
                  <a:pt x="0" y="349123"/>
                </a:lnTo>
                <a:lnTo>
                  <a:pt x="5484" y="376344"/>
                </a:lnTo>
                <a:lnTo>
                  <a:pt x="20446" y="398589"/>
                </a:lnTo>
                <a:lnTo>
                  <a:pt x="42648" y="413595"/>
                </a:lnTo>
                <a:lnTo>
                  <a:pt x="69850" y="419100"/>
                </a:lnTo>
                <a:lnTo>
                  <a:pt x="1873123" y="419100"/>
                </a:lnTo>
                <a:lnTo>
                  <a:pt x="1900344" y="413595"/>
                </a:lnTo>
                <a:lnTo>
                  <a:pt x="1922589" y="398589"/>
                </a:lnTo>
                <a:lnTo>
                  <a:pt x="1937595" y="376344"/>
                </a:lnTo>
                <a:lnTo>
                  <a:pt x="1943100" y="349123"/>
                </a:lnTo>
                <a:lnTo>
                  <a:pt x="1943100" y="69850"/>
                </a:lnTo>
                <a:lnTo>
                  <a:pt x="1937595" y="42648"/>
                </a:lnTo>
                <a:lnTo>
                  <a:pt x="1922589" y="20446"/>
                </a:lnTo>
                <a:lnTo>
                  <a:pt x="1900344" y="5484"/>
                </a:lnTo>
                <a:lnTo>
                  <a:pt x="1873123"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38" name="object 38"/>
          <p:cNvSpPr txBox="1"/>
          <p:nvPr/>
        </p:nvSpPr>
        <p:spPr>
          <a:xfrm>
            <a:off x="3355919" y="4853749"/>
            <a:ext cx="1799589" cy="403225"/>
          </a:xfrm>
          <a:prstGeom prst="rect">
            <a:avLst/>
          </a:prstGeom>
        </p:spPr>
        <p:txBody>
          <a:bodyPr vert="horz" wrap="square" lIns="0" tIns="15875" rIns="0" bIns="0" rtlCol="0">
            <a:spAutoFit/>
          </a:bodyPr>
          <a:lstStyle/>
          <a:p>
            <a:pPr marL="12700">
              <a:lnSpc>
                <a:spcPct val="100000"/>
              </a:lnSpc>
              <a:spcBef>
                <a:spcPts val="125"/>
              </a:spcBef>
            </a:pPr>
            <a:r>
              <a:rPr sz="2450" b="1" u="sng" spc="-15" dirty="0">
                <a:solidFill>
                  <a:srgbClr val="FFFFFF"/>
                </a:solidFill>
                <a:uFill>
                  <a:solidFill>
                    <a:srgbClr val="EA4D1D"/>
                  </a:solidFill>
                </a:uFill>
                <a:latin typeface="Times New Roman" panose="02020603050405020304" pitchFamily="18" charset="0"/>
                <a:cs typeface="Times New Roman" panose="02020603050405020304" pitchFamily="18" charset="0"/>
              </a:rPr>
              <a:t> </a:t>
            </a:r>
            <a:r>
              <a:rPr sz="2450" b="1" u="sng" spc="300" dirty="0">
                <a:solidFill>
                  <a:srgbClr val="FFFFFF"/>
                </a:solidFill>
                <a:uFill>
                  <a:solidFill>
                    <a:srgbClr val="EA4D1D"/>
                  </a:solidFill>
                </a:uFill>
                <a:latin typeface="Times New Roman" panose="02020603050405020304" pitchFamily="18" charset="0"/>
                <a:cs typeface="Times New Roman" panose="02020603050405020304" pitchFamily="18" charset="0"/>
              </a:rPr>
              <a:t>2020-2022</a:t>
            </a:r>
            <a:endParaRPr sz="2450" dirty="0">
              <a:latin typeface="Times New Roman" panose="02020603050405020304" pitchFamily="18" charset="0"/>
              <a:cs typeface="Times New Roman" panose="02020603050405020304" pitchFamily="18" charset="0"/>
            </a:endParaRPr>
          </a:p>
        </p:txBody>
      </p:sp>
      <p:grpSp>
        <p:nvGrpSpPr>
          <p:cNvPr id="39" name="object 39"/>
          <p:cNvGrpSpPr/>
          <p:nvPr/>
        </p:nvGrpSpPr>
        <p:grpSpPr>
          <a:xfrm>
            <a:off x="357282" y="4846828"/>
            <a:ext cx="1061085" cy="431800"/>
            <a:chOff x="341312" y="5103876"/>
            <a:chExt cx="1061085" cy="431800"/>
          </a:xfrm>
        </p:grpSpPr>
        <p:sp>
          <p:nvSpPr>
            <p:cNvPr id="40" name="object 40"/>
            <p:cNvSpPr/>
            <p:nvPr/>
          </p:nvSpPr>
          <p:spPr>
            <a:xfrm>
              <a:off x="347662" y="5110226"/>
              <a:ext cx="1048385" cy="419100"/>
            </a:xfrm>
            <a:custGeom>
              <a:avLst/>
              <a:gdLst/>
              <a:ahLst/>
              <a:cxnLst/>
              <a:rect l="l" t="t" r="r" b="b"/>
              <a:pathLst>
                <a:path w="1048385" h="419100">
                  <a:moveTo>
                    <a:pt x="977836" y="0"/>
                  </a:moveTo>
                  <a:lnTo>
                    <a:pt x="69850" y="0"/>
                  </a:lnTo>
                  <a:lnTo>
                    <a:pt x="42664" y="5484"/>
                  </a:lnTo>
                  <a:lnTo>
                    <a:pt x="20461" y="20447"/>
                  </a:lnTo>
                  <a:lnTo>
                    <a:pt x="5490" y="42648"/>
                  </a:lnTo>
                  <a:lnTo>
                    <a:pt x="0" y="69850"/>
                  </a:lnTo>
                  <a:lnTo>
                    <a:pt x="0" y="349123"/>
                  </a:lnTo>
                  <a:lnTo>
                    <a:pt x="5490" y="376344"/>
                  </a:lnTo>
                  <a:lnTo>
                    <a:pt x="20461" y="398589"/>
                  </a:lnTo>
                  <a:lnTo>
                    <a:pt x="42664" y="413595"/>
                  </a:lnTo>
                  <a:lnTo>
                    <a:pt x="69850" y="419100"/>
                  </a:lnTo>
                  <a:lnTo>
                    <a:pt x="977836" y="419100"/>
                  </a:lnTo>
                  <a:lnTo>
                    <a:pt x="1005058" y="413595"/>
                  </a:lnTo>
                  <a:lnTo>
                    <a:pt x="1027303" y="398589"/>
                  </a:lnTo>
                  <a:lnTo>
                    <a:pt x="1042308" y="376344"/>
                  </a:lnTo>
                  <a:lnTo>
                    <a:pt x="1047813" y="349123"/>
                  </a:lnTo>
                  <a:lnTo>
                    <a:pt x="1047813" y="69850"/>
                  </a:lnTo>
                  <a:lnTo>
                    <a:pt x="1042308" y="42648"/>
                  </a:lnTo>
                  <a:lnTo>
                    <a:pt x="1027302" y="20446"/>
                  </a:lnTo>
                  <a:lnTo>
                    <a:pt x="1005058" y="5484"/>
                  </a:lnTo>
                  <a:lnTo>
                    <a:pt x="977836"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41" name="object 41"/>
            <p:cNvSpPr/>
            <p:nvPr/>
          </p:nvSpPr>
          <p:spPr>
            <a:xfrm>
              <a:off x="347662" y="5110226"/>
              <a:ext cx="1048385" cy="419100"/>
            </a:xfrm>
            <a:custGeom>
              <a:avLst/>
              <a:gdLst/>
              <a:ahLst/>
              <a:cxnLst/>
              <a:rect l="l" t="t" r="r" b="b"/>
              <a:pathLst>
                <a:path w="1048385" h="419100">
                  <a:moveTo>
                    <a:pt x="0" y="69850"/>
                  </a:moveTo>
                  <a:lnTo>
                    <a:pt x="5490" y="42648"/>
                  </a:lnTo>
                  <a:lnTo>
                    <a:pt x="20461" y="20447"/>
                  </a:lnTo>
                  <a:lnTo>
                    <a:pt x="42664" y="5484"/>
                  </a:lnTo>
                  <a:lnTo>
                    <a:pt x="69850" y="0"/>
                  </a:lnTo>
                  <a:lnTo>
                    <a:pt x="977836" y="0"/>
                  </a:lnTo>
                  <a:lnTo>
                    <a:pt x="1005058" y="5484"/>
                  </a:lnTo>
                  <a:lnTo>
                    <a:pt x="1027302" y="20446"/>
                  </a:lnTo>
                  <a:lnTo>
                    <a:pt x="1042308" y="42648"/>
                  </a:lnTo>
                  <a:lnTo>
                    <a:pt x="1047813" y="69850"/>
                  </a:lnTo>
                  <a:lnTo>
                    <a:pt x="1047813" y="349123"/>
                  </a:lnTo>
                  <a:lnTo>
                    <a:pt x="1042308" y="376344"/>
                  </a:lnTo>
                  <a:lnTo>
                    <a:pt x="1027303" y="398589"/>
                  </a:lnTo>
                  <a:lnTo>
                    <a:pt x="1005058" y="413595"/>
                  </a:lnTo>
                  <a:lnTo>
                    <a:pt x="977836" y="419100"/>
                  </a:lnTo>
                  <a:lnTo>
                    <a:pt x="69850" y="419100"/>
                  </a:lnTo>
                  <a:lnTo>
                    <a:pt x="42664" y="413595"/>
                  </a:lnTo>
                  <a:lnTo>
                    <a:pt x="20461" y="398589"/>
                  </a:lnTo>
                  <a:lnTo>
                    <a:pt x="5490" y="376344"/>
                  </a:lnTo>
                  <a:lnTo>
                    <a:pt x="0" y="349123"/>
                  </a:lnTo>
                  <a:lnTo>
                    <a:pt x="0" y="69850"/>
                  </a:lnTo>
                  <a:close/>
                </a:path>
              </a:pathLst>
            </a:custGeom>
            <a:ln w="12700">
              <a:solidFill>
                <a:srgbClr val="EA4D1D"/>
              </a:solidFill>
            </a:ln>
          </p:spPr>
          <p:txBody>
            <a:bodyPr wrap="square" lIns="0" tIns="0" rIns="0" bIns="0" rtlCol="0"/>
            <a:lstStyle/>
            <a:p>
              <a:endParaRPr dirty="0">
                <a:latin typeface="Times New Roman" panose="02020603050405020304" pitchFamily="18" charset="0"/>
              </a:endParaRPr>
            </a:p>
          </p:txBody>
        </p:sp>
      </p:grpSp>
      <p:sp>
        <p:nvSpPr>
          <p:cNvPr id="42" name="object 42"/>
          <p:cNvSpPr txBox="1"/>
          <p:nvPr/>
        </p:nvSpPr>
        <p:spPr>
          <a:xfrm>
            <a:off x="464279" y="4853749"/>
            <a:ext cx="833119" cy="403225"/>
          </a:xfrm>
          <a:prstGeom prst="rect">
            <a:avLst/>
          </a:prstGeom>
        </p:spPr>
        <p:txBody>
          <a:bodyPr vert="horz" wrap="square" lIns="0" tIns="15875" rIns="0" bIns="0" rtlCol="0">
            <a:spAutoFit/>
          </a:bodyPr>
          <a:lstStyle/>
          <a:p>
            <a:pPr marL="12700">
              <a:lnSpc>
                <a:spcPct val="100000"/>
              </a:lnSpc>
              <a:spcBef>
                <a:spcPts val="125"/>
              </a:spcBef>
            </a:pPr>
            <a:r>
              <a:rPr sz="2450" b="1" spc="254" dirty="0">
                <a:solidFill>
                  <a:srgbClr val="FFFFFF"/>
                </a:solidFill>
                <a:latin typeface="Times New Roman" panose="02020603050405020304" pitchFamily="18" charset="0"/>
                <a:cs typeface="Times New Roman" panose="02020603050405020304" pitchFamily="18" charset="0"/>
              </a:rPr>
              <a:t>2</a:t>
            </a:r>
            <a:r>
              <a:rPr sz="2450" b="1" spc="409" dirty="0">
                <a:solidFill>
                  <a:srgbClr val="FFFFFF"/>
                </a:solidFill>
                <a:latin typeface="Times New Roman" panose="02020603050405020304" pitchFamily="18" charset="0"/>
                <a:cs typeface="Times New Roman" panose="02020603050405020304" pitchFamily="18" charset="0"/>
              </a:rPr>
              <a:t>0</a:t>
            </a:r>
            <a:r>
              <a:rPr sz="2450" b="1" spc="254" dirty="0">
                <a:solidFill>
                  <a:srgbClr val="FFFFFF"/>
                </a:solidFill>
                <a:latin typeface="Times New Roman" panose="02020603050405020304" pitchFamily="18" charset="0"/>
                <a:cs typeface="Times New Roman" panose="02020603050405020304" pitchFamily="18" charset="0"/>
              </a:rPr>
              <a:t>2</a:t>
            </a:r>
            <a:r>
              <a:rPr sz="2450" b="1" spc="465" dirty="0">
                <a:solidFill>
                  <a:srgbClr val="FFFFFF"/>
                </a:solidFill>
                <a:latin typeface="Times New Roman" panose="02020603050405020304" pitchFamily="18" charset="0"/>
                <a:cs typeface="Times New Roman" panose="02020603050405020304" pitchFamily="18" charset="0"/>
              </a:rPr>
              <a:t>4</a:t>
            </a:r>
            <a:endParaRPr sz="2450" dirty="0">
              <a:latin typeface="Times New Roman" panose="02020603050405020304" pitchFamily="18" charset="0"/>
              <a:cs typeface="Times New Roman" panose="02020603050405020304" pitchFamily="18" charset="0"/>
            </a:endParaRPr>
          </a:p>
        </p:txBody>
      </p:sp>
      <p:grpSp>
        <p:nvGrpSpPr>
          <p:cNvPr id="43" name="object 43"/>
          <p:cNvGrpSpPr/>
          <p:nvPr/>
        </p:nvGrpSpPr>
        <p:grpSpPr>
          <a:xfrm>
            <a:off x="835120" y="2705227"/>
            <a:ext cx="9067800" cy="2038350"/>
            <a:chOff x="819150" y="2962275"/>
            <a:chExt cx="9067800" cy="2038350"/>
          </a:xfrm>
        </p:grpSpPr>
        <p:pic>
          <p:nvPicPr>
            <p:cNvPr id="44" name="object 44"/>
            <p:cNvPicPr/>
            <p:nvPr/>
          </p:nvPicPr>
          <p:blipFill>
            <a:blip r:embed="rId4" cstate="print"/>
            <a:stretch>
              <a:fillRect/>
            </a:stretch>
          </p:blipFill>
          <p:spPr>
            <a:xfrm>
              <a:off x="819150" y="2962275"/>
              <a:ext cx="104775" cy="104775"/>
            </a:xfrm>
            <a:prstGeom prst="rect">
              <a:avLst/>
            </a:prstGeom>
          </p:spPr>
        </p:pic>
        <p:pic>
          <p:nvPicPr>
            <p:cNvPr id="45" name="object 45"/>
            <p:cNvPicPr/>
            <p:nvPr/>
          </p:nvPicPr>
          <p:blipFill>
            <a:blip r:embed="rId5" cstate="print"/>
            <a:stretch>
              <a:fillRect/>
            </a:stretch>
          </p:blipFill>
          <p:spPr>
            <a:xfrm>
              <a:off x="3848100" y="2962275"/>
              <a:ext cx="104775" cy="104775"/>
            </a:xfrm>
            <a:prstGeom prst="rect">
              <a:avLst/>
            </a:prstGeom>
          </p:spPr>
        </p:pic>
        <p:pic>
          <p:nvPicPr>
            <p:cNvPr id="46" name="object 46"/>
            <p:cNvPicPr/>
            <p:nvPr/>
          </p:nvPicPr>
          <p:blipFill>
            <a:blip r:embed="rId5" cstate="print"/>
            <a:stretch>
              <a:fillRect/>
            </a:stretch>
          </p:blipFill>
          <p:spPr>
            <a:xfrm>
              <a:off x="6667500" y="2962275"/>
              <a:ext cx="104775" cy="104775"/>
            </a:xfrm>
            <a:prstGeom prst="rect">
              <a:avLst/>
            </a:prstGeom>
          </p:spPr>
        </p:pic>
        <p:pic>
          <p:nvPicPr>
            <p:cNvPr id="47" name="object 47"/>
            <p:cNvPicPr/>
            <p:nvPr/>
          </p:nvPicPr>
          <p:blipFill>
            <a:blip r:embed="rId5" cstate="print"/>
            <a:stretch>
              <a:fillRect/>
            </a:stretch>
          </p:blipFill>
          <p:spPr>
            <a:xfrm>
              <a:off x="9782175" y="2962275"/>
              <a:ext cx="104775" cy="104775"/>
            </a:xfrm>
            <a:prstGeom prst="rect">
              <a:avLst/>
            </a:prstGeom>
          </p:spPr>
        </p:pic>
        <p:pic>
          <p:nvPicPr>
            <p:cNvPr id="48" name="object 48"/>
            <p:cNvPicPr/>
            <p:nvPr/>
          </p:nvPicPr>
          <p:blipFill>
            <a:blip r:embed="rId4" cstate="print"/>
            <a:stretch>
              <a:fillRect/>
            </a:stretch>
          </p:blipFill>
          <p:spPr>
            <a:xfrm>
              <a:off x="819150" y="4895850"/>
              <a:ext cx="104775" cy="104775"/>
            </a:xfrm>
            <a:prstGeom prst="rect">
              <a:avLst/>
            </a:prstGeom>
          </p:spPr>
        </p:pic>
        <p:pic>
          <p:nvPicPr>
            <p:cNvPr id="49" name="object 49"/>
            <p:cNvPicPr/>
            <p:nvPr/>
          </p:nvPicPr>
          <p:blipFill>
            <a:blip r:embed="rId5" cstate="print"/>
            <a:stretch>
              <a:fillRect/>
            </a:stretch>
          </p:blipFill>
          <p:spPr>
            <a:xfrm>
              <a:off x="4210050" y="4895850"/>
              <a:ext cx="104775" cy="104775"/>
            </a:xfrm>
            <a:prstGeom prst="rect">
              <a:avLst/>
            </a:prstGeom>
          </p:spPr>
        </p:pic>
        <p:pic>
          <p:nvPicPr>
            <p:cNvPr id="50" name="object 50"/>
            <p:cNvPicPr/>
            <p:nvPr/>
          </p:nvPicPr>
          <p:blipFill>
            <a:blip r:embed="rId5" cstate="print"/>
            <a:stretch>
              <a:fillRect/>
            </a:stretch>
          </p:blipFill>
          <p:spPr>
            <a:xfrm>
              <a:off x="6838950" y="4895850"/>
              <a:ext cx="104775" cy="104775"/>
            </a:xfrm>
            <a:prstGeom prst="rect">
              <a:avLst/>
            </a:prstGeom>
          </p:spPr>
        </p:pic>
        <p:pic>
          <p:nvPicPr>
            <p:cNvPr id="51" name="object 51"/>
            <p:cNvPicPr/>
            <p:nvPr/>
          </p:nvPicPr>
          <p:blipFill>
            <a:blip r:embed="rId5" cstate="print"/>
            <a:stretch>
              <a:fillRect/>
            </a:stretch>
          </p:blipFill>
          <p:spPr>
            <a:xfrm>
              <a:off x="9515475" y="4895850"/>
              <a:ext cx="104775" cy="104775"/>
            </a:xfrm>
            <a:prstGeom prst="rect">
              <a:avLst/>
            </a:prstGeom>
          </p:spPr>
        </p:pic>
      </p:grpSp>
      <p:grpSp>
        <p:nvGrpSpPr>
          <p:cNvPr id="52" name="object 52"/>
          <p:cNvGrpSpPr/>
          <p:nvPr/>
        </p:nvGrpSpPr>
        <p:grpSpPr>
          <a:xfrm>
            <a:off x="314388" y="0"/>
            <a:ext cx="4076700" cy="733425"/>
            <a:chOff x="314388" y="0"/>
            <a:chExt cx="4076700" cy="733425"/>
          </a:xfrm>
        </p:grpSpPr>
        <p:sp>
          <p:nvSpPr>
            <p:cNvPr id="53" name="object 53"/>
            <p:cNvSpPr/>
            <p:nvPr/>
          </p:nvSpPr>
          <p:spPr>
            <a:xfrm>
              <a:off x="314388" y="0"/>
              <a:ext cx="4076700" cy="733425"/>
            </a:xfrm>
            <a:custGeom>
              <a:avLst/>
              <a:gdLst/>
              <a:ahLst/>
              <a:cxnLst/>
              <a:rect l="l" t="t" r="r" b="b"/>
              <a:pathLst>
                <a:path w="4076700" h="733425">
                  <a:moveTo>
                    <a:pt x="4076636" y="0"/>
                  </a:moveTo>
                  <a:lnTo>
                    <a:pt x="0" y="0"/>
                  </a:lnTo>
                  <a:lnTo>
                    <a:pt x="0" y="461263"/>
                  </a:lnTo>
                  <a:lnTo>
                    <a:pt x="4399" y="510167"/>
                  </a:lnTo>
                  <a:lnTo>
                    <a:pt x="17084" y="556201"/>
                  </a:lnTo>
                  <a:lnTo>
                    <a:pt x="37280" y="598598"/>
                  </a:lnTo>
                  <a:lnTo>
                    <a:pt x="64215" y="636585"/>
                  </a:lnTo>
                  <a:lnTo>
                    <a:pt x="97116" y="669393"/>
                  </a:lnTo>
                  <a:lnTo>
                    <a:pt x="135210" y="696251"/>
                  </a:lnTo>
                  <a:lnTo>
                    <a:pt x="177725" y="716389"/>
                  </a:lnTo>
                  <a:lnTo>
                    <a:pt x="223886" y="729037"/>
                  </a:lnTo>
                  <a:lnTo>
                    <a:pt x="272923" y="733425"/>
                  </a:lnTo>
                  <a:lnTo>
                    <a:pt x="3803713" y="733425"/>
                  </a:lnTo>
                  <a:lnTo>
                    <a:pt x="3852742" y="729037"/>
                  </a:lnTo>
                  <a:lnTo>
                    <a:pt x="3898901" y="716389"/>
                  </a:lnTo>
                  <a:lnTo>
                    <a:pt x="3941414" y="696251"/>
                  </a:lnTo>
                  <a:lnTo>
                    <a:pt x="3979509" y="669393"/>
                  </a:lnTo>
                  <a:lnTo>
                    <a:pt x="4012412" y="636585"/>
                  </a:lnTo>
                  <a:lnTo>
                    <a:pt x="4039350" y="598598"/>
                  </a:lnTo>
                  <a:lnTo>
                    <a:pt x="4059549" y="556201"/>
                  </a:lnTo>
                  <a:lnTo>
                    <a:pt x="4072235" y="510167"/>
                  </a:lnTo>
                  <a:lnTo>
                    <a:pt x="4076636" y="461263"/>
                  </a:lnTo>
                  <a:lnTo>
                    <a:pt x="4076636"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54" name="object 54"/>
            <p:cNvSpPr/>
            <p:nvPr/>
          </p:nvSpPr>
          <p:spPr>
            <a:xfrm>
              <a:off x="943343" y="190880"/>
              <a:ext cx="371475" cy="371475"/>
            </a:xfrm>
            <a:custGeom>
              <a:avLst/>
              <a:gdLst/>
              <a:ahLst/>
              <a:cxnLst/>
              <a:rect l="l" t="t" r="r" b="b"/>
              <a:pathLst>
                <a:path w="371475" h="371475">
                  <a:moveTo>
                    <a:pt x="173481" y="0"/>
                  </a:moveTo>
                  <a:lnTo>
                    <a:pt x="128911" y="8414"/>
                  </a:lnTo>
                  <a:lnTo>
                    <a:pt x="88672" y="26971"/>
                  </a:lnTo>
                  <a:lnTo>
                    <a:pt x="54213" y="54213"/>
                  </a:lnTo>
                  <a:lnTo>
                    <a:pt x="26982" y="88683"/>
                  </a:lnTo>
                  <a:lnTo>
                    <a:pt x="8428" y="128925"/>
                  </a:lnTo>
                  <a:lnTo>
                    <a:pt x="0" y="173482"/>
                  </a:lnTo>
                  <a:lnTo>
                    <a:pt x="2579" y="218418"/>
                  </a:lnTo>
                  <a:lnTo>
                    <a:pt x="15200" y="259867"/>
                  </a:lnTo>
                  <a:lnTo>
                    <a:pt x="36618" y="296579"/>
                  </a:lnTo>
                  <a:lnTo>
                    <a:pt x="65586" y="327306"/>
                  </a:lnTo>
                  <a:lnTo>
                    <a:pt x="100858" y="350800"/>
                  </a:lnTo>
                  <a:lnTo>
                    <a:pt x="141188" y="365812"/>
                  </a:lnTo>
                  <a:lnTo>
                    <a:pt x="185331" y="371094"/>
                  </a:lnTo>
                  <a:lnTo>
                    <a:pt x="237540" y="363638"/>
                  </a:lnTo>
                  <a:lnTo>
                    <a:pt x="283989" y="342693"/>
                  </a:lnTo>
                  <a:lnTo>
                    <a:pt x="322567" y="310389"/>
                  </a:lnTo>
                  <a:lnTo>
                    <a:pt x="351167" y="268859"/>
                  </a:lnTo>
                  <a:lnTo>
                    <a:pt x="258800" y="176530"/>
                  </a:lnTo>
                  <a:lnTo>
                    <a:pt x="149707" y="285115"/>
                  </a:lnTo>
                  <a:lnTo>
                    <a:pt x="61747" y="285115"/>
                  </a:lnTo>
                  <a:lnTo>
                    <a:pt x="258876" y="89026"/>
                  </a:lnTo>
                  <a:lnTo>
                    <a:pt x="370344" y="200533"/>
                  </a:lnTo>
                  <a:lnTo>
                    <a:pt x="371106" y="190500"/>
                  </a:lnTo>
                  <a:lnTo>
                    <a:pt x="371106" y="185293"/>
                  </a:lnTo>
                  <a:lnTo>
                    <a:pt x="365823" y="141125"/>
                  </a:lnTo>
                  <a:lnTo>
                    <a:pt x="350808" y="100783"/>
                  </a:lnTo>
                  <a:lnTo>
                    <a:pt x="327310" y="65511"/>
                  </a:lnTo>
                  <a:lnTo>
                    <a:pt x="296579" y="36552"/>
                  </a:lnTo>
                  <a:lnTo>
                    <a:pt x="259864" y="15151"/>
                  </a:lnTo>
                  <a:lnTo>
                    <a:pt x="218415" y="2552"/>
                  </a:lnTo>
                  <a:lnTo>
                    <a:pt x="173481"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55" name="object 55"/>
            <p:cNvSpPr/>
            <p:nvPr/>
          </p:nvSpPr>
          <p:spPr>
            <a:xfrm>
              <a:off x="1447800" y="276859"/>
              <a:ext cx="180975" cy="199390"/>
            </a:xfrm>
            <a:custGeom>
              <a:avLst/>
              <a:gdLst/>
              <a:ahLst/>
              <a:cxnLst/>
              <a:rect l="l" t="t" r="r" b="b"/>
              <a:pathLst>
                <a:path w="180975" h="199390">
                  <a:moveTo>
                    <a:pt x="180975" y="0"/>
                  </a:moveTo>
                  <a:lnTo>
                    <a:pt x="0" y="0"/>
                  </a:lnTo>
                  <a:lnTo>
                    <a:pt x="0" y="55880"/>
                  </a:lnTo>
                  <a:lnTo>
                    <a:pt x="57785" y="55880"/>
                  </a:lnTo>
                  <a:lnTo>
                    <a:pt x="57785" y="199390"/>
                  </a:lnTo>
                  <a:lnTo>
                    <a:pt x="123317" y="199390"/>
                  </a:lnTo>
                  <a:lnTo>
                    <a:pt x="123317" y="55880"/>
                  </a:lnTo>
                  <a:lnTo>
                    <a:pt x="180975" y="55880"/>
                  </a:lnTo>
                  <a:lnTo>
                    <a:pt x="180975" y="0"/>
                  </a:lnTo>
                  <a:close/>
                </a:path>
              </a:pathLst>
            </a:custGeom>
            <a:solidFill>
              <a:srgbClr val="67686B"/>
            </a:solidFill>
          </p:spPr>
          <p:txBody>
            <a:bodyPr wrap="square" lIns="0" tIns="0" rIns="0" bIns="0" rtlCol="0"/>
            <a:lstStyle/>
            <a:p>
              <a:endParaRPr dirty="0">
                <a:latin typeface="Times New Roman" panose="02020603050405020304" pitchFamily="18" charset="0"/>
              </a:endParaRPr>
            </a:p>
          </p:txBody>
        </p:sp>
        <p:pic>
          <p:nvPicPr>
            <p:cNvPr id="56" name="object 56"/>
            <p:cNvPicPr/>
            <p:nvPr/>
          </p:nvPicPr>
          <p:blipFill>
            <a:blip r:embed="rId6" cstate="print"/>
            <a:stretch>
              <a:fillRect/>
            </a:stretch>
          </p:blipFill>
          <p:spPr>
            <a:xfrm>
              <a:off x="1685925" y="276225"/>
              <a:ext cx="190500" cy="200025"/>
            </a:xfrm>
            <a:prstGeom prst="rect">
              <a:avLst/>
            </a:prstGeom>
          </p:spPr>
        </p:pic>
        <p:sp>
          <p:nvSpPr>
            <p:cNvPr id="57" name="object 57"/>
            <p:cNvSpPr/>
            <p:nvPr/>
          </p:nvSpPr>
          <p:spPr>
            <a:xfrm>
              <a:off x="2181224" y="276225"/>
              <a:ext cx="66675" cy="200025"/>
            </a:xfrm>
            <a:custGeom>
              <a:avLst/>
              <a:gdLst/>
              <a:ahLst/>
              <a:cxnLst/>
              <a:rect l="l" t="t" r="r" b="b"/>
              <a:pathLst>
                <a:path w="66675" h="200025">
                  <a:moveTo>
                    <a:pt x="66676" y="0"/>
                  </a:moveTo>
                  <a:lnTo>
                    <a:pt x="0" y="0"/>
                  </a:lnTo>
                  <a:lnTo>
                    <a:pt x="0" y="200025"/>
                  </a:lnTo>
                  <a:lnTo>
                    <a:pt x="66676" y="200025"/>
                  </a:lnTo>
                  <a:lnTo>
                    <a:pt x="66676" y="0"/>
                  </a:lnTo>
                  <a:close/>
                </a:path>
              </a:pathLst>
            </a:custGeom>
            <a:solidFill>
              <a:srgbClr val="67686B"/>
            </a:solidFill>
          </p:spPr>
          <p:txBody>
            <a:bodyPr wrap="square" lIns="0" tIns="0" rIns="0" bIns="0" rtlCol="0"/>
            <a:lstStyle/>
            <a:p>
              <a:endParaRPr dirty="0">
                <a:latin typeface="Times New Roman" panose="02020603050405020304" pitchFamily="18" charset="0"/>
              </a:endParaRPr>
            </a:p>
          </p:txBody>
        </p:sp>
        <p:pic>
          <p:nvPicPr>
            <p:cNvPr id="58" name="object 58"/>
            <p:cNvPicPr/>
            <p:nvPr/>
          </p:nvPicPr>
          <p:blipFill>
            <a:blip r:embed="rId7" cstate="print"/>
            <a:stretch>
              <a:fillRect/>
            </a:stretch>
          </p:blipFill>
          <p:spPr>
            <a:xfrm>
              <a:off x="2333624" y="276225"/>
              <a:ext cx="190500" cy="200025"/>
            </a:xfrm>
            <a:prstGeom prst="rect">
              <a:avLst/>
            </a:prstGeom>
          </p:spPr>
        </p:pic>
        <p:pic>
          <p:nvPicPr>
            <p:cNvPr id="59" name="object 59"/>
            <p:cNvPicPr/>
            <p:nvPr/>
          </p:nvPicPr>
          <p:blipFill>
            <a:blip r:embed="rId8" cstate="print"/>
            <a:stretch>
              <a:fillRect/>
            </a:stretch>
          </p:blipFill>
          <p:spPr>
            <a:xfrm>
              <a:off x="2581274" y="276225"/>
              <a:ext cx="219075" cy="200025"/>
            </a:xfrm>
            <a:prstGeom prst="rect">
              <a:avLst/>
            </a:prstGeom>
          </p:spPr>
        </p:pic>
        <p:pic>
          <p:nvPicPr>
            <p:cNvPr id="60" name="object 60"/>
            <p:cNvPicPr/>
            <p:nvPr/>
          </p:nvPicPr>
          <p:blipFill>
            <a:blip r:embed="rId9" cstate="print"/>
            <a:stretch>
              <a:fillRect/>
            </a:stretch>
          </p:blipFill>
          <p:spPr>
            <a:xfrm>
              <a:off x="3086099" y="276225"/>
              <a:ext cx="228600" cy="200025"/>
            </a:xfrm>
            <a:prstGeom prst="rect">
              <a:avLst/>
            </a:prstGeom>
          </p:spPr>
        </p:pic>
        <p:pic>
          <p:nvPicPr>
            <p:cNvPr id="61" name="object 61"/>
            <p:cNvPicPr/>
            <p:nvPr/>
          </p:nvPicPr>
          <p:blipFill>
            <a:blip r:embed="rId10" cstate="print"/>
            <a:stretch>
              <a:fillRect/>
            </a:stretch>
          </p:blipFill>
          <p:spPr>
            <a:xfrm>
              <a:off x="1905000" y="276225"/>
              <a:ext cx="228600" cy="200025"/>
            </a:xfrm>
            <a:prstGeom prst="rect">
              <a:avLst/>
            </a:prstGeom>
          </p:spPr>
        </p:pic>
        <p:sp>
          <p:nvSpPr>
            <p:cNvPr id="62" name="object 62"/>
            <p:cNvSpPr/>
            <p:nvPr/>
          </p:nvSpPr>
          <p:spPr>
            <a:xfrm>
              <a:off x="3343275" y="276859"/>
              <a:ext cx="409575" cy="199390"/>
            </a:xfrm>
            <a:custGeom>
              <a:avLst/>
              <a:gdLst/>
              <a:ahLst/>
              <a:cxnLst/>
              <a:rect l="l" t="t" r="r" b="b"/>
              <a:pathLst>
                <a:path w="409575" h="199390">
                  <a:moveTo>
                    <a:pt x="171450" y="0"/>
                  </a:moveTo>
                  <a:lnTo>
                    <a:pt x="0" y="0"/>
                  </a:lnTo>
                  <a:lnTo>
                    <a:pt x="0" y="55880"/>
                  </a:lnTo>
                  <a:lnTo>
                    <a:pt x="54610" y="55880"/>
                  </a:lnTo>
                  <a:lnTo>
                    <a:pt x="54610" y="199390"/>
                  </a:lnTo>
                  <a:lnTo>
                    <a:pt x="116840" y="199390"/>
                  </a:lnTo>
                  <a:lnTo>
                    <a:pt x="116840" y="55880"/>
                  </a:lnTo>
                  <a:lnTo>
                    <a:pt x="171450" y="55880"/>
                  </a:lnTo>
                  <a:lnTo>
                    <a:pt x="171450" y="0"/>
                  </a:lnTo>
                  <a:close/>
                </a:path>
                <a:path w="409575" h="199390">
                  <a:moveTo>
                    <a:pt x="409575" y="144780"/>
                  </a:moveTo>
                  <a:lnTo>
                    <a:pt x="303657" y="144780"/>
                  </a:lnTo>
                  <a:lnTo>
                    <a:pt x="303657" y="123190"/>
                  </a:lnTo>
                  <a:lnTo>
                    <a:pt x="392176" y="123190"/>
                  </a:lnTo>
                  <a:lnTo>
                    <a:pt x="392176" y="74930"/>
                  </a:lnTo>
                  <a:lnTo>
                    <a:pt x="303657" y="74930"/>
                  </a:lnTo>
                  <a:lnTo>
                    <a:pt x="303657" y="54610"/>
                  </a:lnTo>
                  <a:lnTo>
                    <a:pt x="408178" y="54610"/>
                  </a:lnTo>
                  <a:lnTo>
                    <a:pt x="408178" y="0"/>
                  </a:lnTo>
                  <a:lnTo>
                    <a:pt x="238125" y="0"/>
                  </a:lnTo>
                  <a:lnTo>
                    <a:pt x="238125" y="54610"/>
                  </a:lnTo>
                  <a:lnTo>
                    <a:pt x="238125" y="74930"/>
                  </a:lnTo>
                  <a:lnTo>
                    <a:pt x="238125" y="123190"/>
                  </a:lnTo>
                  <a:lnTo>
                    <a:pt x="238125" y="144780"/>
                  </a:lnTo>
                  <a:lnTo>
                    <a:pt x="238125" y="199390"/>
                  </a:lnTo>
                  <a:lnTo>
                    <a:pt x="409575" y="199390"/>
                  </a:lnTo>
                  <a:lnTo>
                    <a:pt x="409575" y="144780"/>
                  </a:lnTo>
                  <a:close/>
                </a:path>
              </a:pathLst>
            </a:custGeom>
            <a:solidFill>
              <a:srgbClr val="67686B"/>
            </a:solidFill>
          </p:spPr>
          <p:txBody>
            <a:bodyPr wrap="square" lIns="0" tIns="0" rIns="0" bIns="0" rtlCol="0"/>
            <a:lstStyle/>
            <a:p>
              <a:endParaRPr dirty="0">
                <a:latin typeface="Times New Roman" panose="02020603050405020304" pitchFamily="18" charset="0"/>
              </a:endParaRPr>
            </a:p>
          </p:txBody>
        </p:sp>
        <p:pic>
          <p:nvPicPr>
            <p:cNvPr id="63" name="object 63"/>
            <p:cNvPicPr/>
            <p:nvPr/>
          </p:nvPicPr>
          <p:blipFill>
            <a:blip r:embed="rId11" cstate="print"/>
            <a:stretch>
              <a:fillRect/>
            </a:stretch>
          </p:blipFill>
          <p:spPr>
            <a:xfrm>
              <a:off x="2847974" y="276225"/>
              <a:ext cx="209550" cy="200025"/>
            </a:xfrm>
            <a:prstGeom prst="rect">
              <a:avLst/>
            </a:prstGeom>
          </p:spPr>
        </p:pic>
      </p:grpSp>
      <p:sp>
        <p:nvSpPr>
          <p:cNvPr id="64" name="object 64"/>
          <p:cNvSpPr txBox="1">
            <a:spLocks noGrp="1"/>
          </p:cNvSpPr>
          <p:nvPr>
            <p:ph type="title"/>
          </p:nvPr>
        </p:nvSpPr>
        <p:spPr>
          <a:xfrm>
            <a:off x="777875" y="1346580"/>
            <a:ext cx="2753360" cy="575310"/>
          </a:xfrm>
          <a:prstGeom prst="rect">
            <a:avLst/>
          </a:prstGeom>
        </p:spPr>
        <p:txBody>
          <a:bodyPr vert="horz" wrap="square" lIns="0" tIns="13335" rIns="0" bIns="0" rtlCol="0">
            <a:spAutoFit/>
          </a:bodyPr>
          <a:lstStyle/>
          <a:p>
            <a:pPr marL="12700">
              <a:lnSpc>
                <a:spcPct val="100000"/>
              </a:lnSpc>
              <a:spcBef>
                <a:spcPts val="105"/>
              </a:spcBef>
            </a:pPr>
            <a:r>
              <a:rPr sz="3600" spc="170" dirty="0">
                <a:solidFill>
                  <a:srgbClr val="FFFFFF"/>
                </a:solidFill>
              </a:rPr>
              <a:t>Our</a:t>
            </a:r>
            <a:r>
              <a:rPr sz="3600" spc="-70" dirty="0">
                <a:solidFill>
                  <a:srgbClr val="FFFFFF"/>
                </a:solidFill>
              </a:rPr>
              <a:t> </a:t>
            </a:r>
            <a:r>
              <a:rPr sz="3600" b="1" spc="395" dirty="0">
                <a:solidFill>
                  <a:srgbClr val="FFFFFF"/>
                </a:solidFill>
                <a:cs typeface="Times New Roman" panose="02020603050405020304" pitchFamily="18" charset="0"/>
              </a:rPr>
              <a:t>History</a:t>
            </a:r>
            <a:endParaRPr sz="3600" dirty="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 y="0"/>
            <a:ext cx="12192000" cy="6858000"/>
            <a:chOff x="2" y="0"/>
            <a:chExt cx="12192000" cy="6858000"/>
          </a:xfrm>
        </p:grpSpPr>
        <p:sp>
          <p:nvSpPr>
            <p:cNvPr id="3" name="object 3"/>
            <p:cNvSpPr/>
            <p:nvPr/>
          </p:nvSpPr>
          <p:spPr>
            <a:xfrm>
              <a:off x="2" y="0"/>
              <a:ext cx="12192000" cy="6858000"/>
            </a:xfrm>
            <a:custGeom>
              <a:avLst/>
              <a:gdLst/>
              <a:ahLst/>
              <a:cxnLst/>
              <a:rect l="l" t="t" r="r" b="b"/>
              <a:pathLst>
                <a:path w="12192000" h="6858000">
                  <a:moveTo>
                    <a:pt x="0" y="888330"/>
                  </a:moveTo>
                  <a:lnTo>
                    <a:pt x="0" y="6857996"/>
                  </a:lnTo>
                  <a:lnTo>
                    <a:pt x="12191997" y="6857996"/>
                  </a:lnTo>
                  <a:lnTo>
                    <a:pt x="12191997" y="1838325"/>
                  </a:lnTo>
                  <a:lnTo>
                    <a:pt x="948751" y="1838325"/>
                  </a:lnTo>
                  <a:lnTo>
                    <a:pt x="899928" y="1837088"/>
                  </a:lnTo>
                  <a:lnTo>
                    <a:pt x="851747" y="1833420"/>
                  </a:lnTo>
                  <a:lnTo>
                    <a:pt x="804266" y="1827378"/>
                  </a:lnTo>
                  <a:lnTo>
                    <a:pt x="757545" y="1819024"/>
                  </a:lnTo>
                  <a:lnTo>
                    <a:pt x="711644" y="1808416"/>
                  </a:lnTo>
                  <a:lnTo>
                    <a:pt x="666622" y="1795614"/>
                  </a:lnTo>
                  <a:lnTo>
                    <a:pt x="622540" y="1780679"/>
                  </a:lnTo>
                  <a:lnTo>
                    <a:pt x="579455" y="1763668"/>
                  </a:lnTo>
                  <a:lnTo>
                    <a:pt x="537429" y="1744643"/>
                  </a:lnTo>
                  <a:lnTo>
                    <a:pt x="496521" y="1723663"/>
                  </a:lnTo>
                  <a:lnTo>
                    <a:pt x="456790" y="1700788"/>
                  </a:lnTo>
                  <a:lnTo>
                    <a:pt x="418296" y="1676077"/>
                  </a:lnTo>
                  <a:lnTo>
                    <a:pt x="381099" y="1649589"/>
                  </a:lnTo>
                  <a:lnTo>
                    <a:pt x="345258" y="1621385"/>
                  </a:lnTo>
                  <a:lnTo>
                    <a:pt x="310832" y="1591525"/>
                  </a:lnTo>
                  <a:lnTo>
                    <a:pt x="277883" y="1560068"/>
                  </a:lnTo>
                  <a:lnTo>
                    <a:pt x="246468" y="1527073"/>
                  </a:lnTo>
                  <a:lnTo>
                    <a:pt x="216648" y="1492600"/>
                  </a:lnTo>
                  <a:lnTo>
                    <a:pt x="188483" y="1456709"/>
                  </a:lnTo>
                  <a:lnTo>
                    <a:pt x="162031" y="1419460"/>
                  </a:lnTo>
                  <a:lnTo>
                    <a:pt x="137353" y="1380912"/>
                  </a:lnTo>
                  <a:lnTo>
                    <a:pt x="114508" y="1341126"/>
                  </a:lnTo>
                  <a:lnTo>
                    <a:pt x="93556" y="1300159"/>
                  </a:lnTo>
                  <a:lnTo>
                    <a:pt x="74556" y="1258073"/>
                  </a:lnTo>
                  <a:lnTo>
                    <a:pt x="57568" y="1214927"/>
                  </a:lnTo>
                  <a:lnTo>
                    <a:pt x="42652" y="1170781"/>
                  </a:lnTo>
                  <a:lnTo>
                    <a:pt x="29867" y="1125694"/>
                  </a:lnTo>
                  <a:lnTo>
                    <a:pt x="19273" y="1079726"/>
                  </a:lnTo>
                  <a:lnTo>
                    <a:pt x="10929" y="1032937"/>
                  </a:lnTo>
                  <a:lnTo>
                    <a:pt x="4896" y="985386"/>
                  </a:lnTo>
                  <a:lnTo>
                    <a:pt x="1232" y="937133"/>
                  </a:lnTo>
                  <a:lnTo>
                    <a:pt x="0" y="888330"/>
                  </a:lnTo>
                  <a:close/>
                </a:path>
                <a:path w="12192000" h="6858000">
                  <a:moveTo>
                    <a:pt x="12191997" y="888238"/>
                  </a:moveTo>
                  <a:lnTo>
                    <a:pt x="12190763" y="937133"/>
                  </a:lnTo>
                  <a:lnTo>
                    <a:pt x="12187098" y="985386"/>
                  </a:lnTo>
                  <a:lnTo>
                    <a:pt x="12181064" y="1032937"/>
                  </a:lnTo>
                  <a:lnTo>
                    <a:pt x="12172720" y="1079726"/>
                  </a:lnTo>
                  <a:lnTo>
                    <a:pt x="12162125" y="1125694"/>
                  </a:lnTo>
                  <a:lnTo>
                    <a:pt x="12149340" y="1170781"/>
                  </a:lnTo>
                  <a:lnTo>
                    <a:pt x="12134423" y="1214927"/>
                  </a:lnTo>
                  <a:lnTo>
                    <a:pt x="12117434" y="1258073"/>
                  </a:lnTo>
                  <a:lnTo>
                    <a:pt x="12098434" y="1300159"/>
                  </a:lnTo>
                  <a:lnTo>
                    <a:pt x="12077481" y="1341126"/>
                  </a:lnTo>
                  <a:lnTo>
                    <a:pt x="12054635" y="1380912"/>
                  </a:lnTo>
                  <a:lnTo>
                    <a:pt x="12029957" y="1419460"/>
                  </a:lnTo>
                  <a:lnTo>
                    <a:pt x="12003505" y="1456709"/>
                  </a:lnTo>
                  <a:lnTo>
                    <a:pt x="11975339" y="1492600"/>
                  </a:lnTo>
                  <a:lnTo>
                    <a:pt x="11945519" y="1527073"/>
                  </a:lnTo>
                  <a:lnTo>
                    <a:pt x="11914105" y="1560068"/>
                  </a:lnTo>
                  <a:lnTo>
                    <a:pt x="11881156" y="1591525"/>
                  </a:lnTo>
                  <a:lnTo>
                    <a:pt x="11846732" y="1621385"/>
                  </a:lnTo>
                  <a:lnTo>
                    <a:pt x="11810893" y="1649589"/>
                  </a:lnTo>
                  <a:lnTo>
                    <a:pt x="11773697" y="1676077"/>
                  </a:lnTo>
                  <a:lnTo>
                    <a:pt x="11735205" y="1700788"/>
                  </a:lnTo>
                  <a:lnTo>
                    <a:pt x="11695477" y="1723663"/>
                  </a:lnTo>
                  <a:lnTo>
                    <a:pt x="11654572" y="1744643"/>
                  </a:lnTo>
                  <a:lnTo>
                    <a:pt x="11612550" y="1763668"/>
                  </a:lnTo>
                  <a:lnTo>
                    <a:pt x="11569470" y="1780679"/>
                  </a:lnTo>
                  <a:lnTo>
                    <a:pt x="11525392" y="1795614"/>
                  </a:lnTo>
                  <a:lnTo>
                    <a:pt x="11480376" y="1808416"/>
                  </a:lnTo>
                  <a:lnTo>
                    <a:pt x="11434481" y="1819024"/>
                  </a:lnTo>
                  <a:lnTo>
                    <a:pt x="11387767" y="1827378"/>
                  </a:lnTo>
                  <a:lnTo>
                    <a:pt x="11340293" y="1833420"/>
                  </a:lnTo>
                  <a:lnTo>
                    <a:pt x="11292120" y="1837088"/>
                  </a:lnTo>
                  <a:lnTo>
                    <a:pt x="11243307" y="1838325"/>
                  </a:lnTo>
                  <a:lnTo>
                    <a:pt x="12191997" y="1838325"/>
                  </a:lnTo>
                  <a:lnTo>
                    <a:pt x="12191997" y="888238"/>
                  </a:lnTo>
                  <a:close/>
                </a:path>
                <a:path w="12192000" h="6858000">
                  <a:moveTo>
                    <a:pt x="12191997" y="0"/>
                  </a:moveTo>
                  <a:lnTo>
                    <a:pt x="0" y="0"/>
                  </a:lnTo>
                  <a:lnTo>
                    <a:pt x="0" y="888330"/>
                  </a:lnTo>
                  <a:lnTo>
                    <a:pt x="12191997" y="888238"/>
                  </a:lnTo>
                  <a:lnTo>
                    <a:pt x="12191997"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4" name="object 4"/>
            <p:cNvSpPr/>
            <p:nvPr/>
          </p:nvSpPr>
          <p:spPr>
            <a:xfrm>
              <a:off x="314388" y="0"/>
              <a:ext cx="4076700" cy="733425"/>
            </a:xfrm>
            <a:custGeom>
              <a:avLst/>
              <a:gdLst/>
              <a:ahLst/>
              <a:cxnLst/>
              <a:rect l="l" t="t" r="r" b="b"/>
              <a:pathLst>
                <a:path w="4076700" h="733425">
                  <a:moveTo>
                    <a:pt x="4076636" y="0"/>
                  </a:moveTo>
                  <a:lnTo>
                    <a:pt x="0" y="0"/>
                  </a:lnTo>
                  <a:lnTo>
                    <a:pt x="0" y="461263"/>
                  </a:lnTo>
                  <a:lnTo>
                    <a:pt x="4399" y="510167"/>
                  </a:lnTo>
                  <a:lnTo>
                    <a:pt x="17084" y="556201"/>
                  </a:lnTo>
                  <a:lnTo>
                    <a:pt x="37280" y="598598"/>
                  </a:lnTo>
                  <a:lnTo>
                    <a:pt x="64215" y="636585"/>
                  </a:lnTo>
                  <a:lnTo>
                    <a:pt x="97116" y="669393"/>
                  </a:lnTo>
                  <a:lnTo>
                    <a:pt x="135210" y="696251"/>
                  </a:lnTo>
                  <a:lnTo>
                    <a:pt x="177725" y="716389"/>
                  </a:lnTo>
                  <a:lnTo>
                    <a:pt x="223886" y="729037"/>
                  </a:lnTo>
                  <a:lnTo>
                    <a:pt x="272923" y="733425"/>
                  </a:lnTo>
                  <a:lnTo>
                    <a:pt x="3803713" y="733425"/>
                  </a:lnTo>
                  <a:lnTo>
                    <a:pt x="3852742" y="729037"/>
                  </a:lnTo>
                  <a:lnTo>
                    <a:pt x="3898901" y="716389"/>
                  </a:lnTo>
                  <a:lnTo>
                    <a:pt x="3941414" y="696251"/>
                  </a:lnTo>
                  <a:lnTo>
                    <a:pt x="3979509" y="669393"/>
                  </a:lnTo>
                  <a:lnTo>
                    <a:pt x="4012412" y="636585"/>
                  </a:lnTo>
                  <a:lnTo>
                    <a:pt x="4039350" y="598598"/>
                  </a:lnTo>
                  <a:lnTo>
                    <a:pt x="4059549" y="556201"/>
                  </a:lnTo>
                  <a:lnTo>
                    <a:pt x="4072235" y="510167"/>
                  </a:lnTo>
                  <a:lnTo>
                    <a:pt x="4076636" y="461263"/>
                  </a:lnTo>
                  <a:lnTo>
                    <a:pt x="4076636"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5" name="object 5"/>
            <p:cNvSpPr/>
            <p:nvPr/>
          </p:nvSpPr>
          <p:spPr>
            <a:xfrm>
              <a:off x="943343" y="190880"/>
              <a:ext cx="371475" cy="371475"/>
            </a:xfrm>
            <a:custGeom>
              <a:avLst/>
              <a:gdLst/>
              <a:ahLst/>
              <a:cxnLst/>
              <a:rect l="l" t="t" r="r" b="b"/>
              <a:pathLst>
                <a:path w="371475" h="371475">
                  <a:moveTo>
                    <a:pt x="173481" y="0"/>
                  </a:moveTo>
                  <a:lnTo>
                    <a:pt x="128911" y="8414"/>
                  </a:lnTo>
                  <a:lnTo>
                    <a:pt x="88672" y="26971"/>
                  </a:lnTo>
                  <a:lnTo>
                    <a:pt x="54213" y="54213"/>
                  </a:lnTo>
                  <a:lnTo>
                    <a:pt x="26982" y="88683"/>
                  </a:lnTo>
                  <a:lnTo>
                    <a:pt x="8428" y="128925"/>
                  </a:lnTo>
                  <a:lnTo>
                    <a:pt x="0" y="173482"/>
                  </a:lnTo>
                  <a:lnTo>
                    <a:pt x="2579" y="218418"/>
                  </a:lnTo>
                  <a:lnTo>
                    <a:pt x="15200" y="259867"/>
                  </a:lnTo>
                  <a:lnTo>
                    <a:pt x="36618" y="296579"/>
                  </a:lnTo>
                  <a:lnTo>
                    <a:pt x="65586" y="327306"/>
                  </a:lnTo>
                  <a:lnTo>
                    <a:pt x="100858" y="350800"/>
                  </a:lnTo>
                  <a:lnTo>
                    <a:pt x="141188" y="365812"/>
                  </a:lnTo>
                  <a:lnTo>
                    <a:pt x="185331" y="371094"/>
                  </a:lnTo>
                  <a:lnTo>
                    <a:pt x="237540" y="363638"/>
                  </a:lnTo>
                  <a:lnTo>
                    <a:pt x="283989" y="342693"/>
                  </a:lnTo>
                  <a:lnTo>
                    <a:pt x="322567" y="310389"/>
                  </a:lnTo>
                  <a:lnTo>
                    <a:pt x="351167" y="268859"/>
                  </a:lnTo>
                  <a:lnTo>
                    <a:pt x="258800" y="176530"/>
                  </a:lnTo>
                  <a:lnTo>
                    <a:pt x="149707" y="285115"/>
                  </a:lnTo>
                  <a:lnTo>
                    <a:pt x="61747" y="285115"/>
                  </a:lnTo>
                  <a:lnTo>
                    <a:pt x="258876" y="89026"/>
                  </a:lnTo>
                  <a:lnTo>
                    <a:pt x="370344" y="200533"/>
                  </a:lnTo>
                  <a:lnTo>
                    <a:pt x="371106" y="190500"/>
                  </a:lnTo>
                  <a:lnTo>
                    <a:pt x="371106" y="185293"/>
                  </a:lnTo>
                  <a:lnTo>
                    <a:pt x="365823" y="141125"/>
                  </a:lnTo>
                  <a:lnTo>
                    <a:pt x="350808" y="100783"/>
                  </a:lnTo>
                  <a:lnTo>
                    <a:pt x="327310" y="65511"/>
                  </a:lnTo>
                  <a:lnTo>
                    <a:pt x="296579" y="36552"/>
                  </a:lnTo>
                  <a:lnTo>
                    <a:pt x="259864" y="15151"/>
                  </a:lnTo>
                  <a:lnTo>
                    <a:pt x="218415" y="2552"/>
                  </a:lnTo>
                  <a:lnTo>
                    <a:pt x="173481"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6" name="object 6"/>
            <p:cNvSpPr/>
            <p:nvPr/>
          </p:nvSpPr>
          <p:spPr>
            <a:xfrm>
              <a:off x="1447800" y="276859"/>
              <a:ext cx="180975" cy="199390"/>
            </a:xfrm>
            <a:custGeom>
              <a:avLst/>
              <a:gdLst/>
              <a:ahLst/>
              <a:cxnLst/>
              <a:rect l="l" t="t" r="r" b="b"/>
              <a:pathLst>
                <a:path w="180975" h="199390">
                  <a:moveTo>
                    <a:pt x="180975" y="0"/>
                  </a:moveTo>
                  <a:lnTo>
                    <a:pt x="0" y="0"/>
                  </a:lnTo>
                  <a:lnTo>
                    <a:pt x="0" y="55880"/>
                  </a:lnTo>
                  <a:lnTo>
                    <a:pt x="57785" y="55880"/>
                  </a:lnTo>
                  <a:lnTo>
                    <a:pt x="57785" y="199390"/>
                  </a:lnTo>
                  <a:lnTo>
                    <a:pt x="123317" y="199390"/>
                  </a:lnTo>
                  <a:lnTo>
                    <a:pt x="123317" y="55880"/>
                  </a:lnTo>
                  <a:lnTo>
                    <a:pt x="180975" y="55880"/>
                  </a:lnTo>
                  <a:lnTo>
                    <a:pt x="180975" y="0"/>
                  </a:lnTo>
                  <a:close/>
                </a:path>
              </a:pathLst>
            </a:custGeom>
            <a:solidFill>
              <a:srgbClr val="67686B"/>
            </a:solidFill>
          </p:spPr>
          <p:txBody>
            <a:bodyPr wrap="square" lIns="0" tIns="0" rIns="0" bIns="0" rtlCol="0"/>
            <a:lstStyle/>
            <a:p>
              <a:endParaRPr dirty="0">
                <a:latin typeface="Times New Roman" panose="02020603050405020304" pitchFamily="18" charset="0"/>
              </a:endParaRPr>
            </a:p>
          </p:txBody>
        </p:sp>
        <p:pic>
          <p:nvPicPr>
            <p:cNvPr id="7" name="object 7"/>
            <p:cNvPicPr/>
            <p:nvPr/>
          </p:nvPicPr>
          <p:blipFill>
            <a:blip r:embed="rId3" cstate="print"/>
            <a:stretch>
              <a:fillRect/>
            </a:stretch>
          </p:blipFill>
          <p:spPr>
            <a:xfrm>
              <a:off x="1685925" y="276225"/>
              <a:ext cx="190500" cy="200025"/>
            </a:xfrm>
            <a:prstGeom prst="rect">
              <a:avLst/>
            </a:prstGeom>
          </p:spPr>
        </p:pic>
        <p:sp>
          <p:nvSpPr>
            <p:cNvPr id="8" name="object 8"/>
            <p:cNvSpPr/>
            <p:nvPr/>
          </p:nvSpPr>
          <p:spPr>
            <a:xfrm>
              <a:off x="2181225" y="276225"/>
              <a:ext cx="66675" cy="200025"/>
            </a:xfrm>
            <a:custGeom>
              <a:avLst/>
              <a:gdLst/>
              <a:ahLst/>
              <a:cxnLst/>
              <a:rect l="l" t="t" r="r" b="b"/>
              <a:pathLst>
                <a:path w="66675" h="200025">
                  <a:moveTo>
                    <a:pt x="66676" y="0"/>
                  </a:moveTo>
                  <a:lnTo>
                    <a:pt x="0" y="0"/>
                  </a:lnTo>
                  <a:lnTo>
                    <a:pt x="0" y="200025"/>
                  </a:lnTo>
                  <a:lnTo>
                    <a:pt x="66676" y="200025"/>
                  </a:lnTo>
                  <a:lnTo>
                    <a:pt x="66676" y="0"/>
                  </a:lnTo>
                  <a:close/>
                </a:path>
              </a:pathLst>
            </a:custGeom>
            <a:solidFill>
              <a:srgbClr val="67686B"/>
            </a:solidFill>
          </p:spPr>
          <p:txBody>
            <a:bodyPr wrap="square" lIns="0" tIns="0" rIns="0" bIns="0" rtlCol="0"/>
            <a:lstStyle/>
            <a:p>
              <a:endParaRPr dirty="0">
                <a:latin typeface="Times New Roman" panose="02020603050405020304" pitchFamily="18" charset="0"/>
              </a:endParaRPr>
            </a:p>
          </p:txBody>
        </p:sp>
        <p:pic>
          <p:nvPicPr>
            <p:cNvPr id="9" name="object 9"/>
            <p:cNvPicPr/>
            <p:nvPr/>
          </p:nvPicPr>
          <p:blipFill>
            <a:blip r:embed="rId4" cstate="print"/>
            <a:stretch>
              <a:fillRect/>
            </a:stretch>
          </p:blipFill>
          <p:spPr>
            <a:xfrm>
              <a:off x="2333625" y="276225"/>
              <a:ext cx="190500" cy="200025"/>
            </a:xfrm>
            <a:prstGeom prst="rect">
              <a:avLst/>
            </a:prstGeom>
          </p:spPr>
        </p:pic>
        <p:pic>
          <p:nvPicPr>
            <p:cNvPr id="10" name="object 10"/>
            <p:cNvPicPr/>
            <p:nvPr/>
          </p:nvPicPr>
          <p:blipFill>
            <a:blip r:embed="rId5" cstate="print"/>
            <a:stretch>
              <a:fillRect/>
            </a:stretch>
          </p:blipFill>
          <p:spPr>
            <a:xfrm>
              <a:off x="2581275" y="276225"/>
              <a:ext cx="219075" cy="200025"/>
            </a:xfrm>
            <a:prstGeom prst="rect">
              <a:avLst/>
            </a:prstGeom>
          </p:spPr>
        </p:pic>
        <p:pic>
          <p:nvPicPr>
            <p:cNvPr id="11" name="object 11"/>
            <p:cNvPicPr/>
            <p:nvPr/>
          </p:nvPicPr>
          <p:blipFill>
            <a:blip r:embed="rId6" cstate="print"/>
            <a:stretch>
              <a:fillRect/>
            </a:stretch>
          </p:blipFill>
          <p:spPr>
            <a:xfrm>
              <a:off x="3086100" y="276225"/>
              <a:ext cx="228600" cy="200025"/>
            </a:xfrm>
            <a:prstGeom prst="rect">
              <a:avLst/>
            </a:prstGeom>
          </p:spPr>
        </p:pic>
        <p:pic>
          <p:nvPicPr>
            <p:cNvPr id="12" name="object 12"/>
            <p:cNvPicPr/>
            <p:nvPr/>
          </p:nvPicPr>
          <p:blipFill>
            <a:blip r:embed="rId7" cstate="print"/>
            <a:stretch>
              <a:fillRect/>
            </a:stretch>
          </p:blipFill>
          <p:spPr>
            <a:xfrm>
              <a:off x="1905000" y="276225"/>
              <a:ext cx="228600" cy="200025"/>
            </a:xfrm>
            <a:prstGeom prst="rect">
              <a:avLst/>
            </a:prstGeom>
          </p:spPr>
        </p:pic>
        <p:sp>
          <p:nvSpPr>
            <p:cNvPr id="13" name="object 13"/>
            <p:cNvSpPr/>
            <p:nvPr/>
          </p:nvSpPr>
          <p:spPr>
            <a:xfrm>
              <a:off x="3343275" y="276859"/>
              <a:ext cx="409575" cy="199390"/>
            </a:xfrm>
            <a:custGeom>
              <a:avLst/>
              <a:gdLst/>
              <a:ahLst/>
              <a:cxnLst/>
              <a:rect l="l" t="t" r="r" b="b"/>
              <a:pathLst>
                <a:path w="409575" h="199390">
                  <a:moveTo>
                    <a:pt x="171450" y="0"/>
                  </a:moveTo>
                  <a:lnTo>
                    <a:pt x="0" y="0"/>
                  </a:lnTo>
                  <a:lnTo>
                    <a:pt x="0" y="55880"/>
                  </a:lnTo>
                  <a:lnTo>
                    <a:pt x="54610" y="55880"/>
                  </a:lnTo>
                  <a:lnTo>
                    <a:pt x="54610" y="199390"/>
                  </a:lnTo>
                  <a:lnTo>
                    <a:pt x="116840" y="199390"/>
                  </a:lnTo>
                  <a:lnTo>
                    <a:pt x="116840" y="55880"/>
                  </a:lnTo>
                  <a:lnTo>
                    <a:pt x="171450" y="55880"/>
                  </a:lnTo>
                  <a:lnTo>
                    <a:pt x="171450" y="0"/>
                  </a:lnTo>
                  <a:close/>
                </a:path>
                <a:path w="409575" h="199390">
                  <a:moveTo>
                    <a:pt x="409575" y="144780"/>
                  </a:moveTo>
                  <a:lnTo>
                    <a:pt x="303657" y="144780"/>
                  </a:lnTo>
                  <a:lnTo>
                    <a:pt x="303657" y="123190"/>
                  </a:lnTo>
                  <a:lnTo>
                    <a:pt x="392176" y="123190"/>
                  </a:lnTo>
                  <a:lnTo>
                    <a:pt x="392176" y="74930"/>
                  </a:lnTo>
                  <a:lnTo>
                    <a:pt x="303657" y="74930"/>
                  </a:lnTo>
                  <a:lnTo>
                    <a:pt x="303657" y="54610"/>
                  </a:lnTo>
                  <a:lnTo>
                    <a:pt x="408178" y="54610"/>
                  </a:lnTo>
                  <a:lnTo>
                    <a:pt x="408178" y="0"/>
                  </a:lnTo>
                  <a:lnTo>
                    <a:pt x="238125" y="0"/>
                  </a:lnTo>
                  <a:lnTo>
                    <a:pt x="238125" y="54610"/>
                  </a:lnTo>
                  <a:lnTo>
                    <a:pt x="238125" y="74930"/>
                  </a:lnTo>
                  <a:lnTo>
                    <a:pt x="238125" y="123190"/>
                  </a:lnTo>
                  <a:lnTo>
                    <a:pt x="238125" y="144780"/>
                  </a:lnTo>
                  <a:lnTo>
                    <a:pt x="238125" y="199390"/>
                  </a:lnTo>
                  <a:lnTo>
                    <a:pt x="409575" y="199390"/>
                  </a:lnTo>
                  <a:lnTo>
                    <a:pt x="409575" y="144780"/>
                  </a:lnTo>
                  <a:close/>
                </a:path>
              </a:pathLst>
            </a:custGeom>
            <a:solidFill>
              <a:srgbClr val="67686B"/>
            </a:solidFill>
          </p:spPr>
          <p:txBody>
            <a:bodyPr wrap="square" lIns="0" tIns="0" rIns="0" bIns="0" rtlCol="0"/>
            <a:lstStyle/>
            <a:p>
              <a:endParaRPr dirty="0">
                <a:latin typeface="Times New Roman" panose="02020603050405020304" pitchFamily="18" charset="0"/>
              </a:endParaRPr>
            </a:p>
          </p:txBody>
        </p:sp>
        <p:pic>
          <p:nvPicPr>
            <p:cNvPr id="14" name="object 14"/>
            <p:cNvPicPr/>
            <p:nvPr/>
          </p:nvPicPr>
          <p:blipFill>
            <a:blip r:embed="rId8" cstate="print"/>
            <a:stretch>
              <a:fillRect/>
            </a:stretch>
          </p:blipFill>
          <p:spPr>
            <a:xfrm>
              <a:off x="2847975" y="276225"/>
              <a:ext cx="209550" cy="200025"/>
            </a:xfrm>
            <a:prstGeom prst="rect">
              <a:avLst/>
            </a:prstGeom>
          </p:spPr>
        </p:pic>
        <p:sp>
          <p:nvSpPr>
            <p:cNvPr id="15" name="object 15"/>
            <p:cNvSpPr/>
            <p:nvPr/>
          </p:nvSpPr>
          <p:spPr>
            <a:xfrm>
              <a:off x="314388" y="0"/>
              <a:ext cx="4076700" cy="733425"/>
            </a:xfrm>
            <a:custGeom>
              <a:avLst/>
              <a:gdLst/>
              <a:ahLst/>
              <a:cxnLst/>
              <a:rect l="l" t="t" r="r" b="b"/>
              <a:pathLst>
                <a:path w="4076700" h="733425">
                  <a:moveTo>
                    <a:pt x="4076636" y="0"/>
                  </a:moveTo>
                  <a:lnTo>
                    <a:pt x="0" y="0"/>
                  </a:lnTo>
                  <a:lnTo>
                    <a:pt x="0" y="461263"/>
                  </a:lnTo>
                  <a:lnTo>
                    <a:pt x="4399" y="510167"/>
                  </a:lnTo>
                  <a:lnTo>
                    <a:pt x="17084" y="556201"/>
                  </a:lnTo>
                  <a:lnTo>
                    <a:pt x="37280" y="598598"/>
                  </a:lnTo>
                  <a:lnTo>
                    <a:pt x="64215" y="636585"/>
                  </a:lnTo>
                  <a:lnTo>
                    <a:pt x="97116" y="669393"/>
                  </a:lnTo>
                  <a:lnTo>
                    <a:pt x="135210" y="696251"/>
                  </a:lnTo>
                  <a:lnTo>
                    <a:pt x="177725" y="716389"/>
                  </a:lnTo>
                  <a:lnTo>
                    <a:pt x="223886" y="729037"/>
                  </a:lnTo>
                  <a:lnTo>
                    <a:pt x="272923" y="733425"/>
                  </a:lnTo>
                  <a:lnTo>
                    <a:pt x="3803713" y="733425"/>
                  </a:lnTo>
                  <a:lnTo>
                    <a:pt x="3852742" y="729037"/>
                  </a:lnTo>
                  <a:lnTo>
                    <a:pt x="3898901" y="716389"/>
                  </a:lnTo>
                  <a:lnTo>
                    <a:pt x="3941414" y="696251"/>
                  </a:lnTo>
                  <a:lnTo>
                    <a:pt x="3979509" y="669393"/>
                  </a:lnTo>
                  <a:lnTo>
                    <a:pt x="4012412" y="636585"/>
                  </a:lnTo>
                  <a:lnTo>
                    <a:pt x="4039350" y="598598"/>
                  </a:lnTo>
                  <a:lnTo>
                    <a:pt x="4059549" y="556201"/>
                  </a:lnTo>
                  <a:lnTo>
                    <a:pt x="4072235" y="510167"/>
                  </a:lnTo>
                  <a:lnTo>
                    <a:pt x="4076636" y="461263"/>
                  </a:lnTo>
                  <a:lnTo>
                    <a:pt x="4076636"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6" name="object 16"/>
            <p:cNvSpPr/>
            <p:nvPr/>
          </p:nvSpPr>
          <p:spPr>
            <a:xfrm>
              <a:off x="943343" y="190880"/>
              <a:ext cx="371475" cy="371475"/>
            </a:xfrm>
            <a:custGeom>
              <a:avLst/>
              <a:gdLst/>
              <a:ahLst/>
              <a:cxnLst/>
              <a:rect l="l" t="t" r="r" b="b"/>
              <a:pathLst>
                <a:path w="371475" h="371475">
                  <a:moveTo>
                    <a:pt x="173481" y="0"/>
                  </a:moveTo>
                  <a:lnTo>
                    <a:pt x="128911" y="8414"/>
                  </a:lnTo>
                  <a:lnTo>
                    <a:pt x="88672" y="26971"/>
                  </a:lnTo>
                  <a:lnTo>
                    <a:pt x="54213" y="54213"/>
                  </a:lnTo>
                  <a:lnTo>
                    <a:pt x="26982" y="88683"/>
                  </a:lnTo>
                  <a:lnTo>
                    <a:pt x="8428" y="128925"/>
                  </a:lnTo>
                  <a:lnTo>
                    <a:pt x="0" y="173482"/>
                  </a:lnTo>
                  <a:lnTo>
                    <a:pt x="2579" y="218418"/>
                  </a:lnTo>
                  <a:lnTo>
                    <a:pt x="15200" y="259867"/>
                  </a:lnTo>
                  <a:lnTo>
                    <a:pt x="36618" y="296579"/>
                  </a:lnTo>
                  <a:lnTo>
                    <a:pt x="65586" y="327306"/>
                  </a:lnTo>
                  <a:lnTo>
                    <a:pt x="100858" y="350800"/>
                  </a:lnTo>
                  <a:lnTo>
                    <a:pt x="141188" y="365812"/>
                  </a:lnTo>
                  <a:lnTo>
                    <a:pt x="185331" y="371094"/>
                  </a:lnTo>
                  <a:lnTo>
                    <a:pt x="237540" y="363638"/>
                  </a:lnTo>
                  <a:lnTo>
                    <a:pt x="283989" y="342693"/>
                  </a:lnTo>
                  <a:lnTo>
                    <a:pt x="322567" y="310389"/>
                  </a:lnTo>
                  <a:lnTo>
                    <a:pt x="351167" y="268859"/>
                  </a:lnTo>
                  <a:lnTo>
                    <a:pt x="258800" y="176530"/>
                  </a:lnTo>
                  <a:lnTo>
                    <a:pt x="149707" y="285115"/>
                  </a:lnTo>
                  <a:lnTo>
                    <a:pt x="61747" y="285115"/>
                  </a:lnTo>
                  <a:lnTo>
                    <a:pt x="258876" y="89026"/>
                  </a:lnTo>
                  <a:lnTo>
                    <a:pt x="370344" y="200533"/>
                  </a:lnTo>
                  <a:lnTo>
                    <a:pt x="371106" y="190500"/>
                  </a:lnTo>
                  <a:lnTo>
                    <a:pt x="371106" y="185293"/>
                  </a:lnTo>
                  <a:lnTo>
                    <a:pt x="365823" y="141125"/>
                  </a:lnTo>
                  <a:lnTo>
                    <a:pt x="350808" y="100783"/>
                  </a:lnTo>
                  <a:lnTo>
                    <a:pt x="327310" y="65511"/>
                  </a:lnTo>
                  <a:lnTo>
                    <a:pt x="296579" y="36552"/>
                  </a:lnTo>
                  <a:lnTo>
                    <a:pt x="259864" y="15151"/>
                  </a:lnTo>
                  <a:lnTo>
                    <a:pt x="218415" y="2552"/>
                  </a:lnTo>
                  <a:lnTo>
                    <a:pt x="173481" y="0"/>
                  </a:lnTo>
                  <a:close/>
                </a:path>
              </a:pathLst>
            </a:custGeom>
            <a:solidFill>
              <a:srgbClr val="EF522C"/>
            </a:solidFill>
          </p:spPr>
          <p:txBody>
            <a:bodyPr wrap="square" lIns="0" tIns="0" rIns="0" bIns="0" rtlCol="0"/>
            <a:lstStyle/>
            <a:p>
              <a:endParaRPr dirty="0">
                <a:latin typeface="Times New Roman" panose="02020603050405020304" pitchFamily="18" charset="0"/>
              </a:endParaRPr>
            </a:p>
          </p:txBody>
        </p:sp>
        <p:sp>
          <p:nvSpPr>
            <p:cNvPr id="17" name="object 17"/>
            <p:cNvSpPr/>
            <p:nvPr/>
          </p:nvSpPr>
          <p:spPr>
            <a:xfrm>
              <a:off x="1447800" y="276859"/>
              <a:ext cx="180975" cy="199390"/>
            </a:xfrm>
            <a:custGeom>
              <a:avLst/>
              <a:gdLst/>
              <a:ahLst/>
              <a:cxnLst/>
              <a:rect l="l" t="t" r="r" b="b"/>
              <a:pathLst>
                <a:path w="180975" h="199390">
                  <a:moveTo>
                    <a:pt x="180975" y="0"/>
                  </a:moveTo>
                  <a:lnTo>
                    <a:pt x="0" y="0"/>
                  </a:lnTo>
                  <a:lnTo>
                    <a:pt x="0" y="55880"/>
                  </a:lnTo>
                  <a:lnTo>
                    <a:pt x="57785" y="55880"/>
                  </a:lnTo>
                  <a:lnTo>
                    <a:pt x="57785" y="199390"/>
                  </a:lnTo>
                  <a:lnTo>
                    <a:pt x="123317" y="199390"/>
                  </a:lnTo>
                  <a:lnTo>
                    <a:pt x="123317" y="55880"/>
                  </a:lnTo>
                  <a:lnTo>
                    <a:pt x="180975" y="55880"/>
                  </a:lnTo>
                  <a:lnTo>
                    <a:pt x="180975" y="0"/>
                  </a:lnTo>
                  <a:close/>
                </a:path>
              </a:pathLst>
            </a:custGeom>
            <a:solidFill>
              <a:srgbClr val="67686B"/>
            </a:solidFill>
          </p:spPr>
          <p:txBody>
            <a:bodyPr wrap="square" lIns="0" tIns="0" rIns="0" bIns="0" rtlCol="0"/>
            <a:lstStyle/>
            <a:p>
              <a:endParaRPr dirty="0">
                <a:latin typeface="Times New Roman" panose="02020603050405020304" pitchFamily="18" charset="0"/>
              </a:endParaRPr>
            </a:p>
          </p:txBody>
        </p:sp>
        <p:pic>
          <p:nvPicPr>
            <p:cNvPr id="18" name="object 18"/>
            <p:cNvPicPr/>
            <p:nvPr/>
          </p:nvPicPr>
          <p:blipFill>
            <a:blip r:embed="rId3" cstate="print"/>
            <a:stretch>
              <a:fillRect/>
            </a:stretch>
          </p:blipFill>
          <p:spPr>
            <a:xfrm>
              <a:off x="1685925" y="276225"/>
              <a:ext cx="190500" cy="200025"/>
            </a:xfrm>
            <a:prstGeom prst="rect">
              <a:avLst/>
            </a:prstGeom>
          </p:spPr>
        </p:pic>
        <p:sp>
          <p:nvSpPr>
            <p:cNvPr id="19" name="object 19"/>
            <p:cNvSpPr/>
            <p:nvPr/>
          </p:nvSpPr>
          <p:spPr>
            <a:xfrm>
              <a:off x="2181225" y="276225"/>
              <a:ext cx="66675" cy="200025"/>
            </a:xfrm>
            <a:custGeom>
              <a:avLst/>
              <a:gdLst/>
              <a:ahLst/>
              <a:cxnLst/>
              <a:rect l="l" t="t" r="r" b="b"/>
              <a:pathLst>
                <a:path w="66675" h="200025">
                  <a:moveTo>
                    <a:pt x="66676" y="0"/>
                  </a:moveTo>
                  <a:lnTo>
                    <a:pt x="0" y="0"/>
                  </a:lnTo>
                  <a:lnTo>
                    <a:pt x="0" y="200025"/>
                  </a:lnTo>
                  <a:lnTo>
                    <a:pt x="66676" y="200025"/>
                  </a:lnTo>
                  <a:lnTo>
                    <a:pt x="66676" y="0"/>
                  </a:lnTo>
                  <a:close/>
                </a:path>
              </a:pathLst>
            </a:custGeom>
            <a:solidFill>
              <a:srgbClr val="67686B"/>
            </a:solidFill>
          </p:spPr>
          <p:txBody>
            <a:bodyPr wrap="square" lIns="0" tIns="0" rIns="0" bIns="0" rtlCol="0"/>
            <a:lstStyle/>
            <a:p>
              <a:endParaRPr dirty="0">
                <a:latin typeface="Times New Roman" panose="02020603050405020304" pitchFamily="18" charset="0"/>
              </a:endParaRPr>
            </a:p>
          </p:txBody>
        </p:sp>
        <p:pic>
          <p:nvPicPr>
            <p:cNvPr id="20" name="object 20"/>
            <p:cNvPicPr/>
            <p:nvPr/>
          </p:nvPicPr>
          <p:blipFill>
            <a:blip r:embed="rId4" cstate="print"/>
            <a:stretch>
              <a:fillRect/>
            </a:stretch>
          </p:blipFill>
          <p:spPr>
            <a:xfrm>
              <a:off x="2333625" y="276225"/>
              <a:ext cx="190500" cy="200025"/>
            </a:xfrm>
            <a:prstGeom prst="rect">
              <a:avLst/>
            </a:prstGeom>
          </p:spPr>
        </p:pic>
        <p:pic>
          <p:nvPicPr>
            <p:cNvPr id="21" name="object 21"/>
            <p:cNvPicPr/>
            <p:nvPr/>
          </p:nvPicPr>
          <p:blipFill>
            <a:blip r:embed="rId5" cstate="print"/>
            <a:stretch>
              <a:fillRect/>
            </a:stretch>
          </p:blipFill>
          <p:spPr>
            <a:xfrm>
              <a:off x="2581275" y="276225"/>
              <a:ext cx="219075" cy="200025"/>
            </a:xfrm>
            <a:prstGeom prst="rect">
              <a:avLst/>
            </a:prstGeom>
          </p:spPr>
        </p:pic>
        <p:pic>
          <p:nvPicPr>
            <p:cNvPr id="22" name="object 22"/>
            <p:cNvPicPr/>
            <p:nvPr/>
          </p:nvPicPr>
          <p:blipFill>
            <a:blip r:embed="rId6" cstate="print"/>
            <a:stretch>
              <a:fillRect/>
            </a:stretch>
          </p:blipFill>
          <p:spPr>
            <a:xfrm>
              <a:off x="3086100" y="276225"/>
              <a:ext cx="228600" cy="200025"/>
            </a:xfrm>
            <a:prstGeom prst="rect">
              <a:avLst/>
            </a:prstGeom>
          </p:spPr>
        </p:pic>
        <p:pic>
          <p:nvPicPr>
            <p:cNvPr id="23" name="object 23"/>
            <p:cNvPicPr/>
            <p:nvPr/>
          </p:nvPicPr>
          <p:blipFill>
            <a:blip r:embed="rId7" cstate="print"/>
            <a:stretch>
              <a:fillRect/>
            </a:stretch>
          </p:blipFill>
          <p:spPr>
            <a:xfrm>
              <a:off x="1905000" y="276225"/>
              <a:ext cx="228600" cy="200025"/>
            </a:xfrm>
            <a:prstGeom prst="rect">
              <a:avLst/>
            </a:prstGeom>
          </p:spPr>
        </p:pic>
        <p:sp>
          <p:nvSpPr>
            <p:cNvPr id="24" name="object 24"/>
            <p:cNvSpPr/>
            <p:nvPr/>
          </p:nvSpPr>
          <p:spPr>
            <a:xfrm>
              <a:off x="3343275" y="276859"/>
              <a:ext cx="409575" cy="199390"/>
            </a:xfrm>
            <a:custGeom>
              <a:avLst/>
              <a:gdLst/>
              <a:ahLst/>
              <a:cxnLst/>
              <a:rect l="l" t="t" r="r" b="b"/>
              <a:pathLst>
                <a:path w="409575" h="199390">
                  <a:moveTo>
                    <a:pt x="171450" y="0"/>
                  </a:moveTo>
                  <a:lnTo>
                    <a:pt x="0" y="0"/>
                  </a:lnTo>
                  <a:lnTo>
                    <a:pt x="0" y="55880"/>
                  </a:lnTo>
                  <a:lnTo>
                    <a:pt x="54610" y="55880"/>
                  </a:lnTo>
                  <a:lnTo>
                    <a:pt x="54610" y="199390"/>
                  </a:lnTo>
                  <a:lnTo>
                    <a:pt x="116840" y="199390"/>
                  </a:lnTo>
                  <a:lnTo>
                    <a:pt x="116840" y="55880"/>
                  </a:lnTo>
                  <a:lnTo>
                    <a:pt x="171450" y="55880"/>
                  </a:lnTo>
                  <a:lnTo>
                    <a:pt x="171450" y="0"/>
                  </a:lnTo>
                  <a:close/>
                </a:path>
                <a:path w="409575" h="199390">
                  <a:moveTo>
                    <a:pt x="409575" y="144780"/>
                  </a:moveTo>
                  <a:lnTo>
                    <a:pt x="303657" y="144780"/>
                  </a:lnTo>
                  <a:lnTo>
                    <a:pt x="303657" y="123190"/>
                  </a:lnTo>
                  <a:lnTo>
                    <a:pt x="392176" y="123190"/>
                  </a:lnTo>
                  <a:lnTo>
                    <a:pt x="392176" y="74930"/>
                  </a:lnTo>
                  <a:lnTo>
                    <a:pt x="303657" y="74930"/>
                  </a:lnTo>
                  <a:lnTo>
                    <a:pt x="303657" y="54610"/>
                  </a:lnTo>
                  <a:lnTo>
                    <a:pt x="408178" y="54610"/>
                  </a:lnTo>
                  <a:lnTo>
                    <a:pt x="408178" y="0"/>
                  </a:lnTo>
                  <a:lnTo>
                    <a:pt x="238125" y="0"/>
                  </a:lnTo>
                  <a:lnTo>
                    <a:pt x="238125" y="54610"/>
                  </a:lnTo>
                  <a:lnTo>
                    <a:pt x="238125" y="74930"/>
                  </a:lnTo>
                  <a:lnTo>
                    <a:pt x="238125" y="123190"/>
                  </a:lnTo>
                  <a:lnTo>
                    <a:pt x="238125" y="144780"/>
                  </a:lnTo>
                  <a:lnTo>
                    <a:pt x="238125" y="199390"/>
                  </a:lnTo>
                  <a:lnTo>
                    <a:pt x="409575" y="199390"/>
                  </a:lnTo>
                  <a:lnTo>
                    <a:pt x="409575" y="144780"/>
                  </a:lnTo>
                  <a:close/>
                </a:path>
              </a:pathLst>
            </a:custGeom>
            <a:solidFill>
              <a:srgbClr val="67686B"/>
            </a:solidFill>
          </p:spPr>
          <p:txBody>
            <a:bodyPr wrap="square" lIns="0" tIns="0" rIns="0" bIns="0" rtlCol="0"/>
            <a:lstStyle/>
            <a:p>
              <a:endParaRPr dirty="0">
                <a:latin typeface="Times New Roman" panose="02020603050405020304" pitchFamily="18" charset="0"/>
              </a:endParaRPr>
            </a:p>
          </p:txBody>
        </p:sp>
        <p:pic>
          <p:nvPicPr>
            <p:cNvPr id="25" name="object 25"/>
            <p:cNvPicPr/>
            <p:nvPr/>
          </p:nvPicPr>
          <p:blipFill>
            <a:blip r:embed="rId8" cstate="print"/>
            <a:stretch>
              <a:fillRect/>
            </a:stretch>
          </p:blipFill>
          <p:spPr>
            <a:xfrm>
              <a:off x="2847975" y="276225"/>
              <a:ext cx="209550" cy="200025"/>
            </a:xfrm>
            <a:prstGeom prst="rect">
              <a:avLst/>
            </a:prstGeom>
          </p:spPr>
        </p:pic>
        <p:sp>
          <p:nvSpPr>
            <p:cNvPr id="26" name="object 26"/>
            <p:cNvSpPr/>
            <p:nvPr/>
          </p:nvSpPr>
          <p:spPr>
            <a:xfrm>
              <a:off x="9239250" y="2533649"/>
              <a:ext cx="1028700" cy="3800475"/>
            </a:xfrm>
            <a:custGeom>
              <a:avLst/>
              <a:gdLst/>
              <a:ahLst/>
              <a:cxnLst/>
              <a:rect l="l" t="t" r="r" b="b"/>
              <a:pathLst>
                <a:path w="1028700" h="3800475">
                  <a:moveTo>
                    <a:pt x="38100" y="361950"/>
                  </a:moveTo>
                  <a:lnTo>
                    <a:pt x="0" y="361950"/>
                  </a:lnTo>
                  <a:lnTo>
                    <a:pt x="0" y="390525"/>
                  </a:lnTo>
                  <a:lnTo>
                    <a:pt x="38100" y="390525"/>
                  </a:lnTo>
                  <a:lnTo>
                    <a:pt x="38100" y="361950"/>
                  </a:lnTo>
                  <a:close/>
                </a:path>
                <a:path w="1028700" h="3800475">
                  <a:moveTo>
                    <a:pt x="38100" y="209550"/>
                  </a:moveTo>
                  <a:lnTo>
                    <a:pt x="0" y="209550"/>
                  </a:lnTo>
                  <a:lnTo>
                    <a:pt x="0" y="247650"/>
                  </a:lnTo>
                  <a:lnTo>
                    <a:pt x="38100" y="247650"/>
                  </a:lnTo>
                  <a:lnTo>
                    <a:pt x="38100" y="209550"/>
                  </a:lnTo>
                  <a:close/>
                </a:path>
                <a:path w="1028700" h="3800475">
                  <a:moveTo>
                    <a:pt x="38100" y="142875"/>
                  </a:moveTo>
                  <a:lnTo>
                    <a:pt x="0" y="142875"/>
                  </a:lnTo>
                  <a:lnTo>
                    <a:pt x="0" y="180975"/>
                  </a:lnTo>
                  <a:lnTo>
                    <a:pt x="38100" y="180975"/>
                  </a:lnTo>
                  <a:lnTo>
                    <a:pt x="38100" y="142875"/>
                  </a:lnTo>
                  <a:close/>
                </a:path>
                <a:path w="1028700" h="3800475">
                  <a:moveTo>
                    <a:pt x="38100" y="66675"/>
                  </a:moveTo>
                  <a:lnTo>
                    <a:pt x="0" y="66675"/>
                  </a:lnTo>
                  <a:lnTo>
                    <a:pt x="0" y="104775"/>
                  </a:lnTo>
                  <a:lnTo>
                    <a:pt x="38100" y="104775"/>
                  </a:lnTo>
                  <a:lnTo>
                    <a:pt x="38100" y="66675"/>
                  </a:lnTo>
                  <a:close/>
                </a:path>
                <a:path w="1028700" h="3800475">
                  <a:moveTo>
                    <a:pt x="38100" y="0"/>
                  </a:moveTo>
                  <a:lnTo>
                    <a:pt x="0" y="0"/>
                  </a:lnTo>
                  <a:lnTo>
                    <a:pt x="0" y="28575"/>
                  </a:lnTo>
                  <a:lnTo>
                    <a:pt x="38100" y="28575"/>
                  </a:lnTo>
                  <a:lnTo>
                    <a:pt x="38100" y="0"/>
                  </a:lnTo>
                  <a:close/>
                </a:path>
                <a:path w="1028700" h="3800475">
                  <a:moveTo>
                    <a:pt x="104775" y="361950"/>
                  </a:moveTo>
                  <a:lnTo>
                    <a:pt x="76200" y="361950"/>
                  </a:lnTo>
                  <a:lnTo>
                    <a:pt x="76200" y="390525"/>
                  </a:lnTo>
                  <a:lnTo>
                    <a:pt x="104775" y="390525"/>
                  </a:lnTo>
                  <a:lnTo>
                    <a:pt x="104775" y="361950"/>
                  </a:lnTo>
                  <a:close/>
                </a:path>
                <a:path w="1028700" h="3800475">
                  <a:moveTo>
                    <a:pt x="104775" y="209550"/>
                  </a:moveTo>
                  <a:lnTo>
                    <a:pt x="76200" y="209550"/>
                  </a:lnTo>
                  <a:lnTo>
                    <a:pt x="76200" y="247650"/>
                  </a:lnTo>
                  <a:lnTo>
                    <a:pt x="104775" y="247650"/>
                  </a:lnTo>
                  <a:lnTo>
                    <a:pt x="104775" y="209550"/>
                  </a:lnTo>
                  <a:close/>
                </a:path>
                <a:path w="1028700" h="3800475">
                  <a:moveTo>
                    <a:pt x="104775" y="142875"/>
                  </a:moveTo>
                  <a:lnTo>
                    <a:pt x="76200" y="142875"/>
                  </a:lnTo>
                  <a:lnTo>
                    <a:pt x="76200" y="180975"/>
                  </a:lnTo>
                  <a:lnTo>
                    <a:pt x="104775" y="180975"/>
                  </a:lnTo>
                  <a:lnTo>
                    <a:pt x="104775" y="142875"/>
                  </a:lnTo>
                  <a:close/>
                </a:path>
                <a:path w="1028700" h="3800475">
                  <a:moveTo>
                    <a:pt x="104775" y="66675"/>
                  </a:moveTo>
                  <a:lnTo>
                    <a:pt x="76200" y="66675"/>
                  </a:lnTo>
                  <a:lnTo>
                    <a:pt x="76200" y="104775"/>
                  </a:lnTo>
                  <a:lnTo>
                    <a:pt x="104775" y="104775"/>
                  </a:lnTo>
                  <a:lnTo>
                    <a:pt x="104775" y="66675"/>
                  </a:lnTo>
                  <a:close/>
                </a:path>
                <a:path w="1028700" h="3800475">
                  <a:moveTo>
                    <a:pt x="104775" y="0"/>
                  </a:moveTo>
                  <a:lnTo>
                    <a:pt x="76200" y="0"/>
                  </a:lnTo>
                  <a:lnTo>
                    <a:pt x="76200" y="28575"/>
                  </a:lnTo>
                  <a:lnTo>
                    <a:pt x="104775" y="28575"/>
                  </a:lnTo>
                  <a:lnTo>
                    <a:pt x="104775" y="0"/>
                  </a:lnTo>
                  <a:close/>
                </a:path>
                <a:path w="1028700" h="3800475">
                  <a:moveTo>
                    <a:pt x="180975" y="209550"/>
                  </a:moveTo>
                  <a:lnTo>
                    <a:pt x="142875" y="209550"/>
                  </a:lnTo>
                  <a:lnTo>
                    <a:pt x="142875" y="247650"/>
                  </a:lnTo>
                  <a:lnTo>
                    <a:pt x="180975" y="247650"/>
                  </a:lnTo>
                  <a:lnTo>
                    <a:pt x="180975" y="209550"/>
                  </a:lnTo>
                  <a:close/>
                </a:path>
                <a:path w="1028700" h="3800475">
                  <a:moveTo>
                    <a:pt x="180975" y="142875"/>
                  </a:moveTo>
                  <a:lnTo>
                    <a:pt x="142875" y="142875"/>
                  </a:lnTo>
                  <a:lnTo>
                    <a:pt x="142875" y="180975"/>
                  </a:lnTo>
                  <a:lnTo>
                    <a:pt x="180975" y="180975"/>
                  </a:lnTo>
                  <a:lnTo>
                    <a:pt x="180975" y="142875"/>
                  </a:lnTo>
                  <a:close/>
                </a:path>
                <a:path w="1028700" h="3800475">
                  <a:moveTo>
                    <a:pt x="180975" y="66675"/>
                  </a:moveTo>
                  <a:lnTo>
                    <a:pt x="142875" y="66675"/>
                  </a:lnTo>
                  <a:lnTo>
                    <a:pt x="142875" y="104775"/>
                  </a:lnTo>
                  <a:lnTo>
                    <a:pt x="180975" y="104775"/>
                  </a:lnTo>
                  <a:lnTo>
                    <a:pt x="180975" y="66675"/>
                  </a:lnTo>
                  <a:close/>
                </a:path>
                <a:path w="1028700" h="3800475">
                  <a:moveTo>
                    <a:pt x="180975" y="0"/>
                  </a:moveTo>
                  <a:lnTo>
                    <a:pt x="142875" y="0"/>
                  </a:lnTo>
                  <a:lnTo>
                    <a:pt x="142875" y="28575"/>
                  </a:lnTo>
                  <a:lnTo>
                    <a:pt x="180975" y="28575"/>
                  </a:lnTo>
                  <a:lnTo>
                    <a:pt x="180975" y="0"/>
                  </a:lnTo>
                  <a:close/>
                </a:path>
                <a:path w="1028700" h="3800475">
                  <a:moveTo>
                    <a:pt x="247650" y="209550"/>
                  </a:moveTo>
                  <a:lnTo>
                    <a:pt x="219075" y="209550"/>
                  </a:lnTo>
                  <a:lnTo>
                    <a:pt x="219075" y="247650"/>
                  </a:lnTo>
                  <a:lnTo>
                    <a:pt x="247650" y="247650"/>
                  </a:lnTo>
                  <a:lnTo>
                    <a:pt x="247650" y="209550"/>
                  </a:lnTo>
                  <a:close/>
                </a:path>
                <a:path w="1028700" h="3800475">
                  <a:moveTo>
                    <a:pt x="323850" y="3476625"/>
                  </a:moveTo>
                  <a:lnTo>
                    <a:pt x="285750" y="3476625"/>
                  </a:lnTo>
                  <a:lnTo>
                    <a:pt x="285750" y="3514725"/>
                  </a:lnTo>
                  <a:lnTo>
                    <a:pt x="323850" y="3514725"/>
                  </a:lnTo>
                  <a:lnTo>
                    <a:pt x="323850" y="3476625"/>
                  </a:lnTo>
                  <a:close/>
                </a:path>
                <a:path w="1028700" h="3800475">
                  <a:moveTo>
                    <a:pt x="323850" y="3400425"/>
                  </a:moveTo>
                  <a:lnTo>
                    <a:pt x="285750" y="3400425"/>
                  </a:lnTo>
                  <a:lnTo>
                    <a:pt x="285750" y="3438525"/>
                  </a:lnTo>
                  <a:lnTo>
                    <a:pt x="323850" y="3438525"/>
                  </a:lnTo>
                  <a:lnTo>
                    <a:pt x="323850" y="3400425"/>
                  </a:lnTo>
                  <a:close/>
                </a:path>
                <a:path w="1028700" h="3800475">
                  <a:moveTo>
                    <a:pt x="323850" y="3333750"/>
                  </a:moveTo>
                  <a:lnTo>
                    <a:pt x="285750" y="3333750"/>
                  </a:lnTo>
                  <a:lnTo>
                    <a:pt x="285750" y="3362325"/>
                  </a:lnTo>
                  <a:lnTo>
                    <a:pt x="323850" y="3362325"/>
                  </a:lnTo>
                  <a:lnTo>
                    <a:pt x="323850" y="3333750"/>
                  </a:lnTo>
                  <a:close/>
                </a:path>
                <a:path w="1028700" h="3800475">
                  <a:moveTo>
                    <a:pt x="323850" y="3257550"/>
                  </a:moveTo>
                  <a:lnTo>
                    <a:pt x="285750" y="3257550"/>
                  </a:lnTo>
                  <a:lnTo>
                    <a:pt x="285750" y="3295650"/>
                  </a:lnTo>
                  <a:lnTo>
                    <a:pt x="323850" y="3295650"/>
                  </a:lnTo>
                  <a:lnTo>
                    <a:pt x="323850" y="3257550"/>
                  </a:lnTo>
                  <a:close/>
                </a:path>
                <a:path w="1028700" h="3800475">
                  <a:moveTo>
                    <a:pt x="323850" y="3181350"/>
                  </a:moveTo>
                  <a:lnTo>
                    <a:pt x="285750" y="3181350"/>
                  </a:lnTo>
                  <a:lnTo>
                    <a:pt x="285750" y="3219450"/>
                  </a:lnTo>
                  <a:lnTo>
                    <a:pt x="323850" y="3219450"/>
                  </a:lnTo>
                  <a:lnTo>
                    <a:pt x="323850" y="3181350"/>
                  </a:lnTo>
                  <a:close/>
                </a:path>
                <a:path w="1028700" h="3800475">
                  <a:moveTo>
                    <a:pt x="323850" y="3114675"/>
                  </a:moveTo>
                  <a:lnTo>
                    <a:pt x="285750" y="3114675"/>
                  </a:lnTo>
                  <a:lnTo>
                    <a:pt x="285750" y="3152775"/>
                  </a:lnTo>
                  <a:lnTo>
                    <a:pt x="323850" y="3152775"/>
                  </a:lnTo>
                  <a:lnTo>
                    <a:pt x="323850" y="3114675"/>
                  </a:lnTo>
                  <a:close/>
                </a:path>
                <a:path w="1028700" h="3800475">
                  <a:moveTo>
                    <a:pt x="323850" y="3038475"/>
                  </a:moveTo>
                  <a:lnTo>
                    <a:pt x="285750" y="3038475"/>
                  </a:lnTo>
                  <a:lnTo>
                    <a:pt x="285750" y="3076575"/>
                  </a:lnTo>
                  <a:lnTo>
                    <a:pt x="323850" y="3076575"/>
                  </a:lnTo>
                  <a:lnTo>
                    <a:pt x="323850" y="3038475"/>
                  </a:lnTo>
                  <a:close/>
                </a:path>
                <a:path w="1028700" h="3800475">
                  <a:moveTo>
                    <a:pt x="323850" y="2971800"/>
                  </a:moveTo>
                  <a:lnTo>
                    <a:pt x="285750" y="2971800"/>
                  </a:lnTo>
                  <a:lnTo>
                    <a:pt x="285750" y="3000375"/>
                  </a:lnTo>
                  <a:lnTo>
                    <a:pt x="323850" y="3000375"/>
                  </a:lnTo>
                  <a:lnTo>
                    <a:pt x="323850" y="2971800"/>
                  </a:lnTo>
                  <a:close/>
                </a:path>
                <a:path w="1028700" h="3800475">
                  <a:moveTo>
                    <a:pt x="323850" y="2895600"/>
                  </a:moveTo>
                  <a:lnTo>
                    <a:pt x="285750" y="2895600"/>
                  </a:lnTo>
                  <a:lnTo>
                    <a:pt x="285750" y="2933700"/>
                  </a:lnTo>
                  <a:lnTo>
                    <a:pt x="323850" y="2933700"/>
                  </a:lnTo>
                  <a:lnTo>
                    <a:pt x="323850" y="2895600"/>
                  </a:lnTo>
                  <a:close/>
                </a:path>
                <a:path w="1028700" h="3800475">
                  <a:moveTo>
                    <a:pt x="323850" y="2819400"/>
                  </a:moveTo>
                  <a:lnTo>
                    <a:pt x="285750" y="2819400"/>
                  </a:lnTo>
                  <a:lnTo>
                    <a:pt x="285750" y="2857500"/>
                  </a:lnTo>
                  <a:lnTo>
                    <a:pt x="323850" y="2857500"/>
                  </a:lnTo>
                  <a:lnTo>
                    <a:pt x="323850" y="2819400"/>
                  </a:lnTo>
                  <a:close/>
                </a:path>
                <a:path w="1028700" h="3800475">
                  <a:moveTo>
                    <a:pt x="323850" y="2752725"/>
                  </a:moveTo>
                  <a:lnTo>
                    <a:pt x="285750" y="2752725"/>
                  </a:lnTo>
                  <a:lnTo>
                    <a:pt x="285750" y="2790825"/>
                  </a:lnTo>
                  <a:lnTo>
                    <a:pt x="323850" y="2790825"/>
                  </a:lnTo>
                  <a:lnTo>
                    <a:pt x="323850" y="2752725"/>
                  </a:lnTo>
                  <a:close/>
                </a:path>
                <a:path w="1028700" h="3800475">
                  <a:moveTo>
                    <a:pt x="323850" y="2676525"/>
                  </a:moveTo>
                  <a:lnTo>
                    <a:pt x="285750" y="2676525"/>
                  </a:lnTo>
                  <a:lnTo>
                    <a:pt x="285750" y="2714625"/>
                  </a:lnTo>
                  <a:lnTo>
                    <a:pt x="323850" y="2714625"/>
                  </a:lnTo>
                  <a:lnTo>
                    <a:pt x="323850" y="2676525"/>
                  </a:lnTo>
                  <a:close/>
                </a:path>
                <a:path w="1028700" h="3800475">
                  <a:moveTo>
                    <a:pt x="323850" y="2457450"/>
                  </a:moveTo>
                  <a:lnTo>
                    <a:pt x="285750" y="2457450"/>
                  </a:lnTo>
                  <a:lnTo>
                    <a:pt x="285750" y="2486025"/>
                  </a:lnTo>
                  <a:lnTo>
                    <a:pt x="323850" y="2486025"/>
                  </a:lnTo>
                  <a:lnTo>
                    <a:pt x="323850" y="2457450"/>
                  </a:lnTo>
                  <a:close/>
                </a:path>
                <a:path w="1028700" h="3800475">
                  <a:moveTo>
                    <a:pt x="323850" y="2305050"/>
                  </a:moveTo>
                  <a:lnTo>
                    <a:pt x="285750" y="2305050"/>
                  </a:lnTo>
                  <a:lnTo>
                    <a:pt x="285750" y="2343150"/>
                  </a:lnTo>
                  <a:lnTo>
                    <a:pt x="323850" y="2343150"/>
                  </a:lnTo>
                  <a:lnTo>
                    <a:pt x="323850" y="2305050"/>
                  </a:lnTo>
                  <a:close/>
                </a:path>
                <a:path w="1028700" h="3800475">
                  <a:moveTo>
                    <a:pt x="323850" y="2238375"/>
                  </a:moveTo>
                  <a:lnTo>
                    <a:pt x="285750" y="2238375"/>
                  </a:lnTo>
                  <a:lnTo>
                    <a:pt x="285750" y="2276475"/>
                  </a:lnTo>
                  <a:lnTo>
                    <a:pt x="323850" y="2276475"/>
                  </a:lnTo>
                  <a:lnTo>
                    <a:pt x="323850" y="2238375"/>
                  </a:lnTo>
                  <a:close/>
                </a:path>
                <a:path w="1028700" h="3800475">
                  <a:moveTo>
                    <a:pt x="323850" y="209550"/>
                  </a:moveTo>
                  <a:lnTo>
                    <a:pt x="285750" y="209550"/>
                  </a:lnTo>
                  <a:lnTo>
                    <a:pt x="285750" y="247650"/>
                  </a:lnTo>
                  <a:lnTo>
                    <a:pt x="323850" y="247650"/>
                  </a:lnTo>
                  <a:lnTo>
                    <a:pt x="323850" y="209550"/>
                  </a:lnTo>
                  <a:close/>
                </a:path>
                <a:path w="1028700" h="3800475">
                  <a:moveTo>
                    <a:pt x="390525" y="3400425"/>
                  </a:moveTo>
                  <a:lnTo>
                    <a:pt x="352425" y="3400425"/>
                  </a:lnTo>
                  <a:lnTo>
                    <a:pt x="352425" y="3438525"/>
                  </a:lnTo>
                  <a:lnTo>
                    <a:pt x="390525" y="3438525"/>
                  </a:lnTo>
                  <a:lnTo>
                    <a:pt x="390525" y="3400425"/>
                  </a:lnTo>
                  <a:close/>
                </a:path>
                <a:path w="1028700" h="3800475">
                  <a:moveTo>
                    <a:pt x="390525" y="3333750"/>
                  </a:moveTo>
                  <a:lnTo>
                    <a:pt x="352425" y="3333750"/>
                  </a:lnTo>
                  <a:lnTo>
                    <a:pt x="352425" y="3362325"/>
                  </a:lnTo>
                  <a:lnTo>
                    <a:pt x="390525" y="3362325"/>
                  </a:lnTo>
                  <a:lnTo>
                    <a:pt x="390525" y="3333750"/>
                  </a:lnTo>
                  <a:close/>
                </a:path>
                <a:path w="1028700" h="3800475">
                  <a:moveTo>
                    <a:pt x="390525" y="3257550"/>
                  </a:moveTo>
                  <a:lnTo>
                    <a:pt x="352425" y="3257550"/>
                  </a:lnTo>
                  <a:lnTo>
                    <a:pt x="352425" y="3295650"/>
                  </a:lnTo>
                  <a:lnTo>
                    <a:pt x="390525" y="3295650"/>
                  </a:lnTo>
                  <a:lnTo>
                    <a:pt x="390525" y="3257550"/>
                  </a:lnTo>
                  <a:close/>
                </a:path>
                <a:path w="1028700" h="3800475">
                  <a:moveTo>
                    <a:pt x="390525" y="3181350"/>
                  </a:moveTo>
                  <a:lnTo>
                    <a:pt x="352425" y="3181350"/>
                  </a:lnTo>
                  <a:lnTo>
                    <a:pt x="352425" y="3219450"/>
                  </a:lnTo>
                  <a:lnTo>
                    <a:pt x="390525" y="3219450"/>
                  </a:lnTo>
                  <a:lnTo>
                    <a:pt x="390525" y="3181350"/>
                  </a:lnTo>
                  <a:close/>
                </a:path>
                <a:path w="1028700" h="3800475">
                  <a:moveTo>
                    <a:pt x="390525" y="3114675"/>
                  </a:moveTo>
                  <a:lnTo>
                    <a:pt x="352425" y="3114675"/>
                  </a:lnTo>
                  <a:lnTo>
                    <a:pt x="352425" y="3152775"/>
                  </a:lnTo>
                  <a:lnTo>
                    <a:pt x="390525" y="3152775"/>
                  </a:lnTo>
                  <a:lnTo>
                    <a:pt x="390525" y="3114675"/>
                  </a:lnTo>
                  <a:close/>
                </a:path>
                <a:path w="1028700" h="3800475">
                  <a:moveTo>
                    <a:pt x="390525" y="3038475"/>
                  </a:moveTo>
                  <a:lnTo>
                    <a:pt x="352425" y="3038475"/>
                  </a:lnTo>
                  <a:lnTo>
                    <a:pt x="352425" y="3076575"/>
                  </a:lnTo>
                  <a:lnTo>
                    <a:pt x="390525" y="3076575"/>
                  </a:lnTo>
                  <a:lnTo>
                    <a:pt x="390525" y="3038475"/>
                  </a:lnTo>
                  <a:close/>
                </a:path>
                <a:path w="1028700" h="3800475">
                  <a:moveTo>
                    <a:pt x="390525" y="2971800"/>
                  </a:moveTo>
                  <a:lnTo>
                    <a:pt x="352425" y="2971800"/>
                  </a:lnTo>
                  <a:lnTo>
                    <a:pt x="352425" y="3000375"/>
                  </a:lnTo>
                  <a:lnTo>
                    <a:pt x="390525" y="3000375"/>
                  </a:lnTo>
                  <a:lnTo>
                    <a:pt x="390525" y="2971800"/>
                  </a:lnTo>
                  <a:close/>
                </a:path>
                <a:path w="1028700" h="3800475">
                  <a:moveTo>
                    <a:pt x="390525" y="2895600"/>
                  </a:moveTo>
                  <a:lnTo>
                    <a:pt x="352425" y="2895600"/>
                  </a:lnTo>
                  <a:lnTo>
                    <a:pt x="352425" y="2933700"/>
                  </a:lnTo>
                  <a:lnTo>
                    <a:pt x="390525" y="2933700"/>
                  </a:lnTo>
                  <a:lnTo>
                    <a:pt x="390525" y="2895600"/>
                  </a:lnTo>
                  <a:close/>
                </a:path>
                <a:path w="1028700" h="3800475">
                  <a:moveTo>
                    <a:pt x="390525" y="2819400"/>
                  </a:moveTo>
                  <a:lnTo>
                    <a:pt x="352425" y="2819400"/>
                  </a:lnTo>
                  <a:lnTo>
                    <a:pt x="352425" y="2857500"/>
                  </a:lnTo>
                  <a:lnTo>
                    <a:pt x="390525" y="2857500"/>
                  </a:lnTo>
                  <a:lnTo>
                    <a:pt x="390525" y="2819400"/>
                  </a:lnTo>
                  <a:close/>
                </a:path>
                <a:path w="1028700" h="3800475">
                  <a:moveTo>
                    <a:pt x="390525" y="2752725"/>
                  </a:moveTo>
                  <a:lnTo>
                    <a:pt x="352425" y="2752725"/>
                  </a:lnTo>
                  <a:lnTo>
                    <a:pt x="352425" y="2790825"/>
                  </a:lnTo>
                  <a:lnTo>
                    <a:pt x="390525" y="2790825"/>
                  </a:lnTo>
                  <a:lnTo>
                    <a:pt x="390525" y="2752725"/>
                  </a:lnTo>
                  <a:close/>
                </a:path>
                <a:path w="1028700" h="3800475">
                  <a:moveTo>
                    <a:pt x="390525" y="2457450"/>
                  </a:moveTo>
                  <a:lnTo>
                    <a:pt x="352425" y="2457450"/>
                  </a:lnTo>
                  <a:lnTo>
                    <a:pt x="352425" y="2486025"/>
                  </a:lnTo>
                  <a:lnTo>
                    <a:pt x="390525" y="2486025"/>
                  </a:lnTo>
                  <a:lnTo>
                    <a:pt x="390525" y="2457450"/>
                  </a:lnTo>
                  <a:close/>
                </a:path>
                <a:path w="1028700" h="3800475">
                  <a:moveTo>
                    <a:pt x="390525" y="2305050"/>
                  </a:moveTo>
                  <a:lnTo>
                    <a:pt x="352425" y="2305050"/>
                  </a:lnTo>
                  <a:lnTo>
                    <a:pt x="352425" y="2343150"/>
                  </a:lnTo>
                  <a:lnTo>
                    <a:pt x="390525" y="2343150"/>
                  </a:lnTo>
                  <a:lnTo>
                    <a:pt x="390525" y="2305050"/>
                  </a:lnTo>
                  <a:close/>
                </a:path>
                <a:path w="1028700" h="3800475">
                  <a:moveTo>
                    <a:pt x="390525" y="2238375"/>
                  </a:moveTo>
                  <a:lnTo>
                    <a:pt x="352425" y="2238375"/>
                  </a:lnTo>
                  <a:lnTo>
                    <a:pt x="352425" y="2276475"/>
                  </a:lnTo>
                  <a:lnTo>
                    <a:pt x="390525" y="2276475"/>
                  </a:lnTo>
                  <a:lnTo>
                    <a:pt x="390525" y="2238375"/>
                  </a:lnTo>
                  <a:close/>
                </a:path>
                <a:path w="1028700" h="3800475">
                  <a:moveTo>
                    <a:pt x="457200" y="3333750"/>
                  </a:moveTo>
                  <a:lnTo>
                    <a:pt x="428625" y="3333750"/>
                  </a:lnTo>
                  <a:lnTo>
                    <a:pt x="428625" y="3362325"/>
                  </a:lnTo>
                  <a:lnTo>
                    <a:pt x="457200" y="3362325"/>
                  </a:lnTo>
                  <a:lnTo>
                    <a:pt x="457200" y="3333750"/>
                  </a:lnTo>
                  <a:close/>
                </a:path>
                <a:path w="1028700" h="3800475">
                  <a:moveTo>
                    <a:pt x="457200" y="3257550"/>
                  </a:moveTo>
                  <a:lnTo>
                    <a:pt x="428625" y="3257550"/>
                  </a:lnTo>
                  <a:lnTo>
                    <a:pt x="428625" y="3295650"/>
                  </a:lnTo>
                  <a:lnTo>
                    <a:pt x="457200" y="3295650"/>
                  </a:lnTo>
                  <a:lnTo>
                    <a:pt x="457200" y="3257550"/>
                  </a:lnTo>
                  <a:close/>
                </a:path>
                <a:path w="1028700" h="3800475">
                  <a:moveTo>
                    <a:pt x="457200" y="3181350"/>
                  </a:moveTo>
                  <a:lnTo>
                    <a:pt x="428625" y="3181350"/>
                  </a:lnTo>
                  <a:lnTo>
                    <a:pt x="428625" y="3219450"/>
                  </a:lnTo>
                  <a:lnTo>
                    <a:pt x="457200" y="3219450"/>
                  </a:lnTo>
                  <a:lnTo>
                    <a:pt x="457200" y="3181350"/>
                  </a:lnTo>
                  <a:close/>
                </a:path>
                <a:path w="1028700" h="3800475">
                  <a:moveTo>
                    <a:pt x="457200" y="3114675"/>
                  </a:moveTo>
                  <a:lnTo>
                    <a:pt x="428625" y="3114675"/>
                  </a:lnTo>
                  <a:lnTo>
                    <a:pt x="428625" y="3152775"/>
                  </a:lnTo>
                  <a:lnTo>
                    <a:pt x="457200" y="3152775"/>
                  </a:lnTo>
                  <a:lnTo>
                    <a:pt x="457200" y="3114675"/>
                  </a:lnTo>
                  <a:close/>
                </a:path>
                <a:path w="1028700" h="3800475">
                  <a:moveTo>
                    <a:pt x="457200" y="3038475"/>
                  </a:moveTo>
                  <a:lnTo>
                    <a:pt x="428625" y="3038475"/>
                  </a:lnTo>
                  <a:lnTo>
                    <a:pt x="428625" y="3076575"/>
                  </a:lnTo>
                  <a:lnTo>
                    <a:pt x="457200" y="3076575"/>
                  </a:lnTo>
                  <a:lnTo>
                    <a:pt x="457200" y="3038475"/>
                  </a:lnTo>
                  <a:close/>
                </a:path>
                <a:path w="1028700" h="3800475">
                  <a:moveTo>
                    <a:pt x="457200" y="2971800"/>
                  </a:moveTo>
                  <a:lnTo>
                    <a:pt x="428625" y="2971800"/>
                  </a:lnTo>
                  <a:lnTo>
                    <a:pt x="428625" y="3000375"/>
                  </a:lnTo>
                  <a:lnTo>
                    <a:pt x="457200" y="3000375"/>
                  </a:lnTo>
                  <a:lnTo>
                    <a:pt x="457200" y="2971800"/>
                  </a:lnTo>
                  <a:close/>
                </a:path>
                <a:path w="1028700" h="3800475">
                  <a:moveTo>
                    <a:pt x="457200" y="2895600"/>
                  </a:moveTo>
                  <a:lnTo>
                    <a:pt x="428625" y="2895600"/>
                  </a:lnTo>
                  <a:lnTo>
                    <a:pt x="428625" y="2933700"/>
                  </a:lnTo>
                  <a:lnTo>
                    <a:pt x="457200" y="2933700"/>
                  </a:lnTo>
                  <a:lnTo>
                    <a:pt x="457200" y="2895600"/>
                  </a:lnTo>
                  <a:close/>
                </a:path>
                <a:path w="1028700" h="3800475">
                  <a:moveTo>
                    <a:pt x="457200" y="2457450"/>
                  </a:moveTo>
                  <a:lnTo>
                    <a:pt x="428625" y="2457450"/>
                  </a:lnTo>
                  <a:lnTo>
                    <a:pt x="428625" y="2486025"/>
                  </a:lnTo>
                  <a:lnTo>
                    <a:pt x="457200" y="2486025"/>
                  </a:lnTo>
                  <a:lnTo>
                    <a:pt x="457200" y="2457450"/>
                  </a:lnTo>
                  <a:close/>
                </a:path>
                <a:path w="1028700" h="3800475">
                  <a:moveTo>
                    <a:pt x="533400" y="3762375"/>
                  </a:moveTo>
                  <a:lnTo>
                    <a:pt x="495300" y="3762375"/>
                  </a:lnTo>
                  <a:lnTo>
                    <a:pt x="495300" y="3800475"/>
                  </a:lnTo>
                  <a:lnTo>
                    <a:pt x="533400" y="3800475"/>
                  </a:lnTo>
                  <a:lnTo>
                    <a:pt x="533400" y="3762375"/>
                  </a:lnTo>
                  <a:close/>
                </a:path>
                <a:path w="1028700" h="3800475">
                  <a:moveTo>
                    <a:pt x="533400" y="3257550"/>
                  </a:moveTo>
                  <a:lnTo>
                    <a:pt x="495300" y="3257550"/>
                  </a:lnTo>
                  <a:lnTo>
                    <a:pt x="495300" y="3295650"/>
                  </a:lnTo>
                  <a:lnTo>
                    <a:pt x="533400" y="3295650"/>
                  </a:lnTo>
                  <a:lnTo>
                    <a:pt x="533400" y="3257550"/>
                  </a:lnTo>
                  <a:close/>
                </a:path>
                <a:path w="1028700" h="3800475">
                  <a:moveTo>
                    <a:pt x="533400" y="3181350"/>
                  </a:moveTo>
                  <a:lnTo>
                    <a:pt x="495300" y="3181350"/>
                  </a:lnTo>
                  <a:lnTo>
                    <a:pt x="495300" y="3219450"/>
                  </a:lnTo>
                  <a:lnTo>
                    <a:pt x="533400" y="3219450"/>
                  </a:lnTo>
                  <a:lnTo>
                    <a:pt x="533400" y="3181350"/>
                  </a:lnTo>
                  <a:close/>
                </a:path>
                <a:path w="1028700" h="3800475">
                  <a:moveTo>
                    <a:pt x="533400" y="3114675"/>
                  </a:moveTo>
                  <a:lnTo>
                    <a:pt x="495300" y="3114675"/>
                  </a:lnTo>
                  <a:lnTo>
                    <a:pt x="495300" y="3152775"/>
                  </a:lnTo>
                  <a:lnTo>
                    <a:pt x="533400" y="3152775"/>
                  </a:lnTo>
                  <a:lnTo>
                    <a:pt x="533400" y="3114675"/>
                  </a:lnTo>
                  <a:close/>
                </a:path>
                <a:path w="1028700" h="3800475">
                  <a:moveTo>
                    <a:pt x="533400" y="3038475"/>
                  </a:moveTo>
                  <a:lnTo>
                    <a:pt x="495300" y="3038475"/>
                  </a:lnTo>
                  <a:lnTo>
                    <a:pt x="495300" y="3076575"/>
                  </a:lnTo>
                  <a:lnTo>
                    <a:pt x="533400" y="3076575"/>
                  </a:lnTo>
                  <a:lnTo>
                    <a:pt x="533400" y="3038475"/>
                  </a:lnTo>
                  <a:close/>
                </a:path>
                <a:path w="1028700" h="3800475">
                  <a:moveTo>
                    <a:pt x="533400" y="2457450"/>
                  </a:moveTo>
                  <a:lnTo>
                    <a:pt x="495300" y="2457450"/>
                  </a:lnTo>
                  <a:lnTo>
                    <a:pt x="495300" y="2486025"/>
                  </a:lnTo>
                  <a:lnTo>
                    <a:pt x="533400" y="2486025"/>
                  </a:lnTo>
                  <a:lnTo>
                    <a:pt x="533400" y="2457450"/>
                  </a:lnTo>
                  <a:close/>
                </a:path>
                <a:path w="1028700" h="3800475">
                  <a:moveTo>
                    <a:pt x="600075" y="3762375"/>
                  </a:moveTo>
                  <a:lnTo>
                    <a:pt x="571500" y="3762375"/>
                  </a:lnTo>
                  <a:lnTo>
                    <a:pt x="571500" y="3800475"/>
                  </a:lnTo>
                  <a:lnTo>
                    <a:pt x="600075" y="3800475"/>
                  </a:lnTo>
                  <a:lnTo>
                    <a:pt x="600075" y="3762375"/>
                  </a:lnTo>
                  <a:close/>
                </a:path>
                <a:path w="1028700" h="3800475">
                  <a:moveTo>
                    <a:pt x="600075" y="3695700"/>
                  </a:moveTo>
                  <a:lnTo>
                    <a:pt x="571500" y="3695700"/>
                  </a:lnTo>
                  <a:lnTo>
                    <a:pt x="571500" y="3724275"/>
                  </a:lnTo>
                  <a:lnTo>
                    <a:pt x="600075" y="3724275"/>
                  </a:lnTo>
                  <a:lnTo>
                    <a:pt x="600075" y="3695700"/>
                  </a:lnTo>
                  <a:close/>
                </a:path>
                <a:path w="1028700" h="3800475">
                  <a:moveTo>
                    <a:pt x="600075" y="2457450"/>
                  </a:moveTo>
                  <a:lnTo>
                    <a:pt x="571500" y="2457450"/>
                  </a:lnTo>
                  <a:lnTo>
                    <a:pt x="571500" y="2486025"/>
                  </a:lnTo>
                  <a:lnTo>
                    <a:pt x="600075" y="2486025"/>
                  </a:lnTo>
                  <a:lnTo>
                    <a:pt x="600075" y="2457450"/>
                  </a:lnTo>
                  <a:close/>
                </a:path>
                <a:path w="1028700" h="3800475">
                  <a:moveTo>
                    <a:pt x="676275" y="3762375"/>
                  </a:moveTo>
                  <a:lnTo>
                    <a:pt x="638175" y="3762375"/>
                  </a:lnTo>
                  <a:lnTo>
                    <a:pt x="638175" y="3800475"/>
                  </a:lnTo>
                  <a:lnTo>
                    <a:pt x="676275" y="3800475"/>
                  </a:lnTo>
                  <a:lnTo>
                    <a:pt x="676275" y="3762375"/>
                  </a:lnTo>
                  <a:close/>
                </a:path>
                <a:path w="1028700" h="3800475">
                  <a:moveTo>
                    <a:pt x="676275" y="3695700"/>
                  </a:moveTo>
                  <a:lnTo>
                    <a:pt x="638175" y="3695700"/>
                  </a:lnTo>
                  <a:lnTo>
                    <a:pt x="638175" y="3724275"/>
                  </a:lnTo>
                  <a:lnTo>
                    <a:pt x="676275" y="3724275"/>
                  </a:lnTo>
                  <a:lnTo>
                    <a:pt x="676275" y="3695700"/>
                  </a:lnTo>
                  <a:close/>
                </a:path>
                <a:path w="1028700" h="3800475">
                  <a:moveTo>
                    <a:pt x="742950" y="3695700"/>
                  </a:moveTo>
                  <a:lnTo>
                    <a:pt x="704850" y="3695700"/>
                  </a:lnTo>
                  <a:lnTo>
                    <a:pt x="704850" y="3724275"/>
                  </a:lnTo>
                  <a:lnTo>
                    <a:pt x="742950" y="3724275"/>
                  </a:lnTo>
                  <a:lnTo>
                    <a:pt x="742950" y="3695700"/>
                  </a:lnTo>
                  <a:close/>
                </a:path>
                <a:path w="1028700" h="3800475">
                  <a:moveTo>
                    <a:pt x="742950" y="3619500"/>
                  </a:moveTo>
                  <a:lnTo>
                    <a:pt x="704850" y="3619500"/>
                  </a:lnTo>
                  <a:lnTo>
                    <a:pt x="704850" y="3657600"/>
                  </a:lnTo>
                  <a:lnTo>
                    <a:pt x="742950" y="3657600"/>
                  </a:lnTo>
                  <a:lnTo>
                    <a:pt x="742950" y="3619500"/>
                  </a:lnTo>
                  <a:close/>
                </a:path>
                <a:path w="1028700" h="3800475">
                  <a:moveTo>
                    <a:pt x="885825" y="3476625"/>
                  </a:moveTo>
                  <a:lnTo>
                    <a:pt x="847725" y="3476625"/>
                  </a:lnTo>
                  <a:lnTo>
                    <a:pt x="847725" y="3514725"/>
                  </a:lnTo>
                  <a:lnTo>
                    <a:pt x="885825" y="3514725"/>
                  </a:lnTo>
                  <a:lnTo>
                    <a:pt x="885825" y="3476625"/>
                  </a:lnTo>
                  <a:close/>
                </a:path>
                <a:path w="1028700" h="3800475">
                  <a:moveTo>
                    <a:pt x="885825" y="3400425"/>
                  </a:moveTo>
                  <a:lnTo>
                    <a:pt x="847725" y="3400425"/>
                  </a:lnTo>
                  <a:lnTo>
                    <a:pt x="847725" y="3438525"/>
                  </a:lnTo>
                  <a:lnTo>
                    <a:pt x="885825" y="3438525"/>
                  </a:lnTo>
                  <a:lnTo>
                    <a:pt x="885825" y="3400425"/>
                  </a:lnTo>
                  <a:close/>
                </a:path>
                <a:path w="1028700" h="3800475">
                  <a:moveTo>
                    <a:pt x="952500" y="3543300"/>
                  </a:moveTo>
                  <a:lnTo>
                    <a:pt x="923925" y="3543300"/>
                  </a:lnTo>
                  <a:lnTo>
                    <a:pt x="923925" y="3581400"/>
                  </a:lnTo>
                  <a:lnTo>
                    <a:pt x="952500" y="3581400"/>
                  </a:lnTo>
                  <a:lnTo>
                    <a:pt x="952500" y="3543300"/>
                  </a:lnTo>
                  <a:close/>
                </a:path>
                <a:path w="1028700" h="3800475">
                  <a:moveTo>
                    <a:pt x="952500" y="3476625"/>
                  </a:moveTo>
                  <a:lnTo>
                    <a:pt x="923925" y="3476625"/>
                  </a:lnTo>
                  <a:lnTo>
                    <a:pt x="923925" y="3514725"/>
                  </a:lnTo>
                  <a:lnTo>
                    <a:pt x="952500" y="3514725"/>
                  </a:lnTo>
                  <a:lnTo>
                    <a:pt x="952500" y="3476625"/>
                  </a:lnTo>
                  <a:close/>
                </a:path>
                <a:path w="1028700" h="3800475">
                  <a:moveTo>
                    <a:pt x="952500" y="3400425"/>
                  </a:moveTo>
                  <a:lnTo>
                    <a:pt x="923925" y="3400425"/>
                  </a:lnTo>
                  <a:lnTo>
                    <a:pt x="923925" y="3438525"/>
                  </a:lnTo>
                  <a:lnTo>
                    <a:pt x="952500" y="3438525"/>
                  </a:lnTo>
                  <a:lnTo>
                    <a:pt x="952500" y="3400425"/>
                  </a:lnTo>
                  <a:close/>
                </a:path>
                <a:path w="1028700" h="3800475">
                  <a:moveTo>
                    <a:pt x="1028700" y="3476625"/>
                  </a:moveTo>
                  <a:lnTo>
                    <a:pt x="990600" y="3476625"/>
                  </a:lnTo>
                  <a:lnTo>
                    <a:pt x="990600" y="3514725"/>
                  </a:lnTo>
                  <a:lnTo>
                    <a:pt x="1028700" y="3514725"/>
                  </a:lnTo>
                  <a:lnTo>
                    <a:pt x="1028700" y="347662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27" name="object 27"/>
            <p:cNvSpPr/>
            <p:nvPr/>
          </p:nvSpPr>
          <p:spPr>
            <a:xfrm>
              <a:off x="8963025" y="2533649"/>
              <a:ext cx="523875" cy="3724275"/>
            </a:xfrm>
            <a:custGeom>
              <a:avLst/>
              <a:gdLst/>
              <a:ahLst/>
              <a:cxnLst/>
              <a:rect l="l" t="t" r="r" b="b"/>
              <a:pathLst>
                <a:path w="523875" h="3724275">
                  <a:moveTo>
                    <a:pt x="28575" y="66675"/>
                  </a:moveTo>
                  <a:lnTo>
                    <a:pt x="0" y="66675"/>
                  </a:lnTo>
                  <a:lnTo>
                    <a:pt x="0" y="104775"/>
                  </a:lnTo>
                  <a:lnTo>
                    <a:pt x="28575" y="104775"/>
                  </a:lnTo>
                  <a:lnTo>
                    <a:pt x="28575" y="66675"/>
                  </a:lnTo>
                  <a:close/>
                </a:path>
                <a:path w="523875" h="3724275">
                  <a:moveTo>
                    <a:pt x="28575" y="0"/>
                  </a:moveTo>
                  <a:lnTo>
                    <a:pt x="0" y="0"/>
                  </a:lnTo>
                  <a:lnTo>
                    <a:pt x="0" y="28575"/>
                  </a:lnTo>
                  <a:lnTo>
                    <a:pt x="28575" y="28575"/>
                  </a:lnTo>
                  <a:lnTo>
                    <a:pt x="28575" y="0"/>
                  </a:lnTo>
                  <a:close/>
                </a:path>
                <a:path w="523875" h="3724275">
                  <a:moveTo>
                    <a:pt x="104775" y="209550"/>
                  </a:moveTo>
                  <a:lnTo>
                    <a:pt x="66675" y="209550"/>
                  </a:lnTo>
                  <a:lnTo>
                    <a:pt x="66675" y="247650"/>
                  </a:lnTo>
                  <a:lnTo>
                    <a:pt x="104775" y="247650"/>
                  </a:lnTo>
                  <a:lnTo>
                    <a:pt x="104775" y="209550"/>
                  </a:lnTo>
                  <a:close/>
                </a:path>
                <a:path w="523875" h="3724275">
                  <a:moveTo>
                    <a:pt x="104775" y="142875"/>
                  </a:moveTo>
                  <a:lnTo>
                    <a:pt x="66675" y="142875"/>
                  </a:lnTo>
                  <a:lnTo>
                    <a:pt x="66675" y="180975"/>
                  </a:lnTo>
                  <a:lnTo>
                    <a:pt x="104775" y="180975"/>
                  </a:lnTo>
                  <a:lnTo>
                    <a:pt x="104775" y="142875"/>
                  </a:lnTo>
                  <a:close/>
                </a:path>
                <a:path w="523875" h="3724275">
                  <a:moveTo>
                    <a:pt x="104775" y="66675"/>
                  </a:moveTo>
                  <a:lnTo>
                    <a:pt x="66675" y="66675"/>
                  </a:lnTo>
                  <a:lnTo>
                    <a:pt x="66675" y="104775"/>
                  </a:lnTo>
                  <a:lnTo>
                    <a:pt x="104775" y="104775"/>
                  </a:lnTo>
                  <a:lnTo>
                    <a:pt x="104775" y="66675"/>
                  </a:lnTo>
                  <a:close/>
                </a:path>
                <a:path w="523875" h="3724275">
                  <a:moveTo>
                    <a:pt x="171450" y="66675"/>
                  </a:moveTo>
                  <a:lnTo>
                    <a:pt x="133350" y="66675"/>
                  </a:lnTo>
                  <a:lnTo>
                    <a:pt x="133350" y="104775"/>
                  </a:lnTo>
                  <a:lnTo>
                    <a:pt x="171450" y="104775"/>
                  </a:lnTo>
                  <a:lnTo>
                    <a:pt x="171450" y="66675"/>
                  </a:lnTo>
                  <a:close/>
                </a:path>
                <a:path w="523875" h="3724275">
                  <a:moveTo>
                    <a:pt x="171450" y="0"/>
                  </a:moveTo>
                  <a:lnTo>
                    <a:pt x="133350" y="0"/>
                  </a:lnTo>
                  <a:lnTo>
                    <a:pt x="133350" y="28575"/>
                  </a:lnTo>
                  <a:lnTo>
                    <a:pt x="171450" y="28575"/>
                  </a:lnTo>
                  <a:lnTo>
                    <a:pt x="171450" y="0"/>
                  </a:lnTo>
                  <a:close/>
                </a:path>
                <a:path w="523875" h="3724275">
                  <a:moveTo>
                    <a:pt x="247650" y="66675"/>
                  </a:moveTo>
                  <a:lnTo>
                    <a:pt x="209550" y="66675"/>
                  </a:lnTo>
                  <a:lnTo>
                    <a:pt x="209550" y="104775"/>
                  </a:lnTo>
                  <a:lnTo>
                    <a:pt x="247650" y="104775"/>
                  </a:lnTo>
                  <a:lnTo>
                    <a:pt x="247650" y="66675"/>
                  </a:lnTo>
                  <a:close/>
                </a:path>
                <a:path w="523875" h="3724275">
                  <a:moveTo>
                    <a:pt x="247650" y="0"/>
                  </a:moveTo>
                  <a:lnTo>
                    <a:pt x="209550" y="0"/>
                  </a:lnTo>
                  <a:lnTo>
                    <a:pt x="209550" y="28575"/>
                  </a:lnTo>
                  <a:lnTo>
                    <a:pt x="247650" y="28575"/>
                  </a:lnTo>
                  <a:lnTo>
                    <a:pt x="247650" y="0"/>
                  </a:lnTo>
                  <a:close/>
                </a:path>
                <a:path w="523875" h="3724275">
                  <a:moveTo>
                    <a:pt x="314325" y="3476625"/>
                  </a:moveTo>
                  <a:lnTo>
                    <a:pt x="276225" y="3476625"/>
                  </a:lnTo>
                  <a:lnTo>
                    <a:pt x="276225" y="3514725"/>
                  </a:lnTo>
                  <a:lnTo>
                    <a:pt x="314325" y="3514725"/>
                  </a:lnTo>
                  <a:lnTo>
                    <a:pt x="314325" y="3476625"/>
                  </a:lnTo>
                  <a:close/>
                </a:path>
                <a:path w="523875" h="3724275">
                  <a:moveTo>
                    <a:pt x="314325" y="3400425"/>
                  </a:moveTo>
                  <a:lnTo>
                    <a:pt x="276225" y="3400425"/>
                  </a:lnTo>
                  <a:lnTo>
                    <a:pt x="276225" y="3438525"/>
                  </a:lnTo>
                  <a:lnTo>
                    <a:pt x="314325" y="3438525"/>
                  </a:lnTo>
                  <a:lnTo>
                    <a:pt x="314325" y="3400425"/>
                  </a:lnTo>
                  <a:close/>
                </a:path>
                <a:path w="523875" h="3724275">
                  <a:moveTo>
                    <a:pt x="314325" y="3333750"/>
                  </a:moveTo>
                  <a:lnTo>
                    <a:pt x="276225" y="3333750"/>
                  </a:lnTo>
                  <a:lnTo>
                    <a:pt x="276225" y="3362325"/>
                  </a:lnTo>
                  <a:lnTo>
                    <a:pt x="314325" y="3362325"/>
                  </a:lnTo>
                  <a:lnTo>
                    <a:pt x="314325" y="3333750"/>
                  </a:lnTo>
                  <a:close/>
                </a:path>
                <a:path w="523875" h="3724275">
                  <a:moveTo>
                    <a:pt x="314325" y="3257550"/>
                  </a:moveTo>
                  <a:lnTo>
                    <a:pt x="276225" y="3257550"/>
                  </a:lnTo>
                  <a:lnTo>
                    <a:pt x="276225" y="3295650"/>
                  </a:lnTo>
                  <a:lnTo>
                    <a:pt x="314325" y="3295650"/>
                  </a:lnTo>
                  <a:lnTo>
                    <a:pt x="314325" y="3257550"/>
                  </a:lnTo>
                  <a:close/>
                </a:path>
                <a:path w="523875" h="3724275">
                  <a:moveTo>
                    <a:pt x="314325" y="3181350"/>
                  </a:moveTo>
                  <a:lnTo>
                    <a:pt x="276225" y="3181350"/>
                  </a:lnTo>
                  <a:lnTo>
                    <a:pt x="276225" y="3219450"/>
                  </a:lnTo>
                  <a:lnTo>
                    <a:pt x="314325" y="3219450"/>
                  </a:lnTo>
                  <a:lnTo>
                    <a:pt x="314325" y="3181350"/>
                  </a:lnTo>
                  <a:close/>
                </a:path>
                <a:path w="523875" h="3724275">
                  <a:moveTo>
                    <a:pt x="314325" y="3114675"/>
                  </a:moveTo>
                  <a:lnTo>
                    <a:pt x="276225" y="3114675"/>
                  </a:lnTo>
                  <a:lnTo>
                    <a:pt x="276225" y="3152775"/>
                  </a:lnTo>
                  <a:lnTo>
                    <a:pt x="314325" y="3152775"/>
                  </a:lnTo>
                  <a:lnTo>
                    <a:pt x="314325" y="3114675"/>
                  </a:lnTo>
                  <a:close/>
                </a:path>
                <a:path w="523875" h="3724275">
                  <a:moveTo>
                    <a:pt x="314325" y="3038475"/>
                  </a:moveTo>
                  <a:lnTo>
                    <a:pt x="276225" y="3038475"/>
                  </a:lnTo>
                  <a:lnTo>
                    <a:pt x="276225" y="3076575"/>
                  </a:lnTo>
                  <a:lnTo>
                    <a:pt x="314325" y="3076575"/>
                  </a:lnTo>
                  <a:lnTo>
                    <a:pt x="314325" y="3038475"/>
                  </a:lnTo>
                  <a:close/>
                </a:path>
                <a:path w="523875" h="3724275">
                  <a:moveTo>
                    <a:pt x="314325" y="2971800"/>
                  </a:moveTo>
                  <a:lnTo>
                    <a:pt x="276225" y="2971800"/>
                  </a:lnTo>
                  <a:lnTo>
                    <a:pt x="276225" y="3000375"/>
                  </a:lnTo>
                  <a:lnTo>
                    <a:pt x="314325" y="3000375"/>
                  </a:lnTo>
                  <a:lnTo>
                    <a:pt x="314325" y="2971800"/>
                  </a:lnTo>
                  <a:close/>
                </a:path>
                <a:path w="523875" h="3724275">
                  <a:moveTo>
                    <a:pt x="314325" y="2895600"/>
                  </a:moveTo>
                  <a:lnTo>
                    <a:pt x="276225" y="2895600"/>
                  </a:lnTo>
                  <a:lnTo>
                    <a:pt x="276225" y="2933700"/>
                  </a:lnTo>
                  <a:lnTo>
                    <a:pt x="314325" y="2933700"/>
                  </a:lnTo>
                  <a:lnTo>
                    <a:pt x="314325" y="2895600"/>
                  </a:lnTo>
                  <a:close/>
                </a:path>
                <a:path w="523875" h="3724275">
                  <a:moveTo>
                    <a:pt x="314325" y="2819400"/>
                  </a:moveTo>
                  <a:lnTo>
                    <a:pt x="276225" y="2819400"/>
                  </a:lnTo>
                  <a:lnTo>
                    <a:pt x="276225" y="2857500"/>
                  </a:lnTo>
                  <a:lnTo>
                    <a:pt x="314325" y="2857500"/>
                  </a:lnTo>
                  <a:lnTo>
                    <a:pt x="314325" y="2819400"/>
                  </a:lnTo>
                  <a:close/>
                </a:path>
                <a:path w="523875" h="3724275">
                  <a:moveTo>
                    <a:pt x="314325" y="1009650"/>
                  </a:moveTo>
                  <a:lnTo>
                    <a:pt x="276225" y="1009650"/>
                  </a:lnTo>
                  <a:lnTo>
                    <a:pt x="276225" y="1047750"/>
                  </a:lnTo>
                  <a:lnTo>
                    <a:pt x="314325" y="1047750"/>
                  </a:lnTo>
                  <a:lnTo>
                    <a:pt x="314325" y="1009650"/>
                  </a:lnTo>
                  <a:close/>
                </a:path>
                <a:path w="523875" h="3724275">
                  <a:moveTo>
                    <a:pt x="314325" y="933450"/>
                  </a:moveTo>
                  <a:lnTo>
                    <a:pt x="276225" y="933450"/>
                  </a:lnTo>
                  <a:lnTo>
                    <a:pt x="276225" y="971550"/>
                  </a:lnTo>
                  <a:lnTo>
                    <a:pt x="314325" y="971550"/>
                  </a:lnTo>
                  <a:lnTo>
                    <a:pt x="314325" y="933450"/>
                  </a:lnTo>
                  <a:close/>
                </a:path>
                <a:path w="523875" h="3724275">
                  <a:moveTo>
                    <a:pt x="314325" y="866775"/>
                  </a:moveTo>
                  <a:lnTo>
                    <a:pt x="276225" y="866775"/>
                  </a:lnTo>
                  <a:lnTo>
                    <a:pt x="276225" y="895350"/>
                  </a:lnTo>
                  <a:lnTo>
                    <a:pt x="314325" y="895350"/>
                  </a:lnTo>
                  <a:lnTo>
                    <a:pt x="314325" y="866775"/>
                  </a:lnTo>
                  <a:close/>
                </a:path>
                <a:path w="523875" h="3724275">
                  <a:moveTo>
                    <a:pt x="314325" y="361950"/>
                  </a:moveTo>
                  <a:lnTo>
                    <a:pt x="276225" y="361950"/>
                  </a:lnTo>
                  <a:lnTo>
                    <a:pt x="276225" y="390525"/>
                  </a:lnTo>
                  <a:lnTo>
                    <a:pt x="314325" y="390525"/>
                  </a:lnTo>
                  <a:lnTo>
                    <a:pt x="314325" y="361950"/>
                  </a:lnTo>
                  <a:close/>
                </a:path>
                <a:path w="523875" h="3724275">
                  <a:moveTo>
                    <a:pt x="381000" y="3695700"/>
                  </a:moveTo>
                  <a:lnTo>
                    <a:pt x="352425" y="3695700"/>
                  </a:lnTo>
                  <a:lnTo>
                    <a:pt x="352425" y="3724275"/>
                  </a:lnTo>
                  <a:lnTo>
                    <a:pt x="381000" y="3724275"/>
                  </a:lnTo>
                  <a:lnTo>
                    <a:pt x="381000" y="3695700"/>
                  </a:lnTo>
                  <a:close/>
                </a:path>
                <a:path w="523875" h="3724275">
                  <a:moveTo>
                    <a:pt x="381000" y="3619500"/>
                  </a:moveTo>
                  <a:lnTo>
                    <a:pt x="352425" y="3619500"/>
                  </a:lnTo>
                  <a:lnTo>
                    <a:pt x="352425" y="3657600"/>
                  </a:lnTo>
                  <a:lnTo>
                    <a:pt x="381000" y="3657600"/>
                  </a:lnTo>
                  <a:lnTo>
                    <a:pt x="381000" y="3619500"/>
                  </a:lnTo>
                  <a:close/>
                </a:path>
                <a:path w="523875" h="3724275">
                  <a:moveTo>
                    <a:pt x="381000" y="3543300"/>
                  </a:moveTo>
                  <a:lnTo>
                    <a:pt x="352425" y="3543300"/>
                  </a:lnTo>
                  <a:lnTo>
                    <a:pt x="352425" y="3581400"/>
                  </a:lnTo>
                  <a:lnTo>
                    <a:pt x="381000" y="3581400"/>
                  </a:lnTo>
                  <a:lnTo>
                    <a:pt x="381000" y="3543300"/>
                  </a:lnTo>
                  <a:close/>
                </a:path>
                <a:path w="523875" h="3724275">
                  <a:moveTo>
                    <a:pt x="381000" y="3476625"/>
                  </a:moveTo>
                  <a:lnTo>
                    <a:pt x="352425" y="3476625"/>
                  </a:lnTo>
                  <a:lnTo>
                    <a:pt x="352425" y="3514725"/>
                  </a:lnTo>
                  <a:lnTo>
                    <a:pt x="381000" y="3514725"/>
                  </a:lnTo>
                  <a:lnTo>
                    <a:pt x="381000" y="3476625"/>
                  </a:lnTo>
                  <a:close/>
                </a:path>
                <a:path w="523875" h="3724275">
                  <a:moveTo>
                    <a:pt x="381000" y="3400425"/>
                  </a:moveTo>
                  <a:lnTo>
                    <a:pt x="352425" y="3400425"/>
                  </a:lnTo>
                  <a:lnTo>
                    <a:pt x="352425" y="3438525"/>
                  </a:lnTo>
                  <a:lnTo>
                    <a:pt x="381000" y="3438525"/>
                  </a:lnTo>
                  <a:lnTo>
                    <a:pt x="381000" y="3400425"/>
                  </a:lnTo>
                  <a:close/>
                </a:path>
                <a:path w="523875" h="3724275">
                  <a:moveTo>
                    <a:pt x="381000" y="3333750"/>
                  </a:moveTo>
                  <a:lnTo>
                    <a:pt x="352425" y="3333750"/>
                  </a:lnTo>
                  <a:lnTo>
                    <a:pt x="352425" y="3362325"/>
                  </a:lnTo>
                  <a:lnTo>
                    <a:pt x="381000" y="3362325"/>
                  </a:lnTo>
                  <a:lnTo>
                    <a:pt x="381000" y="3333750"/>
                  </a:lnTo>
                  <a:close/>
                </a:path>
                <a:path w="523875" h="3724275">
                  <a:moveTo>
                    <a:pt x="381000" y="3257550"/>
                  </a:moveTo>
                  <a:lnTo>
                    <a:pt x="352425" y="3257550"/>
                  </a:lnTo>
                  <a:lnTo>
                    <a:pt x="352425" y="3295650"/>
                  </a:lnTo>
                  <a:lnTo>
                    <a:pt x="381000" y="3295650"/>
                  </a:lnTo>
                  <a:lnTo>
                    <a:pt x="381000" y="3257550"/>
                  </a:lnTo>
                  <a:close/>
                </a:path>
                <a:path w="523875" h="3724275">
                  <a:moveTo>
                    <a:pt x="381000" y="3181350"/>
                  </a:moveTo>
                  <a:lnTo>
                    <a:pt x="352425" y="3181350"/>
                  </a:lnTo>
                  <a:lnTo>
                    <a:pt x="352425" y="3219450"/>
                  </a:lnTo>
                  <a:lnTo>
                    <a:pt x="381000" y="3219450"/>
                  </a:lnTo>
                  <a:lnTo>
                    <a:pt x="381000" y="3181350"/>
                  </a:lnTo>
                  <a:close/>
                </a:path>
                <a:path w="523875" h="3724275">
                  <a:moveTo>
                    <a:pt x="381000" y="3114675"/>
                  </a:moveTo>
                  <a:lnTo>
                    <a:pt x="352425" y="3114675"/>
                  </a:lnTo>
                  <a:lnTo>
                    <a:pt x="352425" y="3152775"/>
                  </a:lnTo>
                  <a:lnTo>
                    <a:pt x="381000" y="3152775"/>
                  </a:lnTo>
                  <a:lnTo>
                    <a:pt x="381000" y="3114675"/>
                  </a:lnTo>
                  <a:close/>
                </a:path>
                <a:path w="523875" h="3724275">
                  <a:moveTo>
                    <a:pt x="381000" y="3038475"/>
                  </a:moveTo>
                  <a:lnTo>
                    <a:pt x="352425" y="3038475"/>
                  </a:lnTo>
                  <a:lnTo>
                    <a:pt x="352425" y="3076575"/>
                  </a:lnTo>
                  <a:lnTo>
                    <a:pt x="381000" y="3076575"/>
                  </a:lnTo>
                  <a:lnTo>
                    <a:pt x="381000" y="3038475"/>
                  </a:lnTo>
                  <a:close/>
                </a:path>
                <a:path w="523875" h="3724275">
                  <a:moveTo>
                    <a:pt x="381000" y="2971800"/>
                  </a:moveTo>
                  <a:lnTo>
                    <a:pt x="352425" y="2971800"/>
                  </a:lnTo>
                  <a:lnTo>
                    <a:pt x="352425" y="3000375"/>
                  </a:lnTo>
                  <a:lnTo>
                    <a:pt x="381000" y="3000375"/>
                  </a:lnTo>
                  <a:lnTo>
                    <a:pt x="381000" y="2971800"/>
                  </a:lnTo>
                  <a:close/>
                </a:path>
                <a:path w="523875" h="3724275">
                  <a:moveTo>
                    <a:pt x="381000" y="2895600"/>
                  </a:moveTo>
                  <a:lnTo>
                    <a:pt x="352425" y="2895600"/>
                  </a:lnTo>
                  <a:lnTo>
                    <a:pt x="352425" y="2933700"/>
                  </a:lnTo>
                  <a:lnTo>
                    <a:pt x="381000" y="2933700"/>
                  </a:lnTo>
                  <a:lnTo>
                    <a:pt x="381000" y="2895600"/>
                  </a:lnTo>
                  <a:close/>
                </a:path>
                <a:path w="523875" h="3724275">
                  <a:moveTo>
                    <a:pt x="381000" y="2819400"/>
                  </a:moveTo>
                  <a:lnTo>
                    <a:pt x="352425" y="2819400"/>
                  </a:lnTo>
                  <a:lnTo>
                    <a:pt x="352425" y="2857500"/>
                  </a:lnTo>
                  <a:lnTo>
                    <a:pt x="381000" y="2857500"/>
                  </a:lnTo>
                  <a:lnTo>
                    <a:pt x="381000" y="2819400"/>
                  </a:lnTo>
                  <a:close/>
                </a:path>
                <a:path w="523875" h="3724275">
                  <a:moveTo>
                    <a:pt x="381000" y="2676525"/>
                  </a:moveTo>
                  <a:lnTo>
                    <a:pt x="352425" y="2676525"/>
                  </a:lnTo>
                  <a:lnTo>
                    <a:pt x="352425" y="2714625"/>
                  </a:lnTo>
                  <a:lnTo>
                    <a:pt x="381000" y="2714625"/>
                  </a:lnTo>
                  <a:lnTo>
                    <a:pt x="381000" y="2676525"/>
                  </a:lnTo>
                  <a:close/>
                </a:path>
                <a:path w="523875" h="3724275">
                  <a:moveTo>
                    <a:pt x="381000" y="2305050"/>
                  </a:moveTo>
                  <a:lnTo>
                    <a:pt x="352425" y="2305050"/>
                  </a:lnTo>
                  <a:lnTo>
                    <a:pt x="352425" y="2343150"/>
                  </a:lnTo>
                  <a:lnTo>
                    <a:pt x="381000" y="2343150"/>
                  </a:lnTo>
                  <a:lnTo>
                    <a:pt x="381000" y="2305050"/>
                  </a:lnTo>
                  <a:close/>
                </a:path>
                <a:path w="523875" h="3724275">
                  <a:moveTo>
                    <a:pt x="381000" y="2238375"/>
                  </a:moveTo>
                  <a:lnTo>
                    <a:pt x="352425" y="2238375"/>
                  </a:lnTo>
                  <a:lnTo>
                    <a:pt x="352425" y="2276475"/>
                  </a:lnTo>
                  <a:lnTo>
                    <a:pt x="381000" y="2276475"/>
                  </a:lnTo>
                  <a:lnTo>
                    <a:pt x="381000" y="2238375"/>
                  </a:lnTo>
                  <a:close/>
                </a:path>
                <a:path w="523875" h="3724275">
                  <a:moveTo>
                    <a:pt x="381000" y="2162175"/>
                  </a:moveTo>
                  <a:lnTo>
                    <a:pt x="352425" y="2162175"/>
                  </a:lnTo>
                  <a:lnTo>
                    <a:pt x="352425" y="2200275"/>
                  </a:lnTo>
                  <a:lnTo>
                    <a:pt x="381000" y="2200275"/>
                  </a:lnTo>
                  <a:lnTo>
                    <a:pt x="381000" y="2162175"/>
                  </a:lnTo>
                  <a:close/>
                </a:path>
                <a:path w="523875" h="3724275">
                  <a:moveTo>
                    <a:pt x="381000" y="428625"/>
                  </a:moveTo>
                  <a:lnTo>
                    <a:pt x="352425" y="428625"/>
                  </a:lnTo>
                  <a:lnTo>
                    <a:pt x="352425" y="466725"/>
                  </a:lnTo>
                  <a:lnTo>
                    <a:pt x="381000" y="466725"/>
                  </a:lnTo>
                  <a:lnTo>
                    <a:pt x="381000" y="428625"/>
                  </a:lnTo>
                  <a:close/>
                </a:path>
                <a:path w="523875" h="3724275">
                  <a:moveTo>
                    <a:pt x="457200" y="3543300"/>
                  </a:moveTo>
                  <a:lnTo>
                    <a:pt x="419100" y="3543300"/>
                  </a:lnTo>
                  <a:lnTo>
                    <a:pt x="419100" y="3581400"/>
                  </a:lnTo>
                  <a:lnTo>
                    <a:pt x="457200" y="3581400"/>
                  </a:lnTo>
                  <a:lnTo>
                    <a:pt x="457200" y="3543300"/>
                  </a:lnTo>
                  <a:close/>
                </a:path>
                <a:path w="523875" h="3724275">
                  <a:moveTo>
                    <a:pt x="457200" y="3476625"/>
                  </a:moveTo>
                  <a:lnTo>
                    <a:pt x="419100" y="3476625"/>
                  </a:lnTo>
                  <a:lnTo>
                    <a:pt x="419100" y="3514725"/>
                  </a:lnTo>
                  <a:lnTo>
                    <a:pt x="457200" y="3514725"/>
                  </a:lnTo>
                  <a:lnTo>
                    <a:pt x="457200" y="3476625"/>
                  </a:lnTo>
                  <a:close/>
                </a:path>
                <a:path w="523875" h="3724275">
                  <a:moveTo>
                    <a:pt x="457200" y="3400425"/>
                  </a:moveTo>
                  <a:lnTo>
                    <a:pt x="419100" y="3400425"/>
                  </a:lnTo>
                  <a:lnTo>
                    <a:pt x="419100" y="3438525"/>
                  </a:lnTo>
                  <a:lnTo>
                    <a:pt x="457200" y="3438525"/>
                  </a:lnTo>
                  <a:lnTo>
                    <a:pt x="457200" y="3400425"/>
                  </a:lnTo>
                  <a:close/>
                </a:path>
                <a:path w="523875" h="3724275">
                  <a:moveTo>
                    <a:pt x="457200" y="3333750"/>
                  </a:moveTo>
                  <a:lnTo>
                    <a:pt x="419100" y="3333750"/>
                  </a:lnTo>
                  <a:lnTo>
                    <a:pt x="419100" y="3362325"/>
                  </a:lnTo>
                  <a:lnTo>
                    <a:pt x="457200" y="3362325"/>
                  </a:lnTo>
                  <a:lnTo>
                    <a:pt x="457200" y="3333750"/>
                  </a:lnTo>
                  <a:close/>
                </a:path>
                <a:path w="523875" h="3724275">
                  <a:moveTo>
                    <a:pt x="457200" y="3257550"/>
                  </a:moveTo>
                  <a:lnTo>
                    <a:pt x="419100" y="3257550"/>
                  </a:lnTo>
                  <a:lnTo>
                    <a:pt x="419100" y="3295650"/>
                  </a:lnTo>
                  <a:lnTo>
                    <a:pt x="457200" y="3295650"/>
                  </a:lnTo>
                  <a:lnTo>
                    <a:pt x="457200" y="3257550"/>
                  </a:lnTo>
                  <a:close/>
                </a:path>
                <a:path w="523875" h="3724275">
                  <a:moveTo>
                    <a:pt x="457200" y="3181350"/>
                  </a:moveTo>
                  <a:lnTo>
                    <a:pt x="419100" y="3181350"/>
                  </a:lnTo>
                  <a:lnTo>
                    <a:pt x="419100" y="3219450"/>
                  </a:lnTo>
                  <a:lnTo>
                    <a:pt x="457200" y="3219450"/>
                  </a:lnTo>
                  <a:lnTo>
                    <a:pt x="457200" y="3181350"/>
                  </a:lnTo>
                  <a:close/>
                </a:path>
                <a:path w="523875" h="3724275">
                  <a:moveTo>
                    <a:pt x="457200" y="3114675"/>
                  </a:moveTo>
                  <a:lnTo>
                    <a:pt x="419100" y="3114675"/>
                  </a:lnTo>
                  <a:lnTo>
                    <a:pt x="419100" y="3152775"/>
                  </a:lnTo>
                  <a:lnTo>
                    <a:pt x="457200" y="3152775"/>
                  </a:lnTo>
                  <a:lnTo>
                    <a:pt x="457200" y="3114675"/>
                  </a:lnTo>
                  <a:close/>
                </a:path>
                <a:path w="523875" h="3724275">
                  <a:moveTo>
                    <a:pt x="457200" y="3038475"/>
                  </a:moveTo>
                  <a:lnTo>
                    <a:pt x="419100" y="3038475"/>
                  </a:lnTo>
                  <a:lnTo>
                    <a:pt x="419100" y="3076575"/>
                  </a:lnTo>
                  <a:lnTo>
                    <a:pt x="457200" y="3076575"/>
                  </a:lnTo>
                  <a:lnTo>
                    <a:pt x="457200" y="3038475"/>
                  </a:lnTo>
                  <a:close/>
                </a:path>
                <a:path w="523875" h="3724275">
                  <a:moveTo>
                    <a:pt x="457200" y="2971800"/>
                  </a:moveTo>
                  <a:lnTo>
                    <a:pt x="419100" y="2971800"/>
                  </a:lnTo>
                  <a:lnTo>
                    <a:pt x="419100" y="3000375"/>
                  </a:lnTo>
                  <a:lnTo>
                    <a:pt x="457200" y="3000375"/>
                  </a:lnTo>
                  <a:lnTo>
                    <a:pt x="457200" y="2971800"/>
                  </a:lnTo>
                  <a:close/>
                </a:path>
                <a:path w="523875" h="3724275">
                  <a:moveTo>
                    <a:pt x="457200" y="2895600"/>
                  </a:moveTo>
                  <a:lnTo>
                    <a:pt x="419100" y="2895600"/>
                  </a:lnTo>
                  <a:lnTo>
                    <a:pt x="419100" y="2933700"/>
                  </a:lnTo>
                  <a:lnTo>
                    <a:pt x="457200" y="2933700"/>
                  </a:lnTo>
                  <a:lnTo>
                    <a:pt x="457200" y="2895600"/>
                  </a:lnTo>
                  <a:close/>
                </a:path>
                <a:path w="523875" h="3724275">
                  <a:moveTo>
                    <a:pt x="457200" y="2819400"/>
                  </a:moveTo>
                  <a:lnTo>
                    <a:pt x="419100" y="2819400"/>
                  </a:lnTo>
                  <a:lnTo>
                    <a:pt x="419100" y="2857500"/>
                  </a:lnTo>
                  <a:lnTo>
                    <a:pt x="457200" y="2857500"/>
                  </a:lnTo>
                  <a:lnTo>
                    <a:pt x="457200" y="2819400"/>
                  </a:lnTo>
                  <a:close/>
                </a:path>
                <a:path w="523875" h="3724275">
                  <a:moveTo>
                    <a:pt x="457200" y="2676525"/>
                  </a:moveTo>
                  <a:lnTo>
                    <a:pt x="419100" y="2676525"/>
                  </a:lnTo>
                  <a:lnTo>
                    <a:pt x="419100" y="2714625"/>
                  </a:lnTo>
                  <a:lnTo>
                    <a:pt x="457200" y="2714625"/>
                  </a:lnTo>
                  <a:lnTo>
                    <a:pt x="457200" y="2676525"/>
                  </a:lnTo>
                  <a:close/>
                </a:path>
                <a:path w="523875" h="3724275">
                  <a:moveTo>
                    <a:pt x="457200" y="2305050"/>
                  </a:moveTo>
                  <a:lnTo>
                    <a:pt x="419100" y="2305050"/>
                  </a:lnTo>
                  <a:lnTo>
                    <a:pt x="419100" y="2343150"/>
                  </a:lnTo>
                  <a:lnTo>
                    <a:pt x="457200" y="2343150"/>
                  </a:lnTo>
                  <a:lnTo>
                    <a:pt x="457200" y="2305050"/>
                  </a:lnTo>
                  <a:close/>
                </a:path>
                <a:path w="523875" h="3724275">
                  <a:moveTo>
                    <a:pt x="457200" y="2238375"/>
                  </a:moveTo>
                  <a:lnTo>
                    <a:pt x="419100" y="2238375"/>
                  </a:lnTo>
                  <a:lnTo>
                    <a:pt x="419100" y="2276475"/>
                  </a:lnTo>
                  <a:lnTo>
                    <a:pt x="457200" y="2276475"/>
                  </a:lnTo>
                  <a:lnTo>
                    <a:pt x="457200" y="2238375"/>
                  </a:lnTo>
                  <a:close/>
                </a:path>
                <a:path w="523875" h="3724275">
                  <a:moveTo>
                    <a:pt x="457200" y="504825"/>
                  </a:moveTo>
                  <a:lnTo>
                    <a:pt x="419100" y="504825"/>
                  </a:lnTo>
                  <a:lnTo>
                    <a:pt x="419100" y="542925"/>
                  </a:lnTo>
                  <a:lnTo>
                    <a:pt x="457200" y="542925"/>
                  </a:lnTo>
                  <a:lnTo>
                    <a:pt x="457200" y="504825"/>
                  </a:lnTo>
                  <a:close/>
                </a:path>
                <a:path w="523875" h="3724275">
                  <a:moveTo>
                    <a:pt x="457200" y="428625"/>
                  </a:moveTo>
                  <a:lnTo>
                    <a:pt x="419100" y="428625"/>
                  </a:lnTo>
                  <a:lnTo>
                    <a:pt x="419100" y="466725"/>
                  </a:lnTo>
                  <a:lnTo>
                    <a:pt x="457200" y="466725"/>
                  </a:lnTo>
                  <a:lnTo>
                    <a:pt x="457200" y="428625"/>
                  </a:lnTo>
                  <a:close/>
                </a:path>
                <a:path w="523875" h="3724275">
                  <a:moveTo>
                    <a:pt x="523875" y="3476625"/>
                  </a:moveTo>
                  <a:lnTo>
                    <a:pt x="495300" y="3476625"/>
                  </a:lnTo>
                  <a:lnTo>
                    <a:pt x="495300" y="3514725"/>
                  </a:lnTo>
                  <a:lnTo>
                    <a:pt x="523875" y="3514725"/>
                  </a:lnTo>
                  <a:lnTo>
                    <a:pt x="523875" y="3476625"/>
                  </a:lnTo>
                  <a:close/>
                </a:path>
                <a:path w="523875" h="3724275">
                  <a:moveTo>
                    <a:pt x="523875" y="3400425"/>
                  </a:moveTo>
                  <a:lnTo>
                    <a:pt x="495300" y="3400425"/>
                  </a:lnTo>
                  <a:lnTo>
                    <a:pt x="495300" y="3438525"/>
                  </a:lnTo>
                  <a:lnTo>
                    <a:pt x="523875" y="3438525"/>
                  </a:lnTo>
                  <a:lnTo>
                    <a:pt x="523875" y="3400425"/>
                  </a:lnTo>
                  <a:close/>
                </a:path>
                <a:path w="523875" h="3724275">
                  <a:moveTo>
                    <a:pt x="523875" y="3333750"/>
                  </a:moveTo>
                  <a:lnTo>
                    <a:pt x="495300" y="3333750"/>
                  </a:lnTo>
                  <a:lnTo>
                    <a:pt x="495300" y="3362325"/>
                  </a:lnTo>
                  <a:lnTo>
                    <a:pt x="523875" y="3362325"/>
                  </a:lnTo>
                  <a:lnTo>
                    <a:pt x="523875" y="3333750"/>
                  </a:lnTo>
                  <a:close/>
                </a:path>
                <a:path w="523875" h="3724275">
                  <a:moveTo>
                    <a:pt x="523875" y="3257550"/>
                  </a:moveTo>
                  <a:lnTo>
                    <a:pt x="495300" y="3257550"/>
                  </a:lnTo>
                  <a:lnTo>
                    <a:pt x="495300" y="3295650"/>
                  </a:lnTo>
                  <a:lnTo>
                    <a:pt x="523875" y="3295650"/>
                  </a:lnTo>
                  <a:lnTo>
                    <a:pt x="523875" y="3257550"/>
                  </a:lnTo>
                  <a:close/>
                </a:path>
                <a:path w="523875" h="3724275">
                  <a:moveTo>
                    <a:pt x="523875" y="3181350"/>
                  </a:moveTo>
                  <a:lnTo>
                    <a:pt x="495300" y="3181350"/>
                  </a:lnTo>
                  <a:lnTo>
                    <a:pt x="495300" y="3219450"/>
                  </a:lnTo>
                  <a:lnTo>
                    <a:pt x="523875" y="3219450"/>
                  </a:lnTo>
                  <a:lnTo>
                    <a:pt x="523875" y="3181350"/>
                  </a:lnTo>
                  <a:close/>
                </a:path>
                <a:path w="523875" h="3724275">
                  <a:moveTo>
                    <a:pt x="523875" y="3114675"/>
                  </a:moveTo>
                  <a:lnTo>
                    <a:pt x="495300" y="3114675"/>
                  </a:lnTo>
                  <a:lnTo>
                    <a:pt x="495300" y="3152775"/>
                  </a:lnTo>
                  <a:lnTo>
                    <a:pt x="523875" y="3152775"/>
                  </a:lnTo>
                  <a:lnTo>
                    <a:pt x="523875" y="3114675"/>
                  </a:lnTo>
                  <a:close/>
                </a:path>
                <a:path w="523875" h="3724275">
                  <a:moveTo>
                    <a:pt x="523875" y="3038475"/>
                  </a:moveTo>
                  <a:lnTo>
                    <a:pt x="495300" y="3038475"/>
                  </a:lnTo>
                  <a:lnTo>
                    <a:pt x="495300" y="3076575"/>
                  </a:lnTo>
                  <a:lnTo>
                    <a:pt x="523875" y="3076575"/>
                  </a:lnTo>
                  <a:lnTo>
                    <a:pt x="523875" y="3038475"/>
                  </a:lnTo>
                  <a:close/>
                </a:path>
                <a:path w="523875" h="3724275">
                  <a:moveTo>
                    <a:pt x="523875" y="2971800"/>
                  </a:moveTo>
                  <a:lnTo>
                    <a:pt x="495300" y="2971800"/>
                  </a:lnTo>
                  <a:lnTo>
                    <a:pt x="495300" y="3000375"/>
                  </a:lnTo>
                  <a:lnTo>
                    <a:pt x="523875" y="3000375"/>
                  </a:lnTo>
                  <a:lnTo>
                    <a:pt x="523875" y="2971800"/>
                  </a:lnTo>
                  <a:close/>
                </a:path>
                <a:path w="523875" h="3724275">
                  <a:moveTo>
                    <a:pt x="523875" y="2895600"/>
                  </a:moveTo>
                  <a:lnTo>
                    <a:pt x="495300" y="2895600"/>
                  </a:lnTo>
                  <a:lnTo>
                    <a:pt x="495300" y="2933700"/>
                  </a:lnTo>
                  <a:lnTo>
                    <a:pt x="523875" y="2933700"/>
                  </a:lnTo>
                  <a:lnTo>
                    <a:pt x="523875" y="2895600"/>
                  </a:lnTo>
                  <a:close/>
                </a:path>
                <a:path w="523875" h="3724275">
                  <a:moveTo>
                    <a:pt x="523875" y="2819400"/>
                  </a:moveTo>
                  <a:lnTo>
                    <a:pt x="495300" y="2819400"/>
                  </a:lnTo>
                  <a:lnTo>
                    <a:pt x="495300" y="2857500"/>
                  </a:lnTo>
                  <a:lnTo>
                    <a:pt x="523875" y="2857500"/>
                  </a:lnTo>
                  <a:lnTo>
                    <a:pt x="523875" y="2819400"/>
                  </a:lnTo>
                  <a:close/>
                </a:path>
                <a:path w="523875" h="3724275">
                  <a:moveTo>
                    <a:pt x="523875" y="2457450"/>
                  </a:moveTo>
                  <a:lnTo>
                    <a:pt x="495300" y="2457450"/>
                  </a:lnTo>
                  <a:lnTo>
                    <a:pt x="495300" y="2486025"/>
                  </a:lnTo>
                  <a:lnTo>
                    <a:pt x="523875" y="2486025"/>
                  </a:lnTo>
                  <a:lnTo>
                    <a:pt x="523875" y="2457450"/>
                  </a:lnTo>
                  <a:close/>
                </a:path>
                <a:path w="523875" h="3724275">
                  <a:moveTo>
                    <a:pt x="523875" y="2305050"/>
                  </a:moveTo>
                  <a:lnTo>
                    <a:pt x="495300" y="2305050"/>
                  </a:lnTo>
                  <a:lnTo>
                    <a:pt x="495300" y="2343150"/>
                  </a:lnTo>
                  <a:lnTo>
                    <a:pt x="523875" y="2343150"/>
                  </a:lnTo>
                  <a:lnTo>
                    <a:pt x="523875" y="2305050"/>
                  </a:lnTo>
                  <a:close/>
                </a:path>
                <a:path w="523875" h="3724275">
                  <a:moveTo>
                    <a:pt x="523875" y="2238375"/>
                  </a:moveTo>
                  <a:lnTo>
                    <a:pt x="495300" y="2238375"/>
                  </a:lnTo>
                  <a:lnTo>
                    <a:pt x="495300" y="2276475"/>
                  </a:lnTo>
                  <a:lnTo>
                    <a:pt x="523875" y="2276475"/>
                  </a:lnTo>
                  <a:lnTo>
                    <a:pt x="523875" y="2238375"/>
                  </a:lnTo>
                  <a:close/>
                </a:path>
                <a:path w="523875" h="3724275">
                  <a:moveTo>
                    <a:pt x="523875" y="2162175"/>
                  </a:moveTo>
                  <a:lnTo>
                    <a:pt x="495300" y="2162175"/>
                  </a:lnTo>
                  <a:lnTo>
                    <a:pt x="495300" y="2200275"/>
                  </a:lnTo>
                  <a:lnTo>
                    <a:pt x="523875" y="2200275"/>
                  </a:lnTo>
                  <a:lnTo>
                    <a:pt x="523875" y="216217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28" name="object 28"/>
            <p:cNvSpPr/>
            <p:nvPr/>
          </p:nvSpPr>
          <p:spPr>
            <a:xfrm>
              <a:off x="8953500" y="2676524"/>
              <a:ext cx="257175" cy="3219450"/>
            </a:xfrm>
            <a:custGeom>
              <a:avLst/>
              <a:gdLst/>
              <a:ahLst/>
              <a:cxnLst/>
              <a:rect l="l" t="t" r="r" b="b"/>
              <a:pathLst>
                <a:path w="257175" h="3219450">
                  <a:moveTo>
                    <a:pt x="38100" y="3038475"/>
                  </a:moveTo>
                  <a:lnTo>
                    <a:pt x="9525" y="3038475"/>
                  </a:lnTo>
                  <a:lnTo>
                    <a:pt x="9525" y="3076575"/>
                  </a:lnTo>
                  <a:lnTo>
                    <a:pt x="38100" y="3076575"/>
                  </a:lnTo>
                  <a:lnTo>
                    <a:pt x="38100" y="3038475"/>
                  </a:lnTo>
                  <a:close/>
                </a:path>
                <a:path w="257175" h="3219450">
                  <a:moveTo>
                    <a:pt x="38100" y="2971800"/>
                  </a:moveTo>
                  <a:lnTo>
                    <a:pt x="9525" y="2971800"/>
                  </a:lnTo>
                  <a:lnTo>
                    <a:pt x="9525" y="3009900"/>
                  </a:lnTo>
                  <a:lnTo>
                    <a:pt x="38100" y="3009900"/>
                  </a:lnTo>
                  <a:lnTo>
                    <a:pt x="38100" y="2971800"/>
                  </a:lnTo>
                  <a:close/>
                </a:path>
                <a:path w="257175" h="3219450">
                  <a:moveTo>
                    <a:pt x="38100" y="2895600"/>
                  </a:moveTo>
                  <a:lnTo>
                    <a:pt x="9525" y="2895600"/>
                  </a:lnTo>
                  <a:lnTo>
                    <a:pt x="9525" y="2933700"/>
                  </a:lnTo>
                  <a:lnTo>
                    <a:pt x="38100" y="2933700"/>
                  </a:lnTo>
                  <a:lnTo>
                    <a:pt x="38100" y="2895600"/>
                  </a:lnTo>
                  <a:close/>
                </a:path>
                <a:path w="257175" h="3219450">
                  <a:moveTo>
                    <a:pt x="38100" y="2828925"/>
                  </a:moveTo>
                  <a:lnTo>
                    <a:pt x="9525" y="2828925"/>
                  </a:lnTo>
                  <a:lnTo>
                    <a:pt x="9525" y="2857500"/>
                  </a:lnTo>
                  <a:lnTo>
                    <a:pt x="38100" y="2857500"/>
                  </a:lnTo>
                  <a:lnTo>
                    <a:pt x="38100" y="2828925"/>
                  </a:lnTo>
                  <a:close/>
                </a:path>
                <a:path w="257175" h="3219450">
                  <a:moveTo>
                    <a:pt x="38100" y="2752725"/>
                  </a:moveTo>
                  <a:lnTo>
                    <a:pt x="9525" y="2752725"/>
                  </a:lnTo>
                  <a:lnTo>
                    <a:pt x="9525" y="2790825"/>
                  </a:lnTo>
                  <a:lnTo>
                    <a:pt x="38100" y="2790825"/>
                  </a:lnTo>
                  <a:lnTo>
                    <a:pt x="38100" y="2752725"/>
                  </a:lnTo>
                  <a:close/>
                </a:path>
                <a:path w="257175" h="3219450">
                  <a:moveTo>
                    <a:pt x="38100" y="2676525"/>
                  </a:moveTo>
                  <a:lnTo>
                    <a:pt x="9525" y="2676525"/>
                  </a:lnTo>
                  <a:lnTo>
                    <a:pt x="9525" y="2714625"/>
                  </a:lnTo>
                  <a:lnTo>
                    <a:pt x="38100" y="2714625"/>
                  </a:lnTo>
                  <a:lnTo>
                    <a:pt x="38100" y="2676525"/>
                  </a:lnTo>
                  <a:close/>
                </a:path>
                <a:path w="257175" h="3219450">
                  <a:moveTo>
                    <a:pt x="38100" y="1371600"/>
                  </a:moveTo>
                  <a:lnTo>
                    <a:pt x="0" y="1371600"/>
                  </a:lnTo>
                  <a:lnTo>
                    <a:pt x="0" y="1409700"/>
                  </a:lnTo>
                  <a:lnTo>
                    <a:pt x="38100" y="1409700"/>
                  </a:lnTo>
                  <a:lnTo>
                    <a:pt x="38100" y="1371600"/>
                  </a:lnTo>
                  <a:close/>
                </a:path>
                <a:path w="257175" h="3219450">
                  <a:moveTo>
                    <a:pt x="38100" y="1295400"/>
                  </a:moveTo>
                  <a:lnTo>
                    <a:pt x="0" y="1295400"/>
                  </a:lnTo>
                  <a:lnTo>
                    <a:pt x="0" y="1333500"/>
                  </a:lnTo>
                  <a:lnTo>
                    <a:pt x="38100" y="1333500"/>
                  </a:lnTo>
                  <a:lnTo>
                    <a:pt x="38100" y="1295400"/>
                  </a:lnTo>
                  <a:close/>
                </a:path>
                <a:path w="257175" h="3219450">
                  <a:moveTo>
                    <a:pt x="38100" y="1228725"/>
                  </a:moveTo>
                  <a:lnTo>
                    <a:pt x="0" y="1228725"/>
                  </a:lnTo>
                  <a:lnTo>
                    <a:pt x="0" y="1257300"/>
                  </a:lnTo>
                  <a:lnTo>
                    <a:pt x="38100" y="1257300"/>
                  </a:lnTo>
                  <a:lnTo>
                    <a:pt x="38100" y="1228725"/>
                  </a:lnTo>
                  <a:close/>
                </a:path>
                <a:path w="257175" h="3219450">
                  <a:moveTo>
                    <a:pt x="38100" y="933450"/>
                  </a:moveTo>
                  <a:lnTo>
                    <a:pt x="9525" y="933450"/>
                  </a:lnTo>
                  <a:lnTo>
                    <a:pt x="9525" y="971550"/>
                  </a:lnTo>
                  <a:lnTo>
                    <a:pt x="38100" y="971550"/>
                  </a:lnTo>
                  <a:lnTo>
                    <a:pt x="38100" y="933450"/>
                  </a:lnTo>
                  <a:close/>
                </a:path>
                <a:path w="257175" h="3219450">
                  <a:moveTo>
                    <a:pt x="38100" y="866775"/>
                  </a:moveTo>
                  <a:lnTo>
                    <a:pt x="9525" y="866775"/>
                  </a:lnTo>
                  <a:lnTo>
                    <a:pt x="9525" y="904875"/>
                  </a:lnTo>
                  <a:lnTo>
                    <a:pt x="38100" y="904875"/>
                  </a:lnTo>
                  <a:lnTo>
                    <a:pt x="38100" y="866775"/>
                  </a:lnTo>
                  <a:close/>
                </a:path>
                <a:path w="257175" h="3219450">
                  <a:moveTo>
                    <a:pt x="38100" y="647700"/>
                  </a:moveTo>
                  <a:lnTo>
                    <a:pt x="9525" y="647700"/>
                  </a:lnTo>
                  <a:lnTo>
                    <a:pt x="9525" y="685800"/>
                  </a:lnTo>
                  <a:lnTo>
                    <a:pt x="38100" y="685800"/>
                  </a:lnTo>
                  <a:lnTo>
                    <a:pt x="38100" y="647700"/>
                  </a:lnTo>
                  <a:close/>
                </a:path>
                <a:path w="257175" h="3219450">
                  <a:moveTo>
                    <a:pt x="38100" y="571500"/>
                  </a:moveTo>
                  <a:lnTo>
                    <a:pt x="9525" y="571500"/>
                  </a:lnTo>
                  <a:lnTo>
                    <a:pt x="9525" y="609600"/>
                  </a:lnTo>
                  <a:lnTo>
                    <a:pt x="38100" y="609600"/>
                  </a:lnTo>
                  <a:lnTo>
                    <a:pt x="38100" y="571500"/>
                  </a:lnTo>
                  <a:close/>
                </a:path>
                <a:path w="257175" h="3219450">
                  <a:moveTo>
                    <a:pt x="38100" y="504825"/>
                  </a:moveTo>
                  <a:lnTo>
                    <a:pt x="9525" y="504825"/>
                  </a:lnTo>
                  <a:lnTo>
                    <a:pt x="9525" y="542925"/>
                  </a:lnTo>
                  <a:lnTo>
                    <a:pt x="38100" y="542925"/>
                  </a:lnTo>
                  <a:lnTo>
                    <a:pt x="38100" y="504825"/>
                  </a:lnTo>
                  <a:close/>
                </a:path>
                <a:path w="257175" h="3219450">
                  <a:moveTo>
                    <a:pt x="38100" y="428625"/>
                  </a:moveTo>
                  <a:lnTo>
                    <a:pt x="9525" y="428625"/>
                  </a:lnTo>
                  <a:lnTo>
                    <a:pt x="9525" y="466725"/>
                  </a:lnTo>
                  <a:lnTo>
                    <a:pt x="38100" y="466725"/>
                  </a:lnTo>
                  <a:lnTo>
                    <a:pt x="38100" y="428625"/>
                  </a:lnTo>
                  <a:close/>
                </a:path>
                <a:path w="257175" h="3219450">
                  <a:moveTo>
                    <a:pt x="38100" y="361950"/>
                  </a:moveTo>
                  <a:lnTo>
                    <a:pt x="9525" y="361950"/>
                  </a:lnTo>
                  <a:lnTo>
                    <a:pt x="9525" y="400050"/>
                  </a:lnTo>
                  <a:lnTo>
                    <a:pt x="38100" y="400050"/>
                  </a:lnTo>
                  <a:lnTo>
                    <a:pt x="38100" y="361950"/>
                  </a:lnTo>
                  <a:close/>
                </a:path>
                <a:path w="257175" h="3219450">
                  <a:moveTo>
                    <a:pt x="38100" y="285750"/>
                  </a:moveTo>
                  <a:lnTo>
                    <a:pt x="9525" y="285750"/>
                  </a:lnTo>
                  <a:lnTo>
                    <a:pt x="9525" y="323850"/>
                  </a:lnTo>
                  <a:lnTo>
                    <a:pt x="38100" y="323850"/>
                  </a:lnTo>
                  <a:lnTo>
                    <a:pt x="38100" y="285750"/>
                  </a:lnTo>
                  <a:close/>
                </a:path>
                <a:path w="257175" h="3219450">
                  <a:moveTo>
                    <a:pt x="38100" y="142875"/>
                  </a:moveTo>
                  <a:lnTo>
                    <a:pt x="9525" y="142875"/>
                  </a:lnTo>
                  <a:lnTo>
                    <a:pt x="9525" y="180975"/>
                  </a:lnTo>
                  <a:lnTo>
                    <a:pt x="38100" y="180975"/>
                  </a:lnTo>
                  <a:lnTo>
                    <a:pt x="38100" y="142875"/>
                  </a:lnTo>
                  <a:close/>
                </a:path>
                <a:path w="257175" h="3219450">
                  <a:moveTo>
                    <a:pt x="38100" y="66675"/>
                  </a:moveTo>
                  <a:lnTo>
                    <a:pt x="9525" y="66675"/>
                  </a:lnTo>
                  <a:lnTo>
                    <a:pt x="9525" y="104775"/>
                  </a:lnTo>
                  <a:lnTo>
                    <a:pt x="38100" y="104775"/>
                  </a:lnTo>
                  <a:lnTo>
                    <a:pt x="38100" y="66675"/>
                  </a:lnTo>
                  <a:close/>
                </a:path>
                <a:path w="257175" h="3219450">
                  <a:moveTo>
                    <a:pt x="38100" y="0"/>
                  </a:moveTo>
                  <a:lnTo>
                    <a:pt x="9525" y="0"/>
                  </a:lnTo>
                  <a:lnTo>
                    <a:pt x="9525" y="38100"/>
                  </a:lnTo>
                  <a:lnTo>
                    <a:pt x="38100" y="38100"/>
                  </a:lnTo>
                  <a:lnTo>
                    <a:pt x="38100" y="0"/>
                  </a:lnTo>
                  <a:close/>
                </a:path>
                <a:path w="257175" h="3219450">
                  <a:moveTo>
                    <a:pt x="95250" y="1743075"/>
                  </a:moveTo>
                  <a:lnTo>
                    <a:pt x="66675" y="1743075"/>
                  </a:lnTo>
                  <a:lnTo>
                    <a:pt x="66675" y="1781175"/>
                  </a:lnTo>
                  <a:lnTo>
                    <a:pt x="95250" y="1781175"/>
                  </a:lnTo>
                  <a:lnTo>
                    <a:pt x="95250" y="1743075"/>
                  </a:lnTo>
                  <a:close/>
                </a:path>
                <a:path w="257175" h="3219450">
                  <a:moveTo>
                    <a:pt x="95250" y="1666875"/>
                  </a:moveTo>
                  <a:lnTo>
                    <a:pt x="66675" y="1666875"/>
                  </a:lnTo>
                  <a:lnTo>
                    <a:pt x="66675" y="1704975"/>
                  </a:lnTo>
                  <a:lnTo>
                    <a:pt x="95250" y="1704975"/>
                  </a:lnTo>
                  <a:lnTo>
                    <a:pt x="95250" y="1666875"/>
                  </a:lnTo>
                  <a:close/>
                </a:path>
                <a:path w="257175" h="3219450">
                  <a:moveTo>
                    <a:pt x="95250" y="1600200"/>
                  </a:moveTo>
                  <a:lnTo>
                    <a:pt x="66675" y="1600200"/>
                  </a:lnTo>
                  <a:lnTo>
                    <a:pt x="66675" y="1628775"/>
                  </a:lnTo>
                  <a:lnTo>
                    <a:pt x="95250" y="1628775"/>
                  </a:lnTo>
                  <a:lnTo>
                    <a:pt x="95250" y="1600200"/>
                  </a:lnTo>
                  <a:close/>
                </a:path>
                <a:path w="257175" h="3219450">
                  <a:moveTo>
                    <a:pt x="104775" y="1295400"/>
                  </a:moveTo>
                  <a:lnTo>
                    <a:pt x="66675" y="1295400"/>
                  </a:lnTo>
                  <a:lnTo>
                    <a:pt x="66675" y="1333500"/>
                  </a:lnTo>
                  <a:lnTo>
                    <a:pt x="104775" y="1333500"/>
                  </a:lnTo>
                  <a:lnTo>
                    <a:pt x="104775" y="1295400"/>
                  </a:lnTo>
                  <a:close/>
                </a:path>
                <a:path w="257175" h="3219450">
                  <a:moveTo>
                    <a:pt x="104775" y="1228725"/>
                  </a:moveTo>
                  <a:lnTo>
                    <a:pt x="66675" y="1228725"/>
                  </a:lnTo>
                  <a:lnTo>
                    <a:pt x="66675" y="1257300"/>
                  </a:lnTo>
                  <a:lnTo>
                    <a:pt x="104775" y="1257300"/>
                  </a:lnTo>
                  <a:lnTo>
                    <a:pt x="104775" y="1228725"/>
                  </a:lnTo>
                  <a:close/>
                </a:path>
                <a:path w="257175" h="3219450">
                  <a:moveTo>
                    <a:pt x="114300" y="3114675"/>
                  </a:moveTo>
                  <a:lnTo>
                    <a:pt x="76200" y="3114675"/>
                  </a:lnTo>
                  <a:lnTo>
                    <a:pt x="76200" y="3152775"/>
                  </a:lnTo>
                  <a:lnTo>
                    <a:pt x="114300" y="3152775"/>
                  </a:lnTo>
                  <a:lnTo>
                    <a:pt x="114300" y="3114675"/>
                  </a:lnTo>
                  <a:close/>
                </a:path>
                <a:path w="257175" h="3219450">
                  <a:moveTo>
                    <a:pt x="114300" y="3038475"/>
                  </a:moveTo>
                  <a:lnTo>
                    <a:pt x="76200" y="3038475"/>
                  </a:lnTo>
                  <a:lnTo>
                    <a:pt x="76200" y="3076575"/>
                  </a:lnTo>
                  <a:lnTo>
                    <a:pt x="114300" y="3076575"/>
                  </a:lnTo>
                  <a:lnTo>
                    <a:pt x="114300" y="3038475"/>
                  </a:lnTo>
                  <a:close/>
                </a:path>
                <a:path w="257175" h="3219450">
                  <a:moveTo>
                    <a:pt x="114300" y="2971800"/>
                  </a:moveTo>
                  <a:lnTo>
                    <a:pt x="76200" y="2971800"/>
                  </a:lnTo>
                  <a:lnTo>
                    <a:pt x="76200" y="3009900"/>
                  </a:lnTo>
                  <a:lnTo>
                    <a:pt x="114300" y="3009900"/>
                  </a:lnTo>
                  <a:lnTo>
                    <a:pt x="114300" y="2971800"/>
                  </a:lnTo>
                  <a:close/>
                </a:path>
                <a:path w="257175" h="3219450">
                  <a:moveTo>
                    <a:pt x="114300" y="2895600"/>
                  </a:moveTo>
                  <a:lnTo>
                    <a:pt x="76200" y="2895600"/>
                  </a:lnTo>
                  <a:lnTo>
                    <a:pt x="76200" y="2933700"/>
                  </a:lnTo>
                  <a:lnTo>
                    <a:pt x="114300" y="2933700"/>
                  </a:lnTo>
                  <a:lnTo>
                    <a:pt x="114300" y="2895600"/>
                  </a:lnTo>
                  <a:close/>
                </a:path>
                <a:path w="257175" h="3219450">
                  <a:moveTo>
                    <a:pt x="114300" y="2828925"/>
                  </a:moveTo>
                  <a:lnTo>
                    <a:pt x="76200" y="2828925"/>
                  </a:lnTo>
                  <a:lnTo>
                    <a:pt x="76200" y="2857500"/>
                  </a:lnTo>
                  <a:lnTo>
                    <a:pt x="114300" y="2857500"/>
                  </a:lnTo>
                  <a:lnTo>
                    <a:pt x="114300" y="2828925"/>
                  </a:lnTo>
                  <a:close/>
                </a:path>
                <a:path w="257175" h="3219450">
                  <a:moveTo>
                    <a:pt x="114300" y="2752725"/>
                  </a:moveTo>
                  <a:lnTo>
                    <a:pt x="76200" y="2752725"/>
                  </a:lnTo>
                  <a:lnTo>
                    <a:pt x="76200" y="2790825"/>
                  </a:lnTo>
                  <a:lnTo>
                    <a:pt x="114300" y="2790825"/>
                  </a:lnTo>
                  <a:lnTo>
                    <a:pt x="114300" y="2752725"/>
                  </a:lnTo>
                  <a:close/>
                </a:path>
                <a:path w="257175" h="3219450">
                  <a:moveTo>
                    <a:pt x="114300" y="2676525"/>
                  </a:moveTo>
                  <a:lnTo>
                    <a:pt x="76200" y="2676525"/>
                  </a:lnTo>
                  <a:lnTo>
                    <a:pt x="76200" y="2714625"/>
                  </a:lnTo>
                  <a:lnTo>
                    <a:pt x="114300" y="2714625"/>
                  </a:lnTo>
                  <a:lnTo>
                    <a:pt x="114300" y="2676525"/>
                  </a:lnTo>
                  <a:close/>
                </a:path>
                <a:path w="257175" h="3219450">
                  <a:moveTo>
                    <a:pt x="114300" y="1009650"/>
                  </a:moveTo>
                  <a:lnTo>
                    <a:pt x="76200" y="1009650"/>
                  </a:lnTo>
                  <a:lnTo>
                    <a:pt x="76200" y="1047750"/>
                  </a:lnTo>
                  <a:lnTo>
                    <a:pt x="114300" y="1047750"/>
                  </a:lnTo>
                  <a:lnTo>
                    <a:pt x="114300" y="1009650"/>
                  </a:lnTo>
                  <a:close/>
                </a:path>
                <a:path w="257175" h="3219450">
                  <a:moveTo>
                    <a:pt x="114300" y="571500"/>
                  </a:moveTo>
                  <a:lnTo>
                    <a:pt x="76200" y="571500"/>
                  </a:lnTo>
                  <a:lnTo>
                    <a:pt x="76200" y="609600"/>
                  </a:lnTo>
                  <a:lnTo>
                    <a:pt x="114300" y="609600"/>
                  </a:lnTo>
                  <a:lnTo>
                    <a:pt x="114300" y="571500"/>
                  </a:lnTo>
                  <a:close/>
                </a:path>
                <a:path w="257175" h="3219450">
                  <a:moveTo>
                    <a:pt x="114300" y="504825"/>
                  </a:moveTo>
                  <a:lnTo>
                    <a:pt x="76200" y="504825"/>
                  </a:lnTo>
                  <a:lnTo>
                    <a:pt x="76200" y="542925"/>
                  </a:lnTo>
                  <a:lnTo>
                    <a:pt x="114300" y="542925"/>
                  </a:lnTo>
                  <a:lnTo>
                    <a:pt x="114300" y="504825"/>
                  </a:lnTo>
                  <a:close/>
                </a:path>
                <a:path w="257175" h="3219450">
                  <a:moveTo>
                    <a:pt x="114300" y="428625"/>
                  </a:moveTo>
                  <a:lnTo>
                    <a:pt x="76200" y="428625"/>
                  </a:lnTo>
                  <a:lnTo>
                    <a:pt x="76200" y="466725"/>
                  </a:lnTo>
                  <a:lnTo>
                    <a:pt x="114300" y="466725"/>
                  </a:lnTo>
                  <a:lnTo>
                    <a:pt x="114300" y="428625"/>
                  </a:lnTo>
                  <a:close/>
                </a:path>
                <a:path w="257175" h="3219450">
                  <a:moveTo>
                    <a:pt x="114300" y="361950"/>
                  </a:moveTo>
                  <a:lnTo>
                    <a:pt x="76200" y="361950"/>
                  </a:lnTo>
                  <a:lnTo>
                    <a:pt x="76200" y="400050"/>
                  </a:lnTo>
                  <a:lnTo>
                    <a:pt x="114300" y="400050"/>
                  </a:lnTo>
                  <a:lnTo>
                    <a:pt x="114300" y="361950"/>
                  </a:lnTo>
                  <a:close/>
                </a:path>
                <a:path w="257175" h="3219450">
                  <a:moveTo>
                    <a:pt x="114300" y="142875"/>
                  </a:moveTo>
                  <a:lnTo>
                    <a:pt x="76200" y="142875"/>
                  </a:lnTo>
                  <a:lnTo>
                    <a:pt x="76200" y="180975"/>
                  </a:lnTo>
                  <a:lnTo>
                    <a:pt x="114300" y="180975"/>
                  </a:lnTo>
                  <a:lnTo>
                    <a:pt x="114300" y="142875"/>
                  </a:lnTo>
                  <a:close/>
                </a:path>
                <a:path w="257175" h="3219450">
                  <a:moveTo>
                    <a:pt x="114300" y="66675"/>
                  </a:moveTo>
                  <a:lnTo>
                    <a:pt x="76200" y="66675"/>
                  </a:lnTo>
                  <a:lnTo>
                    <a:pt x="76200" y="104775"/>
                  </a:lnTo>
                  <a:lnTo>
                    <a:pt x="114300" y="104775"/>
                  </a:lnTo>
                  <a:lnTo>
                    <a:pt x="114300" y="66675"/>
                  </a:lnTo>
                  <a:close/>
                </a:path>
                <a:path w="257175" h="3219450">
                  <a:moveTo>
                    <a:pt x="161925" y="1819275"/>
                  </a:moveTo>
                  <a:lnTo>
                    <a:pt x="123825" y="1819275"/>
                  </a:lnTo>
                  <a:lnTo>
                    <a:pt x="123825" y="1857375"/>
                  </a:lnTo>
                  <a:lnTo>
                    <a:pt x="161925" y="1857375"/>
                  </a:lnTo>
                  <a:lnTo>
                    <a:pt x="161925" y="1819275"/>
                  </a:lnTo>
                  <a:close/>
                </a:path>
                <a:path w="257175" h="3219450">
                  <a:moveTo>
                    <a:pt x="161925" y="1752600"/>
                  </a:moveTo>
                  <a:lnTo>
                    <a:pt x="123825" y="1752600"/>
                  </a:lnTo>
                  <a:lnTo>
                    <a:pt x="123825" y="1781175"/>
                  </a:lnTo>
                  <a:lnTo>
                    <a:pt x="161925" y="1781175"/>
                  </a:lnTo>
                  <a:lnTo>
                    <a:pt x="161925" y="1752600"/>
                  </a:lnTo>
                  <a:close/>
                </a:path>
                <a:path w="257175" h="3219450">
                  <a:moveTo>
                    <a:pt x="161925" y="1676400"/>
                  </a:moveTo>
                  <a:lnTo>
                    <a:pt x="123825" y="1676400"/>
                  </a:lnTo>
                  <a:lnTo>
                    <a:pt x="123825" y="1714500"/>
                  </a:lnTo>
                  <a:lnTo>
                    <a:pt x="161925" y="1714500"/>
                  </a:lnTo>
                  <a:lnTo>
                    <a:pt x="161925" y="1676400"/>
                  </a:lnTo>
                  <a:close/>
                </a:path>
                <a:path w="257175" h="3219450">
                  <a:moveTo>
                    <a:pt x="180975" y="3114675"/>
                  </a:moveTo>
                  <a:lnTo>
                    <a:pt x="142875" y="3114675"/>
                  </a:lnTo>
                  <a:lnTo>
                    <a:pt x="142875" y="3152775"/>
                  </a:lnTo>
                  <a:lnTo>
                    <a:pt x="180975" y="3152775"/>
                  </a:lnTo>
                  <a:lnTo>
                    <a:pt x="180975" y="3114675"/>
                  </a:lnTo>
                  <a:close/>
                </a:path>
                <a:path w="257175" h="3219450">
                  <a:moveTo>
                    <a:pt x="180975" y="3038475"/>
                  </a:moveTo>
                  <a:lnTo>
                    <a:pt x="142875" y="3038475"/>
                  </a:lnTo>
                  <a:lnTo>
                    <a:pt x="142875" y="3076575"/>
                  </a:lnTo>
                  <a:lnTo>
                    <a:pt x="180975" y="3076575"/>
                  </a:lnTo>
                  <a:lnTo>
                    <a:pt x="180975" y="3038475"/>
                  </a:lnTo>
                  <a:close/>
                </a:path>
                <a:path w="257175" h="3219450">
                  <a:moveTo>
                    <a:pt x="180975" y="2971800"/>
                  </a:moveTo>
                  <a:lnTo>
                    <a:pt x="142875" y="2971800"/>
                  </a:lnTo>
                  <a:lnTo>
                    <a:pt x="142875" y="3009900"/>
                  </a:lnTo>
                  <a:lnTo>
                    <a:pt x="180975" y="3009900"/>
                  </a:lnTo>
                  <a:lnTo>
                    <a:pt x="180975" y="2971800"/>
                  </a:lnTo>
                  <a:close/>
                </a:path>
                <a:path w="257175" h="3219450">
                  <a:moveTo>
                    <a:pt x="180975" y="2895600"/>
                  </a:moveTo>
                  <a:lnTo>
                    <a:pt x="142875" y="2895600"/>
                  </a:lnTo>
                  <a:lnTo>
                    <a:pt x="142875" y="2933700"/>
                  </a:lnTo>
                  <a:lnTo>
                    <a:pt x="180975" y="2933700"/>
                  </a:lnTo>
                  <a:lnTo>
                    <a:pt x="180975" y="2895600"/>
                  </a:lnTo>
                  <a:close/>
                </a:path>
                <a:path w="257175" h="3219450">
                  <a:moveTo>
                    <a:pt x="180975" y="2828925"/>
                  </a:moveTo>
                  <a:lnTo>
                    <a:pt x="142875" y="2828925"/>
                  </a:lnTo>
                  <a:lnTo>
                    <a:pt x="142875" y="2857500"/>
                  </a:lnTo>
                  <a:lnTo>
                    <a:pt x="180975" y="2857500"/>
                  </a:lnTo>
                  <a:lnTo>
                    <a:pt x="180975" y="2828925"/>
                  </a:lnTo>
                  <a:close/>
                </a:path>
                <a:path w="257175" h="3219450">
                  <a:moveTo>
                    <a:pt x="180975" y="2752725"/>
                  </a:moveTo>
                  <a:lnTo>
                    <a:pt x="142875" y="2752725"/>
                  </a:lnTo>
                  <a:lnTo>
                    <a:pt x="142875" y="2790825"/>
                  </a:lnTo>
                  <a:lnTo>
                    <a:pt x="180975" y="2790825"/>
                  </a:lnTo>
                  <a:lnTo>
                    <a:pt x="180975" y="2752725"/>
                  </a:lnTo>
                  <a:close/>
                </a:path>
                <a:path w="257175" h="3219450">
                  <a:moveTo>
                    <a:pt x="180975" y="2676525"/>
                  </a:moveTo>
                  <a:lnTo>
                    <a:pt x="142875" y="2676525"/>
                  </a:lnTo>
                  <a:lnTo>
                    <a:pt x="142875" y="2714625"/>
                  </a:lnTo>
                  <a:lnTo>
                    <a:pt x="180975" y="2714625"/>
                  </a:lnTo>
                  <a:lnTo>
                    <a:pt x="180975" y="2676525"/>
                  </a:lnTo>
                  <a:close/>
                </a:path>
                <a:path w="257175" h="3219450">
                  <a:moveTo>
                    <a:pt x="180975" y="1009650"/>
                  </a:moveTo>
                  <a:lnTo>
                    <a:pt x="142875" y="1009650"/>
                  </a:lnTo>
                  <a:lnTo>
                    <a:pt x="142875" y="1047750"/>
                  </a:lnTo>
                  <a:lnTo>
                    <a:pt x="180975" y="1047750"/>
                  </a:lnTo>
                  <a:lnTo>
                    <a:pt x="180975" y="1009650"/>
                  </a:lnTo>
                  <a:close/>
                </a:path>
                <a:path w="257175" h="3219450">
                  <a:moveTo>
                    <a:pt x="180975" y="933450"/>
                  </a:moveTo>
                  <a:lnTo>
                    <a:pt x="142875" y="933450"/>
                  </a:lnTo>
                  <a:lnTo>
                    <a:pt x="142875" y="971550"/>
                  </a:lnTo>
                  <a:lnTo>
                    <a:pt x="180975" y="971550"/>
                  </a:lnTo>
                  <a:lnTo>
                    <a:pt x="180975" y="933450"/>
                  </a:lnTo>
                  <a:close/>
                </a:path>
                <a:path w="257175" h="3219450">
                  <a:moveTo>
                    <a:pt x="180975" y="866775"/>
                  </a:moveTo>
                  <a:lnTo>
                    <a:pt x="142875" y="866775"/>
                  </a:lnTo>
                  <a:lnTo>
                    <a:pt x="142875" y="904875"/>
                  </a:lnTo>
                  <a:lnTo>
                    <a:pt x="180975" y="904875"/>
                  </a:lnTo>
                  <a:lnTo>
                    <a:pt x="180975" y="866775"/>
                  </a:lnTo>
                  <a:close/>
                </a:path>
                <a:path w="257175" h="3219450">
                  <a:moveTo>
                    <a:pt x="180975" y="571500"/>
                  </a:moveTo>
                  <a:lnTo>
                    <a:pt x="142875" y="571500"/>
                  </a:lnTo>
                  <a:lnTo>
                    <a:pt x="142875" y="609600"/>
                  </a:lnTo>
                  <a:lnTo>
                    <a:pt x="180975" y="609600"/>
                  </a:lnTo>
                  <a:lnTo>
                    <a:pt x="180975" y="571500"/>
                  </a:lnTo>
                  <a:close/>
                </a:path>
                <a:path w="257175" h="3219450">
                  <a:moveTo>
                    <a:pt x="180975" y="504825"/>
                  </a:moveTo>
                  <a:lnTo>
                    <a:pt x="142875" y="504825"/>
                  </a:lnTo>
                  <a:lnTo>
                    <a:pt x="142875" y="542925"/>
                  </a:lnTo>
                  <a:lnTo>
                    <a:pt x="180975" y="542925"/>
                  </a:lnTo>
                  <a:lnTo>
                    <a:pt x="180975" y="504825"/>
                  </a:lnTo>
                  <a:close/>
                </a:path>
                <a:path w="257175" h="3219450">
                  <a:moveTo>
                    <a:pt x="180975" y="66675"/>
                  </a:moveTo>
                  <a:lnTo>
                    <a:pt x="142875" y="66675"/>
                  </a:lnTo>
                  <a:lnTo>
                    <a:pt x="142875" y="104775"/>
                  </a:lnTo>
                  <a:lnTo>
                    <a:pt x="180975" y="104775"/>
                  </a:lnTo>
                  <a:lnTo>
                    <a:pt x="180975" y="66675"/>
                  </a:lnTo>
                  <a:close/>
                </a:path>
                <a:path w="257175" h="3219450">
                  <a:moveTo>
                    <a:pt x="180975" y="0"/>
                  </a:moveTo>
                  <a:lnTo>
                    <a:pt x="142875" y="0"/>
                  </a:lnTo>
                  <a:lnTo>
                    <a:pt x="142875" y="38100"/>
                  </a:lnTo>
                  <a:lnTo>
                    <a:pt x="180975" y="38100"/>
                  </a:lnTo>
                  <a:lnTo>
                    <a:pt x="180975" y="0"/>
                  </a:lnTo>
                  <a:close/>
                </a:path>
                <a:path w="257175" h="3219450">
                  <a:moveTo>
                    <a:pt x="257175" y="3190875"/>
                  </a:moveTo>
                  <a:lnTo>
                    <a:pt x="219075" y="3190875"/>
                  </a:lnTo>
                  <a:lnTo>
                    <a:pt x="219075" y="3219450"/>
                  </a:lnTo>
                  <a:lnTo>
                    <a:pt x="257175" y="3219450"/>
                  </a:lnTo>
                  <a:lnTo>
                    <a:pt x="257175" y="3190875"/>
                  </a:lnTo>
                  <a:close/>
                </a:path>
                <a:path w="257175" h="3219450">
                  <a:moveTo>
                    <a:pt x="257175" y="3114675"/>
                  </a:moveTo>
                  <a:lnTo>
                    <a:pt x="219075" y="3114675"/>
                  </a:lnTo>
                  <a:lnTo>
                    <a:pt x="219075" y="3152775"/>
                  </a:lnTo>
                  <a:lnTo>
                    <a:pt x="257175" y="3152775"/>
                  </a:lnTo>
                  <a:lnTo>
                    <a:pt x="257175" y="3114675"/>
                  </a:lnTo>
                  <a:close/>
                </a:path>
                <a:path w="257175" h="3219450">
                  <a:moveTo>
                    <a:pt x="257175" y="3038475"/>
                  </a:moveTo>
                  <a:lnTo>
                    <a:pt x="219075" y="3038475"/>
                  </a:lnTo>
                  <a:lnTo>
                    <a:pt x="219075" y="3076575"/>
                  </a:lnTo>
                  <a:lnTo>
                    <a:pt x="257175" y="3076575"/>
                  </a:lnTo>
                  <a:lnTo>
                    <a:pt x="257175" y="3038475"/>
                  </a:lnTo>
                  <a:close/>
                </a:path>
                <a:path w="257175" h="3219450">
                  <a:moveTo>
                    <a:pt x="257175" y="2971800"/>
                  </a:moveTo>
                  <a:lnTo>
                    <a:pt x="219075" y="2971800"/>
                  </a:lnTo>
                  <a:lnTo>
                    <a:pt x="219075" y="3009900"/>
                  </a:lnTo>
                  <a:lnTo>
                    <a:pt x="257175" y="3009900"/>
                  </a:lnTo>
                  <a:lnTo>
                    <a:pt x="257175" y="2971800"/>
                  </a:lnTo>
                  <a:close/>
                </a:path>
                <a:path w="257175" h="3219450">
                  <a:moveTo>
                    <a:pt x="257175" y="2895600"/>
                  </a:moveTo>
                  <a:lnTo>
                    <a:pt x="219075" y="2895600"/>
                  </a:lnTo>
                  <a:lnTo>
                    <a:pt x="219075" y="2933700"/>
                  </a:lnTo>
                  <a:lnTo>
                    <a:pt x="257175" y="2933700"/>
                  </a:lnTo>
                  <a:lnTo>
                    <a:pt x="257175" y="2895600"/>
                  </a:lnTo>
                  <a:close/>
                </a:path>
                <a:path w="257175" h="3219450">
                  <a:moveTo>
                    <a:pt x="257175" y="2828925"/>
                  </a:moveTo>
                  <a:lnTo>
                    <a:pt x="219075" y="2828925"/>
                  </a:lnTo>
                  <a:lnTo>
                    <a:pt x="219075" y="2857500"/>
                  </a:lnTo>
                  <a:lnTo>
                    <a:pt x="257175" y="2857500"/>
                  </a:lnTo>
                  <a:lnTo>
                    <a:pt x="257175" y="2828925"/>
                  </a:lnTo>
                  <a:close/>
                </a:path>
                <a:path w="257175" h="3219450">
                  <a:moveTo>
                    <a:pt x="257175" y="2752725"/>
                  </a:moveTo>
                  <a:lnTo>
                    <a:pt x="219075" y="2752725"/>
                  </a:lnTo>
                  <a:lnTo>
                    <a:pt x="219075" y="2790825"/>
                  </a:lnTo>
                  <a:lnTo>
                    <a:pt x="257175" y="2790825"/>
                  </a:lnTo>
                  <a:lnTo>
                    <a:pt x="257175" y="2752725"/>
                  </a:lnTo>
                  <a:close/>
                </a:path>
                <a:path w="257175" h="3219450">
                  <a:moveTo>
                    <a:pt x="257175" y="2676525"/>
                  </a:moveTo>
                  <a:lnTo>
                    <a:pt x="219075" y="2676525"/>
                  </a:lnTo>
                  <a:lnTo>
                    <a:pt x="219075" y="2714625"/>
                  </a:lnTo>
                  <a:lnTo>
                    <a:pt x="257175" y="2714625"/>
                  </a:lnTo>
                  <a:lnTo>
                    <a:pt x="257175" y="2676525"/>
                  </a:lnTo>
                  <a:close/>
                </a:path>
                <a:path w="257175" h="3219450">
                  <a:moveTo>
                    <a:pt x="257175" y="933450"/>
                  </a:moveTo>
                  <a:lnTo>
                    <a:pt x="219075" y="933450"/>
                  </a:lnTo>
                  <a:lnTo>
                    <a:pt x="219075" y="971550"/>
                  </a:lnTo>
                  <a:lnTo>
                    <a:pt x="257175" y="971550"/>
                  </a:lnTo>
                  <a:lnTo>
                    <a:pt x="257175" y="933450"/>
                  </a:lnTo>
                  <a:close/>
                </a:path>
                <a:path w="257175" h="3219450">
                  <a:moveTo>
                    <a:pt x="257175" y="866775"/>
                  </a:moveTo>
                  <a:lnTo>
                    <a:pt x="219075" y="866775"/>
                  </a:lnTo>
                  <a:lnTo>
                    <a:pt x="219075" y="904875"/>
                  </a:lnTo>
                  <a:lnTo>
                    <a:pt x="257175" y="904875"/>
                  </a:lnTo>
                  <a:lnTo>
                    <a:pt x="257175" y="866775"/>
                  </a:lnTo>
                  <a:close/>
                </a:path>
                <a:path w="257175" h="3219450">
                  <a:moveTo>
                    <a:pt x="257175" y="790575"/>
                  </a:moveTo>
                  <a:lnTo>
                    <a:pt x="219075" y="790575"/>
                  </a:lnTo>
                  <a:lnTo>
                    <a:pt x="219075" y="828675"/>
                  </a:lnTo>
                  <a:lnTo>
                    <a:pt x="257175" y="828675"/>
                  </a:lnTo>
                  <a:lnTo>
                    <a:pt x="257175" y="790575"/>
                  </a:lnTo>
                  <a:close/>
                </a:path>
                <a:path w="257175" h="3219450">
                  <a:moveTo>
                    <a:pt x="257175" y="571500"/>
                  </a:moveTo>
                  <a:lnTo>
                    <a:pt x="219075" y="571500"/>
                  </a:lnTo>
                  <a:lnTo>
                    <a:pt x="219075" y="609600"/>
                  </a:lnTo>
                  <a:lnTo>
                    <a:pt x="257175" y="609600"/>
                  </a:lnTo>
                  <a:lnTo>
                    <a:pt x="257175" y="571500"/>
                  </a:lnTo>
                  <a:close/>
                </a:path>
                <a:path w="257175" h="3219450">
                  <a:moveTo>
                    <a:pt x="257175" y="504825"/>
                  </a:moveTo>
                  <a:lnTo>
                    <a:pt x="219075" y="504825"/>
                  </a:lnTo>
                  <a:lnTo>
                    <a:pt x="219075" y="542925"/>
                  </a:lnTo>
                  <a:lnTo>
                    <a:pt x="257175" y="542925"/>
                  </a:lnTo>
                  <a:lnTo>
                    <a:pt x="257175" y="504825"/>
                  </a:lnTo>
                  <a:close/>
                </a:path>
                <a:path w="257175" h="3219450">
                  <a:moveTo>
                    <a:pt x="257175" y="66675"/>
                  </a:moveTo>
                  <a:lnTo>
                    <a:pt x="219075" y="66675"/>
                  </a:lnTo>
                  <a:lnTo>
                    <a:pt x="219075" y="104775"/>
                  </a:lnTo>
                  <a:lnTo>
                    <a:pt x="257175" y="104775"/>
                  </a:lnTo>
                  <a:lnTo>
                    <a:pt x="257175" y="66675"/>
                  </a:lnTo>
                  <a:close/>
                </a:path>
                <a:path w="257175" h="3219450">
                  <a:moveTo>
                    <a:pt x="257175" y="0"/>
                  </a:moveTo>
                  <a:lnTo>
                    <a:pt x="219075" y="0"/>
                  </a:lnTo>
                  <a:lnTo>
                    <a:pt x="219075" y="38100"/>
                  </a:lnTo>
                  <a:lnTo>
                    <a:pt x="257175" y="38100"/>
                  </a:lnTo>
                  <a:lnTo>
                    <a:pt x="257175" y="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29" name="object 29"/>
            <p:cNvSpPr/>
            <p:nvPr/>
          </p:nvSpPr>
          <p:spPr>
            <a:xfrm>
              <a:off x="8677275" y="2533649"/>
              <a:ext cx="533400" cy="3438525"/>
            </a:xfrm>
            <a:custGeom>
              <a:avLst/>
              <a:gdLst/>
              <a:ahLst/>
              <a:cxnLst/>
              <a:rect l="l" t="t" r="r" b="b"/>
              <a:pathLst>
                <a:path w="533400" h="3438525">
                  <a:moveTo>
                    <a:pt x="38100" y="1228725"/>
                  </a:moveTo>
                  <a:lnTo>
                    <a:pt x="0" y="1228725"/>
                  </a:lnTo>
                  <a:lnTo>
                    <a:pt x="0" y="1257300"/>
                  </a:lnTo>
                  <a:lnTo>
                    <a:pt x="38100" y="1257300"/>
                  </a:lnTo>
                  <a:lnTo>
                    <a:pt x="38100" y="1228725"/>
                  </a:lnTo>
                  <a:close/>
                </a:path>
                <a:path w="533400" h="3438525">
                  <a:moveTo>
                    <a:pt x="38100" y="1152525"/>
                  </a:moveTo>
                  <a:lnTo>
                    <a:pt x="0" y="1152525"/>
                  </a:lnTo>
                  <a:lnTo>
                    <a:pt x="0" y="1190625"/>
                  </a:lnTo>
                  <a:lnTo>
                    <a:pt x="38100" y="1190625"/>
                  </a:lnTo>
                  <a:lnTo>
                    <a:pt x="38100" y="1152525"/>
                  </a:lnTo>
                  <a:close/>
                </a:path>
                <a:path w="533400" h="3438525">
                  <a:moveTo>
                    <a:pt x="38100" y="1076325"/>
                  </a:moveTo>
                  <a:lnTo>
                    <a:pt x="0" y="1076325"/>
                  </a:lnTo>
                  <a:lnTo>
                    <a:pt x="0" y="1114425"/>
                  </a:lnTo>
                  <a:lnTo>
                    <a:pt x="38100" y="1114425"/>
                  </a:lnTo>
                  <a:lnTo>
                    <a:pt x="38100" y="1076325"/>
                  </a:lnTo>
                  <a:close/>
                </a:path>
                <a:path w="533400" h="3438525">
                  <a:moveTo>
                    <a:pt x="38100" y="1009650"/>
                  </a:moveTo>
                  <a:lnTo>
                    <a:pt x="0" y="1009650"/>
                  </a:lnTo>
                  <a:lnTo>
                    <a:pt x="0" y="1047750"/>
                  </a:lnTo>
                  <a:lnTo>
                    <a:pt x="38100" y="1047750"/>
                  </a:lnTo>
                  <a:lnTo>
                    <a:pt x="38100" y="1009650"/>
                  </a:lnTo>
                  <a:close/>
                </a:path>
                <a:path w="533400" h="3438525">
                  <a:moveTo>
                    <a:pt x="38100" y="933450"/>
                  </a:moveTo>
                  <a:lnTo>
                    <a:pt x="0" y="933450"/>
                  </a:lnTo>
                  <a:lnTo>
                    <a:pt x="0" y="971550"/>
                  </a:lnTo>
                  <a:lnTo>
                    <a:pt x="38100" y="971550"/>
                  </a:lnTo>
                  <a:lnTo>
                    <a:pt x="38100" y="933450"/>
                  </a:lnTo>
                  <a:close/>
                </a:path>
                <a:path w="533400" h="3438525">
                  <a:moveTo>
                    <a:pt x="38100" y="866775"/>
                  </a:moveTo>
                  <a:lnTo>
                    <a:pt x="0" y="866775"/>
                  </a:lnTo>
                  <a:lnTo>
                    <a:pt x="0" y="895350"/>
                  </a:lnTo>
                  <a:lnTo>
                    <a:pt x="38100" y="895350"/>
                  </a:lnTo>
                  <a:lnTo>
                    <a:pt x="38100" y="866775"/>
                  </a:lnTo>
                  <a:close/>
                </a:path>
                <a:path w="533400" h="3438525">
                  <a:moveTo>
                    <a:pt x="38100" y="790575"/>
                  </a:moveTo>
                  <a:lnTo>
                    <a:pt x="0" y="790575"/>
                  </a:lnTo>
                  <a:lnTo>
                    <a:pt x="0" y="828675"/>
                  </a:lnTo>
                  <a:lnTo>
                    <a:pt x="38100" y="828675"/>
                  </a:lnTo>
                  <a:lnTo>
                    <a:pt x="38100" y="790575"/>
                  </a:lnTo>
                  <a:close/>
                </a:path>
                <a:path w="533400" h="3438525">
                  <a:moveTo>
                    <a:pt x="38100" y="714375"/>
                  </a:moveTo>
                  <a:lnTo>
                    <a:pt x="0" y="714375"/>
                  </a:lnTo>
                  <a:lnTo>
                    <a:pt x="0" y="752475"/>
                  </a:lnTo>
                  <a:lnTo>
                    <a:pt x="38100" y="752475"/>
                  </a:lnTo>
                  <a:lnTo>
                    <a:pt x="38100" y="714375"/>
                  </a:lnTo>
                  <a:close/>
                </a:path>
                <a:path w="533400" h="3438525">
                  <a:moveTo>
                    <a:pt x="38100" y="647700"/>
                  </a:moveTo>
                  <a:lnTo>
                    <a:pt x="0" y="647700"/>
                  </a:lnTo>
                  <a:lnTo>
                    <a:pt x="0" y="685800"/>
                  </a:lnTo>
                  <a:lnTo>
                    <a:pt x="38100" y="685800"/>
                  </a:lnTo>
                  <a:lnTo>
                    <a:pt x="38100" y="647700"/>
                  </a:lnTo>
                  <a:close/>
                </a:path>
                <a:path w="533400" h="3438525">
                  <a:moveTo>
                    <a:pt x="38100" y="571500"/>
                  </a:moveTo>
                  <a:lnTo>
                    <a:pt x="0" y="571500"/>
                  </a:lnTo>
                  <a:lnTo>
                    <a:pt x="0" y="609600"/>
                  </a:lnTo>
                  <a:lnTo>
                    <a:pt x="38100" y="609600"/>
                  </a:lnTo>
                  <a:lnTo>
                    <a:pt x="38100" y="571500"/>
                  </a:lnTo>
                  <a:close/>
                </a:path>
                <a:path w="533400" h="3438525">
                  <a:moveTo>
                    <a:pt x="38100" y="504825"/>
                  </a:moveTo>
                  <a:lnTo>
                    <a:pt x="0" y="504825"/>
                  </a:lnTo>
                  <a:lnTo>
                    <a:pt x="0" y="542925"/>
                  </a:lnTo>
                  <a:lnTo>
                    <a:pt x="38100" y="542925"/>
                  </a:lnTo>
                  <a:lnTo>
                    <a:pt x="38100" y="504825"/>
                  </a:lnTo>
                  <a:close/>
                </a:path>
                <a:path w="533400" h="3438525">
                  <a:moveTo>
                    <a:pt x="38100" y="428625"/>
                  </a:moveTo>
                  <a:lnTo>
                    <a:pt x="0" y="428625"/>
                  </a:lnTo>
                  <a:lnTo>
                    <a:pt x="0" y="466725"/>
                  </a:lnTo>
                  <a:lnTo>
                    <a:pt x="38100" y="466725"/>
                  </a:lnTo>
                  <a:lnTo>
                    <a:pt x="38100" y="428625"/>
                  </a:lnTo>
                  <a:close/>
                </a:path>
                <a:path w="533400" h="3438525">
                  <a:moveTo>
                    <a:pt x="38100" y="361950"/>
                  </a:moveTo>
                  <a:lnTo>
                    <a:pt x="0" y="361950"/>
                  </a:lnTo>
                  <a:lnTo>
                    <a:pt x="0" y="390525"/>
                  </a:lnTo>
                  <a:lnTo>
                    <a:pt x="38100" y="390525"/>
                  </a:lnTo>
                  <a:lnTo>
                    <a:pt x="38100" y="361950"/>
                  </a:lnTo>
                  <a:close/>
                </a:path>
                <a:path w="533400" h="3438525">
                  <a:moveTo>
                    <a:pt x="38100" y="285750"/>
                  </a:moveTo>
                  <a:lnTo>
                    <a:pt x="0" y="285750"/>
                  </a:lnTo>
                  <a:lnTo>
                    <a:pt x="0" y="323850"/>
                  </a:lnTo>
                  <a:lnTo>
                    <a:pt x="38100" y="323850"/>
                  </a:lnTo>
                  <a:lnTo>
                    <a:pt x="38100" y="285750"/>
                  </a:lnTo>
                  <a:close/>
                </a:path>
                <a:path w="533400" h="3438525">
                  <a:moveTo>
                    <a:pt x="38100" y="209550"/>
                  </a:moveTo>
                  <a:lnTo>
                    <a:pt x="0" y="209550"/>
                  </a:lnTo>
                  <a:lnTo>
                    <a:pt x="0" y="247650"/>
                  </a:lnTo>
                  <a:lnTo>
                    <a:pt x="38100" y="247650"/>
                  </a:lnTo>
                  <a:lnTo>
                    <a:pt x="38100" y="209550"/>
                  </a:lnTo>
                  <a:close/>
                </a:path>
                <a:path w="533400" h="3438525">
                  <a:moveTo>
                    <a:pt x="38100" y="142875"/>
                  </a:moveTo>
                  <a:lnTo>
                    <a:pt x="0" y="142875"/>
                  </a:lnTo>
                  <a:lnTo>
                    <a:pt x="0" y="180975"/>
                  </a:lnTo>
                  <a:lnTo>
                    <a:pt x="38100" y="180975"/>
                  </a:lnTo>
                  <a:lnTo>
                    <a:pt x="38100" y="142875"/>
                  </a:lnTo>
                  <a:close/>
                </a:path>
                <a:path w="533400" h="3438525">
                  <a:moveTo>
                    <a:pt x="38100" y="66675"/>
                  </a:moveTo>
                  <a:lnTo>
                    <a:pt x="0" y="66675"/>
                  </a:lnTo>
                  <a:lnTo>
                    <a:pt x="0" y="104775"/>
                  </a:lnTo>
                  <a:lnTo>
                    <a:pt x="38100" y="104775"/>
                  </a:lnTo>
                  <a:lnTo>
                    <a:pt x="38100" y="66675"/>
                  </a:lnTo>
                  <a:close/>
                </a:path>
                <a:path w="533400" h="3438525">
                  <a:moveTo>
                    <a:pt x="38100" y="0"/>
                  </a:moveTo>
                  <a:lnTo>
                    <a:pt x="0" y="0"/>
                  </a:lnTo>
                  <a:lnTo>
                    <a:pt x="0" y="28575"/>
                  </a:lnTo>
                  <a:lnTo>
                    <a:pt x="38100" y="28575"/>
                  </a:lnTo>
                  <a:lnTo>
                    <a:pt x="38100" y="0"/>
                  </a:lnTo>
                  <a:close/>
                </a:path>
                <a:path w="533400" h="3438525">
                  <a:moveTo>
                    <a:pt x="104775" y="1371600"/>
                  </a:moveTo>
                  <a:lnTo>
                    <a:pt x="66675" y="1371600"/>
                  </a:lnTo>
                  <a:lnTo>
                    <a:pt x="66675" y="1409700"/>
                  </a:lnTo>
                  <a:lnTo>
                    <a:pt x="104775" y="1409700"/>
                  </a:lnTo>
                  <a:lnTo>
                    <a:pt x="104775" y="1371600"/>
                  </a:lnTo>
                  <a:close/>
                </a:path>
                <a:path w="533400" h="3438525">
                  <a:moveTo>
                    <a:pt x="104775" y="1295400"/>
                  </a:moveTo>
                  <a:lnTo>
                    <a:pt x="66675" y="1295400"/>
                  </a:lnTo>
                  <a:lnTo>
                    <a:pt x="66675" y="1333500"/>
                  </a:lnTo>
                  <a:lnTo>
                    <a:pt x="104775" y="1333500"/>
                  </a:lnTo>
                  <a:lnTo>
                    <a:pt x="104775" y="1295400"/>
                  </a:lnTo>
                  <a:close/>
                </a:path>
                <a:path w="533400" h="3438525">
                  <a:moveTo>
                    <a:pt x="104775" y="1228725"/>
                  </a:moveTo>
                  <a:lnTo>
                    <a:pt x="66675" y="1228725"/>
                  </a:lnTo>
                  <a:lnTo>
                    <a:pt x="66675" y="1257300"/>
                  </a:lnTo>
                  <a:lnTo>
                    <a:pt x="104775" y="1257300"/>
                  </a:lnTo>
                  <a:lnTo>
                    <a:pt x="104775" y="1228725"/>
                  </a:lnTo>
                  <a:close/>
                </a:path>
                <a:path w="533400" h="3438525">
                  <a:moveTo>
                    <a:pt x="104775" y="1152525"/>
                  </a:moveTo>
                  <a:lnTo>
                    <a:pt x="66675" y="1152525"/>
                  </a:lnTo>
                  <a:lnTo>
                    <a:pt x="66675" y="1190625"/>
                  </a:lnTo>
                  <a:lnTo>
                    <a:pt x="104775" y="1190625"/>
                  </a:lnTo>
                  <a:lnTo>
                    <a:pt x="104775" y="1152525"/>
                  </a:lnTo>
                  <a:close/>
                </a:path>
                <a:path w="533400" h="3438525">
                  <a:moveTo>
                    <a:pt x="104775" y="1076325"/>
                  </a:moveTo>
                  <a:lnTo>
                    <a:pt x="66675" y="1076325"/>
                  </a:lnTo>
                  <a:lnTo>
                    <a:pt x="66675" y="1114425"/>
                  </a:lnTo>
                  <a:lnTo>
                    <a:pt x="104775" y="1114425"/>
                  </a:lnTo>
                  <a:lnTo>
                    <a:pt x="104775" y="1076325"/>
                  </a:lnTo>
                  <a:close/>
                </a:path>
                <a:path w="533400" h="3438525">
                  <a:moveTo>
                    <a:pt x="104775" y="1009650"/>
                  </a:moveTo>
                  <a:lnTo>
                    <a:pt x="66675" y="1009650"/>
                  </a:lnTo>
                  <a:lnTo>
                    <a:pt x="66675" y="1047750"/>
                  </a:lnTo>
                  <a:lnTo>
                    <a:pt x="104775" y="1047750"/>
                  </a:lnTo>
                  <a:lnTo>
                    <a:pt x="104775" y="1009650"/>
                  </a:lnTo>
                  <a:close/>
                </a:path>
                <a:path w="533400" h="3438525">
                  <a:moveTo>
                    <a:pt x="104775" y="933450"/>
                  </a:moveTo>
                  <a:lnTo>
                    <a:pt x="66675" y="933450"/>
                  </a:lnTo>
                  <a:lnTo>
                    <a:pt x="66675" y="971550"/>
                  </a:lnTo>
                  <a:lnTo>
                    <a:pt x="104775" y="971550"/>
                  </a:lnTo>
                  <a:lnTo>
                    <a:pt x="104775" y="933450"/>
                  </a:lnTo>
                  <a:close/>
                </a:path>
                <a:path w="533400" h="3438525">
                  <a:moveTo>
                    <a:pt x="104775" y="866775"/>
                  </a:moveTo>
                  <a:lnTo>
                    <a:pt x="66675" y="866775"/>
                  </a:lnTo>
                  <a:lnTo>
                    <a:pt x="66675" y="895350"/>
                  </a:lnTo>
                  <a:lnTo>
                    <a:pt x="104775" y="895350"/>
                  </a:lnTo>
                  <a:lnTo>
                    <a:pt x="104775" y="866775"/>
                  </a:lnTo>
                  <a:close/>
                </a:path>
                <a:path w="533400" h="3438525">
                  <a:moveTo>
                    <a:pt x="104775" y="790575"/>
                  </a:moveTo>
                  <a:lnTo>
                    <a:pt x="66675" y="790575"/>
                  </a:lnTo>
                  <a:lnTo>
                    <a:pt x="66675" y="828675"/>
                  </a:lnTo>
                  <a:lnTo>
                    <a:pt x="104775" y="828675"/>
                  </a:lnTo>
                  <a:lnTo>
                    <a:pt x="104775" y="790575"/>
                  </a:lnTo>
                  <a:close/>
                </a:path>
                <a:path w="533400" h="3438525">
                  <a:moveTo>
                    <a:pt x="104775" y="714375"/>
                  </a:moveTo>
                  <a:lnTo>
                    <a:pt x="66675" y="714375"/>
                  </a:lnTo>
                  <a:lnTo>
                    <a:pt x="66675" y="752475"/>
                  </a:lnTo>
                  <a:lnTo>
                    <a:pt x="104775" y="752475"/>
                  </a:lnTo>
                  <a:lnTo>
                    <a:pt x="104775" y="714375"/>
                  </a:lnTo>
                  <a:close/>
                </a:path>
                <a:path w="533400" h="3438525">
                  <a:moveTo>
                    <a:pt x="104775" y="647700"/>
                  </a:moveTo>
                  <a:lnTo>
                    <a:pt x="66675" y="647700"/>
                  </a:lnTo>
                  <a:lnTo>
                    <a:pt x="66675" y="685800"/>
                  </a:lnTo>
                  <a:lnTo>
                    <a:pt x="104775" y="685800"/>
                  </a:lnTo>
                  <a:lnTo>
                    <a:pt x="104775" y="647700"/>
                  </a:lnTo>
                  <a:close/>
                </a:path>
                <a:path w="533400" h="3438525">
                  <a:moveTo>
                    <a:pt x="104775" y="571500"/>
                  </a:moveTo>
                  <a:lnTo>
                    <a:pt x="66675" y="571500"/>
                  </a:lnTo>
                  <a:lnTo>
                    <a:pt x="66675" y="609600"/>
                  </a:lnTo>
                  <a:lnTo>
                    <a:pt x="104775" y="609600"/>
                  </a:lnTo>
                  <a:lnTo>
                    <a:pt x="104775" y="571500"/>
                  </a:lnTo>
                  <a:close/>
                </a:path>
                <a:path w="533400" h="3438525">
                  <a:moveTo>
                    <a:pt x="104775" y="504825"/>
                  </a:moveTo>
                  <a:lnTo>
                    <a:pt x="66675" y="504825"/>
                  </a:lnTo>
                  <a:lnTo>
                    <a:pt x="66675" y="542925"/>
                  </a:lnTo>
                  <a:lnTo>
                    <a:pt x="104775" y="542925"/>
                  </a:lnTo>
                  <a:lnTo>
                    <a:pt x="104775" y="504825"/>
                  </a:lnTo>
                  <a:close/>
                </a:path>
                <a:path w="533400" h="3438525">
                  <a:moveTo>
                    <a:pt x="104775" y="428625"/>
                  </a:moveTo>
                  <a:lnTo>
                    <a:pt x="66675" y="428625"/>
                  </a:lnTo>
                  <a:lnTo>
                    <a:pt x="66675" y="466725"/>
                  </a:lnTo>
                  <a:lnTo>
                    <a:pt x="104775" y="466725"/>
                  </a:lnTo>
                  <a:lnTo>
                    <a:pt x="104775" y="428625"/>
                  </a:lnTo>
                  <a:close/>
                </a:path>
                <a:path w="533400" h="3438525">
                  <a:moveTo>
                    <a:pt x="104775" y="361950"/>
                  </a:moveTo>
                  <a:lnTo>
                    <a:pt x="66675" y="361950"/>
                  </a:lnTo>
                  <a:lnTo>
                    <a:pt x="66675" y="390525"/>
                  </a:lnTo>
                  <a:lnTo>
                    <a:pt x="104775" y="390525"/>
                  </a:lnTo>
                  <a:lnTo>
                    <a:pt x="104775" y="361950"/>
                  </a:lnTo>
                  <a:close/>
                </a:path>
                <a:path w="533400" h="3438525">
                  <a:moveTo>
                    <a:pt x="104775" y="285750"/>
                  </a:moveTo>
                  <a:lnTo>
                    <a:pt x="66675" y="285750"/>
                  </a:lnTo>
                  <a:lnTo>
                    <a:pt x="66675" y="323850"/>
                  </a:lnTo>
                  <a:lnTo>
                    <a:pt x="104775" y="323850"/>
                  </a:lnTo>
                  <a:lnTo>
                    <a:pt x="104775" y="285750"/>
                  </a:lnTo>
                  <a:close/>
                </a:path>
                <a:path w="533400" h="3438525">
                  <a:moveTo>
                    <a:pt x="104775" y="209550"/>
                  </a:moveTo>
                  <a:lnTo>
                    <a:pt x="66675" y="209550"/>
                  </a:lnTo>
                  <a:lnTo>
                    <a:pt x="66675" y="247650"/>
                  </a:lnTo>
                  <a:lnTo>
                    <a:pt x="104775" y="247650"/>
                  </a:lnTo>
                  <a:lnTo>
                    <a:pt x="104775" y="209550"/>
                  </a:lnTo>
                  <a:close/>
                </a:path>
                <a:path w="533400" h="3438525">
                  <a:moveTo>
                    <a:pt x="104775" y="142875"/>
                  </a:moveTo>
                  <a:lnTo>
                    <a:pt x="66675" y="142875"/>
                  </a:lnTo>
                  <a:lnTo>
                    <a:pt x="66675" y="180975"/>
                  </a:lnTo>
                  <a:lnTo>
                    <a:pt x="104775" y="180975"/>
                  </a:lnTo>
                  <a:lnTo>
                    <a:pt x="104775" y="142875"/>
                  </a:lnTo>
                  <a:close/>
                </a:path>
                <a:path w="533400" h="3438525">
                  <a:moveTo>
                    <a:pt x="104775" y="66675"/>
                  </a:moveTo>
                  <a:lnTo>
                    <a:pt x="66675" y="66675"/>
                  </a:lnTo>
                  <a:lnTo>
                    <a:pt x="66675" y="104775"/>
                  </a:lnTo>
                  <a:lnTo>
                    <a:pt x="104775" y="104775"/>
                  </a:lnTo>
                  <a:lnTo>
                    <a:pt x="104775" y="66675"/>
                  </a:lnTo>
                  <a:close/>
                </a:path>
                <a:path w="533400" h="3438525">
                  <a:moveTo>
                    <a:pt x="104775" y="0"/>
                  </a:moveTo>
                  <a:lnTo>
                    <a:pt x="66675" y="0"/>
                  </a:lnTo>
                  <a:lnTo>
                    <a:pt x="66675" y="28575"/>
                  </a:lnTo>
                  <a:lnTo>
                    <a:pt x="104775" y="28575"/>
                  </a:lnTo>
                  <a:lnTo>
                    <a:pt x="104775" y="0"/>
                  </a:lnTo>
                  <a:close/>
                </a:path>
                <a:path w="533400" h="3438525">
                  <a:moveTo>
                    <a:pt x="171450" y="1228725"/>
                  </a:moveTo>
                  <a:lnTo>
                    <a:pt x="142875" y="1228725"/>
                  </a:lnTo>
                  <a:lnTo>
                    <a:pt x="142875" y="1257300"/>
                  </a:lnTo>
                  <a:lnTo>
                    <a:pt x="171450" y="1257300"/>
                  </a:lnTo>
                  <a:lnTo>
                    <a:pt x="171450" y="1228725"/>
                  </a:lnTo>
                  <a:close/>
                </a:path>
                <a:path w="533400" h="3438525">
                  <a:moveTo>
                    <a:pt x="171450" y="1152525"/>
                  </a:moveTo>
                  <a:lnTo>
                    <a:pt x="142875" y="1152525"/>
                  </a:lnTo>
                  <a:lnTo>
                    <a:pt x="142875" y="1190625"/>
                  </a:lnTo>
                  <a:lnTo>
                    <a:pt x="171450" y="1190625"/>
                  </a:lnTo>
                  <a:lnTo>
                    <a:pt x="171450" y="1152525"/>
                  </a:lnTo>
                  <a:close/>
                </a:path>
                <a:path w="533400" h="3438525">
                  <a:moveTo>
                    <a:pt x="171450" y="866775"/>
                  </a:moveTo>
                  <a:lnTo>
                    <a:pt x="142875" y="866775"/>
                  </a:lnTo>
                  <a:lnTo>
                    <a:pt x="142875" y="895350"/>
                  </a:lnTo>
                  <a:lnTo>
                    <a:pt x="171450" y="895350"/>
                  </a:lnTo>
                  <a:lnTo>
                    <a:pt x="171450" y="866775"/>
                  </a:lnTo>
                  <a:close/>
                </a:path>
                <a:path w="533400" h="3438525">
                  <a:moveTo>
                    <a:pt x="171450" y="790575"/>
                  </a:moveTo>
                  <a:lnTo>
                    <a:pt x="142875" y="790575"/>
                  </a:lnTo>
                  <a:lnTo>
                    <a:pt x="142875" y="828675"/>
                  </a:lnTo>
                  <a:lnTo>
                    <a:pt x="171450" y="828675"/>
                  </a:lnTo>
                  <a:lnTo>
                    <a:pt x="171450" y="790575"/>
                  </a:lnTo>
                  <a:close/>
                </a:path>
                <a:path w="533400" h="3438525">
                  <a:moveTo>
                    <a:pt x="171450" y="714375"/>
                  </a:moveTo>
                  <a:lnTo>
                    <a:pt x="142875" y="714375"/>
                  </a:lnTo>
                  <a:lnTo>
                    <a:pt x="142875" y="752475"/>
                  </a:lnTo>
                  <a:lnTo>
                    <a:pt x="171450" y="752475"/>
                  </a:lnTo>
                  <a:lnTo>
                    <a:pt x="171450" y="714375"/>
                  </a:lnTo>
                  <a:close/>
                </a:path>
                <a:path w="533400" h="3438525">
                  <a:moveTo>
                    <a:pt x="171450" y="647700"/>
                  </a:moveTo>
                  <a:lnTo>
                    <a:pt x="142875" y="647700"/>
                  </a:lnTo>
                  <a:lnTo>
                    <a:pt x="142875" y="685800"/>
                  </a:lnTo>
                  <a:lnTo>
                    <a:pt x="171450" y="685800"/>
                  </a:lnTo>
                  <a:lnTo>
                    <a:pt x="171450" y="647700"/>
                  </a:lnTo>
                  <a:close/>
                </a:path>
                <a:path w="533400" h="3438525">
                  <a:moveTo>
                    <a:pt x="171450" y="571500"/>
                  </a:moveTo>
                  <a:lnTo>
                    <a:pt x="142875" y="571500"/>
                  </a:lnTo>
                  <a:lnTo>
                    <a:pt x="142875" y="609600"/>
                  </a:lnTo>
                  <a:lnTo>
                    <a:pt x="171450" y="609600"/>
                  </a:lnTo>
                  <a:lnTo>
                    <a:pt x="171450" y="571500"/>
                  </a:lnTo>
                  <a:close/>
                </a:path>
                <a:path w="533400" h="3438525">
                  <a:moveTo>
                    <a:pt x="171450" y="504825"/>
                  </a:moveTo>
                  <a:lnTo>
                    <a:pt x="142875" y="504825"/>
                  </a:lnTo>
                  <a:lnTo>
                    <a:pt x="142875" y="542925"/>
                  </a:lnTo>
                  <a:lnTo>
                    <a:pt x="171450" y="542925"/>
                  </a:lnTo>
                  <a:lnTo>
                    <a:pt x="171450" y="504825"/>
                  </a:lnTo>
                  <a:close/>
                </a:path>
                <a:path w="533400" h="3438525">
                  <a:moveTo>
                    <a:pt x="171450" y="428625"/>
                  </a:moveTo>
                  <a:lnTo>
                    <a:pt x="142875" y="428625"/>
                  </a:lnTo>
                  <a:lnTo>
                    <a:pt x="142875" y="466725"/>
                  </a:lnTo>
                  <a:lnTo>
                    <a:pt x="171450" y="466725"/>
                  </a:lnTo>
                  <a:lnTo>
                    <a:pt x="171450" y="428625"/>
                  </a:lnTo>
                  <a:close/>
                </a:path>
                <a:path w="533400" h="3438525">
                  <a:moveTo>
                    <a:pt x="171450" y="361950"/>
                  </a:moveTo>
                  <a:lnTo>
                    <a:pt x="142875" y="361950"/>
                  </a:lnTo>
                  <a:lnTo>
                    <a:pt x="142875" y="390525"/>
                  </a:lnTo>
                  <a:lnTo>
                    <a:pt x="171450" y="390525"/>
                  </a:lnTo>
                  <a:lnTo>
                    <a:pt x="171450" y="361950"/>
                  </a:lnTo>
                  <a:close/>
                </a:path>
                <a:path w="533400" h="3438525">
                  <a:moveTo>
                    <a:pt x="171450" y="285750"/>
                  </a:moveTo>
                  <a:lnTo>
                    <a:pt x="142875" y="285750"/>
                  </a:lnTo>
                  <a:lnTo>
                    <a:pt x="142875" y="323850"/>
                  </a:lnTo>
                  <a:lnTo>
                    <a:pt x="171450" y="323850"/>
                  </a:lnTo>
                  <a:lnTo>
                    <a:pt x="171450" y="285750"/>
                  </a:lnTo>
                  <a:close/>
                </a:path>
                <a:path w="533400" h="3438525">
                  <a:moveTo>
                    <a:pt x="171450" y="209550"/>
                  </a:moveTo>
                  <a:lnTo>
                    <a:pt x="142875" y="209550"/>
                  </a:lnTo>
                  <a:lnTo>
                    <a:pt x="142875" y="247650"/>
                  </a:lnTo>
                  <a:lnTo>
                    <a:pt x="171450" y="247650"/>
                  </a:lnTo>
                  <a:lnTo>
                    <a:pt x="171450" y="209550"/>
                  </a:lnTo>
                  <a:close/>
                </a:path>
                <a:path w="533400" h="3438525">
                  <a:moveTo>
                    <a:pt x="171450" y="142875"/>
                  </a:moveTo>
                  <a:lnTo>
                    <a:pt x="142875" y="142875"/>
                  </a:lnTo>
                  <a:lnTo>
                    <a:pt x="142875" y="180975"/>
                  </a:lnTo>
                  <a:lnTo>
                    <a:pt x="171450" y="180975"/>
                  </a:lnTo>
                  <a:lnTo>
                    <a:pt x="171450" y="142875"/>
                  </a:lnTo>
                  <a:close/>
                </a:path>
                <a:path w="533400" h="3438525">
                  <a:moveTo>
                    <a:pt x="171450" y="66675"/>
                  </a:moveTo>
                  <a:lnTo>
                    <a:pt x="142875" y="66675"/>
                  </a:lnTo>
                  <a:lnTo>
                    <a:pt x="142875" y="104775"/>
                  </a:lnTo>
                  <a:lnTo>
                    <a:pt x="171450" y="104775"/>
                  </a:lnTo>
                  <a:lnTo>
                    <a:pt x="171450" y="66675"/>
                  </a:lnTo>
                  <a:close/>
                </a:path>
                <a:path w="533400" h="3438525">
                  <a:moveTo>
                    <a:pt x="171450" y="0"/>
                  </a:moveTo>
                  <a:lnTo>
                    <a:pt x="142875" y="0"/>
                  </a:lnTo>
                  <a:lnTo>
                    <a:pt x="142875" y="28575"/>
                  </a:lnTo>
                  <a:lnTo>
                    <a:pt x="171450" y="28575"/>
                  </a:lnTo>
                  <a:lnTo>
                    <a:pt x="171450" y="0"/>
                  </a:lnTo>
                  <a:close/>
                </a:path>
                <a:path w="533400" h="3438525">
                  <a:moveTo>
                    <a:pt x="247650" y="1009650"/>
                  </a:moveTo>
                  <a:lnTo>
                    <a:pt x="209550" y="1009650"/>
                  </a:lnTo>
                  <a:lnTo>
                    <a:pt x="209550" y="1047750"/>
                  </a:lnTo>
                  <a:lnTo>
                    <a:pt x="247650" y="1047750"/>
                  </a:lnTo>
                  <a:lnTo>
                    <a:pt x="247650" y="1009650"/>
                  </a:lnTo>
                  <a:close/>
                </a:path>
                <a:path w="533400" h="3438525">
                  <a:moveTo>
                    <a:pt x="247650" y="933450"/>
                  </a:moveTo>
                  <a:lnTo>
                    <a:pt x="209550" y="933450"/>
                  </a:lnTo>
                  <a:lnTo>
                    <a:pt x="209550" y="971550"/>
                  </a:lnTo>
                  <a:lnTo>
                    <a:pt x="247650" y="971550"/>
                  </a:lnTo>
                  <a:lnTo>
                    <a:pt x="247650" y="933450"/>
                  </a:lnTo>
                  <a:close/>
                </a:path>
                <a:path w="533400" h="3438525">
                  <a:moveTo>
                    <a:pt x="247650" y="866775"/>
                  </a:moveTo>
                  <a:lnTo>
                    <a:pt x="209550" y="866775"/>
                  </a:lnTo>
                  <a:lnTo>
                    <a:pt x="209550" y="895350"/>
                  </a:lnTo>
                  <a:lnTo>
                    <a:pt x="247650" y="895350"/>
                  </a:lnTo>
                  <a:lnTo>
                    <a:pt x="247650" y="866775"/>
                  </a:lnTo>
                  <a:close/>
                </a:path>
                <a:path w="533400" h="3438525">
                  <a:moveTo>
                    <a:pt x="247650" y="790575"/>
                  </a:moveTo>
                  <a:lnTo>
                    <a:pt x="209550" y="790575"/>
                  </a:lnTo>
                  <a:lnTo>
                    <a:pt x="209550" y="828675"/>
                  </a:lnTo>
                  <a:lnTo>
                    <a:pt x="247650" y="828675"/>
                  </a:lnTo>
                  <a:lnTo>
                    <a:pt x="247650" y="790575"/>
                  </a:lnTo>
                  <a:close/>
                </a:path>
                <a:path w="533400" h="3438525">
                  <a:moveTo>
                    <a:pt x="247650" y="714375"/>
                  </a:moveTo>
                  <a:lnTo>
                    <a:pt x="209550" y="714375"/>
                  </a:lnTo>
                  <a:lnTo>
                    <a:pt x="209550" y="752475"/>
                  </a:lnTo>
                  <a:lnTo>
                    <a:pt x="247650" y="752475"/>
                  </a:lnTo>
                  <a:lnTo>
                    <a:pt x="247650" y="714375"/>
                  </a:lnTo>
                  <a:close/>
                </a:path>
                <a:path w="533400" h="3438525">
                  <a:moveTo>
                    <a:pt x="247650" y="647700"/>
                  </a:moveTo>
                  <a:lnTo>
                    <a:pt x="209550" y="647700"/>
                  </a:lnTo>
                  <a:lnTo>
                    <a:pt x="209550" y="685800"/>
                  </a:lnTo>
                  <a:lnTo>
                    <a:pt x="247650" y="685800"/>
                  </a:lnTo>
                  <a:lnTo>
                    <a:pt x="247650" y="647700"/>
                  </a:lnTo>
                  <a:close/>
                </a:path>
                <a:path w="533400" h="3438525">
                  <a:moveTo>
                    <a:pt x="247650" y="571500"/>
                  </a:moveTo>
                  <a:lnTo>
                    <a:pt x="209550" y="571500"/>
                  </a:lnTo>
                  <a:lnTo>
                    <a:pt x="209550" y="609600"/>
                  </a:lnTo>
                  <a:lnTo>
                    <a:pt x="247650" y="609600"/>
                  </a:lnTo>
                  <a:lnTo>
                    <a:pt x="247650" y="571500"/>
                  </a:lnTo>
                  <a:close/>
                </a:path>
                <a:path w="533400" h="3438525">
                  <a:moveTo>
                    <a:pt x="247650" y="504825"/>
                  </a:moveTo>
                  <a:lnTo>
                    <a:pt x="209550" y="504825"/>
                  </a:lnTo>
                  <a:lnTo>
                    <a:pt x="209550" y="542925"/>
                  </a:lnTo>
                  <a:lnTo>
                    <a:pt x="247650" y="542925"/>
                  </a:lnTo>
                  <a:lnTo>
                    <a:pt x="247650" y="504825"/>
                  </a:lnTo>
                  <a:close/>
                </a:path>
                <a:path w="533400" h="3438525">
                  <a:moveTo>
                    <a:pt x="247650" y="428625"/>
                  </a:moveTo>
                  <a:lnTo>
                    <a:pt x="209550" y="428625"/>
                  </a:lnTo>
                  <a:lnTo>
                    <a:pt x="209550" y="466725"/>
                  </a:lnTo>
                  <a:lnTo>
                    <a:pt x="247650" y="466725"/>
                  </a:lnTo>
                  <a:lnTo>
                    <a:pt x="247650" y="428625"/>
                  </a:lnTo>
                  <a:close/>
                </a:path>
                <a:path w="533400" h="3438525">
                  <a:moveTo>
                    <a:pt x="247650" y="361950"/>
                  </a:moveTo>
                  <a:lnTo>
                    <a:pt x="209550" y="361950"/>
                  </a:lnTo>
                  <a:lnTo>
                    <a:pt x="209550" y="390525"/>
                  </a:lnTo>
                  <a:lnTo>
                    <a:pt x="247650" y="390525"/>
                  </a:lnTo>
                  <a:lnTo>
                    <a:pt x="247650" y="361950"/>
                  </a:lnTo>
                  <a:close/>
                </a:path>
                <a:path w="533400" h="3438525">
                  <a:moveTo>
                    <a:pt x="247650" y="285750"/>
                  </a:moveTo>
                  <a:lnTo>
                    <a:pt x="209550" y="285750"/>
                  </a:lnTo>
                  <a:lnTo>
                    <a:pt x="209550" y="323850"/>
                  </a:lnTo>
                  <a:lnTo>
                    <a:pt x="247650" y="323850"/>
                  </a:lnTo>
                  <a:lnTo>
                    <a:pt x="247650" y="285750"/>
                  </a:lnTo>
                  <a:close/>
                </a:path>
                <a:path w="533400" h="3438525">
                  <a:moveTo>
                    <a:pt x="247650" y="209550"/>
                  </a:moveTo>
                  <a:lnTo>
                    <a:pt x="209550" y="209550"/>
                  </a:lnTo>
                  <a:lnTo>
                    <a:pt x="209550" y="247650"/>
                  </a:lnTo>
                  <a:lnTo>
                    <a:pt x="247650" y="247650"/>
                  </a:lnTo>
                  <a:lnTo>
                    <a:pt x="247650" y="209550"/>
                  </a:lnTo>
                  <a:close/>
                </a:path>
                <a:path w="533400" h="3438525">
                  <a:moveTo>
                    <a:pt x="247650" y="142875"/>
                  </a:moveTo>
                  <a:lnTo>
                    <a:pt x="209550" y="142875"/>
                  </a:lnTo>
                  <a:lnTo>
                    <a:pt x="209550" y="180975"/>
                  </a:lnTo>
                  <a:lnTo>
                    <a:pt x="247650" y="180975"/>
                  </a:lnTo>
                  <a:lnTo>
                    <a:pt x="247650" y="142875"/>
                  </a:lnTo>
                  <a:close/>
                </a:path>
                <a:path w="533400" h="3438525">
                  <a:moveTo>
                    <a:pt x="247650" y="66675"/>
                  </a:moveTo>
                  <a:lnTo>
                    <a:pt x="209550" y="66675"/>
                  </a:lnTo>
                  <a:lnTo>
                    <a:pt x="209550" y="104775"/>
                  </a:lnTo>
                  <a:lnTo>
                    <a:pt x="247650" y="104775"/>
                  </a:lnTo>
                  <a:lnTo>
                    <a:pt x="247650" y="66675"/>
                  </a:lnTo>
                  <a:close/>
                </a:path>
                <a:path w="533400" h="3438525">
                  <a:moveTo>
                    <a:pt x="247650" y="0"/>
                  </a:moveTo>
                  <a:lnTo>
                    <a:pt x="209550" y="0"/>
                  </a:lnTo>
                  <a:lnTo>
                    <a:pt x="209550" y="28575"/>
                  </a:lnTo>
                  <a:lnTo>
                    <a:pt x="247650" y="28575"/>
                  </a:lnTo>
                  <a:lnTo>
                    <a:pt x="247650" y="0"/>
                  </a:lnTo>
                  <a:close/>
                </a:path>
                <a:path w="533400" h="3438525">
                  <a:moveTo>
                    <a:pt x="314325" y="3257550"/>
                  </a:moveTo>
                  <a:lnTo>
                    <a:pt x="285750" y="3257550"/>
                  </a:lnTo>
                  <a:lnTo>
                    <a:pt x="285750" y="3295650"/>
                  </a:lnTo>
                  <a:lnTo>
                    <a:pt x="314325" y="3295650"/>
                  </a:lnTo>
                  <a:lnTo>
                    <a:pt x="314325" y="3257550"/>
                  </a:lnTo>
                  <a:close/>
                </a:path>
                <a:path w="533400" h="3438525">
                  <a:moveTo>
                    <a:pt x="314325" y="3181350"/>
                  </a:moveTo>
                  <a:lnTo>
                    <a:pt x="285750" y="3181350"/>
                  </a:lnTo>
                  <a:lnTo>
                    <a:pt x="285750" y="3219450"/>
                  </a:lnTo>
                  <a:lnTo>
                    <a:pt x="314325" y="3219450"/>
                  </a:lnTo>
                  <a:lnTo>
                    <a:pt x="314325" y="3181350"/>
                  </a:lnTo>
                  <a:close/>
                </a:path>
                <a:path w="533400" h="3438525">
                  <a:moveTo>
                    <a:pt x="533400" y="3400425"/>
                  </a:moveTo>
                  <a:lnTo>
                    <a:pt x="495300" y="3400425"/>
                  </a:lnTo>
                  <a:lnTo>
                    <a:pt x="495300" y="3438525"/>
                  </a:lnTo>
                  <a:lnTo>
                    <a:pt x="533400" y="3438525"/>
                  </a:lnTo>
                  <a:lnTo>
                    <a:pt x="533400" y="340042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0" name="object 30"/>
            <p:cNvSpPr/>
            <p:nvPr/>
          </p:nvSpPr>
          <p:spPr>
            <a:xfrm>
              <a:off x="8162925" y="2533649"/>
              <a:ext cx="857250" cy="3438525"/>
            </a:xfrm>
            <a:custGeom>
              <a:avLst/>
              <a:gdLst/>
              <a:ahLst/>
              <a:cxnLst/>
              <a:rect l="l" t="t" r="r" b="b"/>
              <a:pathLst>
                <a:path w="857250" h="3438525">
                  <a:moveTo>
                    <a:pt x="38100" y="2466975"/>
                  </a:moveTo>
                  <a:lnTo>
                    <a:pt x="0" y="2466975"/>
                  </a:lnTo>
                  <a:lnTo>
                    <a:pt x="0" y="2505075"/>
                  </a:lnTo>
                  <a:lnTo>
                    <a:pt x="38100" y="2505075"/>
                  </a:lnTo>
                  <a:lnTo>
                    <a:pt x="38100" y="2466975"/>
                  </a:lnTo>
                  <a:close/>
                </a:path>
                <a:path w="857250" h="3438525">
                  <a:moveTo>
                    <a:pt x="38100" y="2390775"/>
                  </a:moveTo>
                  <a:lnTo>
                    <a:pt x="0" y="2390775"/>
                  </a:lnTo>
                  <a:lnTo>
                    <a:pt x="0" y="2428875"/>
                  </a:lnTo>
                  <a:lnTo>
                    <a:pt x="38100" y="2428875"/>
                  </a:lnTo>
                  <a:lnTo>
                    <a:pt x="38100" y="2390775"/>
                  </a:lnTo>
                  <a:close/>
                </a:path>
                <a:path w="857250" h="3438525">
                  <a:moveTo>
                    <a:pt x="38100" y="2324100"/>
                  </a:moveTo>
                  <a:lnTo>
                    <a:pt x="0" y="2324100"/>
                  </a:lnTo>
                  <a:lnTo>
                    <a:pt x="0" y="2352675"/>
                  </a:lnTo>
                  <a:lnTo>
                    <a:pt x="38100" y="2352675"/>
                  </a:lnTo>
                  <a:lnTo>
                    <a:pt x="38100" y="2324100"/>
                  </a:lnTo>
                  <a:close/>
                </a:path>
                <a:path w="857250" h="3438525">
                  <a:moveTo>
                    <a:pt x="104775" y="2533650"/>
                  </a:moveTo>
                  <a:lnTo>
                    <a:pt x="76200" y="2533650"/>
                  </a:lnTo>
                  <a:lnTo>
                    <a:pt x="76200" y="2571750"/>
                  </a:lnTo>
                  <a:lnTo>
                    <a:pt x="104775" y="2571750"/>
                  </a:lnTo>
                  <a:lnTo>
                    <a:pt x="104775" y="2533650"/>
                  </a:lnTo>
                  <a:close/>
                </a:path>
                <a:path w="857250" h="3438525">
                  <a:moveTo>
                    <a:pt x="104775" y="2466975"/>
                  </a:moveTo>
                  <a:lnTo>
                    <a:pt x="76200" y="2466975"/>
                  </a:lnTo>
                  <a:lnTo>
                    <a:pt x="76200" y="2505075"/>
                  </a:lnTo>
                  <a:lnTo>
                    <a:pt x="104775" y="2505075"/>
                  </a:lnTo>
                  <a:lnTo>
                    <a:pt x="104775" y="2466975"/>
                  </a:lnTo>
                  <a:close/>
                </a:path>
                <a:path w="857250" h="3438525">
                  <a:moveTo>
                    <a:pt x="104775" y="2390775"/>
                  </a:moveTo>
                  <a:lnTo>
                    <a:pt x="76200" y="2390775"/>
                  </a:lnTo>
                  <a:lnTo>
                    <a:pt x="76200" y="2428875"/>
                  </a:lnTo>
                  <a:lnTo>
                    <a:pt x="104775" y="2428875"/>
                  </a:lnTo>
                  <a:lnTo>
                    <a:pt x="104775" y="2390775"/>
                  </a:lnTo>
                  <a:close/>
                </a:path>
                <a:path w="857250" h="3438525">
                  <a:moveTo>
                    <a:pt x="104775" y="2324100"/>
                  </a:moveTo>
                  <a:lnTo>
                    <a:pt x="76200" y="2324100"/>
                  </a:lnTo>
                  <a:lnTo>
                    <a:pt x="76200" y="2352675"/>
                  </a:lnTo>
                  <a:lnTo>
                    <a:pt x="104775" y="2352675"/>
                  </a:lnTo>
                  <a:lnTo>
                    <a:pt x="104775" y="2324100"/>
                  </a:lnTo>
                  <a:close/>
                </a:path>
                <a:path w="857250" h="3438525">
                  <a:moveTo>
                    <a:pt x="180975" y="2609850"/>
                  </a:moveTo>
                  <a:lnTo>
                    <a:pt x="142875" y="2609850"/>
                  </a:lnTo>
                  <a:lnTo>
                    <a:pt x="142875" y="2647950"/>
                  </a:lnTo>
                  <a:lnTo>
                    <a:pt x="180975" y="2647950"/>
                  </a:lnTo>
                  <a:lnTo>
                    <a:pt x="180975" y="2609850"/>
                  </a:lnTo>
                  <a:close/>
                </a:path>
                <a:path w="857250" h="3438525">
                  <a:moveTo>
                    <a:pt x="180975" y="2533650"/>
                  </a:moveTo>
                  <a:lnTo>
                    <a:pt x="142875" y="2533650"/>
                  </a:lnTo>
                  <a:lnTo>
                    <a:pt x="142875" y="2571750"/>
                  </a:lnTo>
                  <a:lnTo>
                    <a:pt x="180975" y="2571750"/>
                  </a:lnTo>
                  <a:lnTo>
                    <a:pt x="180975" y="2533650"/>
                  </a:lnTo>
                  <a:close/>
                </a:path>
                <a:path w="857250" h="3438525">
                  <a:moveTo>
                    <a:pt x="180975" y="2466975"/>
                  </a:moveTo>
                  <a:lnTo>
                    <a:pt x="142875" y="2466975"/>
                  </a:lnTo>
                  <a:lnTo>
                    <a:pt x="142875" y="2505075"/>
                  </a:lnTo>
                  <a:lnTo>
                    <a:pt x="180975" y="2505075"/>
                  </a:lnTo>
                  <a:lnTo>
                    <a:pt x="180975" y="2466975"/>
                  </a:lnTo>
                  <a:close/>
                </a:path>
                <a:path w="857250" h="3438525">
                  <a:moveTo>
                    <a:pt x="180975" y="2390775"/>
                  </a:moveTo>
                  <a:lnTo>
                    <a:pt x="142875" y="2390775"/>
                  </a:lnTo>
                  <a:lnTo>
                    <a:pt x="142875" y="2428875"/>
                  </a:lnTo>
                  <a:lnTo>
                    <a:pt x="180975" y="2428875"/>
                  </a:lnTo>
                  <a:lnTo>
                    <a:pt x="180975" y="2390775"/>
                  </a:lnTo>
                  <a:close/>
                </a:path>
                <a:path w="857250" h="3438525">
                  <a:moveTo>
                    <a:pt x="247650" y="2466975"/>
                  </a:moveTo>
                  <a:lnTo>
                    <a:pt x="219075" y="2466975"/>
                  </a:lnTo>
                  <a:lnTo>
                    <a:pt x="219075" y="2505075"/>
                  </a:lnTo>
                  <a:lnTo>
                    <a:pt x="247650" y="2505075"/>
                  </a:lnTo>
                  <a:lnTo>
                    <a:pt x="247650" y="2466975"/>
                  </a:lnTo>
                  <a:close/>
                </a:path>
                <a:path w="857250" h="3438525">
                  <a:moveTo>
                    <a:pt x="257175" y="2752725"/>
                  </a:moveTo>
                  <a:lnTo>
                    <a:pt x="219075" y="2752725"/>
                  </a:lnTo>
                  <a:lnTo>
                    <a:pt x="219075" y="2790825"/>
                  </a:lnTo>
                  <a:lnTo>
                    <a:pt x="257175" y="2790825"/>
                  </a:lnTo>
                  <a:lnTo>
                    <a:pt x="257175" y="2752725"/>
                  </a:lnTo>
                  <a:close/>
                </a:path>
                <a:path w="857250" h="3438525">
                  <a:moveTo>
                    <a:pt x="257175" y="2686050"/>
                  </a:moveTo>
                  <a:lnTo>
                    <a:pt x="219075" y="2686050"/>
                  </a:lnTo>
                  <a:lnTo>
                    <a:pt x="219075" y="2714625"/>
                  </a:lnTo>
                  <a:lnTo>
                    <a:pt x="257175" y="2714625"/>
                  </a:lnTo>
                  <a:lnTo>
                    <a:pt x="257175" y="2686050"/>
                  </a:lnTo>
                  <a:close/>
                </a:path>
                <a:path w="857250" h="3438525">
                  <a:moveTo>
                    <a:pt x="257175" y="2609850"/>
                  </a:moveTo>
                  <a:lnTo>
                    <a:pt x="219075" y="2609850"/>
                  </a:lnTo>
                  <a:lnTo>
                    <a:pt x="219075" y="2647950"/>
                  </a:lnTo>
                  <a:lnTo>
                    <a:pt x="257175" y="2647950"/>
                  </a:lnTo>
                  <a:lnTo>
                    <a:pt x="257175" y="2609850"/>
                  </a:lnTo>
                  <a:close/>
                </a:path>
                <a:path w="857250" h="3438525">
                  <a:moveTo>
                    <a:pt x="257175" y="2533650"/>
                  </a:moveTo>
                  <a:lnTo>
                    <a:pt x="219075" y="2533650"/>
                  </a:lnTo>
                  <a:lnTo>
                    <a:pt x="219075" y="2571750"/>
                  </a:lnTo>
                  <a:lnTo>
                    <a:pt x="257175" y="2571750"/>
                  </a:lnTo>
                  <a:lnTo>
                    <a:pt x="257175" y="2533650"/>
                  </a:lnTo>
                  <a:close/>
                </a:path>
                <a:path w="857250" h="3438525">
                  <a:moveTo>
                    <a:pt x="314325" y="2686050"/>
                  </a:moveTo>
                  <a:lnTo>
                    <a:pt x="276225" y="2686050"/>
                  </a:lnTo>
                  <a:lnTo>
                    <a:pt x="276225" y="2724150"/>
                  </a:lnTo>
                  <a:lnTo>
                    <a:pt x="314325" y="2724150"/>
                  </a:lnTo>
                  <a:lnTo>
                    <a:pt x="314325" y="2686050"/>
                  </a:lnTo>
                  <a:close/>
                </a:path>
                <a:path w="857250" h="3438525">
                  <a:moveTo>
                    <a:pt x="314325" y="2609850"/>
                  </a:moveTo>
                  <a:lnTo>
                    <a:pt x="276225" y="2609850"/>
                  </a:lnTo>
                  <a:lnTo>
                    <a:pt x="276225" y="2647950"/>
                  </a:lnTo>
                  <a:lnTo>
                    <a:pt x="314325" y="2647950"/>
                  </a:lnTo>
                  <a:lnTo>
                    <a:pt x="314325" y="2609850"/>
                  </a:lnTo>
                  <a:close/>
                </a:path>
                <a:path w="857250" h="3438525">
                  <a:moveTo>
                    <a:pt x="333375" y="66675"/>
                  </a:moveTo>
                  <a:lnTo>
                    <a:pt x="304800" y="66675"/>
                  </a:lnTo>
                  <a:lnTo>
                    <a:pt x="304800" y="104775"/>
                  </a:lnTo>
                  <a:lnTo>
                    <a:pt x="333375" y="104775"/>
                  </a:lnTo>
                  <a:lnTo>
                    <a:pt x="333375" y="66675"/>
                  </a:lnTo>
                  <a:close/>
                </a:path>
                <a:path w="857250" h="3438525">
                  <a:moveTo>
                    <a:pt x="333375" y="0"/>
                  </a:moveTo>
                  <a:lnTo>
                    <a:pt x="304800" y="0"/>
                  </a:lnTo>
                  <a:lnTo>
                    <a:pt x="304800" y="28575"/>
                  </a:lnTo>
                  <a:lnTo>
                    <a:pt x="333375" y="28575"/>
                  </a:lnTo>
                  <a:lnTo>
                    <a:pt x="333375" y="0"/>
                  </a:lnTo>
                  <a:close/>
                </a:path>
                <a:path w="857250" h="3438525">
                  <a:moveTo>
                    <a:pt x="371475" y="2686050"/>
                  </a:moveTo>
                  <a:lnTo>
                    <a:pt x="333375" y="2686050"/>
                  </a:lnTo>
                  <a:lnTo>
                    <a:pt x="333375" y="2724150"/>
                  </a:lnTo>
                  <a:lnTo>
                    <a:pt x="371475" y="2724150"/>
                  </a:lnTo>
                  <a:lnTo>
                    <a:pt x="371475" y="2686050"/>
                  </a:lnTo>
                  <a:close/>
                </a:path>
                <a:path w="857250" h="3438525">
                  <a:moveTo>
                    <a:pt x="371475" y="2609850"/>
                  </a:moveTo>
                  <a:lnTo>
                    <a:pt x="333375" y="2609850"/>
                  </a:lnTo>
                  <a:lnTo>
                    <a:pt x="333375" y="2647950"/>
                  </a:lnTo>
                  <a:lnTo>
                    <a:pt x="371475" y="2647950"/>
                  </a:lnTo>
                  <a:lnTo>
                    <a:pt x="371475" y="2609850"/>
                  </a:lnTo>
                  <a:close/>
                </a:path>
                <a:path w="857250" h="3438525">
                  <a:moveTo>
                    <a:pt x="409575" y="66675"/>
                  </a:moveTo>
                  <a:lnTo>
                    <a:pt x="371475" y="66675"/>
                  </a:lnTo>
                  <a:lnTo>
                    <a:pt x="371475" y="104775"/>
                  </a:lnTo>
                  <a:lnTo>
                    <a:pt x="409575" y="104775"/>
                  </a:lnTo>
                  <a:lnTo>
                    <a:pt x="409575" y="66675"/>
                  </a:lnTo>
                  <a:close/>
                </a:path>
                <a:path w="857250" h="3438525">
                  <a:moveTo>
                    <a:pt x="409575" y="0"/>
                  </a:moveTo>
                  <a:lnTo>
                    <a:pt x="371475" y="0"/>
                  </a:lnTo>
                  <a:lnTo>
                    <a:pt x="371475" y="28575"/>
                  </a:lnTo>
                  <a:lnTo>
                    <a:pt x="409575" y="28575"/>
                  </a:lnTo>
                  <a:lnTo>
                    <a:pt x="409575" y="0"/>
                  </a:lnTo>
                  <a:close/>
                </a:path>
                <a:path w="857250" h="3438525">
                  <a:moveTo>
                    <a:pt x="428625" y="2609850"/>
                  </a:moveTo>
                  <a:lnTo>
                    <a:pt x="390525" y="2609850"/>
                  </a:lnTo>
                  <a:lnTo>
                    <a:pt x="390525" y="2647950"/>
                  </a:lnTo>
                  <a:lnTo>
                    <a:pt x="428625" y="2647950"/>
                  </a:lnTo>
                  <a:lnTo>
                    <a:pt x="428625" y="2609850"/>
                  </a:lnTo>
                  <a:close/>
                </a:path>
                <a:path w="857250" h="3438525">
                  <a:moveTo>
                    <a:pt x="476250" y="0"/>
                  </a:moveTo>
                  <a:lnTo>
                    <a:pt x="447675" y="0"/>
                  </a:lnTo>
                  <a:lnTo>
                    <a:pt x="447675" y="28575"/>
                  </a:lnTo>
                  <a:lnTo>
                    <a:pt x="476250" y="28575"/>
                  </a:lnTo>
                  <a:lnTo>
                    <a:pt x="476250" y="0"/>
                  </a:lnTo>
                  <a:close/>
                </a:path>
                <a:path w="857250" h="3438525">
                  <a:moveTo>
                    <a:pt x="495300" y="2609850"/>
                  </a:moveTo>
                  <a:lnTo>
                    <a:pt x="457200" y="2609850"/>
                  </a:lnTo>
                  <a:lnTo>
                    <a:pt x="457200" y="2647950"/>
                  </a:lnTo>
                  <a:lnTo>
                    <a:pt x="495300" y="2647950"/>
                  </a:lnTo>
                  <a:lnTo>
                    <a:pt x="495300" y="2609850"/>
                  </a:lnTo>
                  <a:close/>
                </a:path>
                <a:path w="857250" h="3438525">
                  <a:moveTo>
                    <a:pt x="552450" y="3400425"/>
                  </a:moveTo>
                  <a:lnTo>
                    <a:pt x="514350" y="3400425"/>
                  </a:lnTo>
                  <a:lnTo>
                    <a:pt x="514350" y="3438525"/>
                  </a:lnTo>
                  <a:lnTo>
                    <a:pt x="552450" y="3438525"/>
                  </a:lnTo>
                  <a:lnTo>
                    <a:pt x="552450" y="3400425"/>
                  </a:lnTo>
                  <a:close/>
                </a:path>
                <a:path w="857250" h="3438525">
                  <a:moveTo>
                    <a:pt x="552450" y="3333750"/>
                  </a:moveTo>
                  <a:lnTo>
                    <a:pt x="514350" y="3333750"/>
                  </a:lnTo>
                  <a:lnTo>
                    <a:pt x="514350" y="3362325"/>
                  </a:lnTo>
                  <a:lnTo>
                    <a:pt x="552450" y="3362325"/>
                  </a:lnTo>
                  <a:lnTo>
                    <a:pt x="552450" y="3333750"/>
                  </a:lnTo>
                  <a:close/>
                </a:path>
                <a:path w="857250" h="3438525">
                  <a:moveTo>
                    <a:pt x="552450" y="3257550"/>
                  </a:moveTo>
                  <a:lnTo>
                    <a:pt x="514350" y="3257550"/>
                  </a:lnTo>
                  <a:lnTo>
                    <a:pt x="514350" y="3295650"/>
                  </a:lnTo>
                  <a:lnTo>
                    <a:pt x="552450" y="3295650"/>
                  </a:lnTo>
                  <a:lnTo>
                    <a:pt x="552450" y="3257550"/>
                  </a:lnTo>
                  <a:close/>
                </a:path>
                <a:path w="857250" h="3438525">
                  <a:moveTo>
                    <a:pt x="552450" y="3181350"/>
                  </a:moveTo>
                  <a:lnTo>
                    <a:pt x="514350" y="3181350"/>
                  </a:lnTo>
                  <a:lnTo>
                    <a:pt x="514350" y="3219450"/>
                  </a:lnTo>
                  <a:lnTo>
                    <a:pt x="552450" y="3219450"/>
                  </a:lnTo>
                  <a:lnTo>
                    <a:pt x="552450" y="3181350"/>
                  </a:lnTo>
                  <a:close/>
                </a:path>
                <a:path w="857250" h="3438525">
                  <a:moveTo>
                    <a:pt x="552450" y="3114675"/>
                  </a:moveTo>
                  <a:lnTo>
                    <a:pt x="514350" y="3114675"/>
                  </a:lnTo>
                  <a:lnTo>
                    <a:pt x="514350" y="3152775"/>
                  </a:lnTo>
                  <a:lnTo>
                    <a:pt x="552450" y="3152775"/>
                  </a:lnTo>
                  <a:lnTo>
                    <a:pt x="552450" y="3114675"/>
                  </a:lnTo>
                  <a:close/>
                </a:path>
                <a:path w="857250" h="3438525">
                  <a:moveTo>
                    <a:pt x="552450" y="3038475"/>
                  </a:moveTo>
                  <a:lnTo>
                    <a:pt x="514350" y="3038475"/>
                  </a:lnTo>
                  <a:lnTo>
                    <a:pt x="514350" y="3076575"/>
                  </a:lnTo>
                  <a:lnTo>
                    <a:pt x="552450" y="3076575"/>
                  </a:lnTo>
                  <a:lnTo>
                    <a:pt x="552450" y="3038475"/>
                  </a:lnTo>
                  <a:close/>
                </a:path>
                <a:path w="857250" h="3438525">
                  <a:moveTo>
                    <a:pt x="552450" y="1438275"/>
                  </a:moveTo>
                  <a:lnTo>
                    <a:pt x="514350" y="1438275"/>
                  </a:lnTo>
                  <a:lnTo>
                    <a:pt x="514350" y="1476375"/>
                  </a:lnTo>
                  <a:lnTo>
                    <a:pt x="552450" y="1476375"/>
                  </a:lnTo>
                  <a:lnTo>
                    <a:pt x="552450" y="1438275"/>
                  </a:lnTo>
                  <a:close/>
                </a:path>
                <a:path w="857250" h="3438525">
                  <a:moveTo>
                    <a:pt x="552450" y="1371600"/>
                  </a:moveTo>
                  <a:lnTo>
                    <a:pt x="514350" y="1371600"/>
                  </a:lnTo>
                  <a:lnTo>
                    <a:pt x="514350" y="1409700"/>
                  </a:lnTo>
                  <a:lnTo>
                    <a:pt x="552450" y="1409700"/>
                  </a:lnTo>
                  <a:lnTo>
                    <a:pt x="552450" y="1371600"/>
                  </a:lnTo>
                  <a:close/>
                </a:path>
                <a:path w="857250" h="3438525">
                  <a:moveTo>
                    <a:pt x="552450" y="1295400"/>
                  </a:moveTo>
                  <a:lnTo>
                    <a:pt x="514350" y="1295400"/>
                  </a:lnTo>
                  <a:lnTo>
                    <a:pt x="514350" y="1333500"/>
                  </a:lnTo>
                  <a:lnTo>
                    <a:pt x="552450" y="1333500"/>
                  </a:lnTo>
                  <a:lnTo>
                    <a:pt x="552450" y="1295400"/>
                  </a:lnTo>
                  <a:close/>
                </a:path>
                <a:path w="857250" h="3438525">
                  <a:moveTo>
                    <a:pt x="561975" y="2609850"/>
                  </a:moveTo>
                  <a:lnTo>
                    <a:pt x="533400" y="2609850"/>
                  </a:lnTo>
                  <a:lnTo>
                    <a:pt x="533400" y="2647950"/>
                  </a:lnTo>
                  <a:lnTo>
                    <a:pt x="561975" y="2647950"/>
                  </a:lnTo>
                  <a:lnTo>
                    <a:pt x="561975" y="2609850"/>
                  </a:lnTo>
                  <a:close/>
                </a:path>
                <a:path w="857250" h="3438525">
                  <a:moveTo>
                    <a:pt x="619125" y="3333750"/>
                  </a:moveTo>
                  <a:lnTo>
                    <a:pt x="581025" y="3333750"/>
                  </a:lnTo>
                  <a:lnTo>
                    <a:pt x="581025" y="3362325"/>
                  </a:lnTo>
                  <a:lnTo>
                    <a:pt x="619125" y="3362325"/>
                  </a:lnTo>
                  <a:lnTo>
                    <a:pt x="619125" y="3333750"/>
                  </a:lnTo>
                  <a:close/>
                </a:path>
                <a:path w="857250" h="3438525">
                  <a:moveTo>
                    <a:pt x="619125" y="3257550"/>
                  </a:moveTo>
                  <a:lnTo>
                    <a:pt x="581025" y="3257550"/>
                  </a:lnTo>
                  <a:lnTo>
                    <a:pt x="581025" y="3295650"/>
                  </a:lnTo>
                  <a:lnTo>
                    <a:pt x="619125" y="3295650"/>
                  </a:lnTo>
                  <a:lnTo>
                    <a:pt x="619125" y="3257550"/>
                  </a:lnTo>
                  <a:close/>
                </a:path>
                <a:path w="857250" h="3438525">
                  <a:moveTo>
                    <a:pt x="619125" y="3181350"/>
                  </a:moveTo>
                  <a:lnTo>
                    <a:pt x="581025" y="3181350"/>
                  </a:lnTo>
                  <a:lnTo>
                    <a:pt x="581025" y="3219450"/>
                  </a:lnTo>
                  <a:lnTo>
                    <a:pt x="619125" y="3219450"/>
                  </a:lnTo>
                  <a:lnTo>
                    <a:pt x="619125" y="3181350"/>
                  </a:lnTo>
                  <a:close/>
                </a:path>
                <a:path w="857250" h="3438525">
                  <a:moveTo>
                    <a:pt x="619125" y="3114675"/>
                  </a:moveTo>
                  <a:lnTo>
                    <a:pt x="581025" y="3114675"/>
                  </a:lnTo>
                  <a:lnTo>
                    <a:pt x="581025" y="3152775"/>
                  </a:lnTo>
                  <a:lnTo>
                    <a:pt x="619125" y="3152775"/>
                  </a:lnTo>
                  <a:lnTo>
                    <a:pt x="619125" y="3114675"/>
                  </a:lnTo>
                  <a:close/>
                </a:path>
                <a:path w="857250" h="3438525">
                  <a:moveTo>
                    <a:pt x="619125" y="3038475"/>
                  </a:moveTo>
                  <a:lnTo>
                    <a:pt x="581025" y="3038475"/>
                  </a:lnTo>
                  <a:lnTo>
                    <a:pt x="581025" y="3076575"/>
                  </a:lnTo>
                  <a:lnTo>
                    <a:pt x="619125" y="3076575"/>
                  </a:lnTo>
                  <a:lnTo>
                    <a:pt x="619125" y="3038475"/>
                  </a:lnTo>
                  <a:close/>
                </a:path>
                <a:path w="857250" h="3438525">
                  <a:moveTo>
                    <a:pt x="619125" y="2971800"/>
                  </a:moveTo>
                  <a:lnTo>
                    <a:pt x="581025" y="2971800"/>
                  </a:lnTo>
                  <a:lnTo>
                    <a:pt x="581025" y="3000375"/>
                  </a:lnTo>
                  <a:lnTo>
                    <a:pt x="619125" y="3000375"/>
                  </a:lnTo>
                  <a:lnTo>
                    <a:pt x="619125" y="2971800"/>
                  </a:lnTo>
                  <a:close/>
                </a:path>
                <a:path w="857250" h="3438525">
                  <a:moveTo>
                    <a:pt x="619125" y="1438275"/>
                  </a:moveTo>
                  <a:lnTo>
                    <a:pt x="581025" y="1438275"/>
                  </a:lnTo>
                  <a:lnTo>
                    <a:pt x="581025" y="1476375"/>
                  </a:lnTo>
                  <a:lnTo>
                    <a:pt x="619125" y="1476375"/>
                  </a:lnTo>
                  <a:lnTo>
                    <a:pt x="619125" y="1438275"/>
                  </a:lnTo>
                  <a:close/>
                </a:path>
                <a:path w="857250" h="3438525">
                  <a:moveTo>
                    <a:pt x="619125" y="1371600"/>
                  </a:moveTo>
                  <a:lnTo>
                    <a:pt x="581025" y="1371600"/>
                  </a:lnTo>
                  <a:lnTo>
                    <a:pt x="581025" y="1409700"/>
                  </a:lnTo>
                  <a:lnTo>
                    <a:pt x="619125" y="1409700"/>
                  </a:lnTo>
                  <a:lnTo>
                    <a:pt x="619125" y="1371600"/>
                  </a:lnTo>
                  <a:close/>
                </a:path>
                <a:path w="857250" h="3438525">
                  <a:moveTo>
                    <a:pt x="647700" y="2505075"/>
                  </a:moveTo>
                  <a:lnTo>
                    <a:pt x="609600" y="2505075"/>
                  </a:lnTo>
                  <a:lnTo>
                    <a:pt x="609600" y="2543175"/>
                  </a:lnTo>
                  <a:lnTo>
                    <a:pt x="647700" y="2543175"/>
                  </a:lnTo>
                  <a:lnTo>
                    <a:pt x="647700" y="2505075"/>
                  </a:lnTo>
                  <a:close/>
                </a:path>
                <a:path w="857250" h="3438525">
                  <a:moveTo>
                    <a:pt x="685800" y="3333750"/>
                  </a:moveTo>
                  <a:lnTo>
                    <a:pt x="657225" y="3333750"/>
                  </a:lnTo>
                  <a:lnTo>
                    <a:pt x="657225" y="3362325"/>
                  </a:lnTo>
                  <a:lnTo>
                    <a:pt x="685800" y="3362325"/>
                  </a:lnTo>
                  <a:lnTo>
                    <a:pt x="685800" y="3333750"/>
                  </a:lnTo>
                  <a:close/>
                </a:path>
                <a:path w="857250" h="3438525">
                  <a:moveTo>
                    <a:pt x="685800" y="3257550"/>
                  </a:moveTo>
                  <a:lnTo>
                    <a:pt x="657225" y="3257550"/>
                  </a:lnTo>
                  <a:lnTo>
                    <a:pt x="657225" y="3295650"/>
                  </a:lnTo>
                  <a:lnTo>
                    <a:pt x="685800" y="3295650"/>
                  </a:lnTo>
                  <a:lnTo>
                    <a:pt x="685800" y="3257550"/>
                  </a:lnTo>
                  <a:close/>
                </a:path>
                <a:path w="857250" h="3438525">
                  <a:moveTo>
                    <a:pt x="685800" y="3181350"/>
                  </a:moveTo>
                  <a:lnTo>
                    <a:pt x="657225" y="3181350"/>
                  </a:lnTo>
                  <a:lnTo>
                    <a:pt x="657225" y="3219450"/>
                  </a:lnTo>
                  <a:lnTo>
                    <a:pt x="685800" y="3219450"/>
                  </a:lnTo>
                  <a:lnTo>
                    <a:pt x="685800" y="3181350"/>
                  </a:lnTo>
                  <a:close/>
                </a:path>
                <a:path w="857250" h="3438525">
                  <a:moveTo>
                    <a:pt x="685800" y="3114675"/>
                  </a:moveTo>
                  <a:lnTo>
                    <a:pt x="657225" y="3114675"/>
                  </a:lnTo>
                  <a:lnTo>
                    <a:pt x="657225" y="3152775"/>
                  </a:lnTo>
                  <a:lnTo>
                    <a:pt x="685800" y="3152775"/>
                  </a:lnTo>
                  <a:lnTo>
                    <a:pt x="685800" y="3114675"/>
                  </a:lnTo>
                  <a:close/>
                </a:path>
                <a:path w="857250" h="3438525">
                  <a:moveTo>
                    <a:pt x="685800" y="3038475"/>
                  </a:moveTo>
                  <a:lnTo>
                    <a:pt x="657225" y="3038475"/>
                  </a:lnTo>
                  <a:lnTo>
                    <a:pt x="657225" y="3076575"/>
                  </a:lnTo>
                  <a:lnTo>
                    <a:pt x="685800" y="3076575"/>
                  </a:lnTo>
                  <a:lnTo>
                    <a:pt x="685800" y="3038475"/>
                  </a:lnTo>
                  <a:close/>
                </a:path>
                <a:path w="857250" h="3438525">
                  <a:moveTo>
                    <a:pt x="685800" y="2971800"/>
                  </a:moveTo>
                  <a:lnTo>
                    <a:pt x="657225" y="2971800"/>
                  </a:lnTo>
                  <a:lnTo>
                    <a:pt x="657225" y="3000375"/>
                  </a:lnTo>
                  <a:lnTo>
                    <a:pt x="685800" y="3000375"/>
                  </a:lnTo>
                  <a:lnTo>
                    <a:pt x="685800" y="2971800"/>
                  </a:lnTo>
                  <a:close/>
                </a:path>
                <a:path w="857250" h="3438525">
                  <a:moveTo>
                    <a:pt x="685800" y="1371600"/>
                  </a:moveTo>
                  <a:lnTo>
                    <a:pt x="657225" y="1371600"/>
                  </a:lnTo>
                  <a:lnTo>
                    <a:pt x="657225" y="1409700"/>
                  </a:lnTo>
                  <a:lnTo>
                    <a:pt x="685800" y="1409700"/>
                  </a:lnTo>
                  <a:lnTo>
                    <a:pt x="685800" y="1371600"/>
                  </a:lnTo>
                  <a:close/>
                </a:path>
                <a:path w="857250" h="3438525">
                  <a:moveTo>
                    <a:pt x="685800" y="1295400"/>
                  </a:moveTo>
                  <a:lnTo>
                    <a:pt x="657225" y="1295400"/>
                  </a:lnTo>
                  <a:lnTo>
                    <a:pt x="657225" y="1333500"/>
                  </a:lnTo>
                  <a:lnTo>
                    <a:pt x="685800" y="1333500"/>
                  </a:lnTo>
                  <a:lnTo>
                    <a:pt x="685800" y="1295400"/>
                  </a:lnTo>
                  <a:close/>
                </a:path>
                <a:path w="857250" h="3438525">
                  <a:moveTo>
                    <a:pt x="714375" y="2581275"/>
                  </a:moveTo>
                  <a:lnTo>
                    <a:pt x="676275" y="2581275"/>
                  </a:lnTo>
                  <a:lnTo>
                    <a:pt x="676275" y="2619375"/>
                  </a:lnTo>
                  <a:lnTo>
                    <a:pt x="714375" y="2619375"/>
                  </a:lnTo>
                  <a:lnTo>
                    <a:pt x="714375" y="2581275"/>
                  </a:lnTo>
                  <a:close/>
                </a:path>
                <a:path w="857250" h="3438525">
                  <a:moveTo>
                    <a:pt x="714375" y="2505075"/>
                  </a:moveTo>
                  <a:lnTo>
                    <a:pt x="676275" y="2505075"/>
                  </a:lnTo>
                  <a:lnTo>
                    <a:pt x="676275" y="2543175"/>
                  </a:lnTo>
                  <a:lnTo>
                    <a:pt x="714375" y="2543175"/>
                  </a:lnTo>
                  <a:lnTo>
                    <a:pt x="714375" y="2505075"/>
                  </a:lnTo>
                  <a:close/>
                </a:path>
                <a:path w="857250" h="3438525">
                  <a:moveTo>
                    <a:pt x="714375" y="2438400"/>
                  </a:moveTo>
                  <a:lnTo>
                    <a:pt x="676275" y="2438400"/>
                  </a:lnTo>
                  <a:lnTo>
                    <a:pt x="676275" y="2476500"/>
                  </a:lnTo>
                  <a:lnTo>
                    <a:pt x="714375" y="2476500"/>
                  </a:lnTo>
                  <a:lnTo>
                    <a:pt x="714375" y="2438400"/>
                  </a:lnTo>
                  <a:close/>
                </a:path>
                <a:path w="857250" h="3438525">
                  <a:moveTo>
                    <a:pt x="762000" y="3333750"/>
                  </a:moveTo>
                  <a:lnTo>
                    <a:pt x="723900" y="3333750"/>
                  </a:lnTo>
                  <a:lnTo>
                    <a:pt x="723900" y="3362325"/>
                  </a:lnTo>
                  <a:lnTo>
                    <a:pt x="762000" y="3362325"/>
                  </a:lnTo>
                  <a:lnTo>
                    <a:pt x="762000" y="3333750"/>
                  </a:lnTo>
                  <a:close/>
                </a:path>
                <a:path w="857250" h="3438525">
                  <a:moveTo>
                    <a:pt x="762000" y="3257550"/>
                  </a:moveTo>
                  <a:lnTo>
                    <a:pt x="723900" y="3257550"/>
                  </a:lnTo>
                  <a:lnTo>
                    <a:pt x="723900" y="3295650"/>
                  </a:lnTo>
                  <a:lnTo>
                    <a:pt x="762000" y="3295650"/>
                  </a:lnTo>
                  <a:lnTo>
                    <a:pt x="762000" y="3257550"/>
                  </a:lnTo>
                  <a:close/>
                </a:path>
                <a:path w="857250" h="3438525">
                  <a:moveTo>
                    <a:pt x="762000" y="3181350"/>
                  </a:moveTo>
                  <a:lnTo>
                    <a:pt x="723900" y="3181350"/>
                  </a:lnTo>
                  <a:lnTo>
                    <a:pt x="723900" y="3219450"/>
                  </a:lnTo>
                  <a:lnTo>
                    <a:pt x="762000" y="3219450"/>
                  </a:lnTo>
                  <a:lnTo>
                    <a:pt x="762000" y="3181350"/>
                  </a:lnTo>
                  <a:close/>
                </a:path>
                <a:path w="857250" h="3438525">
                  <a:moveTo>
                    <a:pt x="762000" y="3114675"/>
                  </a:moveTo>
                  <a:lnTo>
                    <a:pt x="723900" y="3114675"/>
                  </a:lnTo>
                  <a:lnTo>
                    <a:pt x="723900" y="3152775"/>
                  </a:lnTo>
                  <a:lnTo>
                    <a:pt x="762000" y="3152775"/>
                  </a:lnTo>
                  <a:lnTo>
                    <a:pt x="762000" y="3114675"/>
                  </a:lnTo>
                  <a:close/>
                </a:path>
                <a:path w="857250" h="3438525">
                  <a:moveTo>
                    <a:pt x="762000" y="3038475"/>
                  </a:moveTo>
                  <a:lnTo>
                    <a:pt x="723900" y="3038475"/>
                  </a:lnTo>
                  <a:lnTo>
                    <a:pt x="723900" y="3076575"/>
                  </a:lnTo>
                  <a:lnTo>
                    <a:pt x="762000" y="3076575"/>
                  </a:lnTo>
                  <a:lnTo>
                    <a:pt x="762000" y="3038475"/>
                  </a:lnTo>
                  <a:close/>
                </a:path>
                <a:path w="857250" h="3438525">
                  <a:moveTo>
                    <a:pt x="762000" y="2971800"/>
                  </a:moveTo>
                  <a:lnTo>
                    <a:pt x="723900" y="2971800"/>
                  </a:lnTo>
                  <a:lnTo>
                    <a:pt x="723900" y="3000375"/>
                  </a:lnTo>
                  <a:lnTo>
                    <a:pt x="762000" y="3000375"/>
                  </a:lnTo>
                  <a:lnTo>
                    <a:pt x="762000" y="2971800"/>
                  </a:lnTo>
                  <a:close/>
                </a:path>
                <a:path w="857250" h="3438525">
                  <a:moveTo>
                    <a:pt x="762000" y="2895600"/>
                  </a:moveTo>
                  <a:lnTo>
                    <a:pt x="723900" y="2895600"/>
                  </a:lnTo>
                  <a:lnTo>
                    <a:pt x="723900" y="2933700"/>
                  </a:lnTo>
                  <a:lnTo>
                    <a:pt x="762000" y="2933700"/>
                  </a:lnTo>
                  <a:lnTo>
                    <a:pt x="762000" y="2895600"/>
                  </a:lnTo>
                  <a:close/>
                </a:path>
                <a:path w="857250" h="3438525">
                  <a:moveTo>
                    <a:pt x="781050" y="2581275"/>
                  </a:moveTo>
                  <a:lnTo>
                    <a:pt x="752475" y="2581275"/>
                  </a:lnTo>
                  <a:lnTo>
                    <a:pt x="752475" y="2619375"/>
                  </a:lnTo>
                  <a:lnTo>
                    <a:pt x="781050" y="2619375"/>
                  </a:lnTo>
                  <a:lnTo>
                    <a:pt x="781050" y="2581275"/>
                  </a:lnTo>
                  <a:close/>
                </a:path>
                <a:path w="857250" h="3438525">
                  <a:moveTo>
                    <a:pt x="781050" y="2505075"/>
                  </a:moveTo>
                  <a:lnTo>
                    <a:pt x="752475" y="2505075"/>
                  </a:lnTo>
                  <a:lnTo>
                    <a:pt x="752475" y="2543175"/>
                  </a:lnTo>
                  <a:lnTo>
                    <a:pt x="781050" y="2543175"/>
                  </a:lnTo>
                  <a:lnTo>
                    <a:pt x="781050" y="2505075"/>
                  </a:lnTo>
                  <a:close/>
                </a:path>
                <a:path w="857250" h="3438525">
                  <a:moveTo>
                    <a:pt x="781050" y="2438400"/>
                  </a:moveTo>
                  <a:lnTo>
                    <a:pt x="752475" y="2438400"/>
                  </a:lnTo>
                  <a:lnTo>
                    <a:pt x="752475" y="2476500"/>
                  </a:lnTo>
                  <a:lnTo>
                    <a:pt x="781050" y="2476500"/>
                  </a:lnTo>
                  <a:lnTo>
                    <a:pt x="781050" y="2438400"/>
                  </a:lnTo>
                  <a:close/>
                </a:path>
                <a:path w="857250" h="3438525">
                  <a:moveTo>
                    <a:pt x="781050" y="2362200"/>
                  </a:moveTo>
                  <a:lnTo>
                    <a:pt x="752475" y="2362200"/>
                  </a:lnTo>
                  <a:lnTo>
                    <a:pt x="752475" y="2400300"/>
                  </a:lnTo>
                  <a:lnTo>
                    <a:pt x="781050" y="2400300"/>
                  </a:lnTo>
                  <a:lnTo>
                    <a:pt x="781050" y="2362200"/>
                  </a:lnTo>
                  <a:close/>
                </a:path>
                <a:path w="857250" h="3438525">
                  <a:moveTo>
                    <a:pt x="857250" y="2505075"/>
                  </a:moveTo>
                  <a:lnTo>
                    <a:pt x="819150" y="2505075"/>
                  </a:lnTo>
                  <a:lnTo>
                    <a:pt x="819150" y="2543175"/>
                  </a:lnTo>
                  <a:lnTo>
                    <a:pt x="857250" y="2543175"/>
                  </a:lnTo>
                  <a:lnTo>
                    <a:pt x="857250" y="2505075"/>
                  </a:lnTo>
                  <a:close/>
                </a:path>
                <a:path w="857250" h="3438525">
                  <a:moveTo>
                    <a:pt x="857250" y="2438400"/>
                  </a:moveTo>
                  <a:lnTo>
                    <a:pt x="819150" y="2438400"/>
                  </a:lnTo>
                  <a:lnTo>
                    <a:pt x="819150" y="2476500"/>
                  </a:lnTo>
                  <a:lnTo>
                    <a:pt x="857250" y="2476500"/>
                  </a:lnTo>
                  <a:lnTo>
                    <a:pt x="857250" y="2438400"/>
                  </a:lnTo>
                  <a:close/>
                </a:path>
                <a:path w="857250" h="3438525">
                  <a:moveTo>
                    <a:pt x="857250" y="2362200"/>
                  </a:moveTo>
                  <a:lnTo>
                    <a:pt x="819150" y="2362200"/>
                  </a:lnTo>
                  <a:lnTo>
                    <a:pt x="819150" y="2400300"/>
                  </a:lnTo>
                  <a:lnTo>
                    <a:pt x="857250" y="2400300"/>
                  </a:lnTo>
                  <a:lnTo>
                    <a:pt x="857250" y="236220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1" name="object 31"/>
            <p:cNvSpPr/>
            <p:nvPr/>
          </p:nvSpPr>
          <p:spPr>
            <a:xfrm>
              <a:off x="8391525" y="2533649"/>
              <a:ext cx="247650" cy="1476375"/>
            </a:xfrm>
            <a:custGeom>
              <a:avLst/>
              <a:gdLst/>
              <a:ahLst/>
              <a:cxnLst/>
              <a:rect l="l" t="t" r="r" b="b"/>
              <a:pathLst>
                <a:path w="247650" h="1476375">
                  <a:moveTo>
                    <a:pt x="38100" y="1228725"/>
                  </a:moveTo>
                  <a:lnTo>
                    <a:pt x="0" y="1228725"/>
                  </a:lnTo>
                  <a:lnTo>
                    <a:pt x="0" y="1257300"/>
                  </a:lnTo>
                  <a:lnTo>
                    <a:pt x="38100" y="1257300"/>
                  </a:lnTo>
                  <a:lnTo>
                    <a:pt x="38100" y="1228725"/>
                  </a:lnTo>
                  <a:close/>
                </a:path>
                <a:path w="247650" h="1476375">
                  <a:moveTo>
                    <a:pt x="38100" y="1152525"/>
                  </a:moveTo>
                  <a:lnTo>
                    <a:pt x="0" y="1152525"/>
                  </a:lnTo>
                  <a:lnTo>
                    <a:pt x="0" y="1190625"/>
                  </a:lnTo>
                  <a:lnTo>
                    <a:pt x="38100" y="1190625"/>
                  </a:lnTo>
                  <a:lnTo>
                    <a:pt x="38100" y="1152525"/>
                  </a:lnTo>
                  <a:close/>
                </a:path>
                <a:path w="247650" h="1476375">
                  <a:moveTo>
                    <a:pt x="38100" y="1076325"/>
                  </a:moveTo>
                  <a:lnTo>
                    <a:pt x="0" y="1076325"/>
                  </a:lnTo>
                  <a:lnTo>
                    <a:pt x="0" y="1114425"/>
                  </a:lnTo>
                  <a:lnTo>
                    <a:pt x="38100" y="1114425"/>
                  </a:lnTo>
                  <a:lnTo>
                    <a:pt x="38100" y="1076325"/>
                  </a:lnTo>
                  <a:close/>
                </a:path>
                <a:path w="247650" h="1476375">
                  <a:moveTo>
                    <a:pt x="38100" y="1009650"/>
                  </a:moveTo>
                  <a:lnTo>
                    <a:pt x="0" y="1009650"/>
                  </a:lnTo>
                  <a:lnTo>
                    <a:pt x="0" y="1047750"/>
                  </a:lnTo>
                  <a:lnTo>
                    <a:pt x="38100" y="1047750"/>
                  </a:lnTo>
                  <a:lnTo>
                    <a:pt x="38100" y="1009650"/>
                  </a:lnTo>
                  <a:close/>
                </a:path>
                <a:path w="247650" h="1476375">
                  <a:moveTo>
                    <a:pt x="38100" y="933450"/>
                  </a:moveTo>
                  <a:lnTo>
                    <a:pt x="0" y="933450"/>
                  </a:lnTo>
                  <a:lnTo>
                    <a:pt x="0" y="971550"/>
                  </a:lnTo>
                  <a:lnTo>
                    <a:pt x="38100" y="971550"/>
                  </a:lnTo>
                  <a:lnTo>
                    <a:pt x="38100" y="933450"/>
                  </a:lnTo>
                  <a:close/>
                </a:path>
                <a:path w="247650" h="1476375">
                  <a:moveTo>
                    <a:pt x="38100" y="866775"/>
                  </a:moveTo>
                  <a:lnTo>
                    <a:pt x="0" y="866775"/>
                  </a:lnTo>
                  <a:lnTo>
                    <a:pt x="0" y="895350"/>
                  </a:lnTo>
                  <a:lnTo>
                    <a:pt x="38100" y="895350"/>
                  </a:lnTo>
                  <a:lnTo>
                    <a:pt x="38100" y="866775"/>
                  </a:lnTo>
                  <a:close/>
                </a:path>
                <a:path w="247650" h="1476375">
                  <a:moveTo>
                    <a:pt x="38100" y="790575"/>
                  </a:moveTo>
                  <a:lnTo>
                    <a:pt x="0" y="790575"/>
                  </a:lnTo>
                  <a:lnTo>
                    <a:pt x="0" y="828675"/>
                  </a:lnTo>
                  <a:lnTo>
                    <a:pt x="38100" y="828675"/>
                  </a:lnTo>
                  <a:lnTo>
                    <a:pt x="38100" y="790575"/>
                  </a:lnTo>
                  <a:close/>
                </a:path>
                <a:path w="247650" h="1476375">
                  <a:moveTo>
                    <a:pt x="38100" y="714375"/>
                  </a:moveTo>
                  <a:lnTo>
                    <a:pt x="0" y="714375"/>
                  </a:lnTo>
                  <a:lnTo>
                    <a:pt x="0" y="752475"/>
                  </a:lnTo>
                  <a:lnTo>
                    <a:pt x="38100" y="752475"/>
                  </a:lnTo>
                  <a:lnTo>
                    <a:pt x="38100" y="714375"/>
                  </a:lnTo>
                  <a:close/>
                </a:path>
                <a:path w="247650" h="1476375">
                  <a:moveTo>
                    <a:pt x="38100" y="647700"/>
                  </a:moveTo>
                  <a:lnTo>
                    <a:pt x="0" y="647700"/>
                  </a:lnTo>
                  <a:lnTo>
                    <a:pt x="0" y="685800"/>
                  </a:lnTo>
                  <a:lnTo>
                    <a:pt x="38100" y="685800"/>
                  </a:lnTo>
                  <a:lnTo>
                    <a:pt x="38100" y="647700"/>
                  </a:lnTo>
                  <a:close/>
                </a:path>
                <a:path w="247650" h="1476375">
                  <a:moveTo>
                    <a:pt x="38100" y="571500"/>
                  </a:moveTo>
                  <a:lnTo>
                    <a:pt x="0" y="571500"/>
                  </a:lnTo>
                  <a:lnTo>
                    <a:pt x="0" y="609600"/>
                  </a:lnTo>
                  <a:lnTo>
                    <a:pt x="38100" y="609600"/>
                  </a:lnTo>
                  <a:lnTo>
                    <a:pt x="38100" y="571500"/>
                  </a:lnTo>
                  <a:close/>
                </a:path>
                <a:path w="247650" h="1476375">
                  <a:moveTo>
                    <a:pt x="38100" y="504825"/>
                  </a:moveTo>
                  <a:lnTo>
                    <a:pt x="0" y="504825"/>
                  </a:lnTo>
                  <a:lnTo>
                    <a:pt x="0" y="542925"/>
                  </a:lnTo>
                  <a:lnTo>
                    <a:pt x="38100" y="542925"/>
                  </a:lnTo>
                  <a:lnTo>
                    <a:pt x="38100" y="504825"/>
                  </a:lnTo>
                  <a:close/>
                </a:path>
                <a:path w="247650" h="1476375">
                  <a:moveTo>
                    <a:pt x="38100" y="428625"/>
                  </a:moveTo>
                  <a:lnTo>
                    <a:pt x="0" y="428625"/>
                  </a:lnTo>
                  <a:lnTo>
                    <a:pt x="0" y="466725"/>
                  </a:lnTo>
                  <a:lnTo>
                    <a:pt x="38100" y="466725"/>
                  </a:lnTo>
                  <a:lnTo>
                    <a:pt x="38100" y="428625"/>
                  </a:lnTo>
                  <a:close/>
                </a:path>
                <a:path w="247650" h="1476375">
                  <a:moveTo>
                    <a:pt x="38100" y="361950"/>
                  </a:moveTo>
                  <a:lnTo>
                    <a:pt x="0" y="361950"/>
                  </a:lnTo>
                  <a:lnTo>
                    <a:pt x="0" y="390525"/>
                  </a:lnTo>
                  <a:lnTo>
                    <a:pt x="38100" y="390525"/>
                  </a:lnTo>
                  <a:lnTo>
                    <a:pt x="38100" y="361950"/>
                  </a:lnTo>
                  <a:close/>
                </a:path>
                <a:path w="247650" h="1476375">
                  <a:moveTo>
                    <a:pt x="38100" y="285750"/>
                  </a:moveTo>
                  <a:lnTo>
                    <a:pt x="0" y="285750"/>
                  </a:lnTo>
                  <a:lnTo>
                    <a:pt x="0" y="323850"/>
                  </a:lnTo>
                  <a:lnTo>
                    <a:pt x="38100" y="323850"/>
                  </a:lnTo>
                  <a:lnTo>
                    <a:pt x="38100" y="285750"/>
                  </a:lnTo>
                  <a:close/>
                </a:path>
                <a:path w="247650" h="1476375">
                  <a:moveTo>
                    <a:pt x="38100" y="209550"/>
                  </a:moveTo>
                  <a:lnTo>
                    <a:pt x="0" y="209550"/>
                  </a:lnTo>
                  <a:lnTo>
                    <a:pt x="0" y="247650"/>
                  </a:lnTo>
                  <a:lnTo>
                    <a:pt x="38100" y="247650"/>
                  </a:lnTo>
                  <a:lnTo>
                    <a:pt x="38100" y="209550"/>
                  </a:lnTo>
                  <a:close/>
                </a:path>
                <a:path w="247650" h="1476375">
                  <a:moveTo>
                    <a:pt x="38100" y="142875"/>
                  </a:moveTo>
                  <a:lnTo>
                    <a:pt x="0" y="142875"/>
                  </a:lnTo>
                  <a:lnTo>
                    <a:pt x="0" y="180975"/>
                  </a:lnTo>
                  <a:lnTo>
                    <a:pt x="38100" y="180975"/>
                  </a:lnTo>
                  <a:lnTo>
                    <a:pt x="38100" y="142875"/>
                  </a:lnTo>
                  <a:close/>
                </a:path>
                <a:path w="247650" h="1476375">
                  <a:moveTo>
                    <a:pt x="38100" y="66675"/>
                  </a:moveTo>
                  <a:lnTo>
                    <a:pt x="0" y="66675"/>
                  </a:lnTo>
                  <a:lnTo>
                    <a:pt x="0" y="104775"/>
                  </a:lnTo>
                  <a:lnTo>
                    <a:pt x="38100" y="104775"/>
                  </a:lnTo>
                  <a:lnTo>
                    <a:pt x="38100" y="66675"/>
                  </a:lnTo>
                  <a:close/>
                </a:path>
                <a:path w="247650" h="1476375">
                  <a:moveTo>
                    <a:pt x="38100" y="0"/>
                  </a:moveTo>
                  <a:lnTo>
                    <a:pt x="0" y="0"/>
                  </a:lnTo>
                  <a:lnTo>
                    <a:pt x="0" y="28575"/>
                  </a:lnTo>
                  <a:lnTo>
                    <a:pt x="38100" y="28575"/>
                  </a:lnTo>
                  <a:lnTo>
                    <a:pt x="38100" y="0"/>
                  </a:lnTo>
                  <a:close/>
                </a:path>
                <a:path w="247650" h="1476375">
                  <a:moveTo>
                    <a:pt x="104775" y="1438275"/>
                  </a:moveTo>
                  <a:lnTo>
                    <a:pt x="76200" y="1438275"/>
                  </a:lnTo>
                  <a:lnTo>
                    <a:pt x="76200" y="1476375"/>
                  </a:lnTo>
                  <a:lnTo>
                    <a:pt x="104775" y="1476375"/>
                  </a:lnTo>
                  <a:lnTo>
                    <a:pt x="104775" y="1438275"/>
                  </a:lnTo>
                  <a:close/>
                </a:path>
                <a:path w="247650" h="1476375">
                  <a:moveTo>
                    <a:pt x="104775" y="1371600"/>
                  </a:moveTo>
                  <a:lnTo>
                    <a:pt x="76200" y="1371600"/>
                  </a:lnTo>
                  <a:lnTo>
                    <a:pt x="76200" y="1409700"/>
                  </a:lnTo>
                  <a:lnTo>
                    <a:pt x="104775" y="1409700"/>
                  </a:lnTo>
                  <a:lnTo>
                    <a:pt x="104775" y="1371600"/>
                  </a:lnTo>
                  <a:close/>
                </a:path>
                <a:path w="247650" h="1476375">
                  <a:moveTo>
                    <a:pt x="104775" y="1295400"/>
                  </a:moveTo>
                  <a:lnTo>
                    <a:pt x="76200" y="1295400"/>
                  </a:lnTo>
                  <a:lnTo>
                    <a:pt x="76200" y="1333500"/>
                  </a:lnTo>
                  <a:lnTo>
                    <a:pt x="104775" y="1333500"/>
                  </a:lnTo>
                  <a:lnTo>
                    <a:pt x="104775" y="1295400"/>
                  </a:lnTo>
                  <a:close/>
                </a:path>
                <a:path w="247650" h="1476375">
                  <a:moveTo>
                    <a:pt x="104775" y="1228725"/>
                  </a:moveTo>
                  <a:lnTo>
                    <a:pt x="76200" y="1228725"/>
                  </a:lnTo>
                  <a:lnTo>
                    <a:pt x="76200" y="1257300"/>
                  </a:lnTo>
                  <a:lnTo>
                    <a:pt x="104775" y="1257300"/>
                  </a:lnTo>
                  <a:lnTo>
                    <a:pt x="104775" y="1228725"/>
                  </a:lnTo>
                  <a:close/>
                </a:path>
                <a:path w="247650" h="1476375">
                  <a:moveTo>
                    <a:pt x="104775" y="1152525"/>
                  </a:moveTo>
                  <a:lnTo>
                    <a:pt x="76200" y="1152525"/>
                  </a:lnTo>
                  <a:lnTo>
                    <a:pt x="76200" y="1190625"/>
                  </a:lnTo>
                  <a:lnTo>
                    <a:pt x="104775" y="1190625"/>
                  </a:lnTo>
                  <a:lnTo>
                    <a:pt x="104775" y="1152525"/>
                  </a:lnTo>
                  <a:close/>
                </a:path>
                <a:path w="247650" h="1476375">
                  <a:moveTo>
                    <a:pt x="104775" y="1076325"/>
                  </a:moveTo>
                  <a:lnTo>
                    <a:pt x="76200" y="1076325"/>
                  </a:lnTo>
                  <a:lnTo>
                    <a:pt x="76200" y="1114425"/>
                  </a:lnTo>
                  <a:lnTo>
                    <a:pt x="104775" y="1114425"/>
                  </a:lnTo>
                  <a:lnTo>
                    <a:pt x="104775" y="1076325"/>
                  </a:lnTo>
                  <a:close/>
                </a:path>
                <a:path w="247650" h="1476375">
                  <a:moveTo>
                    <a:pt x="104775" y="1009650"/>
                  </a:moveTo>
                  <a:lnTo>
                    <a:pt x="76200" y="1009650"/>
                  </a:lnTo>
                  <a:lnTo>
                    <a:pt x="76200" y="1047750"/>
                  </a:lnTo>
                  <a:lnTo>
                    <a:pt x="104775" y="1047750"/>
                  </a:lnTo>
                  <a:lnTo>
                    <a:pt x="104775" y="1009650"/>
                  </a:lnTo>
                  <a:close/>
                </a:path>
                <a:path w="247650" h="1476375">
                  <a:moveTo>
                    <a:pt x="104775" y="933450"/>
                  </a:moveTo>
                  <a:lnTo>
                    <a:pt x="76200" y="933450"/>
                  </a:lnTo>
                  <a:lnTo>
                    <a:pt x="76200" y="971550"/>
                  </a:lnTo>
                  <a:lnTo>
                    <a:pt x="104775" y="971550"/>
                  </a:lnTo>
                  <a:lnTo>
                    <a:pt x="104775" y="933450"/>
                  </a:lnTo>
                  <a:close/>
                </a:path>
                <a:path w="247650" h="1476375">
                  <a:moveTo>
                    <a:pt x="104775" y="866775"/>
                  </a:moveTo>
                  <a:lnTo>
                    <a:pt x="76200" y="866775"/>
                  </a:lnTo>
                  <a:lnTo>
                    <a:pt x="76200" y="895350"/>
                  </a:lnTo>
                  <a:lnTo>
                    <a:pt x="104775" y="895350"/>
                  </a:lnTo>
                  <a:lnTo>
                    <a:pt x="104775" y="866775"/>
                  </a:lnTo>
                  <a:close/>
                </a:path>
                <a:path w="247650" h="1476375">
                  <a:moveTo>
                    <a:pt x="104775" y="790575"/>
                  </a:moveTo>
                  <a:lnTo>
                    <a:pt x="76200" y="790575"/>
                  </a:lnTo>
                  <a:lnTo>
                    <a:pt x="76200" y="828675"/>
                  </a:lnTo>
                  <a:lnTo>
                    <a:pt x="104775" y="828675"/>
                  </a:lnTo>
                  <a:lnTo>
                    <a:pt x="104775" y="790575"/>
                  </a:lnTo>
                  <a:close/>
                </a:path>
                <a:path w="247650" h="1476375">
                  <a:moveTo>
                    <a:pt x="104775" y="714375"/>
                  </a:moveTo>
                  <a:lnTo>
                    <a:pt x="76200" y="714375"/>
                  </a:lnTo>
                  <a:lnTo>
                    <a:pt x="76200" y="752475"/>
                  </a:lnTo>
                  <a:lnTo>
                    <a:pt x="104775" y="752475"/>
                  </a:lnTo>
                  <a:lnTo>
                    <a:pt x="104775" y="714375"/>
                  </a:lnTo>
                  <a:close/>
                </a:path>
                <a:path w="247650" h="1476375">
                  <a:moveTo>
                    <a:pt x="104775" y="647700"/>
                  </a:moveTo>
                  <a:lnTo>
                    <a:pt x="76200" y="647700"/>
                  </a:lnTo>
                  <a:lnTo>
                    <a:pt x="76200" y="685800"/>
                  </a:lnTo>
                  <a:lnTo>
                    <a:pt x="104775" y="685800"/>
                  </a:lnTo>
                  <a:lnTo>
                    <a:pt x="104775" y="647700"/>
                  </a:lnTo>
                  <a:close/>
                </a:path>
                <a:path w="247650" h="1476375">
                  <a:moveTo>
                    <a:pt x="104775" y="571500"/>
                  </a:moveTo>
                  <a:lnTo>
                    <a:pt x="76200" y="571500"/>
                  </a:lnTo>
                  <a:lnTo>
                    <a:pt x="76200" y="609600"/>
                  </a:lnTo>
                  <a:lnTo>
                    <a:pt x="104775" y="609600"/>
                  </a:lnTo>
                  <a:lnTo>
                    <a:pt x="104775" y="571500"/>
                  </a:lnTo>
                  <a:close/>
                </a:path>
                <a:path w="247650" h="1476375">
                  <a:moveTo>
                    <a:pt x="104775" y="504825"/>
                  </a:moveTo>
                  <a:lnTo>
                    <a:pt x="76200" y="504825"/>
                  </a:lnTo>
                  <a:lnTo>
                    <a:pt x="76200" y="542925"/>
                  </a:lnTo>
                  <a:lnTo>
                    <a:pt x="104775" y="542925"/>
                  </a:lnTo>
                  <a:lnTo>
                    <a:pt x="104775" y="504825"/>
                  </a:lnTo>
                  <a:close/>
                </a:path>
                <a:path w="247650" h="1476375">
                  <a:moveTo>
                    <a:pt x="104775" y="428625"/>
                  </a:moveTo>
                  <a:lnTo>
                    <a:pt x="76200" y="428625"/>
                  </a:lnTo>
                  <a:lnTo>
                    <a:pt x="76200" y="466725"/>
                  </a:lnTo>
                  <a:lnTo>
                    <a:pt x="104775" y="466725"/>
                  </a:lnTo>
                  <a:lnTo>
                    <a:pt x="104775" y="428625"/>
                  </a:lnTo>
                  <a:close/>
                </a:path>
                <a:path w="247650" h="1476375">
                  <a:moveTo>
                    <a:pt x="104775" y="361950"/>
                  </a:moveTo>
                  <a:lnTo>
                    <a:pt x="76200" y="361950"/>
                  </a:lnTo>
                  <a:lnTo>
                    <a:pt x="76200" y="390525"/>
                  </a:lnTo>
                  <a:lnTo>
                    <a:pt x="104775" y="390525"/>
                  </a:lnTo>
                  <a:lnTo>
                    <a:pt x="104775" y="361950"/>
                  </a:lnTo>
                  <a:close/>
                </a:path>
                <a:path w="247650" h="1476375">
                  <a:moveTo>
                    <a:pt x="104775" y="285750"/>
                  </a:moveTo>
                  <a:lnTo>
                    <a:pt x="76200" y="285750"/>
                  </a:lnTo>
                  <a:lnTo>
                    <a:pt x="76200" y="323850"/>
                  </a:lnTo>
                  <a:lnTo>
                    <a:pt x="104775" y="323850"/>
                  </a:lnTo>
                  <a:lnTo>
                    <a:pt x="104775" y="285750"/>
                  </a:lnTo>
                  <a:close/>
                </a:path>
                <a:path w="247650" h="1476375">
                  <a:moveTo>
                    <a:pt x="104775" y="209550"/>
                  </a:moveTo>
                  <a:lnTo>
                    <a:pt x="76200" y="209550"/>
                  </a:lnTo>
                  <a:lnTo>
                    <a:pt x="76200" y="247650"/>
                  </a:lnTo>
                  <a:lnTo>
                    <a:pt x="104775" y="247650"/>
                  </a:lnTo>
                  <a:lnTo>
                    <a:pt x="104775" y="209550"/>
                  </a:lnTo>
                  <a:close/>
                </a:path>
                <a:path w="247650" h="1476375">
                  <a:moveTo>
                    <a:pt x="104775" y="142875"/>
                  </a:moveTo>
                  <a:lnTo>
                    <a:pt x="76200" y="142875"/>
                  </a:lnTo>
                  <a:lnTo>
                    <a:pt x="76200" y="180975"/>
                  </a:lnTo>
                  <a:lnTo>
                    <a:pt x="104775" y="180975"/>
                  </a:lnTo>
                  <a:lnTo>
                    <a:pt x="104775" y="142875"/>
                  </a:lnTo>
                  <a:close/>
                </a:path>
                <a:path w="247650" h="1476375">
                  <a:moveTo>
                    <a:pt x="180975" y="1228725"/>
                  </a:moveTo>
                  <a:lnTo>
                    <a:pt x="142875" y="1228725"/>
                  </a:lnTo>
                  <a:lnTo>
                    <a:pt x="142875" y="1257300"/>
                  </a:lnTo>
                  <a:lnTo>
                    <a:pt x="180975" y="1257300"/>
                  </a:lnTo>
                  <a:lnTo>
                    <a:pt x="180975" y="1228725"/>
                  </a:lnTo>
                  <a:close/>
                </a:path>
                <a:path w="247650" h="1476375">
                  <a:moveTo>
                    <a:pt x="180975" y="1152525"/>
                  </a:moveTo>
                  <a:lnTo>
                    <a:pt x="142875" y="1152525"/>
                  </a:lnTo>
                  <a:lnTo>
                    <a:pt x="142875" y="1190625"/>
                  </a:lnTo>
                  <a:lnTo>
                    <a:pt x="180975" y="1190625"/>
                  </a:lnTo>
                  <a:lnTo>
                    <a:pt x="180975" y="1152525"/>
                  </a:lnTo>
                  <a:close/>
                </a:path>
                <a:path w="247650" h="1476375">
                  <a:moveTo>
                    <a:pt x="180975" y="1076325"/>
                  </a:moveTo>
                  <a:lnTo>
                    <a:pt x="142875" y="1076325"/>
                  </a:lnTo>
                  <a:lnTo>
                    <a:pt x="142875" y="1114425"/>
                  </a:lnTo>
                  <a:lnTo>
                    <a:pt x="180975" y="1114425"/>
                  </a:lnTo>
                  <a:lnTo>
                    <a:pt x="180975" y="1076325"/>
                  </a:lnTo>
                  <a:close/>
                </a:path>
                <a:path w="247650" h="1476375">
                  <a:moveTo>
                    <a:pt x="180975" y="1009650"/>
                  </a:moveTo>
                  <a:lnTo>
                    <a:pt x="142875" y="1009650"/>
                  </a:lnTo>
                  <a:lnTo>
                    <a:pt x="142875" y="1047750"/>
                  </a:lnTo>
                  <a:lnTo>
                    <a:pt x="180975" y="1047750"/>
                  </a:lnTo>
                  <a:lnTo>
                    <a:pt x="180975" y="1009650"/>
                  </a:lnTo>
                  <a:close/>
                </a:path>
                <a:path w="247650" h="1476375">
                  <a:moveTo>
                    <a:pt x="180975" y="933450"/>
                  </a:moveTo>
                  <a:lnTo>
                    <a:pt x="142875" y="933450"/>
                  </a:lnTo>
                  <a:lnTo>
                    <a:pt x="142875" y="971550"/>
                  </a:lnTo>
                  <a:lnTo>
                    <a:pt x="180975" y="971550"/>
                  </a:lnTo>
                  <a:lnTo>
                    <a:pt x="180975" y="933450"/>
                  </a:lnTo>
                  <a:close/>
                </a:path>
                <a:path w="247650" h="1476375">
                  <a:moveTo>
                    <a:pt x="180975" y="866775"/>
                  </a:moveTo>
                  <a:lnTo>
                    <a:pt x="142875" y="866775"/>
                  </a:lnTo>
                  <a:lnTo>
                    <a:pt x="142875" y="895350"/>
                  </a:lnTo>
                  <a:lnTo>
                    <a:pt x="180975" y="895350"/>
                  </a:lnTo>
                  <a:lnTo>
                    <a:pt x="180975" y="866775"/>
                  </a:lnTo>
                  <a:close/>
                </a:path>
                <a:path w="247650" h="1476375">
                  <a:moveTo>
                    <a:pt x="180975" y="790575"/>
                  </a:moveTo>
                  <a:lnTo>
                    <a:pt x="142875" y="790575"/>
                  </a:lnTo>
                  <a:lnTo>
                    <a:pt x="142875" y="828675"/>
                  </a:lnTo>
                  <a:lnTo>
                    <a:pt x="180975" y="828675"/>
                  </a:lnTo>
                  <a:lnTo>
                    <a:pt x="180975" y="790575"/>
                  </a:lnTo>
                  <a:close/>
                </a:path>
                <a:path w="247650" h="1476375">
                  <a:moveTo>
                    <a:pt x="180975" y="714375"/>
                  </a:moveTo>
                  <a:lnTo>
                    <a:pt x="142875" y="714375"/>
                  </a:lnTo>
                  <a:lnTo>
                    <a:pt x="142875" y="752475"/>
                  </a:lnTo>
                  <a:lnTo>
                    <a:pt x="180975" y="752475"/>
                  </a:lnTo>
                  <a:lnTo>
                    <a:pt x="180975" y="714375"/>
                  </a:lnTo>
                  <a:close/>
                </a:path>
                <a:path w="247650" h="1476375">
                  <a:moveTo>
                    <a:pt x="180975" y="647700"/>
                  </a:moveTo>
                  <a:lnTo>
                    <a:pt x="142875" y="647700"/>
                  </a:lnTo>
                  <a:lnTo>
                    <a:pt x="142875" y="685800"/>
                  </a:lnTo>
                  <a:lnTo>
                    <a:pt x="180975" y="685800"/>
                  </a:lnTo>
                  <a:lnTo>
                    <a:pt x="180975" y="647700"/>
                  </a:lnTo>
                  <a:close/>
                </a:path>
                <a:path w="247650" h="1476375">
                  <a:moveTo>
                    <a:pt x="180975" y="571500"/>
                  </a:moveTo>
                  <a:lnTo>
                    <a:pt x="142875" y="571500"/>
                  </a:lnTo>
                  <a:lnTo>
                    <a:pt x="142875" y="609600"/>
                  </a:lnTo>
                  <a:lnTo>
                    <a:pt x="180975" y="609600"/>
                  </a:lnTo>
                  <a:lnTo>
                    <a:pt x="180975" y="571500"/>
                  </a:lnTo>
                  <a:close/>
                </a:path>
                <a:path w="247650" h="1476375">
                  <a:moveTo>
                    <a:pt x="180975" y="504825"/>
                  </a:moveTo>
                  <a:lnTo>
                    <a:pt x="142875" y="504825"/>
                  </a:lnTo>
                  <a:lnTo>
                    <a:pt x="142875" y="542925"/>
                  </a:lnTo>
                  <a:lnTo>
                    <a:pt x="180975" y="542925"/>
                  </a:lnTo>
                  <a:lnTo>
                    <a:pt x="180975" y="504825"/>
                  </a:lnTo>
                  <a:close/>
                </a:path>
                <a:path w="247650" h="1476375">
                  <a:moveTo>
                    <a:pt x="180975" y="428625"/>
                  </a:moveTo>
                  <a:lnTo>
                    <a:pt x="142875" y="428625"/>
                  </a:lnTo>
                  <a:lnTo>
                    <a:pt x="142875" y="466725"/>
                  </a:lnTo>
                  <a:lnTo>
                    <a:pt x="180975" y="466725"/>
                  </a:lnTo>
                  <a:lnTo>
                    <a:pt x="180975" y="428625"/>
                  </a:lnTo>
                  <a:close/>
                </a:path>
                <a:path w="247650" h="1476375">
                  <a:moveTo>
                    <a:pt x="180975" y="361950"/>
                  </a:moveTo>
                  <a:lnTo>
                    <a:pt x="142875" y="361950"/>
                  </a:lnTo>
                  <a:lnTo>
                    <a:pt x="142875" y="390525"/>
                  </a:lnTo>
                  <a:lnTo>
                    <a:pt x="180975" y="390525"/>
                  </a:lnTo>
                  <a:lnTo>
                    <a:pt x="180975" y="361950"/>
                  </a:lnTo>
                  <a:close/>
                </a:path>
                <a:path w="247650" h="1476375">
                  <a:moveTo>
                    <a:pt x="180975" y="285750"/>
                  </a:moveTo>
                  <a:lnTo>
                    <a:pt x="142875" y="285750"/>
                  </a:lnTo>
                  <a:lnTo>
                    <a:pt x="142875" y="323850"/>
                  </a:lnTo>
                  <a:lnTo>
                    <a:pt x="180975" y="323850"/>
                  </a:lnTo>
                  <a:lnTo>
                    <a:pt x="180975" y="285750"/>
                  </a:lnTo>
                  <a:close/>
                </a:path>
                <a:path w="247650" h="1476375">
                  <a:moveTo>
                    <a:pt x="180975" y="209550"/>
                  </a:moveTo>
                  <a:lnTo>
                    <a:pt x="142875" y="209550"/>
                  </a:lnTo>
                  <a:lnTo>
                    <a:pt x="142875" y="247650"/>
                  </a:lnTo>
                  <a:lnTo>
                    <a:pt x="180975" y="247650"/>
                  </a:lnTo>
                  <a:lnTo>
                    <a:pt x="180975" y="209550"/>
                  </a:lnTo>
                  <a:close/>
                </a:path>
                <a:path w="247650" h="1476375">
                  <a:moveTo>
                    <a:pt x="180975" y="142875"/>
                  </a:moveTo>
                  <a:lnTo>
                    <a:pt x="142875" y="142875"/>
                  </a:lnTo>
                  <a:lnTo>
                    <a:pt x="142875" y="180975"/>
                  </a:lnTo>
                  <a:lnTo>
                    <a:pt x="180975" y="180975"/>
                  </a:lnTo>
                  <a:lnTo>
                    <a:pt x="180975" y="142875"/>
                  </a:lnTo>
                  <a:close/>
                </a:path>
                <a:path w="247650" h="1476375">
                  <a:moveTo>
                    <a:pt x="247650" y="1228725"/>
                  </a:moveTo>
                  <a:lnTo>
                    <a:pt x="219075" y="1228725"/>
                  </a:lnTo>
                  <a:lnTo>
                    <a:pt x="219075" y="1257300"/>
                  </a:lnTo>
                  <a:lnTo>
                    <a:pt x="247650" y="1257300"/>
                  </a:lnTo>
                  <a:lnTo>
                    <a:pt x="247650" y="1228725"/>
                  </a:lnTo>
                  <a:close/>
                </a:path>
                <a:path w="247650" h="1476375">
                  <a:moveTo>
                    <a:pt x="247650" y="1152525"/>
                  </a:moveTo>
                  <a:lnTo>
                    <a:pt x="219075" y="1152525"/>
                  </a:lnTo>
                  <a:lnTo>
                    <a:pt x="219075" y="1190625"/>
                  </a:lnTo>
                  <a:lnTo>
                    <a:pt x="247650" y="1190625"/>
                  </a:lnTo>
                  <a:lnTo>
                    <a:pt x="247650" y="1152525"/>
                  </a:lnTo>
                  <a:close/>
                </a:path>
                <a:path w="247650" h="1476375">
                  <a:moveTo>
                    <a:pt x="247650" y="1076325"/>
                  </a:moveTo>
                  <a:lnTo>
                    <a:pt x="219075" y="1076325"/>
                  </a:lnTo>
                  <a:lnTo>
                    <a:pt x="219075" y="1114425"/>
                  </a:lnTo>
                  <a:lnTo>
                    <a:pt x="247650" y="1114425"/>
                  </a:lnTo>
                  <a:lnTo>
                    <a:pt x="247650" y="1076325"/>
                  </a:lnTo>
                  <a:close/>
                </a:path>
                <a:path w="247650" h="1476375">
                  <a:moveTo>
                    <a:pt x="247650" y="1009650"/>
                  </a:moveTo>
                  <a:lnTo>
                    <a:pt x="219075" y="1009650"/>
                  </a:lnTo>
                  <a:lnTo>
                    <a:pt x="219075" y="1047750"/>
                  </a:lnTo>
                  <a:lnTo>
                    <a:pt x="247650" y="1047750"/>
                  </a:lnTo>
                  <a:lnTo>
                    <a:pt x="247650" y="1009650"/>
                  </a:lnTo>
                  <a:close/>
                </a:path>
                <a:path w="247650" h="1476375">
                  <a:moveTo>
                    <a:pt x="247650" y="933450"/>
                  </a:moveTo>
                  <a:lnTo>
                    <a:pt x="219075" y="933450"/>
                  </a:lnTo>
                  <a:lnTo>
                    <a:pt x="219075" y="971550"/>
                  </a:lnTo>
                  <a:lnTo>
                    <a:pt x="247650" y="971550"/>
                  </a:lnTo>
                  <a:lnTo>
                    <a:pt x="247650" y="933450"/>
                  </a:lnTo>
                  <a:close/>
                </a:path>
                <a:path w="247650" h="1476375">
                  <a:moveTo>
                    <a:pt x="247650" y="866775"/>
                  </a:moveTo>
                  <a:lnTo>
                    <a:pt x="219075" y="866775"/>
                  </a:lnTo>
                  <a:lnTo>
                    <a:pt x="219075" y="895350"/>
                  </a:lnTo>
                  <a:lnTo>
                    <a:pt x="247650" y="895350"/>
                  </a:lnTo>
                  <a:lnTo>
                    <a:pt x="247650" y="866775"/>
                  </a:lnTo>
                  <a:close/>
                </a:path>
                <a:path w="247650" h="1476375">
                  <a:moveTo>
                    <a:pt x="247650" y="790575"/>
                  </a:moveTo>
                  <a:lnTo>
                    <a:pt x="219075" y="790575"/>
                  </a:lnTo>
                  <a:lnTo>
                    <a:pt x="219075" y="828675"/>
                  </a:lnTo>
                  <a:lnTo>
                    <a:pt x="247650" y="828675"/>
                  </a:lnTo>
                  <a:lnTo>
                    <a:pt x="247650" y="790575"/>
                  </a:lnTo>
                  <a:close/>
                </a:path>
                <a:path w="247650" h="1476375">
                  <a:moveTo>
                    <a:pt x="247650" y="714375"/>
                  </a:moveTo>
                  <a:lnTo>
                    <a:pt x="219075" y="714375"/>
                  </a:lnTo>
                  <a:lnTo>
                    <a:pt x="219075" y="752475"/>
                  </a:lnTo>
                  <a:lnTo>
                    <a:pt x="247650" y="752475"/>
                  </a:lnTo>
                  <a:lnTo>
                    <a:pt x="247650" y="714375"/>
                  </a:lnTo>
                  <a:close/>
                </a:path>
                <a:path w="247650" h="1476375">
                  <a:moveTo>
                    <a:pt x="247650" y="647700"/>
                  </a:moveTo>
                  <a:lnTo>
                    <a:pt x="219075" y="647700"/>
                  </a:lnTo>
                  <a:lnTo>
                    <a:pt x="219075" y="685800"/>
                  </a:lnTo>
                  <a:lnTo>
                    <a:pt x="247650" y="685800"/>
                  </a:lnTo>
                  <a:lnTo>
                    <a:pt x="247650" y="647700"/>
                  </a:lnTo>
                  <a:close/>
                </a:path>
                <a:path w="247650" h="1476375">
                  <a:moveTo>
                    <a:pt x="247650" y="571500"/>
                  </a:moveTo>
                  <a:lnTo>
                    <a:pt x="219075" y="571500"/>
                  </a:lnTo>
                  <a:lnTo>
                    <a:pt x="219075" y="609600"/>
                  </a:lnTo>
                  <a:lnTo>
                    <a:pt x="247650" y="609600"/>
                  </a:lnTo>
                  <a:lnTo>
                    <a:pt x="247650" y="571500"/>
                  </a:lnTo>
                  <a:close/>
                </a:path>
                <a:path w="247650" h="1476375">
                  <a:moveTo>
                    <a:pt x="247650" y="504825"/>
                  </a:moveTo>
                  <a:lnTo>
                    <a:pt x="219075" y="504825"/>
                  </a:lnTo>
                  <a:lnTo>
                    <a:pt x="219075" y="542925"/>
                  </a:lnTo>
                  <a:lnTo>
                    <a:pt x="247650" y="542925"/>
                  </a:lnTo>
                  <a:lnTo>
                    <a:pt x="247650" y="504825"/>
                  </a:lnTo>
                  <a:close/>
                </a:path>
                <a:path w="247650" h="1476375">
                  <a:moveTo>
                    <a:pt x="247650" y="428625"/>
                  </a:moveTo>
                  <a:lnTo>
                    <a:pt x="219075" y="428625"/>
                  </a:lnTo>
                  <a:lnTo>
                    <a:pt x="219075" y="466725"/>
                  </a:lnTo>
                  <a:lnTo>
                    <a:pt x="247650" y="466725"/>
                  </a:lnTo>
                  <a:lnTo>
                    <a:pt x="247650" y="428625"/>
                  </a:lnTo>
                  <a:close/>
                </a:path>
                <a:path w="247650" h="1476375">
                  <a:moveTo>
                    <a:pt x="247650" y="361950"/>
                  </a:moveTo>
                  <a:lnTo>
                    <a:pt x="219075" y="361950"/>
                  </a:lnTo>
                  <a:lnTo>
                    <a:pt x="219075" y="390525"/>
                  </a:lnTo>
                  <a:lnTo>
                    <a:pt x="247650" y="390525"/>
                  </a:lnTo>
                  <a:lnTo>
                    <a:pt x="247650" y="361950"/>
                  </a:lnTo>
                  <a:close/>
                </a:path>
                <a:path w="247650" h="1476375">
                  <a:moveTo>
                    <a:pt x="247650" y="285750"/>
                  </a:moveTo>
                  <a:lnTo>
                    <a:pt x="219075" y="285750"/>
                  </a:lnTo>
                  <a:lnTo>
                    <a:pt x="219075" y="323850"/>
                  </a:lnTo>
                  <a:lnTo>
                    <a:pt x="247650" y="323850"/>
                  </a:lnTo>
                  <a:lnTo>
                    <a:pt x="247650" y="285750"/>
                  </a:lnTo>
                  <a:close/>
                </a:path>
                <a:path w="247650" h="1476375">
                  <a:moveTo>
                    <a:pt x="247650" y="209550"/>
                  </a:moveTo>
                  <a:lnTo>
                    <a:pt x="219075" y="209550"/>
                  </a:lnTo>
                  <a:lnTo>
                    <a:pt x="219075" y="247650"/>
                  </a:lnTo>
                  <a:lnTo>
                    <a:pt x="247650" y="247650"/>
                  </a:lnTo>
                  <a:lnTo>
                    <a:pt x="247650" y="209550"/>
                  </a:lnTo>
                  <a:close/>
                </a:path>
                <a:path w="247650" h="1476375">
                  <a:moveTo>
                    <a:pt x="247650" y="142875"/>
                  </a:moveTo>
                  <a:lnTo>
                    <a:pt x="219075" y="142875"/>
                  </a:lnTo>
                  <a:lnTo>
                    <a:pt x="219075" y="180975"/>
                  </a:lnTo>
                  <a:lnTo>
                    <a:pt x="247650" y="180975"/>
                  </a:lnTo>
                  <a:lnTo>
                    <a:pt x="247650" y="142875"/>
                  </a:lnTo>
                  <a:close/>
                </a:path>
                <a:path w="247650" h="1476375">
                  <a:moveTo>
                    <a:pt x="247650" y="66675"/>
                  </a:moveTo>
                  <a:lnTo>
                    <a:pt x="219075" y="66675"/>
                  </a:lnTo>
                  <a:lnTo>
                    <a:pt x="219075" y="104775"/>
                  </a:lnTo>
                  <a:lnTo>
                    <a:pt x="247650" y="104775"/>
                  </a:lnTo>
                  <a:lnTo>
                    <a:pt x="247650" y="66675"/>
                  </a:lnTo>
                  <a:close/>
                </a:path>
                <a:path w="247650" h="1476375">
                  <a:moveTo>
                    <a:pt x="247650" y="0"/>
                  </a:moveTo>
                  <a:lnTo>
                    <a:pt x="219075" y="0"/>
                  </a:lnTo>
                  <a:lnTo>
                    <a:pt x="219075" y="28575"/>
                  </a:lnTo>
                  <a:lnTo>
                    <a:pt x="247650" y="28575"/>
                  </a:lnTo>
                  <a:lnTo>
                    <a:pt x="247650" y="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2" name="object 32"/>
            <p:cNvSpPr/>
            <p:nvPr/>
          </p:nvSpPr>
          <p:spPr>
            <a:xfrm>
              <a:off x="8115300" y="2533649"/>
              <a:ext cx="523875" cy="2276475"/>
            </a:xfrm>
            <a:custGeom>
              <a:avLst/>
              <a:gdLst/>
              <a:ahLst/>
              <a:cxnLst/>
              <a:rect l="l" t="t" r="r" b="b"/>
              <a:pathLst>
                <a:path w="523875" h="2276475">
                  <a:moveTo>
                    <a:pt x="28575" y="361950"/>
                  </a:moveTo>
                  <a:lnTo>
                    <a:pt x="0" y="361950"/>
                  </a:lnTo>
                  <a:lnTo>
                    <a:pt x="0" y="390525"/>
                  </a:lnTo>
                  <a:lnTo>
                    <a:pt x="28575" y="390525"/>
                  </a:lnTo>
                  <a:lnTo>
                    <a:pt x="28575" y="361950"/>
                  </a:lnTo>
                  <a:close/>
                </a:path>
                <a:path w="523875" h="2276475">
                  <a:moveTo>
                    <a:pt x="28575" y="285750"/>
                  </a:moveTo>
                  <a:lnTo>
                    <a:pt x="0" y="285750"/>
                  </a:lnTo>
                  <a:lnTo>
                    <a:pt x="0" y="323850"/>
                  </a:lnTo>
                  <a:lnTo>
                    <a:pt x="28575" y="323850"/>
                  </a:lnTo>
                  <a:lnTo>
                    <a:pt x="28575" y="285750"/>
                  </a:lnTo>
                  <a:close/>
                </a:path>
                <a:path w="523875" h="2276475">
                  <a:moveTo>
                    <a:pt x="28575" y="209550"/>
                  </a:moveTo>
                  <a:lnTo>
                    <a:pt x="0" y="209550"/>
                  </a:lnTo>
                  <a:lnTo>
                    <a:pt x="0" y="247650"/>
                  </a:lnTo>
                  <a:lnTo>
                    <a:pt x="28575" y="247650"/>
                  </a:lnTo>
                  <a:lnTo>
                    <a:pt x="28575" y="209550"/>
                  </a:lnTo>
                  <a:close/>
                </a:path>
                <a:path w="523875" h="2276475">
                  <a:moveTo>
                    <a:pt x="28575" y="142875"/>
                  </a:moveTo>
                  <a:lnTo>
                    <a:pt x="0" y="142875"/>
                  </a:lnTo>
                  <a:lnTo>
                    <a:pt x="0" y="180975"/>
                  </a:lnTo>
                  <a:lnTo>
                    <a:pt x="28575" y="180975"/>
                  </a:lnTo>
                  <a:lnTo>
                    <a:pt x="28575" y="142875"/>
                  </a:lnTo>
                  <a:close/>
                </a:path>
                <a:path w="523875" h="2276475">
                  <a:moveTo>
                    <a:pt x="28575" y="66675"/>
                  </a:moveTo>
                  <a:lnTo>
                    <a:pt x="0" y="66675"/>
                  </a:lnTo>
                  <a:lnTo>
                    <a:pt x="0" y="104775"/>
                  </a:lnTo>
                  <a:lnTo>
                    <a:pt x="28575" y="104775"/>
                  </a:lnTo>
                  <a:lnTo>
                    <a:pt x="28575" y="66675"/>
                  </a:lnTo>
                  <a:close/>
                </a:path>
                <a:path w="523875" h="2276475">
                  <a:moveTo>
                    <a:pt x="28575" y="0"/>
                  </a:moveTo>
                  <a:lnTo>
                    <a:pt x="0" y="0"/>
                  </a:lnTo>
                  <a:lnTo>
                    <a:pt x="0" y="28575"/>
                  </a:lnTo>
                  <a:lnTo>
                    <a:pt x="28575" y="28575"/>
                  </a:lnTo>
                  <a:lnTo>
                    <a:pt x="28575" y="0"/>
                  </a:lnTo>
                  <a:close/>
                </a:path>
                <a:path w="523875" h="2276475">
                  <a:moveTo>
                    <a:pt x="104775" y="647700"/>
                  </a:moveTo>
                  <a:lnTo>
                    <a:pt x="66675" y="647700"/>
                  </a:lnTo>
                  <a:lnTo>
                    <a:pt x="66675" y="685800"/>
                  </a:lnTo>
                  <a:lnTo>
                    <a:pt x="104775" y="685800"/>
                  </a:lnTo>
                  <a:lnTo>
                    <a:pt x="104775" y="647700"/>
                  </a:lnTo>
                  <a:close/>
                </a:path>
                <a:path w="523875" h="2276475">
                  <a:moveTo>
                    <a:pt x="104775" y="571500"/>
                  </a:moveTo>
                  <a:lnTo>
                    <a:pt x="66675" y="571500"/>
                  </a:lnTo>
                  <a:lnTo>
                    <a:pt x="66675" y="609600"/>
                  </a:lnTo>
                  <a:lnTo>
                    <a:pt x="104775" y="609600"/>
                  </a:lnTo>
                  <a:lnTo>
                    <a:pt x="104775" y="571500"/>
                  </a:lnTo>
                  <a:close/>
                </a:path>
                <a:path w="523875" h="2276475">
                  <a:moveTo>
                    <a:pt x="104775" y="504825"/>
                  </a:moveTo>
                  <a:lnTo>
                    <a:pt x="66675" y="504825"/>
                  </a:lnTo>
                  <a:lnTo>
                    <a:pt x="66675" y="542925"/>
                  </a:lnTo>
                  <a:lnTo>
                    <a:pt x="104775" y="542925"/>
                  </a:lnTo>
                  <a:lnTo>
                    <a:pt x="104775" y="504825"/>
                  </a:lnTo>
                  <a:close/>
                </a:path>
                <a:path w="523875" h="2276475">
                  <a:moveTo>
                    <a:pt x="104775" y="428625"/>
                  </a:moveTo>
                  <a:lnTo>
                    <a:pt x="66675" y="428625"/>
                  </a:lnTo>
                  <a:lnTo>
                    <a:pt x="66675" y="466725"/>
                  </a:lnTo>
                  <a:lnTo>
                    <a:pt x="104775" y="466725"/>
                  </a:lnTo>
                  <a:lnTo>
                    <a:pt x="104775" y="428625"/>
                  </a:lnTo>
                  <a:close/>
                </a:path>
                <a:path w="523875" h="2276475">
                  <a:moveTo>
                    <a:pt x="104775" y="361950"/>
                  </a:moveTo>
                  <a:lnTo>
                    <a:pt x="66675" y="361950"/>
                  </a:lnTo>
                  <a:lnTo>
                    <a:pt x="66675" y="390525"/>
                  </a:lnTo>
                  <a:lnTo>
                    <a:pt x="104775" y="390525"/>
                  </a:lnTo>
                  <a:lnTo>
                    <a:pt x="104775" y="361950"/>
                  </a:lnTo>
                  <a:close/>
                </a:path>
                <a:path w="523875" h="2276475">
                  <a:moveTo>
                    <a:pt x="104775" y="285750"/>
                  </a:moveTo>
                  <a:lnTo>
                    <a:pt x="66675" y="285750"/>
                  </a:lnTo>
                  <a:lnTo>
                    <a:pt x="66675" y="323850"/>
                  </a:lnTo>
                  <a:lnTo>
                    <a:pt x="104775" y="323850"/>
                  </a:lnTo>
                  <a:lnTo>
                    <a:pt x="104775" y="285750"/>
                  </a:lnTo>
                  <a:close/>
                </a:path>
                <a:path w="523875" h="2276475">
                  <a:moveTo>
                    <a:pt x="104775" y="209550"/>
                  </a:moveTo>
                  <a:lnTo>
                    <a:pt x="66675" y="209550"/>
                  </a:lnTo>
                  <a:lnTo>
                    <a:pt x="66675" y="247650"/>
                  </a:lnTo>
                  <a:lnTo>
                    <a:pt x="104775" y="247650"/>
                  </a:lnTo>
                  <a:lnTo>
                    <a:pt x="104775" y="209550"/>
                  </a:lnTo>
                  <a:close/>
                </a:path>
                <a:path w="523875" h="2276475">
                  <a:moveTo>
                    <a:pt x="104775" y="142875"/>
                  </a:moveTo>
                  <a:lnTo>
                    <a:pt x="66675" y="142875"/>
                  </a:lnTo>
                  <a:lnTo>
                    <a:pt x="66675" y="180975"/>
                  </a:lnTo>
                  <a:lnTo>
                    <a:pt x="104775" y="180975"/>
                  </a:lnTo>
                  <a:lnTo>
                    <a:pt x="104775" y="142875"/>
                  </a:lnTo>
                  <a:close/>
                </a:path>
                <a:path w="523875" h="2276475">
                  <a:moveTo>
                    <a:pt x="104775" y="66675"/>
                  </a:moveTo>
                  <a:lnTo>
                    <a:pt x="66675" y="66675"/>
                  </a:lnTo>
                  <a:lnTo>
                    <a:pt x="66675" y="104775"/>
                  </a:lnTo>
                  <a:lnTo>
                    <a:pt x="104775" y="104775"/>
                  </a:lnTo>
                  <a:lnTo>
                    <a:pt x="104775" y="66675"/>
                  </a:lnTo>
                  <a:close/>
                </a:path>
                <a:path w="523875" h="2276475">
                  <a:moveTo>
                    <a:pt x="104775" y="0"/>
                  </a:moveTo>
                  <a:lnTo>
                    <a:pt x="66675" y="0"/>
                  </a:lnTo>
                  <a:lnTo>
                    <a:pt x="66675" y="28575"/>
                  </a:lnTo>
                  <a:lnTo>
                    <a:pt x="104775" y="28575"/>
                  </a:lnTo>
                  <a:lnTo>
                    <a:pt x="104775" y="0"/>
                  </a:lnTo>
                  <a:close/>
                </a:path>
                <a:path w="523875" h="2276475">
                  <a:moveTo>
                    <a:pt x="171450" y="647700"/>
                  </a:moveTo>
                  <a:lnTo>
                    <a:pt x="133350" y="647700"/>
                  </a:lnTo>
                  <a:lnTo>
                    <a:pt x="133350" y="685800"/>
                  </a:lnTo>
                  <a:lnTo>
                    <a:pt x="171450" y="685800"/>
                  </a:lnTo>
                  <a:lnTo>
                    <a:pt x="171450" y="647700"/>
                  </a:lnTo>
                  <a:close/>
                </a:path>
                <a:path w="523875" h="2276475">
                  <a:moveTo>
                    <a:pt x="171450" y="571500"/>
                  </a:moveTo>
                  <a:lnTo>
                    <a:pt x="133350" y="571500"/>
                  </a:lnTo>
                  <a:lnTo>
                    <a:pt x="133350" y="609600"/>
                  </a:lnTo>
                  <a:lnTo>
                    <a:pt x="171450" y="609600"/>
                  </a:lnTo>
                  <a:lnTo>
                    <a:pt x="171450" y="571500"/>
                  </a:lnTo>
                  <a:close/>
                </a:path>
                <a:path w="523875" h="2276475">
                  <a:moveTo>
                    <a:pt x="171450" y="504825"/>
                  </a:moveTo>
                  <a:lnTo>
                    <a:pt x="133350" y="504825"/>
                  </a:lnTo>
                  <a:lnTo>
                    <a:pt x="133350" y="542925"/>
                  </a:lnTo>
                  <a:lnTo>
                    <a:pt x="171450" y="542925"/>
                  </a:lnTo>
                  <a:lnTo>
                    <a:pt x="171450" y="504825"/>
                  </a:lnTo>
                  <a:close/>
                </a:path>
                <a:path w="523875" h="2276475">
                  <a:moveTo>
                    <a:pt x="171450" y="428625"/>
                  </a:moveTo>
                  <a:lnTo>
                    <a:pt x="133350" y="428625"/>
                  </a:lnTo>
                  <a:lnTo>
                    <a:pt x="133350" y="466725"/>
                  </a:lnTo>
                  <a:lnTo>
                    <a:pt x="171450" y="466725"/>
                  </a:lnTo>
                  <a:lnTo>
                    <a:pt x="171450" y="428625"/>
                  </a:lnTo>
                  <a:close/>
                </a:path>
                <a:path w="523875" h="2276475">
                  <a:moveTo>
                    <a:pt x="171450" y="361950"/>
                  </a:moveTo>
                  <a:lnTo>
                    <a:pt x="133350" y="361950"/>
                  </a:lnTo>
                  <a:lnTo>
                    <a:pt x="133350" y="390525"/>
                  </a:lnTo>
                  <a:lnTo>
                    <a:pt x="171450" y="390525"/>
                  </a:lnTo>
                  <a:lnTo>
                    <a:pt x="171450" y="361950"/>
                  </a:lnTo>
                  <a:close/>
                </a:path>
                <a:path w="523875" h="2276475">
                  <a:moveTo>
                    <a:pt x="171450" y="285750"/>
                  </a:moveTo>
                  <a:lnTo>
                    <a:pt x="133350" y="285750"/>
                  </a:lnTo>
                  <a:lnTo>
                    <a:pt x="133350" y="323850"/>
                  </a:lnTo>
                  <a:lnTo>
                    <a:pt x="171450" y="323850"/>
                  </a:lnTo>
                  <a:lnTo>
                    <a:pt x="171450" y="285750"/>
                  </a:lnTo>
                  <a:close/>
                </a:path>
                <a:path w="523875" h="2276475">
                  <a:moveTo>
                    <a:pt x="171450" y="209550"/>
                  </a:moveTo>
                  <a:lnTo>
                    <a:pt x="133350" y="209550"/>
                  </a:lnTo>
                  <a:lnTo>
                    <a:pt x="133350" y="247650"/>
                  </a:lnTo>
                  <a:lnTo>
                    <a:pt x="171450" y="247650"/>
                  </a:lnTo>
                  <a:lnTo>
                    <a:pt x="171450" y="209550"/>
                  </a:lnTo>
                  <a:close/>
                </a:path>
                <a:path w="523875" h="2276475">
                  <a:moveTo>
                    <a:pt x="171450" y="142875"/>
                  </a:moveTo>
                  <a:lnTo>
                    <a:pt x="133350" y="142875"/>
                  </a:lnTo>
                  <a:lnTo>
                    <a:pt x="133350" y="180975"/>
                  </a:lnTo>
                  <a:lnTo>
                    <a:pt x="171450" y="180975"/>
                  </a:lnTo>
                  <a:lnTo>
                    <a:pt x="171450" y="142875"/>
                  </a:lnTo>
                  <a:close/>
                </a:path>
                <a:path w="523875" h="2276475">
                  <a:moveTo>
                    <a:pt x="171450" y="66675"/>
                  </a:moveTo>
                  <a:lnTo>
                    <a:pt x="133350" y="66675"/>
                  </a:lnTo>
                  <a:lnTo>
                    <a:pt x="133350" y="104775"/>
                  </a:lnTo>
                  <a:lnTo>
                    <a:pt x="171450" y="104775"/>
                  </a:lnTo>
                  <a:lnTo>
                    <a:pt x="171450" y="66675"/>
                  </a:lnTo>
                  <a:close/>
                </a:path>
                <a:path w="523875" h="2276475">
                  <a:moveTo>
                    <a:pt x="171450" y="0"/>
                  </a:moveTo>
                  <a:lnTo>
                    <a:pt x="133350" y="0"/>
                  </a:lnTo>
                  <a:lnTo>
                    <a:pt x="133350" y="28575"/>
                  </a:lnTo>
                  <a:lnTo>
                    <a:pt x="171450" y="28575"/>
                  </a:lnTo>
                  <a:lnTo>
                    <a:pt x="171450" y="0"/>
                  </a:lnTo>
                  <a:close/>
                </a:path>
                <a:path w="523875" h="2276475">
                  <a:moveTo>
                    <a:pt x="247650" y="1933575"/>
                  </a:moveTo>
                  <a:lnTo>
                    <a:pt x="209550" y="1933575"/>
                  </a:lnTo>
                  <a:lnTo>
                    <a:pt x="209550" y="1971675"/>
                  </a:lnTo>
                  <a:lnTo>
                    <a:pt x="247650" y="1971675"/>
                  </a:lnTo>
                  <a:lnTo>
                    <a:pt x="247650" y="1933575"/>
                  </a:lnTo>
                  <a:close/>
                </a:path>
                <a:path w="523875" h="2276475">
                  <a:moveTo>
                    <a:pt x="247650" y="1857375"/>
                  </a:moveTo>
                  <a:lnTo>
                    <a:pt x="209550" y="1857375"/>
                  </a:lnTo>
                  <a:lnTo>
                    <a:pt x="209550" y="1895475"/>
                  </a:lnTo>
                  <a:lnTo>
                    <a:pt x="247650" y="1895475"/>
                  </a:lnTo>
                  <a:lnTo>
                    <a:pt x="247650" y="1857375"/>
                  </a:lnTo>
                  <a:close/>
                </a:path>
                <a:path w="523875" h="2276475">
                  <a:moveTo>
                    <a:pt x="247650" y="1790700"/>
                  </a:moveTo>
                  <a:lnTo>
                    <a:pt x="209550" y="1790700"/>
                  </a:lnTo>
                  <a:lnTo>
                    <a:pt x="209550" y="1828800"/>
                  </a:lnTo>
                  <a:lnTo>
                    <a:pt x="247650" y="1828800"/>
                  </a:lnTo>
                  <a:lnTo>
                    <a:pt x="247650" y="1790700"/>
                  </a:lnTo>
                  <a:close/>
                </a:path>
                <a:path w="523875" h="2276475">
                  <a:moveTo>
                    <a:pt x="247650" y="571500"/>
                  </a:moveTo>
                  <a:lnTo>
                    <a:pt x="209550" y="571500"/>
                  </a:lnTo>
                  <a:lnTo>
                    <a:pt x="209550" y="609600"/>
                  </a:lnTo>
                  <a:lnTo>
                    <a:pt x="247650" y="609600"/>
                  </a:lnTo>
                  <a:lnTo>
                    <a:pt x="247650" y="571500"/>
                  </a:lnTo>
                  <a:close/>
                </a:path>
                <a:path w="523875" h="2276475">
                  <a:moveTo>
                    <a:pt x="247650" y="504825"/>
                  </a:moveTo>
                  <a:lnTo>
                    <a:pt x="209550" y="504825"/>
                  </a:lnTo>
                  <a:lnTo>
                    <a:pt x="209550" y="542925"/>
                  </a:lnTo>
                  <a:lnTo>
                    <a:pt x="247650" y="542925"/>
                  </a:lnTo>
                  <a:lnTo>
                    <a:pt x="247650" y="504825"/>
                  </a:lnTo>
                  <a:close/>
                </a:path>
                <a:path w="523875" h="2276475">
                  <a:moveTo>
                    <a:pt x="247650" y="428625"/>
                  </a:moveTo>
                  <a:lnTo>
                    <a:pt x="209550" y="428625"/>
                  </a:lnTo>
                  <a:lnTo>
                    <a:pt x="209550" y="466725"/>
                  </a:lnTo>
                  <a:lnTo>
                    <a:pt x="247650" y="466725"/>
                  </a:lnTo>
                  <a:lnTo>
                    <a:pt x="247650" y="428625"/>
                  </a:lnTo>
                  <a:close/>
                </a:path>
                <a:path w="523875" h="2276475">
                  <a:moveTo>
                    <a:pt x="247650" y="361950"/>
                  </a:moveTo>
                  <a:lnTo>
                    <a:pt x="209550" y="361950"/>
                  </a:lnTo>
                  <a:lnTo>
                    <a:pt x="209550" y="390525"/>
                  </a:lnTo>
                  <a:lnTo>
                    <a:pt x="247650" y="390525"/>
                  </a:lnTo>
                  <a:lnTo>
                    <a:pt x="247650" y="361950"/>
                  </a:lnTo>
                  <a:close/>
                </a:path>
                <a:path w="523875" h="2276475">
                  <a:moveTo>
                    <a:pt x="247650" y="285750"/>
                  </a:moveTo>
                  <a:lnTo>
                    <a:pt x="209550" y="285750"/>
                  </a:lnTo>
                  <a:lnTo>
                    <a:pt x="209550" y="323850"/>
                  </a:lnTo>
                  <a:lnTo>
                    <a:pt x="247650" y="323850"/>
                  </a:lnTo>
                  <a:lnTo>
                    <a:pt x="247650" y="285750"/>
                  </a:lnTo>
                  <a:close/>
                </a:path>
                <a:path w="523875" h="2276475">
                  <a:moveTo>
                    <a:pt x="247650" y="209550"/>
                  </a:moveTo>
                  <a:lnTo>
                    <a:pt x="209550" y="209550"/>
                  </a:lnTo>
                  <a:lnTo>
                    <a:pt x="209550" y="247650"/>
                  </a:lnTo>
                  <a:lnTo>
                    <a:pt x="247650" y="247650"/>
                  </a:lnTo>
                  <a:lnTo>
                    <a:pt x="247650" y="209550"/>
                  </a:lnTo>
                  <a:close/>
                </a:path>
                <a:path w="523875" h="2276475">
                  <a:moveTo>
                    <a:pt x="247650" y="142875"/>
                  </a:moveTo>
                  <a:lnTo>
                    <a:pt x="209550" y="142875"/>
                  </a:lnTo>
                  <a:lnTo>
                    <a:pt x="209550" y="180975"/>
                  </a:lnTo>
                  <a:lnTo>
                    <a:pt x="247650" y="180975"/>
                  </a:lnTo>
                  <a:lnTo>
                    <a:pt x="247650" y="142875"/>
                  </a:lnTo>
                  <a:close/>
                </a:path>
                <a:path w="523875" h="2276475">
                  <a:moveTo>
                    <a:pt x="247650" y="66675"/>
                  </a:moveTo>
                  <a:lnTo>
                    <a:pt x="209550" y="66675"/>
                  </a:lnTo>
                  <a:lnTo>
                    <a:pt x="209550" y="104775"/>
                  </a:lnTo>
                  <a:lnTo>
                    <a:pt x="247650" y="104775"/>
                  </a:lnTo>
                  <a:lnTo>
                    <a:pt x="247650" y="66675"/>
                  </a:lnTo>
                  <a:close/>
                </a:path>
                <a:path w="523875" h="2276475">
                  <a:moveTo>
                    <a:pt x="247650" y="0"/>
                  </a:moveTo>
                  <a:lnTo>
                    <a:pt x="209550" y="0"/>
                  </a:lnTo>
                  <a:lnTo>
                    <a:pt x="209550" y="28575"/>
                  </a:lnTo>
                  <a:lnTo>
                    <a:pt x="247650" y="28575"/>
                  </a:lnTo>
                  <a:lnTo>
                    <a:pt x="247650" y="0"/>
                  </a:lnTo>
                  <a:close/>
                </a:path>
                <a:path w="523875" h="2276475">
                  <a:moveTo>
                    <a:pt x="314325" y="2238375"/>
                  </a:moveTo>
                  <a:lnTo>
                    <a:pt x="276225" y="2238375"/>
                  </a:lnTo>
                  <a:lnTo>
                    <a:pt x="276225" y="2276475"/>
                  </a:lnTo>
                  <a:lnTo>
                    <a:pt x="314325" y="2276475"/>
                  </a:lnTo>
                  <a:lnTo>
                    <a:pt x="314325" y="2238375"/>
                  </a:lnTo>
                  <a:close/>
                </a:path>
                <a:path w="523875" h="2276475">
                  <a:moveTo>
                    <a:pt x="314325" y="2162175"/>
                  </a:moveTo>
                  <a:lnTo>
                    <a:pt x="276225" y="2162175"/>
                  </a:lnTo>
                  <a:lnTo>
                    <a:pt x="276225" y="2200275"/>
                  </a:lnTo>
                  <a:lnTo>
                    <a:pt x="314325" y="2200275"/>
                  </a:lnTo>
                  <a:lnTo>
                    <a:pt x="314325" y="2162175"/>
                  </a:lnTo>
                  <a:close/>
                </a:path>
                <a:path w="523875" h="2276475">
                  <a:moveTo>
                    <a:pt x="314325" y="2095500"/>
                  </a:moveTo>
                  <a:lnTo>
                    <a:pt x="276225" y="2095500"/>
                  </a:lnTo>
                  <a:lnTo>
                    <a:pt x="276225" y="2124075"/>
                  </a:lnTo>
                  <a:lnTo>
                    <a:pt x="314325" y="2124075"/>
                  </a:lnTo>
                  <a:lnTo>
                    <a:pt x="314325" y="2095500"/>
                  </a:lnTo>
                  <a:close/>
                </a:path>
                <a:path w="523875" h="2276475">
                  <a:moveTo>
                    <a:pt x="314325" y="1733550"/>
                  </a:moveTo>
                  <a:lnTo>
                    <a:pt x="276225" y="1733550"/>
                  </a:lnTo>
                  <a:lnTo>
                    <a:pt x="276225" y="1771650"/>
                  </a:lnTo>
                  <a:lnTo>
                    <a:pt x="314325" y="1771650"/>
                  </a:lnTo>
                  <a:lnTo>
                    <a:pt x="314325" y="1733550"/>
                  </a:lnTo>
                  <a:close/>
                </a:path>
                <a:path w="523875" h="2276475">
                  <a:moveTo>
                    <a:pt x="314325" y="1657350"/>
                  </a:moveTo>
                  <a:lnTo>
                    <a:pt x="276225" y="1657350"/>
                  </a:lnTo>
                  <a:lnTo>
                    <a:pt x="276225" y="1695450"/>
                  </a:lnTo>
                  <a:lnTo>
                    <a:pt x="314325" y="1695450"/>
                  </a:lnTo>
                  <a:lnTo>
                    <a:pt x="314325" y="1657350"/>
                  </a:lnTo>
                  <a:close/>
                </a:path>
                <a:path w="523875" h="2276475">
                  <a:moveTo>
                    <a:pt x="314325" y="1590675"/>
                  </a:moveTo>
                  <a:lnTo>
                    <a:pt x="276225" y="1590675"/>
                  </a:lnTo>
                  <a:lnTo>
                    <a:pt x="276225" y="1619250"/>
                  </a:lnTo>
                  <a:lnTo>
                    <a:pt x="314325" y="1619250"/>
                  </a:lnTo>
                  <a:lnTo>
                    <a:pt x="314325" y="1590675"/>
                  </a:lnTo>
                  <a:close/>
                </a:path>
                <a:path w="523875" h="2276475">
                  <a:moveTo>
                    <a:pt x="314325" y="1514475"/>
                  </a:moveTo>
                  <a:lnTo>
                    <a:pt x="276225" y="1514475"/>
                  </a:lnTo>
                  <a:lnTo>
                    <a:pt x="276225" y="1552575"/>
                  </a:lnTo>
                  <a:lnTo>
                    <a:pt x="314325" y="1552575"/>
                  </a:lnTo>
                  <a:lnTo>
                    <a:pt x="314325" y="1514475"/>
                  </a:lnTo>
                  <a:close/>
                </a:path>
                <a:path w="523875" h="2276475">
                  <a:moveTo>
                    <a:pt x="314325" y="1438275"/>
                  </a:moveTo>
                  <a:lnTo>
                    <a:pt x="276225" y="1438275"/>
                  </a:lnTo>
                  <a:lnTo>
                    <a:pt x="276225" y="1476375"/>
                  </a:lnTo>
                  <a:lnTo>
                    <a:pt x="314325" y="1476375"/>
                  </a:lnTo>
                  <a:lnTo>
                    <a:pt x="314325" y="1438275"/>
                  </a:lnTo>
                  <a:close/>
                </a:path>
                <a:path w="523875" h="2276475">
                  <a:moveTo>
                    <a:pt x="314325" y="1371600"/>
                  </a:moveTo>
                  <a:lnTo>
                    <a:pt x="276225" y="1371600"/>
                  </a:lnTo>
                  <a:lnTo>
                    <a:pt x="276225" y="1409700"/>
                  </a:lnTo>
                  <a:lnTo>
                    <a:pt x="314325" y="1409700"/>
                  </a:lnTo>
                  <a:lnTo>
                    <a:pt x="314325" y="1371600"/>
                  </a:lnTo>
                  <a:close/>
                </a:path>
                <a:path w="523875" h="2276475">
                  <a:moveTo>
                    <a:pt x="314325" y="1295400"/>
                  </a:moveTo>
                  <a:lnTo>
                    <a:pt x="276225" y="1295400"/>
                  </a:lnTo>
                  <a:lnTo>
                    <a:pt x="276225" y="1333500"/>
                  </a:lnTo>
                  <a:lnTo>
                    <a:pt x="314325" y="1333500"/>
                  </a:lnTo>
                  <a:lnTo>
                    <a:pt x="314325" y="1295400"/>
                  </a:lnTo>
                  <a:close/>
                </a:path>
                <a:path w="523875" h="2276475">
                  <a:moveTo>
                    <a:pt x="381000" y="2238375"/>
                  </a:moveTo>
                  <a:lnTo>
                    <a:pt x="352425" y="2238375"/>
                  </a:lnTo>
                  <a:lnTo>
                    <a:pt x="352425" y="2276475"/>
                  </a:lnTo>
                  <a:lnTo>
                    <a:pt x="381000" y="2276475"/>
                  </a:lnTo>
                  <a:lnTo>
                    <a:pt x="381000" y="2238375"/>
                  </a:lnTo>
                  <a:close/>
                </a:path>
                <a:path w="523875" h="2276475">
                  <a:moveTo>
                    <a:pt x="381000" y="2162175"/>
                  </a:moveTo>
                  <a:lnTo>
                    <a:pt x="352425" y="2162175"/>
                  </a:lnTo>
                  <a:lnTo>
                    <a:pt x="352425" y="2200275"/>
                  </a:lnTo>
                  <a:lnTo>
                    <a:pt x="381000" y="2200275"/>
                  </a:lnTo>
                  <a:lnTo>
                    <a:pt x="381000" y="2162175"/>
                  </a:lnTo>
                  <a:close/>
                </a:path>
                <a:path w="523875" h="2276475">
                  <a:moveTo>
                    <a:pt x="381000" y="1800225"/>
                  </a:moveTo>
                  <a:lnTo>
                    <a:pt x="352425" y="1800225"/>
                  </a:lnTo>
                  <a:lnTo>
                    <a:pt x="352425" y="1838325"/>
                  </a:lnTo>
                  <a:lnTo>
                    <a:pt x="381000" y="1838325"/>
                  </a:lnTo>
                  <a:lnTo>
                    <a:pt x="381000" y="1800225"/>
                  </a:lnTo>
                  <a:close/>
                </a:path>
                <a:path w="523875" h="2276475">
                  <a:moveTo>
                    <a:pt x="381000" y="1733550"/>
                  </a:moveTo>
                  <a:lnTo>
                    <a:pt x="352425" y="1733550"/>
                  </a:lnTo>
                  <a:lnTo>
                    <a:pt x="352425" y="1771650"/>
                  </a:lnTo>
                  <a:lnTo>
                    <a:pt x="381000" y="1771650"/>
                  </a:lnTo>
                  <a:lnTo>
                    <a:pt x="381000" y="1733550"/>
                  </a:lnTo>
                  <a:close/>
                </a:path>
                <a:path w="523875" h="2276475">
                  <a:moveTo>
                    <a:pt x="381000" y="1657350"/>
                  </a:moveTo>
                  <a:lnTo>
                    <a:pt x="352425" y="1657350"/>
                  </a:lnTo>
                  <a:lnTo>
                    <a:pt x="352425" y="1695450"/>
                  </a:lnTo>
                  <a:lnTo>
                    <a:pt x="381000" y="1695450"/>
                  </a:lnTo>
                  <a:lnTo>
                    <a:pt x="381000" y="1657350"/>
                  </a:lnTo>
                  <a:close/>
                </a:path>
                <a:path w="523875" h="2276475">
                  <a:moveTo>
                    <a:pt x="381000" y="1590675"/>
                  </a:moveTo>
                  <a:lnTo>
                    <a:pt x="352425" y="1590675"/>
                  </a:lnTo>
                  <a:lnTo>
                    <a:pt x="352425" y="1619250"/>
                  </a:lnTo>
                  <a:lnTo>
                    <a:pt x="381000" y="1619250"/>
                  </a:lnTo>
                  <a:lnTo>
                    <a:pt x="381000" y="1590675"/>
                  </a:lnTo>
                  <a:close/>
                </a:path>
                <a:path w="523875" h="2276475">
                  <a:moveTo>
                    <a:pt x="381000" y="1514475"/>
                  </a:moveTo>
                  <a:lnTo>
                    <a:pt x="352425" y="1514475"/>
                  </a:lnTo>
                  <a:lnTo>
                    <a:pt x="352425" y="1552575"/>
                  </a:lnTo>
                  <a:lnTo>
                    <a:pt x="381000" y="1552575"/>
                  </a:lnTo>
                  <a:lnTo>
                    <a:pt x="381000" y="1514475"/>
                  </a:lnTo>
                  <a:close/>
                </a:path>
                <a:path w="523875" h="2276475">
                  <a:moveTo>
                    <a:pt x="381000" y="1438275"/>
                  </a:moveTo>
                  <a:lnTo>
                    <a:pt x="352425" y="1438275"/>
                  </a:lnTo>
                  <a:lnTo>
                    <a:pt x="352425" y="1476375"/>
                  </a:lnTo>
                  <a:lnTo>
                    <a:pt x="381000" y="1476375"/>
                  </a:lnTo>
                  <a:lnTo>
                    <a:pt x="381000" y="1438275"/>
                  </a:lnTo>
                  <a:close/>
                </a:path>
                <a:path w="523875" h="2276475">
                  <a:moveTo>
                    <a:pt x="457200" y="1876425"/>
                  </a:moveTo>
                  <a:lnTo>
                    <a:pt x="419100" y="1876425"/>
                  </a:lnTo>
                  <a:lnTo>
                    <a:pt x="419100" y="1914525"/>
                  </a:lnTo>
                  <a:lnTo>
                    <a:pt x="457200" y="1914525"/>
                  </a:lnTo>
                  <a:lnTo>
                    <a:pt x="457200" y="1876425"/>
                  </a:lnTo>
                  <a:close/>
                </a:path>
                <a:path w="523875" h="2276475">
                  <a:moveTo>
                    <a:pt x="457200" y="1800225"/>
                  </a:moveTo>
                  <a:lnTo>
                    <a:pt x="419100" y="1800225"/>
                  </a:lnTo>
                  <a:lnTo>
                    <a:pt x="419100" y="1838325"/>
                  </a:lnTo>
                  <a:lnTo>
                    <a:pt x="457200" y="1838325"/>
                  </a:lnTo>
                  <a:lnTo>
                    <a:pt x="457200" y="1800225"/>
                  </a:lnTo>
                  <a:close/>
                </a:path>
                <a:path w="523875" h="2276475">
                  <a:moveTo>
                    <a:pt x="457200" y="1733550"/>
                  </a:moveTo>
                  <a:lnTo>
                    <a:pt x="419100" y="1733550"/>
                  </a:lnTo>
                  <a:lnTo>
                    <a:pt x="419100" y="1771650"/>
                  </a:lnTo>
                  <a:lnTo>
                    <a:pt x="457200" y="1771650"/>
                  </a:lnTo>
                  <a:lnTo>
                    <a:pt x="457200" y="1733550"/>
                  </a:lnTo>
                  <a:close/>
                </a:path>
                <a:path w="523875" h="2276475">
                  <a:moveTo>
                    <a:pt x="457200" y="1657350"/>
                  </a:moveTo>
                  <a:lnTo>
                    <a:pt x="419100" y="1657350"/>
                  </a:lnTo>
                  <a:lnTo>
                    <a:pt x="419100" y="1695450"/>
                  </a:lnTo>
                  <a:lnTo>
                    <a:pt x="457200" y="1695450"/>
                  </a:lnTo>
                  <a:lnTo>
                    <a:pt x="457200" y="1657350"/>
                  </a:lnTo>
                  <a:close/>
                </a:path>
                <a:path w="523875" h="2276475">
                  <a:moveTo>
                    <a:pt x="457200" y="1590675"/>
                  </a:moveTo>
                  <a:lnTo>
                    <a:pt x="419100" y="1590675"/>
                  </a:lnTo>
                  <a:lnTo>
                    <a:pt x="419100" y="1619250"/>
                  </a:lnTo>
                  <a:lnTo>
                    <a:pt x="457200" y="1619250"/>
                  </a:lnTo>
                  <a:lnTo>
                    <a:pt x="457200" y="1590675"/>
                  </a:lnTo>
                  <a:close/>
                </a:path>
                <a:path w="523875" h="2276475">
                  <a:moveTo>
                    <a:pt x="457200" y="1514475"/>
                  </a:moveTo>
                  <a:lnTo>
                    <a:pt x="419100" y="1514475"/>
                  </a:lnTo>
                  <a:lnTo>
                    <a:pt x="419100" y="1552575"/>
                  </a:lnTo>
                  <a:lnTo>
                    <a:pt x="457200" y="1552575"/>
                  </a:lnTo>
                  <a:lnTo>
                    <a:pt x="457200" y="1514475"/>
                  </a:lnTo>
                  <a:close/>
                </a:path>
                <a:path w="523875" h="2276475">
                  <a:moveTo>
                    <a:pt x="457200" y="1438275"/>
                  </a:moveTo>
                  <a:lnTo>
                    <a:pt x="419100" y="1438275"/>
                  </a:lnTo>
                  <a:lnTo>
                    <a:pt x="419100" y="1476375"/>
                  </a:lnTo>
                  <a:lnTo>
                    <a:pt x="457200" y="1476375"/>
                  </a:lnTo>
                  <a:lnTo>
                    <a:pt x="457200" y="1438275"/>
                  </a:lnTo>
                  <a:close/>
                </a:path>
                <a:path w="523875" h="2276475">
                  <a:moveTo>
                    <a:pt x="457200" y="1371600"/>
                  </a:moveTo>
                  <a:lnTo>
                    <a:pt x="419100" y="1371600"/>
                  </a:lnTo>
                  <a:lnTo>
                    <a:pt x="419100" y="1409700"/>
                  </a:lnTo>
                  <a:lnTo>
                    <a:pt x="457200" y="1409700"/>
                  </a:lnTo>
                  <a:lnTo>
                    <a:pt x="457200" y="1371600"/>
                  </a:lnTo>
                  <a:close/>
                </a:path>
                <a:path w="523875" h="2276475">
                  <a:moveTo>
                    <a:pt x="457200" y="1295400"/>
                  </a:moveTo>
                  <a:lnTo>
                    <a:pt x="419100" y="1295400"/>
                  </a:lnTo>
                  <a:lnTo>
                    <a:pt x="419100" y="1333500"/>
                  </a:lnTo>
                  <a:lnTo>
                    <a:pt x="457200" y="1333500"/>
                  </a:lnTo>
                  <a:lnTo>
                    <a:pt x="457200" y="1295400"/>
                  </a:lnTo>
                  <a:close/>
                </a:path>
                <a:path w="523875" h="2276475">
                  <a:moveTo>
                    <a:pt x="523875" y="1876425"/>
                  </a:moveTo>
                  <a:lnTo>
                    <a:pt x="495300" y="1876425"/>
                  </a:lnTo>
                  <a:lnTo>
                    <a:pt x="495300" y="1914525"/>
                  </a:lnTo>
                  <a:lnTo>
                    <a:pt x="523875" y="1914525"/>
                  </a:lnTo>
                  <a:lnTo>
                    <a:pt x="523875" y="1876425"/>
                  </a:lnTo>
                  <a:close/>
                </a:path>
                <a:path w="523875" h="2276475">
                  <a:moveTo>
                    <a:pt x="523875" y="1800225"/>
                  </a:moveTo>
                  <a:lnTo>
                    <a:pt x="495300" y="1800225"/>
                  </a:lnTo>
                  <a:lnTo>
                    <a:pt x="495300" y="1838325"/>
                  </a:lnTo>
                  <a:lnTo>
                    <a:pt x="523875" y="1838325"/>
                  </a:lnTo>
                  <a:lnTo>
                    <a:pt x="523875" y="1800225"/>
                  </a:lnTo>
                  <a:close/>
                </a:path>
                <a:path w="523875" h="2276475">
                  <a:moveTo>
                    <a:pt x="523875" y="1733550"/>
                  </a:moveTo>
                  <a:lnTo>
                    <a:pt x="495300" y="1733550"/>
                  </a:lnTo>
                  <a:lnTo>
                    <a:pt x="495300" y="1771650"/>
                  </a:lnTo>
                  <a:lnTo>
                    <a:pt x="523875" y="1771650"/>
                  </a:lnTo>
                  <a:lnTo>
                    <a:pt x="523875" y="1733550"/>
                  </a:lnTo>
                  <a:close/>
                </a:path>
                <a:path w="523875" h="2276475">
                  <a:moveTo>
                    <a:pt x="523875" y="1438275"/>
                  </a:moveTo>
                  <a:lnTo>
                    <a:pt x="495300" y="1438275"/>
                  </a:lnTo>
                  <a:lnTo>
                    <a:pt x="495300" y="1476375"/>
                  </a:lnTo>
                  <a:lnTo>
                    <a:pt x="523875" y="1476375"/>
                  </a:lnTo>
                  <a:lnTo>
                    <a:pt x="523875" y="1438275"/>
                  </a:lnTo>
                  <a:close/>
                </a:path>
                <a:path w="523875" h="2276475">
                  <a:moveTo>
                    <a:pt x="523875" y="1371600"/>
                  </a:moveTo>
                  <a:lnTo>
                    <a:pt x="495300" y="1371600"/>
                  </a:lnTo>
                  <a:lnTo>
                    <a:pt x="495300" y="1409700"/>
                  </a:lnTo>
                  <a:lnTo>
                    <a:pt x="523875" y="1409700"/>
                  </a:lnTo>
                  <a:lnTo>
                    <a:pt x="523875" y="1371600"/>
                  </a:lnTo>
                  <a:close/>
                </a:path>
                <a:path w="523875" h="2276475">
                  <a:moveTo>
                    <a:pt x="523875" y="1295400"/>
                  </a:moveTo>
                  <a:lnTo>
                    <a:pt x="495300" y="1295400"/>
                  </a:lnTo>
                  <a:lnTo>
                    <a:pt x="495300" y="1333500"/>
                  </a:lnTo>
                  <a:lnTo>
                    <a:pt x="523875" y="1333500"/>
                  </a:lnTo>
                  <a:lnTo>
                    <a:pt x="523875" y="129540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3" name="object 33"/>
            <p:cNvSpPr/>
            <p:nvPr/>
          </p:nvSpPr>
          <p:spPr>
            <a:xfrm>
              <a:off x="7896225" y="2533649"/>
              <a:ext cx="533400" cy="2124075"/>
            </a:xfrm>
            <a:custGeom>
              <a:avLst/>
              <a:gdLst/>
              <a:ahLst/>
              <a:cxnLst/>
              <a:rect l="l" t="t" r="r" b="b"/>
              <a:pathLst>
                <a:path w="533400" h="2124075">
                  <a:moveTo>
                    <a:pt x="38100" y="66675"/>
                  </a:moveTo>
                  <a:lnTo>
                    <a:pt x="0" y="66675"/>
                  </a:lnTo>
                  <a:lnTo>
                    <a:pt x="0" y="104775"/>
                  </a:lnTo>
                  <a:lnTo>
                    <a:pt x="38100" y="104775"/>
                  </a:lnTo>
                  <a:lnTo>
                    <a:pt x="38100" y="66675"/>
                  </a:lnTo>
                  <a:close/>
                </a:path>
                <a:path w="533400" h="2124075">
                  <a:moveTo>
                    <a:pt x="38100" y="0"/>
                  </a:moveTo>
                  <a:lnTo>
                    <a:pt x="0" y="0"/>
                  </a:lnTo>
                  <a:lnTo>
                    <a:pt x="0" y="28575"/>
                  </a:lnTo>
                  <a:lnTo>
                    <a:pt x="38100" y="28575"/>
                  </a:lnTo>
                  <a:lnTo>
                    <a:pt x="38100" y="0"/>
                  </a:lnTo>
                  <a:close/>
                </a:path>
                <a:path w="533400" h="2124075">
                  <a:moveTo>
                    <a:pt x="114300" y="0"/>
                  </a:moveTo>
                  <a:lnTo>
                    <a:pt x="76200" y="0"/>
                  </a:lnTo>
                  <a:lnTo>
                    <a:pt x="76200" y="28575"/>
                  </a:lnTo>
                  <a:lnTo>
                    <a:pt x="114300" y="28575"/>
                  </a:lnTo>
                  <a:lnTo>
                    <a:pt x="114300" y="0"/>
                  </a:lnTo>
                  <a:close/>
                </a:path>
                <a:path w="533400" h="2124075">
                  <a:moveTo>
                    <a:pt x="247650" y="1514475"/>
                  </a:moveTo>
                  <a:lnTo>
                    <a:pt x="219075" y="1514475"/>
                  </a:lnTo>
                  <a:lnTo>
                    <a:pt x="219075" y="1552575"/>
                  </a:lnTo>
                  <a:lnTo>
                    <a:pt x="247650" y="1552575"/>
                  </a:lnTo>
                  <a:lnTo>
                    <a:pt x="247650" y="1514475"/>
                  </a:lnTo>
                  <a:close/>
                </a:path>
                <a:path w="533400" h="2124075">
                  <a:moveTo>
                    <a:pt x="247650" y="1438275"/>
                  </a:moveTo>
                  <a:lnTo>
                    <a:pt x="219075" y="1438275"/>
                  </a:lnTo>
                  <a:lnTo>
                    <a:pt x="219075" y="1476375"/>
                  </a:lnTo>
                  <a:lnTo>
                    <a:pt x="247650" y="1476375"/>
                  </a:lnTo>
                  <a:lnTo>
                    <a:pt x="247650" y="1438275"/>
                  </a:lnTo>
                  <a:close/>
                </a:path>
                <a:path w="533400" h="2124075">
                  <a:moveTo>
                    <a:pt x="247650" y="1371600"/>
                  </a:moveTo>
                  <a:lnTo>
                    <a:pt x="219075" y="1371600"/>
                  </a:lnTo>
                  <a:lnTo>
                    <a:pt x="219075" y="1409700"/>
                  </a:lnTo>
                  <a:lnTo>
                    <a:pt x="247650" y="1409700"/>
                  </a:lnTo>
                  <a:lnTo>
                    <a:pt x="247650" y="1371600"/>
                  </a:lnTo>
                  <a:close/>
                </a:path>
                <a:path w="533400" h="2124075">
                  <a:moveTo>
                    <a:pt x="247650" y="1295400"/>
                  </a:moveTo>
                  <a:lnTo>
                    <a:pt x="219075" y="1295400"/>
                  </a:lnTo>
                  <a:lnTo>
                    <a:pt x="219075" y="1333500"/>
                  </a:lnTo>
                  <a:lnTo>
                    <a:pt x="247650" y="1333500"/>
                  </a:lnTo>
                  <a:lnTo>
                    <a:pt x="247650" y="1295400"/>
                  </a:lnTo>
                  <a:close/>
                </a:path>
                <a:path w="533400" h="2124075">
                  <a:moveTo>
                    <a:pt x="247650" y="1228725"/>
                  </a:moveTo>
                  <a:lnTo>
                    <a:pt x="219075" y="1228725"/>
                  </a:lnTo>
                  <a:lnTo>
                    <a:pt x="219075" y="1257300"/>
                  </a:lnTo>
                  <a:lnTo>
                    <a:pt x="247650" y="1257300"/>
                  </a:lnTo>
                  <a:lnTo>
                    <a:pt x="247650" y="1228725"/>
                  </a:lnTo>
                  <a:close/>
                </a:path>
                <a:path w="533400" h="2124075">
                  <a:moveTo>
                    <a:pt x="247650" y="1152525"/>
                  </a:moveTo>
                  <a:lnTo>
                    <a:pt x="219075" y="1152525"/>
                  </a:lnTo>
                  <a:lnTo>
                    <a:pt x="219075" y="1190625"/>
                  </a:lnTo>
                  <a:lnTo>
                    <a:pt x="247650" y="1190625"/>
                  </a:lnTo>
                  <a:lnTo>
                    <a:pt x="247650" y="1152525"/>
                  </a:lnTo>
                  <a:close/>
                </a:path>
                <a:path w="533400" h="2124075">
                  <a:moveTo>
                    <a:pt x="247650" y="1076325"/>
                  </a:moveTo>
                  <a:lnTo>
                    <a:pt x="219075" y="1076325"/>
                  </a:lnTo>
                  <a:lnTo>
                    <a:pt x="219075" y="1114425"/>
                  </a:lnTo>
                  <a:lnTo>
                    <a:pt x="247650" y="1114425"/>
                  </a:lnTo>
                  <a:lnTo>
                    <a:pt x="247650" y="1076325"/>
                  </a:lnTo>
                  <a:close/>
                </a:path>
                <a:path w="533400" h="2124075">
                  <a:moveTo>
                    <a:pt x="247650" y="1009650"/>
                  </a:moveTo>
                  <a:lnTo>
                    <a:pt x="219075" y="1009650"/>
                  </a:lnTo>
                  <a:lnTo>
                    <a:pt x="219075" y="1047750"/>
                  </a:lnTo>
                  <a:lnTo>
                    <a:pt x="247650" y="1047750"/>
                  </a:lnTo>
                  <a:lnTo>
                    <a:pt x="247650" y="1009650"/>
                  </a:lnTo>
                  <a:close/>
                </a:path>
                <a:path w="533400" h="2124075">
                  <a:moveTo>
                    <a:pt x="247650" y="933450"/>
                  </a:moveTo>
                  <a:lnTo>
                    <a:pt x="219075" y="933450"/>
                  </a:lnTo>
                  <a:lnTo>
                    <a:pt x="219075" y="971550"/>
                  </a:lnTo>
                  <a:lnTo>
                    <a:pt x="247650" y="971550"/>
                  </a:lnTo>
                  <a:lnTo>
                    <a:pt x="247650" y="933450"/>
                  </a:lnTo>
                  <a:close/>
                </a:path>
                <a:path w="533400" h="2124075">
                  <a:moveTo>
                    <a:pt x="247650" y="866775"/>
                  </a:moveTo>
                  <a:lnTo>
                    <a:pt x="219075" y="866775"/>
                  </a:lnTo>
                  <a:lnTo>
                    <a:pt x="219075" y="895350"/>
                  </a:lnTo>
                  <a:lnTo>
                    <a:pt x="247650" y="895350"/>
                  </a:lnTo>
                  <a:lnTo>
                    <a:pt x="247650" y="866775"/>
                  </a:lnTo>
                  <a:close/>
                </a:path>
                <a:path w="533400" h="2124075">
                  <a:moveTo>
                    <a:pt x="247650" y="790575"/>
                  </a:moveTo>
                  <a:lnTo>
                    <a:pt x="219075" y="790575"/>
                  </a:lnTo>
                  <a:lnTo>
                    <a:pt x="219075" y="828675"/>
                  </a:lnTo>
                  <a:lnTo>
                    <a:pt x="247650" y="828675"/>
                  </a:lnTo>
                  <a:lnTo>
                    <a:pt x="247650" y="790575"/>
                  </a:lnTo>
                  <a:close/>
                </a:path>
                <a:path w="533400" h="2124075">
                  <a:moveTo>
                    <a:pt x="247650" y="714375"/>
                  </a:moveTo>
                  <a:lnTo>
                    <a:pt x="219075" y="714375"/>
                  </a:lnTo>
                  <a:lnTo>
                    <a:pt x="219075" y="752475"/>
                  </a:lnTo>
                  <a:lnTo>
                    <a:pt x="247650" y="752475"/>
                  </a:lnTo>
                  <a:lnTo>
                    <a:pt x="247650" y="714375"/>
                  </a:lnTo>
                  <a:close/>
                </a:path>
                <a:path w="533400" h="2124075">
                  <a:moveTo>
                    <a:pt x="247650" y="647700"/>
                  </a:moveTo>
                  <a:lnTo>
                    <a:pt x="219075" y="647700"/>
                  </a:lnTo>
                  <a:lnTo>
                    <a:pt x="219075" y="685800"/>
                  </a:lnTo>
                  <a:lnTo>
                    <a:pt x="247650" y="685800"/>
                  </a:lnTo>
                  <a:lnTo>
                    <a:pt x="247650" y="647700"/>
                  </a:lnTo>
                  <a:close/>
                </a:path>
                <a:path w="533400" h="2124075">
                  <a:moveTo>
                    <a:pt x="247650" y="571500"/>
                  </a:moveTo>
                  <a:lnTo>
                    <a:pt x="219075" y="571500"/>
                  </a:lnTo>
                  <a:lnTo>
                    <a:pt x="219075" y="609600"/>
                  </a:lnTo>
                  <a:lnTo>
                    <a:pt x="247650" y="609600"/>
                  </a:lnTo>
                  <a:lnTo>
                    <a:pt x="247650" y="571500"/>
                  </a:lnTo>
                  <a:close/>
                </a:path>
                <a:path w="533400" h="2124075">
                  <a:moveTo>
                    <a:pt x="247650" y="504825"/>
                  </a:moveTo>
                  <a:lnTo>
                    <a:pt x="219075" y="504825"/>
                  </a:lnTo>
                  <a:lnTo>
                    <a:pt x="219075" y="542925"/>
                  </a:lnTo>
                  <a:lnTo>
                    <a:pt x="247650" y="542925"/>
                  </a:lnTo>
                  <a:lnTo>
                    <a:pt x="247650" y="504825"/>
                  </a:lnTo>
                  <a:close/>
                </a:path>
                <a:path w="533400" h="2124075">
                  <a:moveTo>
                    <a:pt x="247650" y="428625"/>
                  </a:moveTo>
                  <a:lnTo>
                    <a:pt x="219075" y="428625"/>
                  </a:lnTo>
                  <a:lnTo>
                    <a:pt x="219075" y="466725"/>
                  </a:lnTo>
                  <a:lnTo>
                    <a:pt x="247650" y="466725"/>
                  </a:lnTo>
                  <a:lnTo>
                    <a:pt x="247650" y="428625"/>
                  </a:lnTo>
                  <a:close/>
                </a:path>
                <a:path w="533400" h="2124075">
                  <a:moveTo>
                    <a:pt x="323850" y="1590675"/>
                  </a:moveTo>
                  <a:lnTo>
                    <a:pt x="285750" y="1590675"/>
                  </a:lnTo>
                  <a:lnTo>
                    <a:pt x="285750" y="1619250"/>
                  </a:lnTo>
                  <a:lnTo>
                    <a:pt x="323850" y="1619250"/>
                  </a:lnTo>
                  <a:lnTo>
                    <a:pt x="323850" y="1590675"/>
                  </a:lnTo>
                  <a:close/>
                </a:path>
                <a:path w="533400" h="2124075">
                  <a:moveTo>
                    <a:pt x="323850" y="1514475"/>
                  </a:moveTo>
                  <a:lnTo>
                    <a:pt x="285750" y="1514475"/>
                  </a:lnTo>
                  <a:lnTo>
                    <a:pt x="285750" y="1552575"/>
                  </a:lnTo>
                  <a:lnTo>
                    <a:pt x="323850" y="1552575"/>
                  </a:lnTo>
                  <a:lnTo>
                    <a:pt x="323850" y="1514475"/>
                  </a:lnTo>
                  <a:close/>
                </a:path>
                <a:path w="533400" h="2124075">
                  <a:moveTo>
                    <a:pt x="323850" y="1438275"/>
                  </a:moveTo>
                  <a:lnTo>
                    <a:pt x="285750" y="1438275"/>
                  </a:lnTo>
                  <a:lnTo>
                    <a:pt x="285750" y="1476375"/>
                  </a:lnTo>
                  <a:lnTo>
                    <a:pt x="323850" y="1476375"/>
                  </a:lnTo>
                  <a:lnTo>
                    <a:pt x="323850" y="1438275"/>
                  </a:lnTo>
                  <a:close/>
                </a:path>
                <a:path w="533400" h="2124075">
                  <a:moveTo>
                    <a:pt x="323850" y="1371600"/>
                  </a:moveTo>
                  <a:lnTo>
                    <a:pt x="285750" y="1371600"/>
                  </a:lnTo>
                  <a:lnTo>
                    <a:pt x="285750" y="1409700"/>
                  </a:lnTo>
                  <a:lnTo>
                    <a:pt x="323850" y="1409700"/>
                  </a:lnTo>
                  <a:lnTo>
                    <a:pt x="323850" y="1371600"/>
                  </a:lnTo>
                  <a:close/>
                </a:path>
                <a:path w="533400" h="2124075">
                  <a:moveTo>
                    <a:pt x="323850" y="1295400"/>
                  </a:moveTo>
                  <a:lnTo>
                    <a:pt x="285750" y="1295400"/>
                  </a:lnTo>
                  <a:lnTo>
                    <a:pt x="285750" y="1333500"/>
                  </a:lnTo>
                  <a:lnTo>
                    <a:pt x="323850" y="1333500"/>
                  </a:lnTo>
                  <a:lnTo>
                    <a:pt x="323850" y="1295400"/>
                  </a:lnTo>
                  <a:close/>
                </a:path>
                <a:path w="533400" h="2124075">
                  <a:moveTo>
                    <a:pt x="323850" y="1228725"/>
                  </a:moveTo>
                  <a:lnTo>
                    <a:pt x="285750" y="1228725"/>
                  </a:lnTo>
                  <a:lnTo>
                    <a:pt x="285750" y="1257300"/>
                  </a:lnTo>
                  <a:lnTo>
                    <a:pt x="323850" y="1257300"/>
                  </a:lnTo>
                  <a:lnTo>
                    <a:pt x="323850" y="1228725"/>
                  </a:lnTo>
                  <a:close/>
                </a:path>
                <a:path w="533400" h="2124075">
                  <a:moveTo>
                    <a:pt x="323850" y="1152525"/>
                  </a:moveTo>
                  <a:lnTo>
                    <a:pt x="285750" y="1152525"/>
                  </a:lnTo>
                  <a:lnTo>
                    <a:pt x="285750" y="1190625"/>
                  </a:lnTo>
                  <a:lnTo>
                    <a:pt x="323850" y="1190625"/>
                  </a:lnTo>
                  <a:lnTo>
                    <a:pt x="323850" y="1152525"/>
                  </a:lnTo>
                  <a:close/>
                </a:path>
                <a:path w="533400" h="2124075">
                  <a:moveTo>
                    <a:pt x="323850" y="1076325"/>
                  </a:moveTo>
                  <a:lnTo>
                    <a:pt x="285750" y="1076325"/>
                  </a:lnTo>
                  <a:lnTo>
                    <a:pt x="285750" y="1114425"/>
                  </a:lnTo>
                  <a:lnTo>
                    <a:pt x="323850" y="1114425"/>
                  </a:lnTo>
                  <a:lnTo>
                    <a:pt x="323850" y="1076325"/>
                  </a:lnTo>
                  <a:close/>
                </a:path>
                <a:path w="533400" h="2124075">
                  <a:moveTo>
                    <a:pt x="323850" y="1009650"/>
                  </a:moveTo>
                  <a:lnTo>
                    <a:pt x="285750" y="1009650"/>
                  </a:lnTo>
                  <a:lnTo>
                    <a:pt x="285750" y="1047750"/>
                  </a:lnTo>
                  <a:lnTo>
                    <a:pt x="323850" y="1047750"/>
                  </a:lnTo>
                  <a:lnTo>
                    <a:pt x="323850" y="1009650"/>
                  </a:lnTo>
                  <a:close/>
                </a:path>
                <a:path w="533400" h="2124075">
                  <a:moveTo>
                    <a:pt x="323850" y="933450"/>
                  </a:moveTo>
                  <a:lnTo>
                    <a:pt x="285750" y="933450"/>
                  </a:lnTo>
                  <a:lnTo>
                    <a:pt x="285750" y="971550"/>
                  </a:lnTo>
                  <a:lnTo>
                    <a:pt x="323850" y="971550"/>
                  </a:lnTo>
                  <a:lnTo>
                    <a:pt x="323850" y="933450"/>
                  </a:lnTo>
                  <a:close/>
                </a:path>
                <a:path w="533400" h="2124075">
                  <a:moveTo>
                    <a:pt x="323850" y="866775"/>
                  </a:moveTo>
                  <a:lnTo>
                    <a:pt x="285750" y="866775"/>
                  </a:lnTo>
                  <a:lnTo>
                    <a:pt x="285750" y="895350"/>
                  </a:lnTo>
                  <a:lnTo>
                    <a:pt x="323850" y="895350"/>
                  </a:lnTo>
                  <a:lnTo>
                    <a:pt x="323850" y="866775"/>
                  </a:lnTo>
                  <a:close/>
                </a:path>
                <a:path w="533400" h="2124075">
                  <a:moveTo>
                    <a:pt x="323850" y="790575"/>
                  </a:moveTo>
                  <a:lnTo>
                    <a:pt x="285750" y="790575"/>
                  </a:lnTo>
                  <a:lnTo>
                    <a:pt x="285750" y="828675"/>
                  </a:lnTo>
                  <a:lnTo>
                    <a:pt x="323850" y="828675"/>
                  </a:lnTo>
                  <a:lnTo>
                    <a:pt x="323850" y="790575"/>
                  </a:lnTo>
                  <a:close/>
                </a:path>
                <a:path w="533400" h="2124075">
                  <a:moveTo>
                    <a:pt x="323850" y="714375"/>
                  </a:moveTo>
                  <a:lnTo>
                    <a:pt x="285750" y="714375"/>
                  </a:lnTo>
                  <a:lnTo>
                    <a:pt x="285750" y="752475"/>
                  </a:lnTo>
                  <a:lnTo>
                    <a:pt x="323850" y="752475"/>
                  </a:lnTo>
                  <a:lnTo>
                    <a:pt x="323850" y="714375"/>
                  </a:lnTo>
                  <a:close/>
                </a:path>
                <a:path w="533400" h="2124075">
                  <a:moveTo>
                    <a:pt x="390525" y="1952625"/>
                  </a:moveTo>
                  <a:lnTo>
                    <a:pt x="352425" y="1952625"/>
                  </a:lnTo>
                  <a:lnTo>
                    <a:pt x="352425" y="1981200"/>
                  </a:lnTo>
                  <a:lnTo>
                    <a:pt x="390525" y="1981200"/>
                  </a:lnTo>
                  <a:lnTo>
                    <a:pt x="390525" y="1952625"/>
                  </a:lnTo>
                  <a:close/>
                </a:path>
                <a:path w="533400" h="2124075">
                  <a:moveTo>
                    <a:pt x="390525" y="1857375"/>
                  </a:moveTo>
                  <a:lnTo>
                    <a:pt x="352425" y="1857375"/>
                  </a:lnTo>
                  <a:lnTo>
                    <a:pt x="352425" y="1895475"/>
                  </a:lnTo>
                  <a:lnTo>
                    <a:pt x="390525" y="1895475"/>
                  </a:lnTo>
                  <a:lnTo>
                    <a:pt x="390525" y="1857375"/>
                  </a:lnTo>
                  <a:close/>
                </a:path>
                <a:path w="533400" h="2124075">
                  <a:moveTo>
                    <a:pt x="390525" y="1790700"/>
                  </a:moveTo>
                  <a:lnTo>
                    <a:pt x="352425" y="1790700"/>
                  </a:lnTo>
                  <a:lnTo>
                    <a:pt x="352425" y="1828800"/>
                  </a:lnTo>
                  <a:lnTo>
                    <a:pt x="390525" y="1828800"/>
                  </a:lnTo>
                  <a:lnTo>
                    <a:pt x="390525" y="1790700"/>
                  </a:lnTo>
                  <a:close/>
                </a:path>
                <a:path w="533400" h="2124075">
                  <a:moveTo>
                    <a:pt x="390525" y="1733550"/>
                  </a:moveTo>
                  <a:lnTo>
                    <a:pt x="352425" y="1733550"/>
                  </a:lnTo>
                  <a:lnTo>
                    <a:pt x="352425" y="1771650"/>
                  </a:lnTo>
                  <a:lnTo>
                    <a:pt x="390525" y="1771650"/>
                  </a:lnTo>
                  <a:lnTo>
                    <a:pt x="390525" y="1733550"/>
                  </a:lnTo>
                  <a:close/>
                </a:path>
                <a:path w="533400" h="2124075">
                  <a:moveTo>
                    <a:pt x="390525" y="1657350"/>
                  </a:moveTo>
                  <a:lnTo>
                    <a:pt x="352425" y="1657350"/>
                  </a:lnTo>
                  <a:lnTo>
                    <a:pt x="352425" y="1695450"/>
                  </a:lnTo>
                  <a:lnTo>
                    <a:pt x="390525" y="1695450"/>
                  </a:lnTo>
                  <a:lnTo>
                    <a:pt x="390525" y="1657350"/>
                  </a:lnTo>
                  <a:close/>
                </a:path>
                <a:path w="533400" h="2124075">
                  <a:moveTo>
                    <a:pt x="390525" y="1590675"/>
                  </a:moveTo>
                  <a:lnTo>
                    <a:pt x="352425" y="1590675"/>
                  </a:lnTo>
                  <a:lnTo>
                    <a:pt x="352425" y="1619250"/>
                  </a:lnTo>
                  <a:lnTo>
                    <a:pt x="390525" y="1619250"/>
                  </a:lnTo>
                  <a:lnTo>
                    <a:pt x="390525" y="1590675"/>
                  </a:lnTo>
                  <a:close/>
                </a:path>
                <a:path w="533400" h="2124075">
                  <a:moveTo>
                    <a:pt x="390525" y="1514475"/>
                  </a:moveTo>
                  <a:lnTo>
                    <a:pt x="352425" y="1514475"/>
                  </a:lnTo>
                  <a:lnTo>
                    <a:pt x="352425" y="1552575"/>
                  </a:lnTo>
                  <a:lnTo>
                    <a:pt x="390525" y="1552575"/>
                  </a:lnTo>
                  <a:lnTo>
                    <a:pt x="390525" y="1514475"/>
                  </a:lnTo>
                  <a:close/>
                </a:path>
                <a:path w="533400" h="2124075">
                  <a:moveTo>
                    <a:pt x="390525" y="1438275"/>
                  </a:moveTo>
                  <a:lnTo>
                    <a:pt x="352425" y="1438275"/>
                  </a:lnTo>
                  <a:lnTo>
                    <a:pt x="352425" y="1476375"/>
                  </a:lnTo>
                  <a:lnTo>
                    <a:pt x="390525" y="1476375"/>
                  </a:lnTo>
                  <a:lnTo>
                    <a:pt x="390525" y="1438275"/>
                  </a:lnTo>
                  <a:close/>
                </a:path>
                <a:path w="533400" h="2124075">
                  <a:moveTo>
                    <a:pt x="390525" y="1371600"/>
                  </a:moveTo>
                  <a:lnTo>
                    <a:pt x="352425" y="1371600"/>
                  </a:lnTo>
                  <a:lnTo>
                    <a:pt x="352425" y="1409700"/>
                  </a:lnTo>
                  <a:lnTo>
                    <a:pt x="390525" y="1409700"/>
                  </a:lnTo>
                  <a:lnTo>
                    <a:pt x="390525" y="1371600"/>
                  </a:lnTo>
                  <a:close/>
                </a:path>
                <a:path w="533400" h="2124075">
                  <a:moveTo>
                    <a:pt x="390525" y="1295400"/>
                  </a:moveTo>
                  <a:lnTo>
                    <a:pt x="352425" y="1295400"/>
                  </a:lnTo>
                  <a:lnTo>
                    <a:pt x="352425" y="1333500"/>
                  </a:lnTo>
                  <a:lnTo>
                    <a:pt x="390525" y="1333500"/>
                  </a:lnTo>
                  <a:lnTo>
                    <a:pt x="390525" y="1295400"/>
                  </a:lnTo>
                  <a:close/>
                </a:path>
                <a:path w="533400" h="2124075">
                  <a:moveTo>
                    <a:pt x="390525" y="1228725"/>
                  </a:moveTo>
                  <a:lnTo>
                    <a:pt x="352425" y="1228725"/>
                  </a:lnTo>
                  <a:lnTo>
                    <a:pt x="352425" y="1257300"/>
                  </a:lnTo>
                  <a:lnTo>
                    <a:pt x="390525" y="1257300"/>
                  </a:lnTo>
                  <a:lnTo>
                    <a:pt x="390525" y="1228725"/>
                  </a:lnTo>
                  <a:close/>
                </a:path>
                <a:path w="533400" h="2124075">
                  <a:moveTo>
                    <a:pt x="390525" y="1152525"/>
                  </a:moveTo>
                  <a:lnTo>
                    <a:pt x="352425" y="1152525"/>
                  </a:lnTo>
                  <a:lnTo>
                    <a:pt x="352425" y="1190625"/>
                  </a:lnTo>
                  <a:lnTo>
                    <a:pt x="390525" y="1190625"/>
                  </a:lnTo>
                  <a:lnTo>
                    <a:pt x="390525" y="1152525"/>
                  </a:lnTo>
                  <a:close/>
                </a:path>
                <a:path w="533400" h="2124075">
                  <a:moveTo>
                    <a:pt x="390525" y="1076325"/>
                  </a:moveTo>
                  <a:lnTo>
                    <a:pt x="352425" y="1076325"/>
                  </a:lnTo>
                  <a:lnTo>
                    <a:pt x="352425" y="1114425"/>
                  </a:lnTo>
                  <a:lnTo>
                    <a:pt x="390525" y="1114425"/>
                  </a:lnTo>
                  <a:lnTo>
                    <a:pt x="390525" y="1076325"/>
                  </a:lnTo>
                  <a:close/>
                </a:path>
                <a:path w="533400" h="2124075">
                  <a:moveTo>
                    <a:pt x="390525" y="1009650"/>
                  </a:moveTo>
                  <a:lnTo>
                    <a:pt x="352425" y="1009650"/>
                  </a:lnTo>
                  <a:lnTo>
                    <a:pt x="352425" y="1047750"/>
                  </a:lnTo>
                  <a:lnTo>
                    <a:pt x="390525" y="1047750"/>
                  </a:lnTo>
                  <a:lnTo>
                    <a:pt x="390525" y="1009650"/>
                  </a:lnTo>
                  <a:close/>
                </a:path>
                <a:path w="533400" h="2124075">
                  <a:moveTo>
                    <a:pt x="390525" y="933450"/>
                  </a:moveTo>
                  <a:lnTo>
                    <a:pt x="352425" y="933450"/>
                  </a:lnTo>
                  <a:lnTo>
                    <a:pt x="352425" y="971550"/>
                  </a:lnTo>
                  <a:lnTo>
                    <a:pt x="390525" y="971550"/>
                  </a:lnTo>
                  <a:lnTo>
                    <a:pt x="390525" y="933450"/>
                  </a:lnTo>
                  <a:close/>
                </a:path>
                <a:path w="533400" h="2124075">
                  <a:moveTo>
                    <a:pt x="390525" y="866775"/>
                  </a:moveTo>
                  <a:lnTo>
                    <a:pt x="352425" y="866775"/>
                  </a:lnTo>
                  <a:lnTo>
                    <a:pt x="352425" y="895350"/>
                  </a:lnTo>
                  <a:lnTo>
                    <a:pt x="390525" y="895350"/>
                  </a:lnTo>
                  <a:lnTo>
                    <a:pt x="390525" y="866775"/>
                  </a:lnTo>
                  <a:close/>
                </a:path>
                <a:path w="533400" h="2124075">
                  <a:moveTo>
                    <a:pt x="390525" y="790575"/>
                  </a:moveTo>
                  <a:lnTo>
                    <a:pt x="352425" y="790575"/>
                  </a:lnTo>
                  <a:lnTo>
                    <a:pt x="352425" y="828675"/>
                  </a:lnTo>
                  <a:lnTo>
                    <a:pt x="390525" y="828675"/>
                  </a:lnTo>
                  <a:lnTo>
                    <a:pt x="390525" y="790575"/>
                  </a:lnTo>
                  <a:close/>
                </a:path>
                <a:path w="533400" h="2124075">
                  <a:moveTo>
                    <a:pt x="390525" y="714375"/>
                  </a:moveTo>
                  <a:lnTo>
                    <a:pt x="352425" y="714375"/>
                  </a:lnTo>
                  <a:lnTo>
                    <a:pt x="352425" y="752475"/>
                  </a:lnTo>
                  <a:lnTo>
                    <a:pt x="390525" y="752475"/>
                  </a:lnTo>
                  <a:lnTo>
                    <a:pt x="390525" y="714375"/>
                  </a:lnTo>
                  <a:close/>
                </a:path>
                <a:path w="533400" h="2124075">
                  <a:moveTo>
                    <a:pt x="466725" y="2095500"/>
                  </a:moveTo>
                  <a:lnTo>
                    <a:pt x="428625" y="2095500"/>
                  </a:lnTo>
                  <a:lnTo>
                    <a:pt x="428625" y="2124075"/>
                  </a:lnTo>
                  <a:lnTo>
                    <a:pt x="466725" y="2124075"/>
                  </a:lnTo>
                  <a:lnTo>
                    <a:pt x="466725" y="2095500"/>
                  </a:lnTo>
                  <a:close/>
                </a:path>
                <a:path w="533400" h="2124075">
                  <a:moveTo>
                    <a:pt x="466725" y="2009775"/>
                  </a:moveTo>
                  <a:lnTo>
                    <a:pt x="428625" y="2009775"/>
                  </a:lnTo>
                  <a:lnTo>
                    <a:pt x="428625" y="2047875"/>
                  </a:lnTo>
                  <a:lnTo>
                    <a:pt x="466725" y="2047875"/>
                  </a:lnTo>
                  <a:lnTo>
                    <a:pt x="466725" y="2009775"/>
                  </a:lnTo>
                  <a:close/>
                </a:path>
                <a:path w="533400" h="2124075">
                  <a:moveTo>
                    <a:pt x="466725" y="1733550"/>
                  </a:moveTo>
                  <a:lnTo>
                    <a:pt x="428625" y="1733550"/>
                  </a:lnTo>
                  <a:lnTo>
                    <a:pt x="428625" y="1771650"/>
                  </a:lnTo>
                  <a:lnTo>
                    <a:pt x="466725" y="1771650"/>
                  </a:lnTo>
                  <a:lnTo>
                    <a:pt x="466725" y="1733550"/>
                  </a:lnTo>
                  <a:close/>
                </a:path>
                <a:path w="533400" h="2124075">
                  <a:moveTo>
                    <a:pt x="466725" y="1657350"/>
                  </a:moveTo>
                  <a:lnTo>
                    <a:pt x="428625" y="1657350"/>
                  </a:lnTo>
                  <a:lnTo>
                    <a:pt x="428625" y="1695450"/>
                  </a:lnTo>
                  <a:lnTo>
                    <a:pt x="466725" y="1695450"/>
                  </a:lnTo>
                  <a:lnTo>
                    <a:pt x="466725" y="1657350"/>
                  </a:lnTo>
                  <a:close/>
                </a:path>
                <a:path w="533400" h="2124075">
                  <a:moveTo>
                    <a:pt x="466725" y="1590675"/>
                  </a:moveTo>
                  <a:lnTo>
                    <a:pt x="428625" y="1590675"/>
                  </a:lnTo>
                  <a:lnTo>
                    <a:pt x="428625" y="1619250"/>
                  </a:lnTo>
                  <a:lnTo>
                    <a:pt x="466725" y="1619250"/>
                  </a:lnTo>
                  <a:lnTo>
                    <a:pt x="466725" y="1590675"/>
                  </a:lnTo>
                  <a:close/>
                </a:path>
                <a:path w="533400" h="2124075">
                  <a:moveTo>
                    <a:pt x="466725" y="1514475"/>
                  </a:moveTo>
                  <a:lnTo>
                    <a:pt x="428625" y="1514475"/>
                  </a:lnTo>
                  <a:lnTo>
                    <a:pt x="428625" y="1552575"/>
                  </a:lnTo>
                  <a:lnTo>
                    <a:pt x="466725" y="1552575"/>
                  </a:lnTo>
                  <a:lnTo>
                    <a:pt x="466725" y="1514475"/>
                  </a:lnTo>
                  <a:close/>
                </a:path>
                <a:path w="533400" h="2124075">
                  <a:moveTo>
                    <a:pt x="466725" y="1438275"/>
                  </a:moveTo>
                  <a:lnTo>
                    <a:pt x="428625" y="1438275"/>
                  </a:lnTo>
                  <a:lnTo>
                    <a:pt x="428625" y="1476375"/>
                  </a:lnTo>
                  <a:lnTo>
                    <a:pt x="466725" y="1476375"/>
                  </a:lnTo>
                  <a:lnTo>
                    <a:pt x="466725" y="1438275"/>
                  </a:lnTo>
                  <a:close/>
                </a:path>
                <a:path w="533400" h="2124075">
                  <a:moveTo>
                    <a:pt x="466725" y="1371600"/>
                  </a:moveTo>
                  <a:lnTo>
                    <a:pt x="428625" y="1371600"/>
                  </a:lnTo>
                  <a:lnTo>
                    <a:pt x="428625" y="1409700"/>
                  </a:lnTo>
                  <a:lnTo>
                    <a:pt x="466725" y="1409700"/>
                  </a:lnTo>
                  <a:lnTo>
                    <a:pt x="466725" y="1371600"/>
                  </a:lnTo>
                  <a:close/>
                </a:path>
                <a:path w="533400" h="2124075">
                  <a:moveTo>
                    <a:pt x="466725" y="1295400"/>
                  </a:moveTo>
                  <a:lnTo>
                    <a:pt x="428625" y="1295400"/>
                  </a:lnTo>
                  <a:lnTo>
                    <a:pt x="428625" y="1333500"/>
                  </a:lnTo>
                  <a:lnTo>
                    <a:pt x="466725" y="1333500"/>
                  </a:lnTo>
                  <a:lnTo>
                    <a:pt x="466725" y="1295400"/>
                  </a:lnTo>
                  <a:close/>
                </a:path>
                <a:path w="533400" h="2124075">
                  <a:moveTo>
                    <a:pt x="466725" y="1228725"/>
                  </a:moveTo>
                  <a:lnTo>
                    <a:pt x="428625" y="1228725"/>
                  </a:lnTo>
                  <a:lnTo>
                    <a:pt x="428625" y="1257300"/>
                  </a:lnTo>
                  <a:lnTo>
                    <a:pt x="466725" y="1257300"/>
                  </a:lnTo>
                  <a:lnTo>
                    <a:pt x="466725" y="1228725"/>
                  </a:lnTo>
                  <a:close/>
                </a:path>
                <a:path w="533400" h="2124075">
                  <a:moveTo>
                    <a:pt x="466725" y="1152525"/>
                  </a:moveTo>
                  <a:lnTo>
                    <a:pt x="428625" y="1152525"/>
                  </a:lnTo>
                  <a:lnTo>
                    <a:pt x="428625" y="1190625"/>
                  </a:lnTo>
                  <a:lnTo>
                    <a:pt x="466725" y="1190625"/>
                  </a:lnTo>
                  <a:lnTo>
                    <a:pt x="466725" y="1152525"/>
                  </a:lnTo>
                  <a:close/>
                </a:path>
                <a:path w="533400" h="2124075">
                  <a:moveTo>
                    <a:pt x="466725" y="1076325"/>
                  </a:moveTo>
                  <a:lnTo>
                    <a:pt x="428625" y="1076325"/>
                  </a:lnTo>
                  <a:lnTo>
                    <a:pt x="428625" y="1114425"/>
                  </a:lnTo>
                  <a:lnTo>
                    <a:pt x="466725" y="1114425"/>
                  </a:lnTo>
                  <a:lnTo>
                    <a:pt x="466725" y="1076325"/>
                  </a:lnTo>
                  <a:close/>
                </a:path>
                <a:path w="533400" h="2124075">
                  <a:moveTo>
                    <a:pt x="466725" y="1009650"/>
                  </a:moveTo>
                  <a:lnTo>
                    <a:pt x="428625" y="1009650"/>
                  </a:lnTo>
                  <a:lnTo>
                    <a:pt x="428625" y="1047750"/>
                  </a:lnTo>
                  <a:lnTo>
                    <a:pt x="466725" y="1047750"/>
                  </a:lnTo>
                  <a:lnTo>
                    <a:pt x="466725" y="1009650"/>
                  </a:lnTo>
                  <a:close/>
                </a:path>
                <a:path w="533400" h="2124075">
                  <a:moveTo>
                    <a:pt x="466725" y="933450"/>
                  </a:moveTo>
                  <a:lnTo>
                    <a:pt x="428625" y="933450"/>
                  </a:lnTo>
                  <a:lnTo>
                    <a:pt x="428625" y="971550"/>
                  </a:lnTo>
                  <a:lnTo>
                    <a:pt x="466725" y="971550"/>
                  </a:lnTo>
                  <a:lnTo>
                    <a:pt x="466725" y="933450"/>
                  </a:lnTo>
                  <a:close/>
                </a:path>
                <a:path w="533400" h="2124075">
                  <a:moveTo>
                    <a:pt x="466725" y="866775"/>
                  </a:moveTo>
                  <a:lnTo>
                    <a:pt x="428625" y="866775"/>
                  </a:lnTo>
                  <a:lnTo>
                    <a:pt x="428625" y="895350"/>
                  </a:lnTo>
                  <a:lnTo>
                    <a:pt x="466725" y="895350"/>
                  </a:lnTo>
                  <a:lnTo>
                    <a:pt x="466725" y="866775"/>
                  </a:lnTo>
                  <a:close/>
                </a:path>
                <a:path w="533400" h="2124075">
                  <a:moveTo>
                    <a:pt x="466725" y="790575"/>
                  </a:moveTo>
                  <a:lnTo>
                    <a:pt x="428625" y="790575"/>
                  </a:lnTo>
                  <a:lnTo>
                    <a:pt x="428625" y="828675"/>
                  </a:lnTo>
                  <a:lnTo>
                    <a:pt x="466725" y="828675"/>
                  </a:lnTo>
                  <a:lnTo>
                    <a:pt x="466725" y="790575"/>
                  </a:lnTo>
                  <a:close/>
                </a:path>
                <a:path w="533400" h="2124075">
                  <a:moveTo>
                    <a:pt x="466725" y="714375"/>
                  </a:moveTo>
                  <a:lnTo>
                    <a:pt x="428625" y="714375"/>
                  </a:lnTo>
                  <a:lnTo>
                    <a:pt x="428625" y="752475"/>
                  </a:lnTo>
                  <a:lnTo>
                    <a:pt x="466725" y="752475"/>
                  </a:lnTo>
                  <a:lnTo>
                    <a:pt x="466725" y="714375"/>
                  </a:lnTo>
                  <a:close/>
                </a:path>
                <a:path w="533400" h="2124075">
                  <a:moveTo>
                    <a:pt x="466725" y="647700"/>
                  </a:moveTo>
                  <a:lnTo>
                    <a:pt x="428625" y="647700"/>
                  </a:lnTo>
                  <a:lnTo>
                    <a:pt x="428625" y="685800"/>
                  </a:lnTo>
                  <a:lnTo>
                    <a:pt x="466725" y="685800"/>
                  </a:lnTo>
                  <a:lnTo>
                    <a:pt x="466725" y="647700"/>
                  </a:lnTo>
                  <a:close/>
                </a:path>
                <a:path w="533400" h="2124075">
                  <a:moveTo>
                    <a:pt x="466725" y="571500"/>
                  </a:moveTo>
                  <a:lnTo>
                    <a:pt x="428625" y="571500"/>
                  </a:lnTo>
                  <a:lnTo>
                    <a:pt x="428625" y="609600"/>
                  </a:lnTo>
                  <a:lnTo>
                    <a:pt x="466725" y="609600"/>
                  </a:lnTo>
                  <a:lnTo>
                    <a:pt x="466725" y="571500"/>
                  </a:lnTo>
                  <a:close/>
                </a:path>
                <a:path w="533400" h="2124075">
                  <a:moveTo>
                    <a:pt x="533400" y="2009775"/>
                  </a:moveTo>
                  <a:lnTo>
                    <a:pt x="504825" y="2009775"/>
                  </a:lnTo>
                  <a:lnTo>
                    <a:pt x="504825" y="2047875"/>
                  </a:lnTo>
                  <a:lnTo>
                    <a:pt x="533400" y="2047875"/>
                  </a:lnTo>
                  <a:lnTo>
                    <a:pt x="533400" y="2009775"/>
                  </a:lnTo>
                  <a:close/>
                </a:path>
                <a:path w="533400" h="2124075">
                  <a:moveTo>
                    <a:pt x="533400" y="1933575"/>
                  </a:moveTo>
                  <a:lnTo>
                    <a:pt x="504825" y="1933575"/>
                  </a:lnTo>
                  <a:lnTo>
                    <a:pt x="504825" y="1971675"/>
                  </a:lnTo>
                  <a:lnTo>
                    <a:pt x="533400" y="1971675"/>
                  </a:lnTo>
                  <a:lnTo>
                    <a:pt x="533400" y="193357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4" name="object 34"/>
            <p:cNvSpPr/>
            <p:nvPr/>
          </p:nvSpPr>
          <p:spPr>
            <a:xfrm>
              <a:off x="7829550" y="2533649"/>
              <a:ext cx="247650" cy="1333500"/>
            </a:xfrm>
            <a:custGeom>
              <a:avLst/>
              <a:gdLst/>
              <a:ahLst/>
              <a:cxnLst/>
              <a:rect l="l" t="t" r="r" b="b"/>
              <a:pathLst>
                <a:path w="247650" h="1333500">
                  <a:moveTo>
                    <a:pt x="38100" y="1228725"/>
                  </a:moveTo>
                  <a:lnTo>
                    <a:pt x="0" y="1228725"/>
                  </a:lnTo>
                  <a:lnTo>
                    <a:pt x="0" y="1257300"/>
                  </a:lnTo>
                  <a:lnTo>
                    <a:pt x="38100" y="1257300"/>
                  </a:lnTo>
                  <a:lnTo>
                    <a:pt x="38100" y="1228725"/>
                  </a:lnTo>
                  <a:close/>
                </a:path>
                <a:path w="247650" h="1333500">
                  <a:moveTo>
                    <a:pt x="38100" y="1152525"/>
                  </a:moveTo>
                  <a:lnTo>
                    <a:pt x="0" y="1152525"/>
                  </a:lnTo>
                  <a:lnTo>
                    <a:pt x="0" y="1190625"/>
                  </a:lnTo>
                  <a:lnTo>
                    <a:pt x="38100" y="1190625"/>
                  </a:lnTo>
                  <a:lnTo>
                    <a:pt x="38100" y="1152525"/>
                  </a:lnTo>
                  <a:close/>
                </a:path>
                <a:path w="247650" h="1333500">
                  <a:moveTo>
                    <a:pt x="38100" y="1076325"/>
                  </a:moveTo>
                  <a:lnTo>
                    <a:pt x="0" y="1076325"/>
                  </a:lnTo>
                  <a:lnTo>
                    <a:pt x="0" y="1114425"/>
                  </a:lnTo>
                  <a:lnTo>
                    <a:pt x="38100" y="1114425"/>
                  </a:lnTo>
                  <a:lnTo>
                    <a:pt x="38100" y="1076325"/>
                  </a:lnTo>
                  <a:close/>
                </a:path>
                <a:path w="247650" h="1333500">
                  <a:moveTo>
                    <a:pt x="38100" y="1009650"/>
                  </a:moveTo>
                  <a:lnTo>
                    <a:pt x="0" y="1009650"/>
                  </a:lnTo>
                  <a:lnTo>
                    <a:pt x="0" y="1047750"/>
                  </a:lnTo>
                  <a:lnTo>
                    <a:pt x="38100" y="1047750"/>
                  </a:lnTo>
                  <a:lnTo>
                    <a:pt x="38100" y="1009650"/>
                  </a:lnTo>
                  <a:close/>
                </a:path>
                <a:path w="247650" h="1333500">
                  <a:moveTo>
                    <a:pt x="38100" y="933450"/>
                  </a:moveTo>
                  <a:lnTo>
                    <a:pt x="0" y="933450"/>
                  </a:lnTo>
                  <a:lnTo>
                    <a:pt x="0" y="971550"/>
                  </a:lnTo>
                  <a:lnTo>
                    <a:pt x="38100" y="971550"/>
                  </a:lnTo>
                  <a:lnTo>
                    <a:pt x="38100" y="933450"/>
                  </a:lnTo>
                  <a:close/>
                </a:path>
                <a:path w="247650" h="1333500">
                  <a:moveTo>
                    <a:pt x="38100" y="866775"/>
                  </a:moveTo>
                  <a:lnTo>
                    <a:pt x="0" y="866775"/>
                  </a:lnTo>
                  <a:lnTo>
                    <a:pt x="0" y="895350"/>
                  </a:lnTo>
                  <a:lnTo>
                    <a:pt x="38100" y="895350"/>
                  </a:lnTo>
                  <a:lnTo>
                    <a:pt x="38100" y="866775"/>
                  </a:lnTo>
                  <a:close/>
                </a:path>
                <a:path w="247650" h="1333500">
                  <a:moveTo>
                    <a:pt x="38100" y="790575"/>
                  </a:moveTo>
                  <a:lnTo>
                    <a:pt x="0" y="790575"/>
                  </a:lnTo>
                  <a:lnTo>
                    <a:pt x="0" y="828675"/>
                  </a:lnTo>
                  <a:lnTo>
                    <a:pt x="38100" y="828675"/>
                  </a:lnTo>
                  <a:lnTo>
                    <a:pt x="38100" y="790575"/>
                  </a:lnTo>
                  <a:close/>
                </a:path>
                <a:path w="247650" h="1333500">
                  <a:moveTo>
                    <a:pt x="38100" y="714375"/>
                  </a:moveTo>
                  <a:lnTo>
                    <a:pt x="0" y="714375"/>
                  </a:lnTo>
                  <a:lnTo>
                    <a:pt x="0" y="752475"/>
                  </a:lnTo>
                  <a:lnTo>
                    <a:pt x="38100" y="752475"/>
                  </a:lnTo>
                  <a:lnTo>
                    <a:pt x="38100" y="714375"/>
                  </a:lnTo>
                  <a:close/>
                </a:path>
                <a:path w="247650" h="1333500">
                  <a:moveTo>
                    <a:pt x="38100" y="647700"/>
                  </a:moveTo>
                  <a:lnTo>
                    <a:pt x="0" y="647700"/>
                  </a:lnTo>
                  <a:lnTo>
                    <a:pt x="0" y="685800"/>
                  </a:lnTo>
                  <a:lnTo>
                    <a:pt x="38100" y="685800"/>
                  </a:lnTo>
                  <a:lnTo>
                    <a:pt x="38100" y="647700"/>
                  </a:lnTo>
                  <a:close/>
                </a:path>
                <a:path w="247650" h="1333500">
                  <a:moveTo>
                    <a:pt x="38100" y="571500"/>
                  </a:moveTo>
                  <a:lnTo>
                    <a:pt x="0" y="571500"/>
                  </a:lnTo>
                  <a:lnTo>
                    <a:pt x="0" y="609600"/>
                  </a:lnTo>
                  <a:lnTo>
                    <a:pt x="38100" y="609600"/>
                  </a:lnTo>
                  <a:lnTo>
                    <a:pt x="38100" y="571500"/>
                  </a:lnTo>
                  <a:close/>
                </a:path>
                <a:path w="247650" h="1333500">
                  <a:moveTo>
                    <a:pt x="38100" y="504825"/>
                  </a:moveTo>
                  <a:lnTo>
                    <a:pt x="0" y="504825"/>
                  </a:lnTo>
                  <a:lnTo>
                    <a:pt x="0" y="542925"/>
                  </a:lnTo>
                  <a:lnTo>
                    <a:pt x="38100" y="542925"/>
                  </a:lnTo>
                  <a:lnTo>
                    <a:pt x="38100" y="504825"/>
                  </a:lnTo>
                  <a:close/>
                </a:path>
                <a:path w="247650" h="1333500">
                  <a:moveTo>
                    <a:pt x="38100" y="428625"/>
                  </a:moveTo>
                  <a:lnTo>
                    <a:pt x="0" y="428625"/>
                  </a:lnTo>
                  <a:lnTo>
                    <a:pt x="0" y="466725"/>
                  </a:lnTo>
                  <a:lnTo>
                    <a:pt x="38100" y="466725"/>
                  </a:lnTo>
                  <a:lnTo>
                    <a:pt x="38100" y="428625"/>
                  </a:lnTo>
                  <a:close/>
                </a:path>
                <a:path w="247650" h="1333500">
                  <a:moveTo>
                    <a:pt x="38100" y="361950"/>
                  </a:moveTo>
                  <a:lnTo>
                    <a:pt x="0" y="361950"/>
                  </a:lnTo>
                  <a:lnTo>
                    <a:pt x="0" y="390525"/>
                  </a:lnTo>
                  <a:lnTo>
                    <a:pt x="38100" y="390525"/>
                  </a:lnTo>
                  <a:lnTo>
                    <a:pt x="38100" y="361950"/>
                  </a:lnTo>
                  <a:close/>
                </a:path>
                <a:path w="247650" h="1333500">
                  <a:moveTo>
                    <a:pt x="38100" y="285750"/>
                  </a:moveTo>
                  <a:lnTo>
                    <a:pt x="0" y="285750"/>
                  </a:lnTo>
                  <a:lnTo>
                    <a:pt x="0" y="323850"/>
                  </a:lnTo>
                  <a:lnTo>
                    <a:pt x="38100" y="323850"/>
                  </a:lnTo>
                  <a:lnTo>
                    <a:pt x="38100" y="285750"/>
                  </a:lnTo>
                  <a:close/>
                </a:path>
                <a:path w="247650" h="1333500">
                  <a:moveTo>
                    <a:pt x="38100" y="209550"/>
                  </a:moveTo>
                  <a:lnTo>
                    <a:pt x="0" y="209550"/>
                  </a:lnTo>
                  <a:lnTo>
                    <a:pt x="0" y="247650"/>
                  </a:lnTo>
                  <a:lnTo>
                    <a:pt x="38100" y="247650"/>
                  </a:lnTo>
                  <a:lnTo>
                    <a:pt x="38100" y="209550"/>
                  </a:lnTo>
                  <a:close/>
                </a:path>
                <a:path w="247650" h="1333500">
                  <a:moveTo>
                    <a:pt x="38100" y="142875"/>
                  </a:moveTo>
                  <a:lnTo>
                    <a:pt x="0" y="142875"/>
                  </a:lnTo>
                  <a:lnTo>
                    <a:pt x="0" y="180975"/>
                  </a:lnTo>
                  <a:lnTo>
                    <a:pt x="38100" y="180975"/>
                  </a:lnTo>
                  <a:lnTo>
                    <a:pt x="38100" y="142875"/>
                  </a:lnTo>
                  <a:close/>
                </a:path>
                <a:path w="247650" h="1333500">
                  <a:moveTo>
                    <a:pt x="38100" y="66675"/>
                  </a:moveTo>
                  <a:lnTo>
                    <a:pt x="0" y="66675"/>
                  </a:lnTo>
                  <a:lnTo>
                    <a:pt x="0" y="104775"/>
                  </a:lnTo>
                  <a:lnTo>
                    <a:pt x="38100" y="104775"/>
                  </a:lnTo>
                  <a:lnTo>
                    <a:pt x="38100" y="66675"/>
                  </a:lnTo>
                  <a:close/>
                </a:path>
                <a:path w="247650" h="1333500">
                  <a:moveTo>
                    <a:pt x="38100" y="0"/>
                  </a:moveTo>
                  <a:lnTo>
                    <a:pt x="0" y="0"/>
                  </a:lnTo>
                  <a:lnTo>
                    <a:pt x="0" y="28575"/>
                  </a:lnTo>
                  <a:lnTo>
                    <a:pt x="38100" y="28575"/>
                  </a:lnTo>
                  <a:lnTo>
                    <a:pt x="38100" y="0"/>
                  </a:lnTo>
                  <a:close/>
                </a:path>
                <a:path w="247650" h="1333500">
                  <a:moveTo>
                    <a:pt x="104775" y="1295400"/>
                  </a:moveTo>
                  <a:lnTo>
                    <a:pt x="66675" y="1295400"/>
                  </a:lnTo>
                  <a:lnTo>
                    <a:pt x="66675" y="1333500"/>
                  </a:lnTo>
                  <a:lnTo>
                    <a:pt x="104775" y="1333500"/>
                  </a:lnTo>
                  <a:lnTo>
                    <a:pt x="104775" y="1295400"/>
                  </a:lnTo>
                  <a:close/>
                </a:path>
                <a:path w="247650" h="1333500">
                  <a:moveTo>
                    <a:pt x="104775" y="1228725"/>
                  </a:moveTo>
                  <a:lnTo>
                    <a:pt x="66675" y="1228725"/>
                  </a:lnTo>
                  <a:lnTo>
                    <a:pt x="66675" y="1257300"/>
                  </a:lnTo>
                  <a:lnTo>
                    <a:pt x="104775" y="1257300"/>
                  </a:lnTo>
                  <a:lnTo>
                    <a:pt x="104775" y="1228725"/>
                  </a:lnTo>
                  <a:close/>
                </a:path>
                <a:path w="247650" h="1333500">
                  <a:moveTo>
                    <a:pt x="104775" y="1152525"/>
                  </a:moveTo>
                  <a:lnTo>
                    <a:pt x="66675" y="1152525"/>
                  </a:lnTo>
                  <a:lnTo>
                    <a:pt x="66675" y="1190625"/>
                  </a:lnTo>
                  <a:lnTo>
                    <a:pt x="104775" y="1190625"/>
                  </a:lnTo>
                  <a:lnTo>
                    <a:pt x="104775" y="1152525"/>
                  </a:lnTo>
                  <a:close/>
                </a:path>
                <a:path w="247650" h="1333500">
                  <a:moveTo>
                    <a:pt x="104775" y="1076325"/>
                  </a:moveTo>
                  <a:lnTo>
                    <a:pt x="66675" y="1076325"/>
                  </a:lnTo>
                  <a:lnTo>
                    <a:pt x="66675" y="1114425"/>
                  </a:lnTo>
                  <a:lnTo>
                    <a:pt x="104775" y="1114425"/>
                  </a:lnTo>
                  <a:lnTo>
                    <a:pt x="104775" y="1076325"/>
                  </a:lnTo>
                  <a:close/>
                </a:path>
                <a:path w="247650" h="1333500">
                  <a:moveTo>
                    <a:pt x="104775" y="1009650"/>
                  </a:moveTo>
                  <a:lnTo>
                    <a:pt x="66675" y="1009650"/>
                  </a:lnTo>
                  <a:lnTo>
                    <a:pt x="66675" y="1047750"/>
                  </a:lnTo>
                  <a:lnTo>
                    <a:pt x="104775" y="1047750"/>
                  </a:lnTo>
                  <a:lnTo>
                    <a:pt x="104775" y="1009650"/>
                  </a:lnTo>
                  <a:close/>
                </a:path>
                <a:path w="247650" h="1333500">
                  <a:moveTo>
                    <a:pt x="104775" y="933450"/>
                  </a:moveTo>
                  <a:lnTo>
                    <a:pt x="66675" y="933450"/>
                  </a:lnTo>
                  <a:lnTo>
                    <a:pt x="66675" y="971550"/>
                  </a:lnTo>
                  <a:lnTo>
                    <a:pt x="104775" y="971550"/>
                  </a:lnTo>
                  <a:lnTo>
                    <a:pt x="104775" y="933450"/>
                  </a:lnTo>
                  <a:close/>
                </a:path>
                <a:path w="247650" h="1333500">
                  <a:moveTo>
                    <a:pt x="104775" y="866775"/>
                  </a:moveTo>
                  <a:lnTo>
                    <a:pt x="66675" y="866775"/>
                  </a:lnTo>
                  <a:lnTo>
                    <a:pt x="66675" y="895350"/>
                  </a:lnTo>
                  <a:lnTo>
                    <a:pt x="104775" y="895350"/>
                  </a:lnTo>
                  <a:lnTo>
                    <a:pt x="104775" y="866775"/>
                  </a:lnTo>
                  <a:close/>
                </a:path>
                <a:path w="247650" h="1333500">
                  <a:moveTo>
                    <a:pt x="104775" y="790575"/>
                  </a:moveTo>
                  <a:lnTo>
                    <a:pt x="66675" y="790575"/>
                  </a:lnTo>
                  <a:lnTo>
                    <a:pt x="66675" y="828675"/>
                  </a:lnTo>
                  <a:lnTo>
                    <a:pt x="104775" y="828675"/>
                  </a:lnTo>
                  <a:lnTo>
                    <a:pt x="104775" y="790575"/>
                  </a:lnTo>
                  <a:close/>
                </a:path>
                <a:path w="247650" h="1333500">
                  <a:moveTo>
                    <a:pt x="104775" y="714375"/>
                  </a:moveTo>
                  <a:lnTo>
                    <a:pt x="66675" y="714375"/>
                  </a:lnTo>
                  <a:lnTo>
                    <a:pt x="66675" y="752475"/>
                  </a:lnTo>
                  <a:lnTo>
                    <a:pt x="104775" y="752475"/>
                  </a:lnTo>
                  <a:lnTo>
                    <a:pt x="104775" y="714375"/>
                  </a:lnTo>
                  <a:close/>
                </a:path>
                <a:path w="247650" h="1333500">
                  <a:moveTo>
                    <a:pt x="104775" y="647700"/>
                  </a:moveTo>
                  <a:lnTo>
                    <a:pt x="66675" y="647700"/>
                  </a:lnTo>
                  <a:lnTo>
                    <a:pt x="66675" y="685800"/>
                  </a:lnTo>
                  <a:lnTo>
                    <a:pt x="104775" y="685800"/>
                  </a:lnTo>
                  <a:lnTo>
                    <a:pt x="104775" y="647700"/>
                  </a:lnTo>
                  <a:close/>
                </a:path>
                <a:path w="247650" h="1333500">
                  <a:moveTo>
                    <a:pt x="104775" y="571500"/>
                  </a:moveTo>
                  <a:lnTo>
                    <a:pt x="66675" y="571500"/>
                  </a:lnTo>
                  <a:lnTo>
                    <a:pt x="66675" y="609600"/>
                  </a:lnTo>
                  <a:lnTo>
                    <a:pt x="104775" y="609600"/>
                  </a:lnTo>
                  <a:lnTo>
                    <a:pt x="104775" y="571500"/>
                  </a:lnTo>
                  <a:close/>
                </a:path>
                <a:path w="247650" h="1333500">
                  <a:moveTo>
                    <a:pt x="104775" y="504825"/>
                  </a:moveTo>
                  <a:lnTo>
                    <a:pt x="66675" y="504825"/>
                  </a:lnTo>
                  <a:lnTo>
                    <a:pt x="66675" y="542925"/>
                  </a:lnTo>
                  <a:lnTo>
                    <a:pt x="104775" y="542925"/>
                  </a:lnTo>
                  <a:lnTo>
                    <a:pt x="104775" y="504825"/>
                  </a:lnTo>
                  <a:close/>
                </a:path>
                <a:path w="247650" h="1333500">
                  <a:moveTo>
                    <a:pt x="104775" y="428625"/>
                  </a:moveTo>
                  <a:lnTo>
                    <a:pt x="66675" y="428625"/>
                  </a:lnTo>
                  <a:lnTo>
                    <a:pt x="66675" y="466725"/>
                  </a:lnTo>
                  <a:lnTo>
                    <a:pt x="104775" y="466725"/>
                  </a:lnTo>
                  <a:lnTo>
                    <a:pt x="104775" y="428625"/>
                  </a:lnTo>
                  <a:close/>
                </a:path>
                <a:path w="247650" h="1333500">
                  <a:moveTo>
                    <a:pt x="104775" y="361950"/>
                  </a:moveTo>
                  <a:lnTo>
                    <a:pt x="66675" y="361950"/>
                  </a:lnTo>
                  <a:lnTo>
                    <a:pt x="66675" y="390525"/>
                  </a:lnTo>
                  <a:lnTo>
                    <a:pt x="104775" y="390525"/>
                  </a:lnTo>
                  <a:lnTo>
                    <a:pt x="104775" y="361950"/>
                  </a:lnTo>
                  <a:close/>
                </a:path>
                <a:path w="247650" h="1333500">
                  <a:moveTo>
                    <a:pt x="104775" y="285750"/>
                  </a:moveTo>
                  <a:lnTo>
                    <a:pt x="66675" y="285750"/>
                  </a:lnTo>
                  <a:lnTo>
                    <a:pt x="66675" y="323850"/>
                  </a:lnTo>
                  <a:lnTo>
                    <a:pt x="104775" y="323850"/>
                  </a:lnTo>
                  <a:lnTo>
                    <a:pt x="104775" y="285750"/>
                  </a:lnTo>
                  <a:close/>
                </a:path>
                <a:path w="247650" h="1333500">
                  <a:moveTo>
                    <a:pt x="104775" y="209550"/>
                  </a:moveTo>
                  <a:lnTo>
                    <a:pt x="66675" y="209550"/>
                  </a:lnTo>
                  <a:lnTo>
                    <a:pt x="66675" y="247650"/>
                  </a:lnTo>
                  <a:lnTo>
                    <a:pt x="104775" y="247650"/>
                  </a:lnTo>
                  <a:lnTo>
                    <a:pt x="104775" y="209550"/>
                  </a:lnTo>
                  <a:close/>
                </a:path>
                <a:path w="247650" h="1333500">
                  <a:moveTo>
                    <a:pt x="104775" y="142875"/>
                  </a:moveTo>
                  <a:lnTo>
                    <a:pt x="66675" y="142875"/>
                  </a:lnTo>
                  <a:lnTo>
                    <a:pt x="66675" y="180975"/>
                  </a:lnTo>
                  <a:lnTo>
                    <a:pt x="104775" y="180975"/>
                  </a:lnTo>
                  <a:lnTo>
                    <a:pt x="104775" y="142875"/>
                  </a:lnTo>
                  <a:close/>
                </a:path>
                <a:path w="247650" h="1333500">
                  <a:moveTo>
                    <a:pt x="180975" y="1228725"/>
                  </a:moveTo>
                  <a:lnTo>
                    <a:pt x="142875" y="1228725"/>
                  </a:lnTo>
                  <a:lnTo>
                    <a:pt x="142875" y="1257300"/>
                  </a:lnTo>
                  <a:lnTo>
                    <a:pt x="180975" y="1257300"/>
                  </a:lnTo>
                  <a:lnTo>
                    <a:pt x="180975" y="1228725"/>
                  </a:lnTo>
                  <a:close/>
                </a:path>
                <a:path w="247650" h="1333500">
                  <a:moveTo>
                    <a:pt x="180975" y="1152525"/>
                  </a:moveTo>
                  <a:lnTo>
                    <a:pt x="142875" y="1152525"/>
                  </a:lnTo>
                  <a:lnTo>
                    <a:pt x="142875" y="1190625"/>
                  </a:lnTo>
                  <a:lnTo>
                    <a:pt x="180975" y="1190625"/>
                  </a:lnTo>
                  <a:lnTo>
                    <a:pt x="180975" y="1152525"/>
                  </a:lnTo>
                  <a:close/>
                </a:path>
                <a:path w="247650" h="1333500">
                  <a:moveTo>
                    <a:pt x="180975" y="1076325"/>
                  </a:moveTo>
                  <a:lnTo>
                    <a:pt x="142875" y="1076325"/>
                  </a:lnTo>
                  <a:lnTo>
                    <a:pt x="142875" y="1114425"/>
                  </a:lnTo>
                  <a:lnTo>
                    <a:pt x="180975" y="1114425"/>
                  </a:lnTo>
                  <a:lnTo>
                    <a:pt x="180975" y="1076325"/>
                  </a:lnTo>
                  <a:close/>
                </a:path>
                <a:path w="247650" h="1333500">
                  <a:moveTo>
                    <a:pt x="180975" y="1009650"/>
                  </a:moveTo>
                  <a:lnTo>
                    <a:pt x="142875" y="1009650"/>
                  </a:lnTo>
                  <a:lnTo>
                    <a:pt x="142875" y="1047750"/>
                  </a:lnTo>
                  <a:lnTo>
                    <a:pt x="180975" y="1047750"/>
                  </a:lnTo>
                  <a:lnTo>
                    <a:pt x="180975" y="1009650"/>
                  </a:lnTo>
                  <a:close/>
                </a:path>
                <a:path w="247650" h="1333500">
                  <a:moveTo>
                    <a:pt x="180975" y="933450"/>
                  </a:moveTo>
                  <a:lnTo>
                    <a:pt x="142875" y="933450"/>
                  </a:lnTo>
                  <a:lnTo>
                    <a:pt x="142875" y="971550"/>
                  </a:lnTo>
                  <a:lnTo>
                    <a:pt x="180975" y="971550"/>
                  </a:lnTo>
                  <a:lnTo>
                    <a:pt x="180975" y="933450"/>
                  </a:lnTo>
                  <a:close/>
                </a:path>
                <a:path w="247650" h="1333500">
                  <a:moveTo>
                    <a:pt x="180975" y="866775"/>
                  </a:moveTo>
                  <a:lnTo>
                    <a:pt x="142875" y="866775"/>
                  </a:lnTo>
                  <a:lnTo>
                    <a:pt x="142875" y="895350"/>
                  </a:lnTo>
                  <a:lnTo>
                    <a:pt x="180975" y="895350"/>
                  </a:lnTo>
                  <a:lnTo>
                    <a:pt x="180975" y="866775"/>
                  </a:lnTo>
                  <a:close/>
                </a:path>
                <a:path w="247650" h="1333500">
                  <a:moveTo>
                    <a:pt x="180975" y="790575"/>
                  </a:moveTo>
                  <a:lnTo>
                    <a:pt x="142875" y="790575"/>
                  </a:lnTo>
                  <a:lnTo>
                    <a:pt x="142875" y="828675"/>
                  </a:lnTo>
                  <a:lnTo>
                    <a:pt x="180975" y="828675"/>
                  </a:lnTo>
                  <a:lnTo>
                    <a:pt x="180975" y="790575"/>
                  </a:lnTo>
                  <a:close/>
                </a:path>
                <a:path w="247650" h="1333500">
                  <a:moveTo>
                    <a:pt x="180975" y="714375"/>
                  </a:moveTo>
                  <a:lnTo>
                    <a:pt x="142875" y="714375"/>
                  </a:lnTo>
                  <a:lnTo>
                    <a:pt x="142875" y="752475"/>
                  </a:lnTo>
                  <a:lnTo>
                    <a:pt x="180975" y="752475"/>
                  </a:lnTo>
                  <a:lnTo>
                    <a:pt x="180975" y="714375"/>
                  </a:lnTo>
                  <a:close/>
                </a:path>
                <a:path w="247650" h="1333500">
                  <a:moveTo>
                    <a:pt x="180975" y="647700"/>
                  </a:moveTo>
                  <a:lnTo>
                    <a:pt x="142875" y="647700"/>
                  </a:lnTo>
                  <a:lnTo>
                    <a:pt x="142875" y="685800"/>
                  </a:lnTo>
                  <a:lnTo>
                    <a:pt x="180975" y="685800"/>
                  </a:lnTo>
                  <a:lnTo>
                    <a:pt x="180975" y="647700"/>
                  </a:lnTo>
                  <a:close/>
                </a:path>
                <a:path w="247650" h="1333500">
                  <a:moveTo>
                    <a:pt x="180975" y="571500"/>
                  </a:moveTo>
                  <a:lnTo>
                    <a:pt x="142875" y="571500"/>
                  </a:lnTo>
                  <a:lnTo>
                    <a:pt x="142875" y="609600"/>
                  </a:lnTo>
                  <a:lnTo>
                    <a:pt x="180975" y="609600"/>
                  </a:lnTo>
                  <a:lnTo>
                    <a:pt x="180975" y="571500"/>
                  </a:lnTo>
                  <a:close/>
                </a:path>
                <a:path w="247650" h="1333500">
                  <a:moveTo>
                    <a:pt x="180975" y="504825"/>
                  </a:moveTo>
                  <a:lnTo>
                    <a:pt x="142875" y="504825"/>
                  </a:lnTo>
                  <a:lnTo>
                    <a:pt x="142875" y="542925"/>
                  </a:lnTo>
                  <a:lnTo>
                    <a:pt x="180975" y="542925"/>
                  </a:lnTo>
                  <a:lnTo>
                    <a:pt x="180975" y="504825"/>
                  </a:lnTo>
                  <a:close/>
                </a:path>
                <a:path w="247650" h="1333500">
                  <a:moveTo>
                    <a:pt x="180975" y="428625"/>
                  </a:moveTo>
                  <a:lnTo>
                    <a:pt x="142875" y="428625"/>
                  </a:lnTo>
                  <a:lnTo>
                    <a:pt x="142875" y="466725"/>
                  </a:lnTo>
                  <a:lnTo>
                    <a:pt x="180975" y="466725"/>
                  </a:lnTo>
                  <a:lnTo>
                    <a:pt x="180975" y="428625"/>
                  </a:lnTo>
                  <a:close/>
                </a:path>
                <a:path w="247650" h="1333500">
                  <a:moveTo>
                    <a:pt x="180975" y="361950"/>
                  </a:moveTo>
                  <a:lnTo>
                    <a:pt x="142875" y="361950"/>
                  </a:lnTo>
                  <a:lnTo>
                    <a:pt x="142875" y="390525"/>
                  </a:lnTo>
                  <a:lnTo>
                    <a:pt x="180975" y="390525"/>
                  </a:lnTo>
                  <a:lnTo>
                    <a:pt x="180975" y="361950"/>
                  </a:lnTo>
                  <a:close/>
                </a:path>
                <a:path w="247650" h="1333500">
                  <a:moveTo>
                    <a:pt x="180975" y="285750"/>
                  </a:moveTo>
                  <a:lnTo>
                    <a:pt x="142875" y="285750"/>
                  </a:lnTo>
                  <a:lnTo>
                    <a:pt x="142875" y="323850"/>
                  </a:lnTo>
                  <a:lnTo>
                    <a:pt x="180975" y="323850"/>
                  </a:lnTo>
                  <a:lnTo>
                    <a:pt x="180975" y="285750"/>
                  </a:lnTo>
                  <a:close/>
                </a:path>
                <a:path w="247650" h="1333500">
                  <a:moveTo>
                    <a:pt x="180975" y="209550"/>
                  </a:moveTo>
                  <a:lnTo>
                    <a:pt x="142875" y="209550"/>
                  </a:lnTo>
                  <a:lnTo>
                    <a:pt x="142875" y="247650"/>
                  </a:lnTo>
                  <a:lnTo>
                    <a:pt x="180975" y="247650"/>
                  </a:lnTo>
                  <a:lnTo>
                    <a:pt x="180975" y="209550"/>
                  </a:lnTo>
                  <a:close/>
                </a:path>
                <a:path w="247650" h="1333500">
                  <a:moveTo>
                    <a:pt x="180975" y="142875"/>
                  </a:moveTo>
                  <a:lnTo>
                    <a:pt x="142875" y="142875"/>
                  </a:lnTo>
                  <a:lnTo>
                    <a:pt x="142875" y="180975"/>
                  </a:lnTo>
                  <a:lnTo>
                    <a:pt x="180975" y="180975"/>
                  </a:lnTo>
                  <a:lnTo>
                    <a:pt x="180975" y="142875"/>
                  </a:lnTo>
                  <a:close/>
                </a:path>
                <a:path w="247650" h="1333500">
                  <a:moveTo>
                    <a:pt x="180975" y="66675"/>
                  </a:moveTo>
                  <a:lnTo>
                    <a:pt x="142875" y="66675"/>
                  </a:lnTo>
                  <a:lnTo>
                    <a:pt x="142875" y="104775"/>
                  </a:lnTo>
                  <a:lnTo>
                    <a:pt x="180975" y="104775"/>
                  </a:lnTo>
                  <a:lnTo>
                    <a:pt x="180975" y="66675"/>
                  </a:lnTo>
                  <a:close/>
                </a:path>
                <a:path w="247650" h="1333500">
                  <a:moveTo>
                    <a:pt x="180975" y="0"/>
                  </a:moveTo>
                  <a:lnTo>
                    <a:pt x="142875" y="0"/>
                  </a:lnTo>
                  <a:lnTo>
                    <a:pt x="142875" y="28575"/>
                  </a:lnTo>
                  <a:lnTo>
                    <a:pt x="180975" y="28575"/>
                  </a:lnTo>
                  <a:lnTo>
                    <a:pt x="180975" y="0"/>
                  </a:lnTo>
                  <a:close/>
                </a:path>
                <a:path w="247650" h="1333500">
                  <a:moveTo>
                    <a:pt x="247650" y="1228725"/>
                  </a:moveTo>
                  <a:lnTo>
                    <a:pt x="209550" y="1228725"/>
                  </a:lnTo>
                  <a:lnTo>
                    <a:pt x="209550" y="1257300"/>
                  </a:lnTo>
                  <a:lnTo>
                    <a:pt x="247650" y="1257300"/>
                  </a:lnTo>
                  <a:lnTo>
                    <a:pt x="247650" y="1228725"/>
                  </a:lnTo>
                  <a:close/>
                </a:path>
                <a:path w="247650" h="1333500">
                  <a:moveTo>
                    <a:pt x="247650" y="1152525"/>
                  </a:moveTo>
                  <a:lnTo>
                    <a:pt x="209550" y="1152525"/>
                  </a:lnTo>
                  <a:lnTo>
                    <a:pt x="209550" y="1190625"/>
                  </a:lnTo>
                  <a:lnTo>
                    <a:pt x="247650" y="1190625"/>
                  </a:lnTo>
                  <a:lnTo>
                    <a:pt x="247650" y="1152525"/>
                  </a:lnTo>
                  <a:close/>
                </a:path>
                <a:path w="247650" h="1333500">
                  <a:moveTo>
                    <a:pt x="247650" y="1076325"/>
                  </a:moveTo>
                  <a:lnTo>
                    <a:pt x="209550" y="1076325"/>
                  </a:lnTo>
                  <a:lnTo>
                    <a:pt x="209550" y="1114425"/>
                  </a:lnTo>
                  <a:lnTo>
                    <a:pt x="247650" y="1114425"/>
                  </a:lnTo>
                  <a:lnTo>
                    <a:pt x="247650" y="1076325"/>
                  </a:lnTo>
                  <a:close/>
                </a:path>
                <a:path w="247650" h="1333500">
                  <a:moveTo>
                    <a:pt x="247650" y="1009650"/>
                  </a:moveTo>
                  <a:lnTo>
                    <a:pt x="209550" y="1009650"/>
                  </a:lnTo>
                  <a:lnTo>
                    <a:pt x="209550" y="1047750"/>
                  </a:lnTo>
                  <a:lnTo>
                    <a:pt x="247650" y="1047750"/>
                  </a:lnTo>
                  <a:lnTo>
                    <a:pt x="247650" y="1009650"/>
                  </a:lnTo>
                  <a:close/>
                </a:path>
                <a:path w="247650" h="1333500">
                  <a:moveTo>
                    <a:pt x="247650" y="933450"/>
                  </a:moveTo>
                  <a:lnTo>
                    <a:pt x="209550" y="933450"/>
                  </a:lnTo>
                  <a:lnTo>
                    <a:pt x="209550" y="971550"/>
                  </a:lnTo>
                  <a:lnTo>
                    <a:pt x="247650" y="971550"/>
                  </a:lnTo>
                  <a:lnTo>
                    <a:pt x="247650" y="933450"/>
                  </a:lnTo>
                  <a:close/>
                </a:path>
                <a:path w="247650" h="1333500">
                  <a:moveTo>
                    <a:pt x="247650" y="866775"/>
                  </a:moveTo>
                  <a:lnTo>
                    <a:pt x="209550" y="866775"/>
                  </a:lnTo>
                  <a:lnTo>
                    <a:pt x="209550" y="895350"/>
                  </a:lnTo>
                  <a:lnTo>
                    <a:pt x="247650" y="895350"/>
                  </a:lnTo>
                  <a:lnTo>
                    <a:pt x="247650" y="866775"/>
                  </a:lnTo>
                  <a:close/>
                </a:path>
                <a:path w="247650" h="1333500">
                  <a:moveTo>
                    <a:pt x="247650" y="790575"/>
                  </a:moveTo>
                  <a:lnTo>
                    <a:pt x="209550" y="790575"/>
                  </a:lnTo>
                  <a:lnTo>
                    <a:pt x="209550" y="828675"/>
                  </a:lnTo>
                  <a:lnTo>
                    <a:pt x="247650" y="828675"/>
                  </a:lnTo>
                  <a:lnTo>
                    <a:pt x="247650" y="790575"/>
                  </a:lnTo>
                  <a:close/>
                </a:path>
                <a:path w="247650" h="1333500">
                  <a:moveTo>
                    <a:pt x="247650" y="714375"/>
                  </a:moveTo>
                  <a:lnTo>
                    <a:pt x="209550" y="714375"/>
                  </a:lnTo>
                  <a:lnTo>
                    <a:pt x="209550" y="752475"/>
                  </a:lnTo>
                  <a:lnTo>
                    <a:pt x="247650" y="752475"/>
                  </a:lnTo>
                  <a:lnTo>
                    <a:pt x="247650" y="714375"/>
                  </a:lnTo>
                  <a:close/>
                </a:path>
                <a:path w="247650" h="1333500">
                  <a:moveTo>
                    <a:pt x="247650" y="647700"/>
                  </a:moveTo>
                  <a:lnTo>
                    <a:pt x="209550" y="647700"/>
                  </a:lnTo>
                  <a:lnTo>
                    <a:pt x="209550" y="685800"/>
                  </a:lnTo>
                  <a:lnTo>
                    <a:pt x="247650" y="685800"/>
                  </a:lnTo>
                  <a:lnTo>
                    <a:pt x="247650" y="647700"/>
                  </a:lnTo>
                  <a:close/>
                </a:path>
                <a:path w="247650" h="1333500">
                  <a:moveTo>
                    <a:pt x="247650" y="571500"/>
                  </a:moveTo>
                  <a:lnTo>
                    <a:pt x="209550" y="571500"/>
                  </a:lnTo>
                  <a:lnTo>
                    <a:pt x="209550" y="609600"/>
                  </a:lnTo>
                  <a:lnTo>
                    <a:pt x="247650" y="609600"/>
                  </a:lnTo>
                  <a:lnTo>
                    <a:pt x="247650" y="571500"/>
                  </a:lnTo>
                  <a:close/>
                </a:path>
                <a:path w="247650" h="1333500">
                  <a:moveTo>
                    <a:pt x="247650" y="504825"/>
                  </a:moveTo>
                  <a:lnTo>
                    <a:pt x="209550" y="504825"/>
                  </a:lnTo>
                  <a:lnTo>
                    <a:pt x="209550" y="542925"/>
                  </a:lnTo>
                  <a:lnTo>
                    <a:pt x="247650" y="542925"/>
                  </a:lnTo>
                  <a:lnTo>
                    <a:pt x="247650" y="504825"/>
                  </a:lnTo>
                  <a:close/>
                </a:path>
                <a:path w="247650" h="1333500">
                  <a:moveTo>
                    <a:pt x="247650" y="428625"/>
                  </a:moveTo>
                  <a:lnTo>
                    <a:pt x="209550" y="428625"/>
                  </a:lnTo>
                  <a:lnTo>
                    <a:pt x="209550" y="466725"/>
                  </a:lnTo>
                  <a:lnTo>
                    <a:pt x="247650" y="466725"/>
                  </a:lnTo>
                  <a:lnTo>
                    <a:pt x="247650" y="428625"/>
                  </a:lnTo>
                  <a:close/>
                </a:path>
                <a:path w="247650" h="1333500">
                  <a:moveTo>
                    <a:pt x="247650" y="361950"/>
                  </a:moveTo>
                  <a:lnTo>
                    <a:pt x="209550" y="361950"/>
                  </a:lnTo>
                  <a:lnTo>
                    <a:pt x="209550" y="390525"/>
                  </a:lnTo>
                  <a:lnTo>
                    <a:pt x="247650" y="390525"/>
                  </a:lnTo>
                  <a:lnTo>
                    <a:pt x="247650" y="361950"/>
                  </a:lnTo>
                  <a:close/>
                </a:path>
                <a:path w="247650" h="1333500">
                  <a:moveTo>
                    <a:pt x="247650" y="285750"/>
                  </a:moveTo>
                  <a:lnTo>
                    <a:pt x="209550" y="285750"/>
                  </a:lnTo>
                  <a:lnTo>
                    <a:pt x="209550" y="323850"/>
                  </a:lnTo>
                  <a:lnTo>
                    <a:pt x="247650" y="323850"/>
                  </a:lnTo>
                  <a:lnTo>
                    <a:pt x="247650" y="285750"/>
                  </a:lnTo>
                  <a:close/>
                </a:path>
                <a:path w="247650" h="1333500">
                  <a:moveTo>
                    <a:pt x="247650" y="209550"/>
                  </a:moveTo>
                  <a:lnTo>
                    <a:pt x="209550" y="209550"/>
                  </a:lnTo>
                  <a:lnTo>
                    <a:pt x="209550" y="247650"/>
                  </a:lnTo>
                  <a:lnTo>
                    <a:pt x="247650" y="247650"/>
                  </a:lnTo>
                  <a:lnTo>
                    <a:pt x="247650" y="209550"/>
                  </a:lnTo>
                  <a:close/>
                </a:path>
                <a:path w="247650" h="1333500">
                  <a:moveTo>
                    <a:pt x="247650" y="142875"/>
                  </a:moveTo>
                  <a:lnTo>
                    <a:pt x="209550" y="142875"/>
                  </a:lnTo>
                  <a:lnTo>
                    <a:pt x="209550" y="180975"/>
                  </a:lnTo>
                  <a:lnTo>
                    <a:pt x="247650" y="180975"/>
                  </a:lnTo>
                  <a:lnTo>
                    <a:pt x="247650" y="142875"/>
                  </a:lnTo>
                  <a:close/>
                </a:path>
                <a:path w="247650" h="1333500">
                  <a:moveTo>
                    <a:pt x="247650" y="66675"/>
                  </a:moveTo>
                  <a:lnTo>
                    <a:pt x="209550" y="66675"/>
                  </a:lnTo>
                  <a:lnTo>
                    <a:pt x="209550" y="104775"/>
                  </a:lnTo>
                  <a:lnTo>
                    <a:pt x="247650" y="104775"/>
                  </a:lnTo>
                  <a:lnTo>
                    <a:pt x="247650" y="66675"/>
                  </a:lnTo>
                  <a:close/>
                </a:path>
                <a:path w="247650" h="1333500">
                  <a:moveTo>
                    <a:pt x="247650" y="0"/>
                  </a:moveTo>
                  <a:lnTo>
                    <a:pt x="209550" y="0"/>
                  </a:lnTo>
                  <a:lnTo>
                    <a:pt x="209550" y="28575"/>
                  </a:lnTo>
                  <a:lnTo>
                    <a:pt x="247650" y="28575"/>
                  </a:lnTo>
                  <a:lnTo>
                    <a:pt x="247650" y="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5" name="object 35"/>
            <p:cNvSpPr/>
            <p:nvPr/>
          </p:nvSpPr>
          <p:spPr>
            <a:xfrm>
              <a:off x="7543800" y="2381249"/>
              <a:ext cx="533400" cy="1990725"/>
            </a:xfrm>
            <a:custGeom>
              <a:avLst/>
              <a:gdLst/>
              <a:ahLst/>
              <a:cxnLst/>
              <a:rect l="l" t="t" r="r" b="b"/>
              <a:pathLst>
                <a:path w="533400" h="1990725">
                  <a:moveTo>
                    <a:pt x="38100" y="800100"/>
                  </a:moveTo>
                  <a:lnTo>
                    <a:pt x="0" y="800100"/>
                  </a:lnTo>
                  <a:lnTo>
                    <a:pt x="0" y="838200"/>
                  </a:lnTo>
                  <a:lnTo>
                    <a:pt x="38100" y="838200"/>
                  </a:lnTo>
                  <a:lnTo>
                    <a:pt x="38100" y="800100"/>
                  </a:lnTo>
                  <a:close/>
                </a:path>
                <a:path w="533400" h="1990725">
                  <a:moveTo>
                    <a:pt x="38100" y="723900"/>
                  </a:moveTo>
                  <a:lnTo>
                    <a:pt x="0" y="723900"/>
                  </a:lnTo>
                  <a:lnTo>
                    <a:pt x="0" y="762000"/>
                  </a:lnTo>
                  <a:lnTo>
                    <a:pt x="38100" y="762000"/>
                  </a:lnTo>
                  <a:lnTo>
                    <a:pt x="38100" y="723900"/>
                  </a:lnTo>
                  <a:close/>
                </a:path>
                <a:path w="533400" h="1990725">
                  <a:moveTo>
                    <a:pt x="38100" y="657225"/>
                  </a:moveTo>
                  <a:lnTo>
                    <a:pt x="0" y="657225"/>
                  </a:lnTo>
                  <a:lnTo>
                    <a:pt x="0" y="695325"/>
                  </a:lnTo>
                  <a:lnTo>
                    <a:pt x="38100" y="695325"/>
                  </a:lnTo>
                  <a:lnTo>
                    <a:pt x="38100" y="657225"/>
                  </a:lnTo>
                  <a:close/>
                </a:path>
                <a:path w="533400" h="1990725">
                  <a:moveTo>
                    <a:pt x="38100" y="581025"/>
                  </a:moveTo>
                  <a:lnTo>
                    <a:pt x="0" y="581025"/>
                  </a:lnTo>
                  <a:lnTo>
                    <a:pt x="0" y="619125"/>
                  </a:lnTo>
                  <a:lnTo>
                    <a:pt x="38100" y="619125"/>
                  </a:lnTo>
                  <a:lnTo>
                    <a:pt x="38100" y="581025"/>
                  </a:lnTo>
                  <a:close/>
                </a:path>
                <a:path w="533400" h="1990725">
                  <a:moveTo>
                    <a:pt x="38100" y="514350"/>
                  </a:moveTo>
                  <a:lnTo>
                    <a:pt x="0" y="514350"/>
                  </a:lnTo>
                  <a:lnTo>
                    <a:pt x="0" y="542925"/>
                  </a:lnTo>
                  <a:lnTo>
                    <a:pt x="38100" y="542925"/>
                  </a:lnTo>
                  <a:lnTo>
                    <a:pt x="38100" y="514350"/>
                  </a:lnTo>
                  <a:close/>
                </a:path>
                <a:path w="533400" h="1990725">
                  <a:moveTo>
                    <a:pt x="38100" y="438150"/>
                  </a:moveTo>
                  <a:lnTo>
                    <a:pt x="0" y="438150"/>
                  </a:lnTo>
                  <a:lnTo>
                    <a:pt x="0" y="476250"/>
                  </a:lnTo>
                  <a:lnTo>
                    <a:pt x="38100" y="476250"/>
                  </a:lnTo>
                  <a:lnTo>
                    <a:pt x="38100" y="438150"/>
                  </a:lnTo>
                  <a:close/>
                </a:path>
                <a:path w="533400" h="1990725">
                  <a:moveTo>
                    <a:pt x="38100" y="361950"/>
                  </a:moveTo>
                  <a:lnTo>
                    <a:pt x="0" y="361950"/>
                  </a:lnTo>
                  <a:lnTo>
                    <a:pt x="0" y="400050"/>
                  </a:lnTo>
                  <a:lnTo>
                    <a:pt x="38100" y="400050"/>
                  </a:lnTo>
                  <a:lnTo>
                    <a:pt x="38100" y="361950"/>
                  </a:lnTo>
                  <a:close/>
                </a:path>
                <a:path w="533400" h="1990725">
                  <a:moveTo>
                    <a:pt x="38100" y="295275"/>
                  </a:moveTo>
                  <a:lnTo>
                    <a:pt x="0" y="295275"/>
                  </a:lnTo>
                  <a:lnTo>
                    <a:pt x="0" y="333375"/>
                  </a:lnTo>
                  <a:lnTo>
                    <a:pt x="38100" y="333375"/>
                  </a:lnTo>
                  <a:lnTo>
                    <a:pt x="38100" y="295275"/>
                  </a:lnTo>
                  <a:close/>
                </a:path>
                <a:path w="533400" h="1990725">
                  <a:moveTo>
                    <a:pt x="38100" y="219075"/>
                  </a:moveTo>
                  <a:lnTo>
                    <a:pt x="0" y="219075"/>
                  </a:lnTo>
                  <a:lnTo>
                    <a:pt x="0" y="257175"/>
                  </a:lnTo>
                  <a:lnTo>
                    <a:pt x="38100" y="257175"/>
                  </a:lnTo>
                  <a:lnTo>
                    <a:pt x="38100" y="219075"/>
                  </a:lnTo>
                  <a:close/>
                </a:path>
                <a:path w="533400" h="1990725">
                  <a:moveTo>
                    <a:pt x="38100" y="152400"/>
                  </a:moveTo>
                  <a:lnTo>
                    <a:pt x="0" y="152400"/>
                  </a:lnTo>
                  <a:lnTo>
                    <a:pt x="0" y="180975"/>
                  </a:lnTo>
                  <a:lnTo>
                    <a:pt x="38100" y="180975"/>
                  </a:lnTo>
                  <a:lnTo>
                    <a:pt x="38100" y="152400"/>
                  </a:lnTo>
                  <a:close/>
                </a:path>
                <a:path w="533400" h="1990725">
                  <a:moveTo>
                    <a:pt x="38100" y="0"/>
                  </a:moveTo>
                  <a:lnTo>
                    <a:pt x="0" y="0"/>
                  </a:lnTo>
                  <a:lnTo>
                    <a:pt x="0" y="38100"/>
                  </a:lnTo>
                  <a:lnTo>
                    <a:pt x="38100" y="38100"/>
                  </a:lnTo>
                  <a:lnTo>
                    <a:pt x="38100" y="0"/>
                  </a:lnTo>
                  <a:close/>
                </a:path>
                <a:path w="533400" h="1990725">
                  <a:moveTo>
                    <a:pt x="104775" y="1085850"/>
                  </a:moveTo>
                  <a:lnTo>
                    <a:pt x="76200" y="1085850"/>
                  </a:lnTo>
                  <a:lnTo>
                    <a:pt x="76200" y="1123950"/>
                  </a:lnTo>
                  <a:lnTo>
                    <a:pt x="104775" y="1123950"/>
                  </a:lnTo>
                  <a:lnTo>
                    <a:pt x="104775" y="1085850"/>
                  </a:lnTo>
                  <a:close/>
                </a:path>
                <a:path w="533400" h="1990725">
                  <a:moveTo>
                    <a:pt x="104775" y="1019175"/>
                  </a:moveTo>
                  <a:lnTo>
                    <a:pt x="76200" y="1019175"/>
                  </a:lnTo>
                  <a:lnTo>
                    <a:pt x="76200" y="1047750"/>
                  </a:lnTo>
                  <a:lnTo>
                    <a:pt x="104775" y="1047750"/>
                  </a:lnTo>
                  <a:lnTo>
                    <a:pt x="104775" y="1019175"/>
                  </a:lnTo>
                  <a:close/>
                </a:path>
                <a:path w="533400" h="1990725">
                  <a:moveTo>
                    <a:pt x="104775" y="942975"/>
                  </a:moveTo>
                  <a:lnTo>
                    <a:pt x="76200" y="942975"/>
                  </a:lnTo>
                  <a:lnTo>
                    <a:pt x="76200" y="981075"/>
                  </a:lnTo>
                  <a:lnTo>
                    <a:pt x="104775" y="981075"/>
                  </a:lnTo>
                  <a:lnTo>
                    <a:pt x="104775" y="942975"/>
                  </a:lnTo>
                  <a:close/>
                </a:path>
                <a:path w="533400" h="1990725">
                  <a:moveTo>
                    <a:pt x="104775" y="866775"/>
                  </a:moveTo>
                  <a:lnTo>
                    <a:pt x="76200" y="866775"/>
                  </a:lnTo>
                  <a:lnTo>
                    <a:pt x="76200" y="904875"/>
                  </a:lnTo>
                  <a:lnTo>
                    <a:pt x="104775" y="904875"/>
                  </a:lnTo>
                  <a:lnTo>
                    <a:pt x="104775" y="866775"/>
                  </a:lnTo>
                  <a:close/>
                </a:path>
                <a:path w="533400" h="1990725">
                  <a:moveTo>
                    <a:pt x="104775" y="800100"/>
                  </a:moveTo>
                  <a:lnTo>
                    <a:pt x="76200" y="800100"/>
                  </a:lnTo>
                  <a:lnTo>
                    <a:pt x="76200" y="838200"/>
                  </a:lnTo>
                  <a:lnTo>
                    <a:pt x="104775" y="838200"/>
                  </a:lnTo>
                  <a:lnTo>
                    <a:pt x="104775" y="800100"/>
                  </a:lnTo>
                  <a:close/>
                </a:path>
                <a:path w="533400" h="1990725">
                  <a:moveTo>
                    <a:pt x="104775" y="723900"/>
                  </a:moveTo>
                  <a:lnTo>
                    <a:pt x="76200" y="723900"/>
                  </a:lnTo>
                  <a:lnTo>
                    <a:pt x="76200" y="762000"/>
                  </a:lnTo>
                  <a:lnTo>
                    <a:pt x="104775" y="762000"/>
                  </a:lnTo>
                  <a:lnTo>
                    <a:pt x="104775" y="723900"/>
                  </a:lnTo>
                  <a:close/>
                </a:path>
                <a:path w="533400" h="1990725">
                  <a:moveTo>
                    <a:pt x="104775" y="657225"/>
                  </a:moveTo>
                  <a:lnTo>
                    <a:pt x="76200" y="657225"/>
                  </a:lnTo>
                  <a:lnTo>
                    <a:pt x="76200" y="695325"/>
                  </a:lnTo>
                  <a:lnTo>
                    <a:pt x="104775" y="695325"/>
                  </a:lnTo>
                  <a:lnTo>
                    <a:pt x="104775" y="657225"/>
                  </a:lnTo>
                  <a:close/>
                </a:path>
                <a:path w="533400" h="1990725">
                  <a:moveTo>
                    <a:pt x="104775" y="581025"/>
                  </a:moveTo>
                  <a:lnTo>
                    <a:pt x="76200" y="581025"/>
                  </a:lnTo>
                  <a:lnTo>
                    <a:pt x="76200" y="619125"/>
                  </a:lnTo>
                  <a:lnTo>
                    <a:pt x="104775" y="619125"/>
                  </a:lnTo>
                  <a:lnTo>
                    <a:pt x="104775" y="581025"/>
                  </a:lnTo>
                  <a:close/>
                </a:path>
                <a:path w="533400" h="1990725">
                  <a:moveTo>
                    <a:pt x="104775" y="514350"/>
                  </a:moveTo>
                  <a:lnTo>
                    <a:pt x="76200" y="514350"/>
                  </a:lnTo>
                  <a:lnTo>
                    <a:pt x="76200" y="542925"/>
                  </a:lnTo>
                  <a:lnTo>
                    <a:pt x="104775" y="542925"/>
                  </a:lnTo>
                  <a:lnTo>
                    <a:pt x="104775" y="514350"/>
                  </a:lnTo>
                  <a:close/>
                </a:path>
                <a:path w="533400" h="1990725">
                  <a:moveTo>
                    <a:pt x="104775" y="438150"/>
                  </a:moveTo>
                  <a:lnTo>
                    <a:pt x="76200" y="438150"/>
                  </a:lnTo>
                  <a:lnTo>
                    <a:pt x="76200" y="476250"/>
                  </a:lnTo>
                  <a:lnTo>
                    <a:pt x="104775" y="476250"/>
                  </a:lnTo>
                  <a:lnTo>
                    <a:pt x="104775" y="438150"/>
                  </a:lnTo>
                  <a:close/>
                </a:path>
                <a:path w="533400" h="1990725">
                  <a:moveTo>
                    <a:pt x="104775" y="361950"/>
                  </a:moveTo>
                  <a:lnTo>
                    <a:pt x="76200" y="361950"/>
                  </a:lnTo>
                  <a:lnTo>
                    <a:pt x="76200" y="400050"/>
                  </a:lnTo>
                  <a:lnTo>
                    <a:pt x="104775" y="400050"/>
                  </a:lnTo>
                  <a:lnTo>
                    <a:pt x="104775" y="361950"/>
                  </a:lnTo>
                  <a:close/>
                </a:path>
                <a:path w="533400" h="1990725">
                  <a:moveTo>
                    <a:pt x="104775" y="295275"/>
                  </a:moveTo>
                  <a:lnTo>
                    <a:pt x="76200" y="295275"/>
                  </a:lnTo>
                  <a:lnTo>
                    <a:pt x="76200" y="333375"/>
                  </a:lnTo>
                  <a:lnTo>
                    <a:pt x="104775" y="333375"/>
                  </a:lnTo>
                  <a:lnTo>
                    <a:pt x="104775" y="295275"/>
                  </a:lnTo>
                  <a:close/>
                </a:path>
                <a:path w="533400" h="1990725">
                  <a:moveTo>
                    <a:pt x="104775" y="219075"/>
                  </a:moveTo>
                  <a:lnTo>
                    <a:pt x="76200" y="219075"/>
                  </a:lnTo>
                  <a:lnTo>
                    <a:pt x="76200" y="257175"/>
                  </a:lnTo>
                  <a:lnTo>
                    <a:pt x="104775" y="257175"/>
                  </a:lnTo>
                  <a:lnTo>
                    <a:pt x="104775" y="219075"/>
                  </a:lnTo>
                  <a:close/>
                </a:path>
                <a:path w="533400" h="1990725">
                  <a:moveTo>
                    <a:pt x="104775" y="152400"/>
                  </a:moveTo>
                  <a:lnTo>
                    <a:pt x="76200" y="152400"/>
                  </a:lnTo>
                  <a:lnTo>
                    <a:pt x="76200" y="180975"/>
                  </a:lnTo>
                  <a:lnTo>
                    <a:pt x="104775" y="180975"/>
                  </a:lnTo>
                  <a:lnTo>
                    <a:pt x="104775" y="152400"/>
                  </a:lnTo>
                  <a:close/>
                </a:path>
                <a:path w="533400" h="1990725">
                  <a:moveTo>
                    <a:pt x="104775" y="0"/>
                  </a:moveTo>
                  <a:lnTo>
                    <a:pt x="76200" y="0"/>
                  </a:lnTo>
                  <a:lnTo>
                    <a:pt x="76200" y="38100"/>
                  </a:lnTo>
                  <a:lnTo>
                    <a:pt x="104775" y="38100"/>
                  </a:lnTo>
                  <a:lnTo>
                    <a:pt x="104775" y="0"/>
                  </a:lnTo>
                  <a:close/>
                </a:path>
                <a:path w="533400" h="1990725">
                  <a:moveTo>
                    <a:pt x="180975" y="942975"/>
                  </a:moveTo>
                  <a:lnTo>
                    <a:pt x="142875" y="942975"/>
                  </a:lnTo>
                  <a:lnTo>
                    <a:pt x="142875" y="981075"/>
                  </a:lnTo>
                  <a:lnTo>
                    <a:pt x="180975" y="981075"/>
                  </a:lnTo>
                  <a:lnTo>
                    <a:pt x="180975" y="942975"/>
                  </a:lnTo>
                  <a:close/>
                </a:path>
                <a:path w="533400" h="1990725">
                  <a:moveTo>
                    <a:pt x="180975" y="866775"/>
                  </a:moveTo>
                  <a:lnTo>
                    <a:pt x="142875" y="866775"/>
                  </a:lnTo>
                  <a:lnTo>
                    <a:pt x="142875" y="904875"/>
                  </a:lnTo>
                  <a:lnTo>
                    <a:pt x="180975" y="904875"/>
                  </a:lnTo>
                  <a:lnTo>
                    <a:pt x="180975" y="866775"/>
                  </a:lnTo>
                  <a:close/>
                </a:path>
                <a:path w="533400" h="1990725">
                  <a:moveTo>
                    <a:pt x="180975" y="800100"/>
                  </a:moveTo>
                  <a:lnTo>
                    <a:pt x="142875" y="800100"/>
                  </a:lnTo>
                  <a:lnTo>
                    <a:pt x="142875" y="838200"/>
                  </a:lnTo>
                  <a:lnTo>
                    <a:pt x="180975" y="838200"/>
                  </a:lnTo>
                  <a:lnTo>
                    <a:pt x="180975" y="800100"/>
                  </a:lnTo>
                  <a:close/>
                </a:path>
                <a:path w="533400" h="1990725">
                  <a:moveTo>
                    <a:pt x="180975" y="723900"/>
                  </a:moveTo>
                  <a:lnTo>
                    <a:pt x="142875" y="723900"/>
                  </a:lnTo>
                  <a:lnTo>
                    <a:pt x="142875" y="762000"/>
                  </a:lnTo>
                  <a:lnTo>
                    <a:pt x="180975" y="762000"/>
                  </a:lnTo>
                  <a:lnTo>
                    <a:pt x="180975" y="723900"/>
                  </a:lnTo>
                  <a:close/>
                </a:path>
                <a:path w="533400" h="1990725">
                  <a:moveTo>
                    <a:pt x="180975" y="657225"/>
                  </a:moveTo>
                  <a:lnTo>
                    <a:pt x="142875" y="657225"/>
                  </a:lnTo>
                  <a:lnTo>
                    <a:pt x="142875" y="695325"/>
                  </a:lnTo>
                  <a:lnTo>
                    <a:pt x="180975" y="695325"/>
                  </a:lnTo>
                  <a:lnTo>
                    <a:pt x="180975" y="657225"/>
                  </a:lnTo>
                  <a:close/>
                </a:path>
                <a:path w="533400" h="1990725">
                  <a:moveTo>
                    <a:pt x="180975" y="581025"/>
                  </a:moveTo>
                  <a:lnTo>
                    <a:pt x="142875" y="581025"/>
                  </a:lnTo>
                  <a:lnTo>
                    <a:pt x="142875" y="619125"/>
                  </a:lnTo>
                  <a:lnTo>
                    <a:pt x="180975" y="619125"/>
                  </a:lnTo>
                  <a:lnTo>
                    <a:pt x="180975" y="581025"/>
                  </a:lnTo>
                  <a:close/>
                </a:path>
                <a:path w="533400" h="1990725">
                  <a:moveTo>
                    <a:pt x="180975" y="514350"/>
                  </a:moveTo>
                  <a:lnTo>
                    <a:pt x="142875" y="514350"/>
                  </a:lnTo>
                  <a:lnTo>
                    <a:pt x="142875" y="542925"/>
                  </a:lnTo>
                  <a:lnTo>
                    <a:pt x="180975" y="542925"/>
                  </a:lnTo>
                  <a:lnTo>
                    <a:pt x="180975" y="514350"/>
                  </a:lnTo>
                  <a:close/>
                </a:path>
                <a:path w="533400" h="1990725">
                  <a:moveTo>
                    <a:pt x="180975" y="438150"/>
                  </a:moveTo>
                  <a:lnTo>
                    <a:pt x="142875" y="438150"/>
                  </a:lnTo>
                  <a:lnTo>
                    <a:pt x="142875" y="476250"/>
                  </a:lnTo>
                  <a:lnTo>
                    <a:pt x="180975" y="476250"/>
                  </a:lnTo>
                  <a:lnTo>
                    <a:pt x="180975" y="438150"/>
                  </a:lnTo>
                  <a:close/>
                </a:path>
                <a:path w="533400" h="1990725">
                  <a:moveTo>
                    <a:pt x="180975" y="361950"/>
                  </a:moveTo>
                  <a:lnTo>
                    <a:pt x="142875" y="361950"/>
                  </a:lnTo>
                  <a:lnTo>
                    <a:pt x="142875" y="400050"/>
                  </a:lnTo>
                  <a:lnTo>
                    <a:pt x="180975" y="400050"/>
                  </a:lnTo>
                  <a:lnTo>
                    <a:pt x="180975" y="361950"/>
                  </a:lnTo>
                  <a:close/>
                </a:path>
                <a:path w="533400" h="1990725">
                  <a:moveTo>
                    <a:pt x="180975" y="295275"/>
                  </a:moveTo>
                  <a:lnTo>
                    <a:pt x="142875" y="295275"/>
                  </a:lnTo>
                  <a:lnTo>
                    <a:pt x="142875" y="333375"/>
                  </a:lnTo>
                  <a:lnTo>
                    <a:pt x="180975" y="333375"/>
                  </a:lnTo>
                  <a:lnTo>
                    <a:pt x="180975" y="295275"/>
                  </a:lnTo>
                  <a:close/>
                </a:path>
                <a:path w="533400" h="1990725">
                  <a:moveTo>
                    <a:pt x="180975" y="219075"/>
                  </a:moveTo>
                  <a:lnTo>
                    <a:pt x="142875" y="219075"/>
                  </a:lnTo>
                  <a:lnTo>
                    <a:pt x="142875" y="257175"/>
                  </a:lnTo>
                  <a:lnTo>
                    <a:pt x="180975" y="257175"/>
                  </a:lnTo>
                  <a:lnTo>
                    <a:pt x="180975" y="219075"/>
                  </a:lnTo>
                  <a:close/>
                </a:path>
                <a:path w="533400" h="1990725">
                  <a:moveTo>
                    <a:pt x="180975" y="152400"/>
                  </a:moveTo>
                  <a:lnTo>
                    <a:pt x="142875" y="152400"/>
                  </a:lnTo>
                  <a:lnTo>
                    <a:pt x="142875" y="180975"/>
                  </a:lnTo>
                  <a:lnTo>
                    <a:pt x="180975" y="180975"/>
                  </a:lnTo>
                  <a:lnTo>
                    <a:pt x="180975" y="152400"/>
                  </a:lnTo>
                  <a:close/>
                </a:path>
                <a:path w="533400" h="1990725">
                  <a:moveTo>
                    <a:pt x="180975" y="0"/>
                  </a:moveTo>
                  <a:lnTo>
                    <a:pt x="142875" y="0"/>
                  </a:lnTo>
                  <a:lnTo>
                    <a:pt x="142875" y="38100"/>
                  </a:lnTo>
                  <a:lnTo>
                    <a:pt x="180975" y="38100"/>
                  </a:lnTo>
                  <a:lnTo>
                    <a:pt x="180975" y="0"/>
                  </a:lnTo>
                  <a:close/>
                </a:path>
                <a:path w="533400" h="1990725">
                  <a:moveTo>
                    <a:pt x="247650" y="800100"/>
                  </a:moveTo>
                  <a:lnTo>
                    <a:pt x="219075" y="800100"/>
                  </a:lnTo>
                  <a:lnTo>
                    <a:pt x="219075" y="838200"/>
                  </a:lnTo>
                  <a:lnTo>
                    <a:pt x="247650" y="838200"/>
                  </a:lnTo>
                  <a:lnTo>
                    <a:pt x="247650" y="800100"/>
                  </a:lnTo>
                  <a:close/>
                </a:path>
                <a:path w="533400" h="1990725">
                  <a:moveTo>
                    <a:pt x="247650" y="723900"/>
                  </a:moveTo>
                  <a:lnTo>
                    <a:pt x="219075" y="723900"/>
                  </a:lnTo>
                  <a:lnTo>
                    <a:pt x="219075" y="762000"/>
                  </a:lnTo>
                  <a:lnTo>
                    <a:pt x="247650" y="762000"/>
                  </a:lnTo>
                  <a:lnTo>
                    <a:pt x="247650" y="723900"/>
                  </a:lnTo>
                  <a:close/>
                </a:path>
                <a:path w="533400" h="1990725">
                  <a:moveTo>
                    <a:pt x="247650" y="657225"/>
                  </a:moveTo>
                  <a:lnTo>
                    <a:pt x="219075" y="657225"/>
                  </a:lnTo>
                  <a:lnTo>
                    <a:pt x="219075" y="695325"/>
                  </a:lnTo>
                  <a:lnTo>
                    <a:pt x="247650" y="695325"/>
                  </a:lnTo>
                  <a:lnTo>
                    <a:pt x="247650" y="657225"/>
                  </a:lnTo>
                  <a:close/>
                </a:path>
                <a:path w="533400" h="1990725">
                  <a:moveTo>
                    <a:pt x="247650" y="581025"/>
                  </a:moveTo>
                  <a:lnTo>
                    <a:pt x="219075" y="581025"/>
                  </a:lnTo>
                  <a:lnTo>
                    <a:pt x="219075" y="619125"/>
                  </a:lnTo>
                  <a:lnTo>
                    <a:pt x="247650" y="619125"/>
                  </a:lnTo>
                  <a:lnTo>
                    <a:pt x="247650" y="581025"/>
                  </a:lnTo>
                  <a:close/>
                </a:path>
                <a:path w="533400" h="1990725">
                  <a:moveTo>
                    <a:pt x="247650" y="514350"/>
                  </a:moveTo>
                  <a:lnTo>
                    <a:pt x="219075" y="514350"/>
                  </a:lnTo>
                  <a:lnTo>
                    <a:pt x="219075" y="542925"/>
                  </a:lnTo>
                  <a:lnTo>
                    <a:pt x="247650" y="542925"/>
                  </a:lnTo>
                  <a:lnTo>
                    <a:pt x="247650" y="514350"/>
                  </a:lnTo>
                  <a:close/>
                </a:path>
                <a:path w="533400" h="1990725">
                  <a:moveTo>
                    <a:pt x="247650" y="438150"/>
                  </a:moveTo>
                  <a:lnTo>
                    <a:pt x="219075" y="438150"/>
                  </a:lnTo>
                  <a:lnTo>
                    <a:pt x="219075" y="476250"/>
                  </a:lnTo>
                  <a:lnTo>
                    <a:pt x="247650" y="476250"/>
                  </a:lnTo>
                  <a:lnTo>
                    <a:pt x="247650" y="438150"/>
                  </a:lnTo>
                  <a:close/>
                </a:path>
                <a:path w="533400" h="1990725">
                  <a:moveTo>
                    <a:pt x="247650" y="361950"/>
                  </a:moveTo>
                  <a:lnTo>
                    <a:pt x="219075" y="361950"/>
                  </a:lnTo>
                  <a:lnTo>
                    <a:pt x="219075" y="400050"/>
                  </a:lnTo>
                  <a:lnTo>
                    <a:pt x="247650" y="400050"/>
                  </a:lnTo>
                  <a:lnTo>
                    <a:pt x="247650" y="361950"/>
                  </a:lnTo>
                  <a:close/>
                </a:path>
                <a:path w="533400" h="1990725">
                  <a:moveTo>
                    <a:pt x="247650" y="295275"/>
                  </a:moveTo>
                  <a:lnTo>
                    <a:pt x="219075" y="295275"/>
                  </a:lnTo>
                  <a:lnTo>
                    <a:pt x="219075" y="333375"/>
                  </a:lnTo>
                  <a:lnTo>
                    <a:pt x="247650" y="333375"/>
                  </a:lnTo>
                  <a:lnTo>
                    <a:pt x="247650" y="295275"/>
                  </a:lnTo>
                  <a:close/>
                </a:path>
                <a:path w="533400" h="1990725">
                  <a:moveTo>
                    <a:pt x="247650" y="219075"/>
                  </a:moveTo>
                  <a:lnTo>
                    <a:pt x="219075" y="219075"/>
                  </a:lnTo>
                  <a:lnTo>
                    <a:pt x="219075" y="257175"/>
                  </a:lnTo>
                  <a:lnTo>
                    <a:pt x="247650" y="257175"/>
                  </a:lnTo>
                  <a:lnTo>
                    <a:pt x="247650" y="219075"/>
                  </a:lnTo>
                  <a:close/>
                </a:path>
                <a:path w="533400" h="1990725">
                  <a:moveTo>
                    <a:pt x="247650" y="152400"/>
                  </a:moveTo>
                  <a:lnTo>
                    <a:pt x="219075" y="152400"/>
                  </a:lnTo>
                  <a:lnTo>
                    <a:pt x="219075" y="180975"/>
                  </a:lnTo>
                  <a:lnTo>
                    <a:pt x="247650" y="180975"/>
                  </a:lnTo>
                  <a:lnTo>
                    <a:pt x="247650" y="152400"/>
                  </a:lnTo>
                  <a:close/>
                </a:path>
                <a:path w="533400" h="1990725">
                  <a:moveTo>
                    <a:pt x="247650" y="0"/>
                  </a:moveTo>
                  <a:lnTo>
                    <a:pt x="219075" y="0"/>
                  </a:lnTo>
                  <a:lnTo>
                    <a:pt x="219075" y="38100"/>
                  </a:lnTo>
                  <a:lnTo>
                    <a:pt x="247650" y="38100"/>
                  </a:lnTo>
                  <a:lnTo>
                    <a:pt x="247650" y="0"/>
                  </a:lnTo>
                  <a:close/>
                </a:path>
                <a:path w="533400" h="1990725">
                  <a:moveTo>
                    <a:pt x="323850" y="1952625"/>
                  </a:moveTo>
                  <a:lnTo>
                    <a:pt x="285750" y="1952625"/>
                  </a:lnTo>
                  <a:lnTo>
                    <a:pt x="285750" y="1990725"/>
                  </a:lnTo>
                  <a:lnTo>
                    <a:pt x="323850" y="1990725"/>
                  </a:lnTo>
                  <a:lnTo>
                    <a:pt x="323850" y="1952625"/>
                  </a:lnTo>
                  <a:close/>
                </a:path>
                <a:path w="533400" h="1990725">
                  <a:moveTo>
                    <a:pt x="323850" y="1885950"/>
                  </a:moveTo>
                  <a:lnTo>
                    <a:pt x="285750" y="1885950"/>
                  </a:lnTo>
                  <a:lnTo>
                    <a:pt x="285750" y="1924050"/>
                  </a:lnTo>
                  <a:lnTo>
                    <a:pt x="323850" y="1924050"/>
                  </a:lnTo>
                  <a:lnTo>
                    <a:pt x="323850" y="1885950"/>
                  </a:lnTo>
                  <a:close/>
                </a:path>
                <a:path w="533400" h="1990725">
                  <a:moveTo>
                    <a:pt x="323850" y="1809750"/>
                  </a:moveTo>
                  <a:lnTo>
                    <a:pt x="285750" y="1809750"/>
                  </a:lnTo>
                  <a:lnTo>
                    <a:pt x="285750" y="1847850"/>
                  </a:lnTo>
                  <a:lnTo>
                    <a:pt x="323850" y="1847850"/>
                  </a:lnTo>
                  <a:lnTo>
                    <a:pt x="323850" y="1809750"/>
                  </a:lnTo>
                  <a:close/>
                </a:path>
                <a:path w="533400" h="1990725">
                  <a:moveTo>
                    <a:pt x="323850" y="1743075"/>
                  </a:moveTo>
                  <a:lnTo>
                    <a:pt x="285750" y="1743075"/>
                  </a:lnTo>
                  <a:lnTo>
                    <a:pt x="285750" y="1771650"/>
                  </a:lnTo>
                  <a:lnTo>
                    <a:pt x="323850" y="1771650"/>
                  </a:lnTo>
                  <a:lnTo>
                    <a:pt x="323850" y="1743075"/>
                  </a:lnTo>
                  <a:close/>
                </a:path>
                <a:path w="533400" h="1990725">
                  <a:moveTo>
                    <a:pt x="323850" y="1666875"/>
                  </a:moveTo>
                  <a:lnTo>
                    <a:pt x="285750" y="1666875"/>
                  </a:lnTo>
                  <a:lnTo>
                    <a:pt x="285750" y="1704975"/>
                  </a:lnTo>
                  <a:lnTo>
                    <a:pt x="323850" y="1704975"/>
                  </a:lnTo>
                  <a:lnTo>
                    <a:pt x="323850" y="1666875"/>
                  </a:lnTo>
                  <a:close/>
                </a:path>
                <a:path w="533400" h="1990725">
                  <a:moveTo>
                    <a:pt x="323850" y="1590675"/>
                  </a:moveTo>
                  <a:lnTo>
                    <a:pt x="285750" y="1590675"/>
                  </a:lnTo>
                  <a:lnTo>
                    <a:pt x="285750" y="1628775"/>
                  </a:lnTo>
                  <a:lnTo>
                    <a:pt x="323850" y="1628775"/>
                  </a:lnTo>
                  <a:lnTo>
                    <a:pt x="323850" y="1590675"/>
                  </a:lnTo>
                  <a:close/>
                </a:path>
                <a:path w="533400" h="1990725">
                  <a:moveTo>
                    <a:pt x="323850" y="1524000"/>
                  </a:moveTo>
                  <a:lnTo>
                    <a:pt x="285750" y="1524000"/>
                  </a:lnTo>
                  <a:lnTo>
                    <a:pt x="285750" y="1562100"/>
                  </a:lnTo>
                  <a:lnTo>
                    <a:pt x="323850" y="1562100"/>
                  </a:lnTo>
                  <a:lnTo>
                    <a:pt x="323850" y="1524000"/>
                  </a:lnTo>
                  <a:close/>
                </a:path>
                <a:path w="533400" h="1990725">
                  <a:moveTo>
                    <a:pt x="323850" y="1447800"/>
                  </a:moveTo>
                  <a:lnTo>
                    <a:pt x="285750" y="1447800"/>
                  </a:lnTo>
                  <a:lnTo>
                    <a:pt x="285750" y="1485900"/>
                  </a:lnTo>
                  <a:lnTo>
                    <a:pt x="323850" y="1485900"/>
                  </a:lnTo>
                  <a:lnTo>
                    <a:pt x="323850" y="1447800"/>
                  </a:lnTo>
                  <a:close/>
                </a:path>
                <a:path w="533400" h="1990725">
                  <a:moveTo>
                    <a:pt x="390525" y="1743075"/>
                  </a:moveTo>
                  <a:lnTo>
                    <a:pt x="352425" y="1743075"/>
                  </a:lnTo>
                  <a:lnTo>
                    <a:pt x="352425" y="1771650"/>
                  </a:lnTo>
                  <a:lnTo>
                    <a:pt x="390525" y="1771650"/>
                  </a:lnTo>
                  <a:lnTo>
                    <a:pt x="390525" y="1743075"/>
                  </a:lnTo>
                  <a:close/>
                </a:path>
                <a:path w="533400" h="1990725">
                  <a:moveTo>
                    <a:pt x="390525" y="1666875"/>
                  </a:moveTo>
                  <a:lnTo>
                    <a:pt x="352425" y="1666875"/>
                  </a:lnTo>
                  <a:lnTo>
                    <a:pt x="352425" y="1704975"/>
                  </a:lnTo>
                  <a:lnTo>
                    <a:pt x="390525" y="1704975"/>
                  </a:lnTo>
                  <a:lnTo>
                    <a:pt x="390525" y="1666875"/>
                  </a:lnTo>
                  <a:close/>
                </a:path>
                <a:path w="533400" h="1990725">
                  <a:moveTo>
                    <a:pt x="390525" y="1590675"/>
                  </a:moveTo>
                  <a:lnTo>
                    <a:pt x="352425" y="1590675"/>
                  </a:lnTo>
                  <a:lnTo>
                    <a:pt x="352425" y="1628775"/>
                  </a:lnTo>
                  <a:lnTo>
                    <a:pt x="390525" y="1628775"/>
                  </a:lnTo>
                  <a:lnTo>
                    <a:pt x="390525" y="1590675"/>
                  </a:lnTo>
                  <a:close/>
                </a:path>
                <a:path w="533400" h="1990725">
                  <a:moveTo>
                    <a:pt x="390525" y="1524000"/>
                  </a:moveTo>
                  <a:lnTo>
                    <a:pt x="352425" y="1524000"/>
                  </a:lnTo>
                  <a:lnTo>
                    <a:pt x="352425" y="1562100"/>
                  </a:lnTo>
                  <a:lnTo>
                    <a:pt x="390525" y="1562100"/>
                  </a:lnTo>
                  <a:lnTo>
                    <a:pt x="390525" y="1524000"/>
                  </a:lnTo>
                  <a:close/>
                </a:path>
                <a:path w="533400" h="1990725">
                  <a:moveTo>
                    <a:pt x="390525" y="1447800"/>
                  </a:moveTo>
                  <a:lnTo>
                    <a:pt x="352425" y="1447800"/>
                  </a:lnTo>
                  <a:lnTo>
                    <a:pt x="352425" y="1485900"/>
                  </a:lnTo>
                  <a:lnTo>
                    <a:pt x="390525" y="1485900"/>
                  </a:lnTo>
                  <a:lnTo>
                    <a:pt x="390525" y="1447800"/>
                  </a:lnTo>
                  <a:close/>
                </a:path>
                <a:path w="533400" h="1990725">
                  <a:moveTo>
                    <a:pt x="466725" y="1666875"/>
                  </a:moveTo>
                  <a:lnTo>
                    <a:pt x="428625" y="1666875"/>
                  </a:lnTo>
                  <a:lnTo>
                    <a:pt x="428625" y="1704975"/>
                  </a:lnTo>
                  <a:lnTo>
                    <a:pt x="466725" y="1704975"/>
                  </a:lnTo>
                  <a:lnTo>
                    <a:pt x="466725" y="1666875"/>
                  </a:lnTo>
                  <a:close/>
                </a:path>
                <a:path w="533400" h="1990725">
                  <a:moveTo>
                    <a:pt x="466725" y="1590675"/>
                  </a:moveTo>
                  <a:lnTo>
                    <a:pt x="428625" y="1590675"/>
                  </a:lnTo>
                  <a:lnTo>
                    <a:pt x="428625" y="1628775"/>
                  </a:lnTo>
                  <a:lnTo>
                    <a:pt x="466725" y="1628775"/>
                  </a:lnTo>
                  <a:lnTo>
                    <a:pt x="466725" y="1590675"/>
                  </a:lnTo>
                  <a:close/>
                </a:path>
                <a:path w="533400" h="1990725">
                  <a:moveTo>
                    <a:pt x="466725" y="1524000"/>
                  </a:moveTo>
                  <a:lnTo>
                    <a:pt x="428625" y="1524000"/>
                  </a:lnTo>
                  <a:lnTo>
                    <a:pt x="428625" y="1562100"/>
                  </a:lnTo>
                  <a:lnTo>
                    <a:pt x="466725" y="1562100"/>
                  </a:lnTo>
                  <a:lnTo>
                    <a:pt x="466725" y="1524000"/>
                  </a:lnTo>
                  <a:close/>
                </a:path>
                <a:path w="533400" h="1990725">
                  <a:moveTo>
                    <a:pt x="466725" y="1447800"/>
                  </a:moveTo>
                  <a:lnTo>
                    <a:pt x="428625" y="1447800"/>
                  </a:lnTo>
                  <a:lnTo>
                    <a:pt x="428625" y="1485900"/>
                  </a:lnTo>
                  <a:lnTo>
                    <a:pt x="466725" y="1485900"/>
                  </a:lnTo>
                  <a:lnTo>
                    <a:pt x="466725" y="1447800"/>
                  </a:lnTo>
                  <a:close/>
                </a:path>
                <a:path w="533400" h="1990725">
                  <a:moveTo>
                    <a:pt x="533400" y="1666875"/>
                  </a:moveTo>
                  <a:lnTo>
                    <a:pt x="495300" y="1666875"/>
                  </a:lnTo>
                  <a:lnTo>
                    <a:pt x="495300" y="1704975"/>
                  </a:lnTo>
                  <a:lnTo>
                    <a:pt x="533400" y="1704975"/>
                  </a:lnTo>
                  <a:lnTo>
                    <a:pt x="533400" y="1666875"/>
                  </a:lnTo>
                  <a:close/>
                </a:path>
                <a:path w="533400" h="1990725">
                  <a:moveTo>
                    <a:pt x="533400" y="1590675"/>
                  </a:moveTo>
                  <a:lnTo>
                    <a:pt x="495300" y="1590675"/>
                  </a:lnTo>
                  <a:lnTo>
                    <a:pt x="495300" y="1628775"/>
                  </a:lnTo>
                  <a:lnTo>
                    <a:pt x="533400" y="1628775"/>
                  </a:lnTo>
                  <a:lnTo>
                    <a:pt x="533400" y="1590675"/>
                  </a:lnTo>
                  <a:close/>
                </a:path>
                <a:path w="533400" h="1990725">
                  <a:moveTo>
                    <a:pt x="533400" y="1524000"/>
                  </a:moveTo>
                  <a:lnTo>
                    <a:pt x="495300" y="1524000"/>
                  </a:lnTo>
                  <a:lnTo>
                    <a:pt x="495300" y="1562100"/>
                  </a:lnTo>
                  <a:lnTo>
                    <a:pt x="533400" y="1562100"/>
                  </a:lnTo>
                  <a:lnTo>
                    <a:pt x="533400" y="1524000"/>
                  </a:lnTo>
                  <a:close/>
                </a:path>
                <a:path w="533400" h="1990725">
                  <a:moveTo>
                    <a:pt x="533400" y="1447800"/>
                  </a:moveTo>
                  <a:lnTo>
                    <a:pt x="495300" y="1447800"/>
                  </a:lnTo>
                  <a:lnTo>
                    <a:pt x="495300" y="1485900"/>
                  </a:lnTo>
                  <a:lnTo>
                    <a:pt x="533400" y="1485900"/>
                  </a:lnTo>
                  <a:lnTo>
                    <a:pt x="533400" y="144780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6" name="object 36"/>
            <p:cNvSpPr/>
            <p:nvPr/>
          </p:nvSpPr>
          <p:spPr>
            <a:xfrm>
              <a:off x="7267575" y="2314574"/>
              <a:ext cx="523875" cy="2057400"/>
            </a:xfrm>
            <a:custGeom>
              <a:avLst/>
              <a:gdLst/>
              <a:ahLst/>
              <a:cxnLst/>
              <a:rect l="l" t="t" r="r" b="b"/>
              <a:pathLst>
                <a:path w="523875" h="2057400">
                  <a:moveTo>
                    <a:pt x="28575" y="285750"/>
                  </a:moveTo>
                  <a:lnTo>
                    <a:pt x="0" y="285750"/>
                  </a:lnTo>
                  <a:lnTo>
                    <a:pt x="0" y="323850"/>
                  </a:lnTo>
                  <a:lnTo>
                    <a:pt x="28575" y="323850"/>
                  </a:lnTo>
                  <a:lnTo>
                    <a:pt x="28575" y="285750"/>
                  </a:lnTo>
                  <a:close/>
                </a:path>
                <a:path w="523875" h="2057400">
                  <a:moveTo>
                    <a:pt x="28575" y="219075"/>
                  </a:moveTo>
                  <a:lnTo>
                    <a:pt x="0" y="219075"/>
                  </a:lnTo>
                  <a:lnTo>
                    <a:pt x="0" y="247650"/>
                  </a:lnTo>
                  <a:lnTo>
                    <a:pt x="28575" y="247650"/>
                  </a:lnTo>
                  <a:lnTo>
                    <a:pt x="28575" y="219075"/>
                  </a:lnTo>
                  <a:close/>
                </a:path>
                <a:path w="523875" h="2057400">
                  <a:moveTo>
                    <a:pt x="104775" y="581025"/>
                  </a:moveTo>
                  <a:lnTo>
                    <a:pt x="66675" y="581025"/>
                  </a:lnTo>
                  <a:lnTo>
                    <a:pt x="66675" y="609600"/>
                  </a:lnTo>
                  <a:lnTo>
                    <a:pt x="104775" y="609600"/>
                  </a:lnTo>
                  <a:lnTo>
                    <a:pt x="104775" y="581025"/>
                  </a:lnTo>
                  <a:close/>
                </a:path>
                <a:path w="523875" h="2057400">
                  <a:moveTo>
                    <a:pt x="104775" y="504825"/>
                  </a:moveTo>
                  <a:lnTo>
                    <a:pt x="66675" y="504825"/>
                  </a:lnTo>
                  <a:lnTo>
                    <a:pt x="66675" y="542925"/>
                  </a:lnTo>
                  <a:lnTo>
                    <a:pt x="104775" y="542925"/>
                  </a:lnTo>
                  <a:lnTo>
                    <a:pt x="104775" y="504825"/>
                  </a:lnTo>
                  <a:close/>
                </a:path>
                <a:path w="523875" h="2057400">
                  <a:moveTo>
                    <a:pt x="104775" y="428625"/>
                  </a:moveTo>
                  <a:lnTo>
                    <a:pt x="66675" y="428625"/>
                  </a:lnTo>
                  <a:lnTo>
                    <a:pt x="66675" y="466725"/>
                  </a:lnTo>
                  <a:lnTo>
                    <a:pt x="104775" y="466725"/>
                  </a:lnTo>
                  <a:lnTo>
                    <a:pt x="104775" y="428625"/>
                  </a:lnTo>
                  <a:close/>
                </a:path>
                <a:path w="523875" h="2057400">
                  <a:moveTo>
                    <a:pt x="104775" y="361950"/>
                  </a:moveTo>
                  <a:lnTo>
                    <a:pt x="66675" y="361950"/>
                  </a:lnTo>
                  <a:lnTo>
                    <a:pt x="66675" y="400050"/>
                  </a:lnTo>
                  <a:lnTo>
                    <a:pt x="104775" y="400050"/>
                  </a:lnTo>
                  <a:lnTo>
                    <a:pt x="104775" y="361950"/>
                  </a:lnTo>
                  <a:close/>
                </a:path>
                <a:path w="523875" h="2057400">
                  <a:moveTo>
                    <a:pt x="104775" y="285750"/>
                  </a:moveTo>
                  <a:lnTo>
                    <a:pt x="66675" y="285750"/>
                  </a:lnTo>
                  <a:lnTo>
                    <a:pt x="66675" y="323850"/>
                  </a:lnTo>
                  <a:lnTo>
                    <a:pt x="104775" y="323850"/>
                  </a:lnTo>
                  <a:lnTo>
                    <a:pt x="104775" y="285750"/>
                  </a:lnTo>
                  <a:close/>
                </a:path>
                <a:path w="523875" h="2057400">
                  <a:moveTo>
                    <a:pt x="104775" y="219075"/>
                  </a:moveTo>
                  <a:lnTo>
                    <a:pt x="66675" y="219075"/>
                  </a:lnTo>
                  <a:lnTo>
                    <a:pt x="66675" y="247650"/>
                  </a:lnTo>
                  <a:lnTo>
                    <a:pt x="104775" y="247650"/>
                  </a:lnTo>
                  <a:lnTo>
                    <a:pt x="104775" y="219075"/>
                  </a:lnTo>
                  <a:close/>
                </a:path>
                <a:path w="523875" h="2057400">
                  <a:moveTo>
                    <a:pt x="104775" y="66675"/>
                  </a:moveTo>
                  <a:lnTo>
                    <a:pt x="66675" y="66675"/>
                  </a:lnTo>
                  <a:lnTo>
                    <a:pt x="66675" y="104775"/>
                  </a:lnTo>
                  <a:lnTo>
                    <a:pt x="104775" y="104775"/>
                  </a:lnTo>
                  <a:lnTo>
                    <a:pt x="104775" y="66675"/>
                  </a:lnTo>
                  <a:close/>
                </a:path>
                <a:path w="523875" h="2057400">
                  <a:moveTo>
                    <a:pt x="104775" y="0"/>
                  </a:moveTo>
                  <a:lnTo>
                    <a:pt x="66675" y="0"/>
                  </a:lnTo>
                  <a:lnTo>
                    <a:pt x="66675" y="38100"/>
                  </a:lnTo>
                  <a:lnTo>
                    <a:pt x="104775" y="38100"/>
                  </a:lnTo>
                  <a:lnTo>
                    <a:pt x="104775" y="0"/>
                  </a:lnTo>
                  <a:close/>
                </a:path>
                <a:path w="523875" h="2057400">
                  <a:moveTo>
                    <a:pt x="171450" y="285750"/>
                  </a:moveTo>
                  <a:lnTo>
                    <a:pt x="133350" y="285750"/>
                  </a:lnTo>
                  <a:lnTo>
                    <a:pt x="133350" y="323850"/>
                  </a:lnTo>
                  <a:lnTo>
                    <a:pt x="171450" y="323850"/>
                  </a:lnTo>
                  <a:lnTo>
                    <a:pt x="171450" y="285750"/>
                  </a:lnTo>
                  <a:close/>
                </a:path>
                <a:path w="523875" h="2057400">
                  <a:moveTo>
                    <a:pt x="171450" y="219075"/>
                  </a:moveTo>
                  <a:lnTo>
                    <a:pt x="133350" y="219075"/>
                  </a:lnTo>
                  <a:lnTo>
                    <a:pt x="133350" y="247650"/>
                  </a:lnTo>
                  <a:lnTo>
                    <a:pt x="171450" y="247650"/>
                  </a:lnTo>
                  <a:lnTo>
                    <a:pt x="171450" y="219075"/>
                  </a:lnTo>
                  <a:close/>
                </a:path>
                <a:path w="523875" h="2057400">
                  <a:moveTo>
                    <a:pt x="171450" y="66675"/>
                  </a:moveTo>
                  <a:lnTo>
                    <a:pt x="133350" y="66675"/>
                  </a:lnTo>
                  <a:lnTo>
                    <a:pt x="133350" y="104775"/>
                  </a:lnTo>
                  <a:lnTo>
                    <a:pt x="171450" y="104775"/>
                  </a:lnTo>
                  <a:lnTo>
                    <a:pt x="171450" y="66675"/>
                  </a:lnTo>
                  <a:close/>
                </a:path>
                <a:path w="523875" h="2057400">
                  <a:moveTo>
                    <a:pt x="171450" y="0"/>
                  </a:moveTo>
                  <a:lnTo>
                    <a:pt x="133350" y="0"/>
                  </a:lnTo>
                  <a:lnTo>
                    <a:pt x="133350" y="38100"/>
                  </a:lnTo>
                  <a:lnTo>
                    <a:pt x="171450" y="38100"/>
                  </a:lnTo>
                  <a:lnTo>
                    <a:pt x="171450" y="0"/>
                  </a:lnTo>
                  <a:close/>
                </a:path>
                <a:path w="523875" h="2057400">
                  <a:moveTo>
                    <a:pt x="247650" y="285750"/>
                  </a:moveTo>
                  <a:lnTo>
                    <a:pt x="209550" y="285750"/>
                  </a:lnTo>
                  <a:lnTo>
                    <a:pt x="209550" y="323850"/>
                  </a:lnTo>
                  <a:lnTo>
                    <a:pt x="247650" y="323850"/>
                  </a:lnTo>
                  <a:lnTo>
                    <a:pt x="247650" y="285750"/>
                  </a:lnTo>
                  <a:close/>
                </a:path>
                <a:path w="523875" h="2057400">
                  <a:moveTo>
                    <a:pt x="247650" y="219075"/>
                  </a:moveTo>
                  <a:lnTo>
                    <a:pt x="209550" y="219075"/>
                  </a:lnTo>
                  <a:lnTo>
                    <a:pt x="209550" y="247650"/>
                  </a:lnTo>
                  <a:lnTo>
                    <a:pt x="247650" y="247650"/>
                  </a:lnTo>
                  <a:lnTo>
                    <a:pt x="247650" y="219075"/>
                  </a:lnTo>
                  <a:close/>
                </a:path>
                <a:path w="523875" h="2057400">
                  <a:moveTo>
                    <a:pt x="247650" y="66675"/>
                  </a:moveTo>
                  <a:lnTo>
                    <a:pt x="209550" y="66675"/>
                  </a:lnTo>
                  <a:lnTo>
                    <a:pt x="209550" y="104775"/>
                  </a:lnTo>
                  <a:lnTo>
                    <a:pt x="247650" y="104775"/>
                  </a:lnTo>
                  <a:lnTo>
                    <a:pt x="247650" y="66675"/>
                  </a:lnTo>
                  <a:close/>
                </a:path>
                <a:path w="523875" h="2057400">
                  <a:moveTo>
                    <a:pt x="247650" y="0"/>
                  </a:moveTo>
                  <a:lnTo>
                    <a:pt x="209550" y="0"/>
                  </a:lnTo>
                  <a:lnTo>
                    <a:pt x="209550" y="38100"/>
                  </a:lnTo>
                  <a:lnTo>
                    <a:pt x="247650" y="38100"/>
                  </a:lnTo>
                  <a:lnTo>
                    <a:pt x="247650" y="0"/>
                  </a:lnTo>
                  <a:close/>
                </a:path>
                <a:path w="523875" h="2057400">
                  <a:moveTo>
                    <a:pt x="314325" y="1733550"/>
                  </a:moveTo>
                  <a:lnTo>
                    <a:pt x="276225" y="1733550"/>
                  </a:lnTo>
                  <a:lnTo>
                    <a:pt x="276225" y="1771650"/>
                  </a:lnTo>
                  <a:lnTo>
                    <a:pt x="314325" y="1771650"/>
                  </a:lnTo>
                  <a:lnTo>
                    <a:pt x="314325" y="1733550"/>
                  </a:lnTo>
                  <a:close/>
                </a:path>
                <a:path w="523875" h="2057400">
                  <a:moveTo>
                    <a:pt x="314325" y="1657350"/>
                  </a:moveTo>
                  <a:lnTo>
                    <a:pt x="276225" y="1657350"/>
                  </a:lnTo>
                  <a:lnTo>
                    <a:pt x="276225" y="1695450"/>
                  </a:lnTo>
                  <a:lnTo>
                    <a:pt x="314325" y="1695450"/>
                  </a:lnTo>
                  <a:lnTo>
                    <a:pt x="314325" y="1657350"/>
                  </a:lnTo>
                  <a:close/>
                </a:path>
                <a:path w="523875" h="2057400">
                  <a:moveTo>
                    <a:pt x="314325" y="1590675"/>
                  </a:moveTo>
                  <a:lnTo>
                    <a:pt x="276225" y="1590675"/>
                  </a:lnTo>
                  <a:lnTo>
                    <a:pt x="276225" y="1628775"/>
                  </a:lnTo>
                  <a:lnTo>
                    <a:pt x="314325" y="1628775"/>
                  </a:lnTo>
                  <a:lnTo>
                    <a:pt x="314325" y="1590675"/>
                  </a:lnTo>
                  <a:close/>
                </a:path>
                <a:path w="523875" h="2057400">
                  <a:moveTo>
                    <a:pt x="314325" y="1514475"/>
                  </a:moveTo>
                  <a:lnTo>
                    <a:pt x="276225" y="1514475"/>
                  </a:lnTo>
                  <a:lnTo>
                    <a:pt x="276225" y="1552575"/>
                  </a:lnTo>
                  <a:lnTo>
                    <a:pt x="314325" y="1552575"/>
                  </a:lnTo>
                  <a:lnTo>
                    <a:pt x="314325" y="1514475"/>
                  </a:lnTo>
                  <a:close/>
                </a:path>
                <a:path w="523875" h="2057400">
                  <a:moveTo>
                    <a:pt x="314325" y="1447800"/>
                  </a:moveTo>
                  <a:lnTo>
                    <a:pt x="276225" y="1447800"/>
                  </a:lnTo>
                  <a:lnTo>
                    <a:pt x="276225" y="1476375"/>
                  </a:lnTo>
                  <a:lnTo>
                    <a:pt x="314325" y="1476375"/>
                  </a:lnTo>
                  <a:lnTo>
                    <a:pt x="314325" y="1447800"/>
                  </a:lnTo>
                  <a:close/>
                </a:path>
                <a:path w="523875" h="2057400">
                  <a:moveTo>
                    <a:pt x="314325" y="1371600"/>
                  </a:moveTo>
                  <a:lnTo>
                    <a:pt x="276225" y="1371600"/>
                  </a:lnTo>
                  <a:lnTo>
                    <a:pt x="276225" y="1409700"/>
                  </a:lnTo>
                  <a:lnTo>
                    <a:pt x="314325" y="1409700"/>
                  </a:lnTo>
                  <a:lnTo>
                    <a:pt x="314325" y="1371600"/>
                  </a:lnTo>
                  <a:close/>
                </a:path>
                <a:path w="523875" h="2057400">
                  <a:moveTo>
                    <a:pt x="314325" y="1295400"/>
                  </a:moveTo>
                  <a:lnTo>
                    <a:pt x="276225" y="1295400"/>
                  </a:lnTo>
                  <a:lnTo>
                    <a:pt x="276225" y="1333500"/>
                  </a:lnTo>
                  <a:lnTo>
                    <a:pt x="314325" y="1333500"/>
                  </a:lnTo>
                  <a:lnTo>
                    <a:pt x="314325" y="1295400"/>
                  </a:lnTo>
                  <a:close/>
                </a:path>
                <a:path w="523875" h="2057400">
                  <a:moveTo>
                    <a:pt x="314325" y="1228725"/>
                  </a:moveTo>
                  <a:lnTo>
                    <a:pt x="276225" y="1228725"/>
                  </a:lnTo>
                  <a:lnTo>
                    <a:pt x="276225" y="1266825"/>
                  </a:lnTo>
                  <a:lnTo>
                    <a:pt x="314325" y="1266825"/>
                  </a:lnTo>
                  <a:lnTo>
                    <a:pt x="314325" y="1228725"/>
                  </a:lnTo>
                  <a:close/>
                </a:path>
                <a:path w="523875" h="2057400">
                  <a:moveTo>
                    <a:pt x="314325" y="1152525"/>
                  </a:moveTo>
                  <a:lnTo>
                    <a:pt x="276225" y="1152525"/>
                  </a:lnTo>
                  <a:lnTo>
                    <a:pt x="276225" y="1190625"/>
                  </a:lnTo>
                  <a:lnTo>
                    <a:pt x="314325" y="1190625"/>
                  </a:lnTo>
                  <a:lnTo>
                    <a:pt x="314325" y="1152525"/>
                  </a:lnTo>
                  <a:close/>
                </a:path>
                <a:path w="523875" h="2057400">
                  <a:moveTo>
                    <a:pt x="314325" y="1085850"/>
                  </a:moveTo>
                  <a:lnTo>
                    <a:pt x="276225" y="1085850"/>
                  </a:lnTo>
                  <a:lnTo>
                    <a:pt x="276225" y="1114425"/>
                  </a:lnTo>
                  <a:lnTo>
                    <a:pt x="314325" y="1114425"/>
                  </a:lnTo>
                  <a:lnTo>
                    <a:pt x="314325" y="1085850"/>
                  </a:lnTo>
                  <a:close/>
                </a:path>
                <a:path w="523875" h="2057400">
                  <a:moveTo>
                    <a:pt x="314325" y="1009650"/>
                  </a:moveTo>
                  <a:lnTo>
                    <a:pt x="276225" y="1009650"/>
                  </a:lnTo>
                  <a:lnTo>
                    <a:pt x="276225" y="1047750"/>
                  </a:lnTo>
                  <a:lnTo>
                    <a:pt x="314325" y="1047750"/>
                  </a:lnTo>
                  <a:lnTo>
                    <a:pt x="314325" y="1009650"/>
                  </a:lnTo>
                  <a:close/>
                </a:path>
                <a:path w="523875" h="2057400">
                  <a:moveTo>
                    <a:pt x="314325" y="933450"/>
                  </a:moveTo>
                  <a:lnTo>
                    <a:pt x="276225" y="933450"/>
                  </a:lnTo>
                  <a:lnTo>
                    <a:pt x="276225" y="971550"/>
                  </a:lnTo>
                  <a:lnTo>
                    <a:pt x="314325" y="971550"/>
                  </a:lnTo>
                  <a:lnTo>
                    <a:pt x="314325" y="933450"/>
                  </a:lnTo>
                  <a:close/>
                </a:path>
                <a:path w="523875" h="2057400">
                  <a:moveTo>
                    <a:pt x="381000" y="1876425"/>
                  </a:moveTo>
                  <a:lnTo>
                    <a:pt x="352425" y="1876425"/>
                  </a:lnTo>
                  <a:lnTo>
                    <a:pt x="352425" y="1914525"/>
                  </a:lnTo>
                  <a:lnTo>
                    <a:pt x="381000" y="1914525"/>
                  </a:lnTo>
                  <a:lnTo>
                    <a:pt x="381000" y="1876425"/>
                  </a:lnTo>
                  <a:close/>
                </a:path>
                <a:path w="523875" h="2057400">
                  <a:moveTo>
                    <a:pt x="381000" y="1809750"/>
                  </a:moveTo>
                  <a:lnTo>
                    <a:pt x="352425" y="1809750"/>
                  </a:lnTo>
                  <a:lnTo>
                    <a:pt x="352425" y="1838325"/>
                  </a:lnTo>
                  <a:lnTo>
                    <a:pt x="381000" y="1838325"/>
                  </a:lnTo>
                  <a:lnTo>
                    <a:pt x="381000" y="1809750"/>
                  </a:lnTo>
                  <a:close/>
                </a:path>
                <a:path w="523875" h="2057400">
                  <a:moveTo>
                    <a:pt x="381000" y="1733550"/>
                  </a:moveTo>
                  <a:lnTo>
                    <a:pt x="352425" y="1733550"/>
                  </a:lnTo>
                  <a:lnTo>
                    <a:pt x="352425" y="1771650"/>
                  </a:lnTo>
                  <a:lnTo>
                    <a:pt x="381000" y="1771650"/>
                  </a:lnTo>
                  <a:lnTo>
                    <a:pt x="381000" y="1733550"/>
                  </a:lnTo>
                  <a:close/>
                </a:path>
                <a:path w="523875" h="2057400">
                  <a:moveTo>
                    <a:pt x="381000" y="1657350"/>
                  </a:moveTo>
                  <a:lnTo>
                    <a:pt x="352425" y="1657350"/>
                  </a:lnTo>
                  <a:lnTo>
                    <a:pt x="352425" y="1695450"/>
                  </a:lnTo>
                  <a:lnTo>
                    <a:pt x="381000" y="1695450"/>
                  </a:lnTo>
                  <a:lnTo>
                    <a:pt x="381000" y="1657350"/>
                  </a:lnTo>
                  <a:close/>
                </a:path>
                <a:path w="523875" h="2057400">
                  <a:moveTo>
                    <a:pt x="381000" y="1590675"/>
                  </a:moveTo>
                  <a:lnTo>
                    <a:pt x="352425" y="1590675"/>
                  </a:lnTo>
                  <a:lnTo>
                    <a:pt x="352425" y="1628775"/>
                  </a:lnTo>
                  <a:lnTo>
                    <a:pt x="381000" y="1628775"/>
                  </a:lnTo>
                  <a:lnTo>
                    <a:pt x="381000" y="1590675"/>
                  </a:lnTo>
                  <a:close/>
                </a:path>
                <a:path w="523875" h="2057400">
                  <a:moveTo>
                    <a:pt x="381000" y="1514475"/>
                  </a:moveTo>
                  <a:lnTo>
                    <a:pt x="352425" y="1514475"/>
                  </a:lnTo>
                  <a:lnTo>
                    <a:pt x="352425" y="1552575"/>
                  </a:lnTo>
                  <a:lnTo>
                    <a:pt x="381000" y="1552575"/>
                  </a:lnTo>
                  <a:lnTo>
                    <a:pt x="381000" y="1514475"/>
                  </a:lnTo>
                  <a:close/>
                </a:path>
                <a:path w="523875" h="2057400">
                  <a:moveTo>
                    <a:pt x="381000" y="1447800"/>
                  </a:moveTo>
                  <a:lnTo>
                    <a:pt x="352425" y="1447800"/>
                  </a:lnTo>
                  <a:lnTo>
                    <a:pt x="352425" y="1476375"/>
                  </a:lnTo>
                  <a:lnTo>
                    <a:pt x="381000" y="1476375"/>
                  </a:lnTo>
                  <a:lnTo>
                    <a:pt x="381000" y="1447800"/>
                  </a:lnTo>
                  <a:close/>
                </a:path>
                <a:path w="523875" h="2057400">
                  <a:moveTo>
                    <a:pt x="381000" y="1371600"/>
                  </a:moveTo>
                  <a:lnTo>
                    <a:pt x="352425" y="1371600"/>
                  </a:lnTo>
                  <a:lnTo>
                    <a:pt x="352425" y="1409700"/>
                  </a:lnTo>
                  <a:lnTo>
                    <a:pt x="381000" y="1409700"/>
                  </a:lnTo>
                  <a:lnTo>
                    <a:pt x="381000" y="1371600"/>
                  </a:lnTo>
                  <a:close/>
                </a:path>
                <a:path w="523875" h="2057400">
                  <a:moveTo>
                    <a:pt x="381000" y="1295400"/>
                  </a:moveTo>
                  <a:lnTo>
                    <a:pt x="352425" y="1295400"/>
                  </a:lnTo>
                  <a:lnTo>
                    <a:pt x="352425" y="1333500"/>
                  </a:lnTo>
                  <a:lnTo>
                    <a:pt x="381000" y="1333500"/>
                  </a:lnTo>
                  <a:lnTo>
                    <a:pt x="381000" y="1295400"/>
                  </a:lnTo>
                  <a:close/>
                </a:path>
                <a:path w="523875" h="2057400">
                  <a:moveTo>
                    <a:pt x="381000" y="1228725"/>
                  </a:moveTo>
                  <a:lnTo>
                    <a:pt x="352425" y="1228725"/>
                  </a:lnTo>
                  <a:lnTo>
                    <a:pt x="352425" y="1266825"/>
                  </a:lnTo>
                  <a:lnTo>
                    <a:pt x="381000" y="1266825"/>
                  </a:lnTo>
                  <a:lnTo>
                    <a:pt x="381000" y="1228725"/>
                  </a:lnTo>
                  <a:close/>
                </a:path>
                <a:path w="523875" h="2057400">
                  <a:moveTo>
                    <a:pt x="457200" y="2019300"/>
                  </a:moveTo>
                  <a:lnTo>
                    <a:pt x="419100" y="2019300"/>
                  </a:lnTo>
                  <a:lnTo>
                    <a:pt x="419100" y="2057400"/>
                  </a:lnTo>
                  <a:lnTo>
                    <a:pt x="457200" y="2057400"/>
                  </a:lnTo>
                  <a:lnTo>
                    <a:pt x="457200" y="2019300"/>
                  </a:lnTo>
                  <a:close/>
                </a:path>
                <a:path w="523875" h="2057400">
                  <a:moveTo>
                    <a:pt x="457200" y="1952625"/>
                  </a:moveTo>
                  <a:lnTo>
                    <a:pt x="419100" y="1952625"/>
                  </a:lnTo>
                  <a:lnTo>
                    <a:pt x="419100" y="1990725"/>
                  </a:lnTo>
                  <a:lnTo>
                    <a:pt x="457200" y="1990725"/>
                  </a:lnTo>
                  <a:lnTo>
                    <a:pt x="457200" y="1952625"/>
                  </a:lnTo>
                  <a:close/>
                </a:path>
                <a:path w="523875" h="2057400">
                  <a:moveTo>
                    <a:pt x="457200" y="1876425"/>
                  </a:moveTo>
                  <a:lnTo>
                    <a:pt x="419100" y="1876425"/>
                  </a:lnTo>
                  <a:lnTo>
                    <a:pt x="419100" y="1914525"/>
                  </a:lnTo>
                  <a:lnTo>
                    <a:pt x="457200" y="1914525"/>
                  </a:lnTo>
                  <a:lnTo>
                    <a:pt x="457200" y="1876425"/>
                  </a:lnTo>
                  <a:close/>
                </a:path>
                <a:path w="523875" h="2057400">
                  <a:moveTo>
                    <a:pt x="457200" y="1809750"/>
                  </a:moveTo>
                  <a:lnTo>
                    <a:pt x="419100" y="1809750"/>
                  </a:lnTo>
                  <a:lnTo>
                    <a:pt x="419100" y="1838325"/>
                  </a:lnTo>
                  <a:lnTo>
                    <a:pt x="457200" y="1838325"/>
                  </a:lnTo>
                  <a:lnTo>
                    <a:pt x="457200" y="1809750"/>
                  </a:lnTo>
                  <a:close/>
                </a:path>
                <a:path w="523875" h="2057400">
                  <a:moveTo>
                    <a:pt x="457200" y="1733550"/>
                  </a:moveTo>
                  <a:lnTo>
                    <a:pt x="419100" y="1733550"/>
                  </a:lnTo>
                  <a:lnTo>
                    <a:pt x="419100" y="1771650"/>
                  </a:lnTo>
                  <a:lnTo>
                    <a:pt x="457200" y="1771650"/>
                  </a:lnTo>
                  <a:lnTo>
                    <a:pt x="457200" y="1733550"/>
                  </a:lnTo>
                  <a:close/>
                </a:path>
                <a:path w="523875" h="2057400">
                  <a:moveTo>
                    <a:pt x="457200" y="1657350"/>
                  </a:moveTo>
                  <a:lnTo>
                    <a:pt x="419100" y="1657350"/>
                  </a:lnTo>
                  <a:lnTo>
                    <a:pt x="419100" y="1695450"/>
                  </a:lnTo>
                  <a:lnTo>
                    <a:pt x="457200" y="1695450"/>
                  </a:lnTo>
                  <a:lnTo>
                    <a:pt x="457200" y="1657350"/>
                  </a:lnTo>
                  <a:close/>
                </a:path>
                <a:path w="523875" h="2057400">
                  <a:moveTo>
                    <a:pt x="457200" y="1590675"/>
                  </a:moveTo>
                  <a:lnTo>
                    <a:pt x="419100" y="1590675"/>
                  </a:lnTo>
                  <a:lnTo>
                    <a:pt x="419100" y="1628775"/>
                  </a:lnTo>
                  <a:lnTo>
                    <a:pt x="457200" y="1628775"/>
                  </a:lnTo>
                  <a:lnTo>
                    <a:pt x="457200" y="1590675"/>
                  </a:lnTo>
                  <a:close/>
                </a:path>
                <a:path w="523875" h="2057400">
                  <a:moveTo>
                    <a:pt x="457200" y="1514475"/>
                  </a:moveTo>
                  <a:lnTo>
                    <a:pt x="419100" y="1514475"/>
                  </a:lnTo>
                  <a:lnTo>
                    <a:pt x="419100" y="1552575"/>
                  </a:lnTo>
                  <a:lnTo>
                    <a:pt x="457200" y="1552575"/>
                  </a:lnTo>
                  <a:lnTo>
                    <a:pt x="457200" y="1514475"/>
                  </a:lnTo>
                  <a:close/>
                </a:path>
                <a:path w="523875" h="2057400">
                  <a:moveTo>
                    <a:pt x="457200" y="1447800"/>
                  </a:moveTo>
                  <a:lnTo>
                    <a:pt x="419100" y="1447800"/>
                  </a:lnTo>
                  <a:lnTo>
                    <a:pt x="419100" y="1476375"/>
                  </a:lnTo>
                  <a:lnTo>
                    <a:pt x="457200" y="1476375"/>
                  </a:lnTo>
                  <a:lnTo>
                    <a:pt x="457200" y="1447800"/>
                  </a:lnTo>
                  <a:close/>
                </a:path>
                <a:path w="523875" h="2057400">
                  <a:moveTo>
                    <a:pt x="457200" y="1371600"/>
                  </a:moveTo>
                  <a:lnTo>
                    <a:pt x="419100" y="1371600"/>
                  </a:lnTo>
                  <a:lnTo>
                    <a:pt x="419100" y="1409700"/>
                  </a:lnTo>
                  <a:lnTo>
                    <a:pt x="457200" y="1409700"/>
                  </a:lnTo>
                  <a:lnTo>
                    <a:pt x="457200" y="1371600"/>
                  </a:lnTo>
                  <a:close/>
                </a:path>
                <a:path w="523875" h="2057400">
                  <a:moveTo>
                    <a:pt x="457200" y="1295400"/>
                  </a:moveTo>
                  <a:lnTo>
                    <a:pt x="419100" y="1295400"/>
                  </a:lnTo>
                  <a:lnTo>
                    <a:pt x="419100" y="1333500"/>
                  </a:lnTo>
                  <a:lnTo>
                    <a:pt x="457200" y="1333500"/>
                  </a:lnTo>
                  <a:lnTo>
                    <a:pt x="457200" y="1295400"/>
                  </a:lnTo>
                  <a:close/>
                </a:path>
                <a:path w="523875" h="2057400">
                  <a:moveTo>
                    <a:pt x="457200" y="1228725"/>
                  </a:moveTo>
                  <a:lnTo>
                    <a:pt x="419100" y="1228725"/>
                  </a:lnTo>
                  <a:lnTo>
                    <a:pt x="419100" y="1266825"/>
                  </a:lnTo>
                  <a:lnTo>
                    <a:pt x="457200" y="1266825"/>
                  </a:lnTo>
                  <a:lnTo>
                    <a:pt x="457200" y="1228725"/>
                  </a:lnTo>
                  <a:close/>
                </a:path>
                <a:path w="523875" h="2057400">
                  <a:moveTo>
                    <a:pt x="457200" y="1152525"/>
                  </a:moveTo>
                  <a:lnTo>
                    <a:pt x="419100" y="1152525"/>
                  </a:lnTo>
                  <a:lnTo>
                    <a:pt x="419100" y="1190625"/>
                  </a:lnTo>
                  <a:lnTo>
                    <a:pt x="457200" y="1190625"/>
                  </a:lnTo>
                  <a:lnTo>
                    <a:pt x="457200" y="1152525"/>
                  </a:lnTo>
                  <a:close/>
                </a:path>
                <a:path w="523875" h="2057400">
                  <a:moveTo>
                    <a:pt x="457200" y="1085850"/>
                  </a:moveTo>
                  <a:lnTo>
                    <a:pt x="419100" y="1085850"/>
                  </a:lnTo>
                  <a:lnTo>
                    <a:pt x="419100" y="1114425"/>
                  </a:lnTo>
                  <a:lnTo>
                    <a:pt x="457200" y="1114425"/>
                  </a:lnTo>
                  <a:lnTo>
                    <a:pt x="457200" y="1085850"/>
                  </a:lnTo>
                  <a:close/>
                </a:path>
                <a:path w="523875" h="2057400">
                  <a:moveTo>
                    <a:pt x="457200" y="1009650"/>
                  </a:moveTo>
                  <a:lnTo>
                    <a:pt x="419100" y="1009650"/>
                  </a:lnTo>
                  <a:lnTo>
                    <a:pt x="419100" y="1047750"/>
                  </a:lnTo>
                  <a:lnTo>
                    <a:pt x="457200" y="1047750"/>
                  </a:lnTo>
                  <a:lnTo>
                    <a:pt x="457200" y="1009650"/>
                  </a:lnTo>
                  <a:close/>
                </a:path>
                <a:path w="523875" h="2057400">
                  <a:moveTo>
                    <a:pt x="523875" y="2019300"/>
                  </a:moveTo>
                  <a:lnTo>
                    <a:pt x="495300" y="2019300"/>
                  </a:lnTo>
                  <a:lnTo>
                    <a:pt x="495300" y="2057400"/>
                  </a:lnTo>
                  <a:lnTo>
                    <a:pt x="523875" y="2057400"/>
                  </a:lnTo>
                  <a:lnTo>
                    <a:pt x="523875" y="2019300"/>
                  </a:lnTo>
                  <a:close/>
                </a:path>
                <a:path w="523875" h="2057400">
                  <a:moveTo>
                    <a:pt x="523875" y="1952625"/>
                  </a:moveTo>
                  <a:lnTo>
                    <a:pt x="495300" y="1952625"/>
                  </a:lnTo>
                  <a:lnTo>
                    <a:pt x="495300" y="1990725"/>
                  </a:lnTo>
                  <a:lnTo>
                    <a:pt x="523875" y="1990725"/>
                  </a:lnTo>
                  <a:lnTo>
                    <a:pt x="523875" y="1952625"/>
                  </a:lnTo>
                  <a:close/>
                </a:path>
                <a:path w="523875" h="2057400">
                  <a:moveTo>
                    <a:pt x="523875" y="1876425"/>
                  </a:moveTo>
                  <a:lnTo>
                    <a:pt x="495300" y="1876425"/>
                  </a:lnTo>
                  <a:lnTo>
                    <a:pt x="495300" y="1914525"/>
                  </a:lnTo>
                  <a:lnTo>
                    <a:pt x="523875" y="1914525"/>
                  </a:lnTo>
                  <a:lnTo>
                    <a:pt x="523875" y="1876425"/>
                  </a:lnTo>
                  <a:close/>
                </a:path>
                <a:path w="523875" h="2057400">
                  <a:moveTo>
                    <a:pt x="523875" y="1809750"/>
                  </a:moveTo>
                  <a:lnTo>
                    <a:pt x="495300" y="1809750"/>
                  </a:lnTo>
                  <a:lnTo>
                    <a:pt x="495300" y="1838325"/>
                  </a:lnTo>
                  <a:lnTo>
                    <a:pt x="523875" y="1838325"/>
                  </a:lnTo>
                  <a:lnTo>
                    <a:pt x="523875" y="1809750"/>
                  </a:lnTo>
                  <a:close/>
                </a:path>
                <a:path w="523875" h="2057400">
                  <a:moveTo>
                    <a:pt x="523875" y="1733550"/>
                  </a:moveTo>
                  <a:lnTo>
                    <a:pt x="495300" y="1733550"/>
                  </a:lnTo>
                  <a:lnTo>
                    <a:pt x="495300" y="1771650"/>
                  </a:lnTo>
                  <a:lnTo>
                    <a:pt x="523875" y="1771650"/>
                  </a:lnTo>
                  <a:lnTo>
                    <a:pt x="523875" y="1733550"/>
                  </a:lnTo>
                  <a:close/>
                </a:path>
                <a:path w="523875" h="2057400">
                  <a:moveTo>
                    <a:pt x="523875" y="1657350"/>
                  </a:moveTo>
                  <a:lnTo>
                    <a:pt x="495300" y="1657350"/>
                  </a:lnTo>
                  <a:lnTo>
                    <a:pt x="495300" y="1695450"/>
                  </a:lnTo>
                  <a:lnTo>
                    <a:pt x="523875" y="1695450"/>
                  </a:lnTo>
                  <a:lnTo>
                    <a:pt x="523875" y="1657350"/>
                  </a:lnTo>
                  <a:close/>
                </a:path>
                <a:path w="523875" h="2057400">
                  <a:moveTo>
                    <a:pt x="523875" y="1590675"/>
                  </a:moveTo>
                  <a:lnTo>
                    <a:pt x="495300" y="1590675"/>
                  </a:lnTo>
                  <a:lnTo>
                    <a:pt x="495300" y="1628775"/>
                  </a:lnTo>
                  <a:lnTo>
                    <a:pt x="523875" y="1628775"/>
                  </a:lnTo>
                  <a:lnTo>
                    <a:pt x="523875" y="1590675"/>
                  </a:lnTo>
                  <a:close/>
                </a:path>
                <a:path w="523875" h="2057400">
                  <a:moveTo>
                    <a:pt x="523875" y="1514475"/>
                  </a:moveTo>
                  <a:lnTo>
                    <a:pt x="495300" y="1514475"/>
                  </a:lnTo>
                  <a:lnTo>
                    <a:pt x="495300" y="1552575"/>
                  </a:lnTo>
                  <a:lnTo>
                    <a:pt x="523875" y="1552575"/>
                  </a:lnTo>
                  <a:lnTo>
                    <a:pt x="523875" y="1514475"/>
                  </a:lnTo>
                  <a:close/>
                </a:path>
                <a:path w="523875" h="2057400">
                  <a:moveTo>
                    <a:pt x="523875" y="1447800"/>
                  </a:moveTo>
                  <a:lnTo>
                    <a:pt x="495300" y="1447800"/>
                  </a:lnTo>
                  <a:lnTo>
                    <a:pt x="495300" y="1476375"/>
                  </a:lnTo>
                  <a:lnTo>
                    <a:pt x="523875" y="1476375"/>
                  </a:lnTo>
                  <a:lnTo>
                    <a:pt x="523875" y="1447800"/>
                  </a:lnTo>
                  <a:close/>
                </a:path>
                <a:path w="523875" h="2057400">
                  <a:moveTo>
                    <a:pt x="523875" y="1371600"/>
                  </a:moveTo>
                  <a:lnTo>
                    <a:pt x="495300" y="1371600"/>
                  </a:lnTo>
                  <a:lnTo>
                    <a:pt x="495300" y="1409700"/>
                  </a:lnTo>
                  <a:lnTo>
                    <a:pt x="523875" y="1409700"/>
                  </a:lnTo>
                  <a:lnTo>
                    <a:pt x="523875" y="1371600"/>
                  </a:lnTo>
                  <a:close/>
                </a:path>
                <a:path w="523875" h="2057400">
                  <a:moveTo>
                    <a:pt x="523875" y="1295400"/>
                  </a:moveTo>
                  <a:lnTo>
                    <a:pt x="495300" y="1295400"/>
                  </a:lnTo>
                  <a:lnTo>
                    <a:pt x="495300" y="1333500"/>
                  </a:lnTo>
                  <a:lnTo>
                    <a:pt x="523875" y="1333500"/>
                  </a:lnTo>
                  <a:lnTo>
                    <a:pt x="523875" y="1295400"/>
                  </a:lnTo>
                  <a:close/>
                </a:path>
                <a:path w="523875" h="2057400">
                  <a:moveTo>
                    <a:pt x="523875" y="1228725"/>
                  </a:moveTo>
                  <a:lnTo>
                    <a:pt x="495300" y="1228725"/>
                  </a:lnTo>
                  <a:lnTo>
                    <a:pt x="495300" y="1266825"/>
                  </a:lnTo>
                  <a:lnTo>
                    <a:pt x="523875" y="1266825"/>
                  </a:lnTo>
                  <a:lnTo>
                    <a:pt x="523875" y="1228725"/>
                  </a:lnTo>
                  <a:close/>
                </a:path>
                <a:path w="523875" h="2057400">
                  <a:moveTo>
                    <a:pt x="523875" y="1152525"/>
                  </a:moveTo>
                  <a:lnTo>
                    <a:pt x="495300" y="1152525"/>
                  </a:lnTo>
                  <a:lnTo>
                    <a:pt x="495300" y="1190625"/>
                  </a:lnTo>
                  <a:lnTo>
                    <a:pt x="523875" y="1190625"/>
                  </a:lnTo>
                  <a:lnTo>
                    <a:pt x="523875" y="1152525"/>
                  </a:lnTo>
                  <a:close/>
                </a:path>
                <a:path w="523875" h="2057400">
                  <a:moveTo>
                    <a:pt x="523875" y="1085850"/>
                  </a:moveTo>
                  <a:lnTo>
                    <a:pt x="495300" y="1085850"/>
                  </a:lnTo>
                  <a:lnTo>
                    <a:pt x="495300" y="1114425"/>
                  </a:lnTo>
                  <a:lnTo>
                    <a:pt x="523875" y="1114425"/>
                  </a:lnTo>
                  <a:lnTo>
                    <a:pt x="523875" y="1085850"/>
                  </a:lnTo>
                  <a:close/>
                </a:path>
                <a:path w="523875" h="2057400">
                  <a:moveTo>
                    <a:pt x="523875" y="1009650"/>
                  </a:moveTo>
                  <a:lnTo>
                    <a:pt x="495300" y="1009650"/>
                  </a:lnTo>
                  <a:lnTo>
                    <a:pt x="495300" y="1047750"/>
                  </a:lnTo>
                  <a:lnTo>
                    <a:pt x="523875" y="1047750"/>
                  </a:lnTo>
                  <a:lnTo>
                    <a:pt x="523875" y="1009650"/>
                  </a:lnTo>
                  <a:close/>
                </a:path>
                <a:path w="523875" h="2057400">
                  <a:moveTo>
                    <a:pt x="523875" y="933450"/>
                  </a:moveTo>
                  <a:lnTo>
                    <a:pt x="495300" y="933450"/>
                  </a:lnTo>
                  <a:lnTo>
                    <a:pt x="495300" y="971550"/>
                  </a:lnTo>
                  <a:lnTo>
                    <a:pt x="523875" y="971550"/>
                  </a:lnTo>
                  <a:lnTo>
                    <a:pt x="523875" y="93345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7" name="object 37"/>
            <p:cNvSpPr/>
            <p:nvPr/>
          </p:nvSpPr>
          <p:spPr>
            <a:xfrm>
              <a:off x="7048500" y="2533649"/>
              <a:ext cx="466725" cy="1476375"/>
            </a:xfrm>
            <a:custGeom>
              <a:avLst/>
              <a:gdLst/>
              <a:ahLst/>
              <a:cxnLst/>
              <a:rect l="l" t="t" r="r" b="b"/>
              <a:pathLst>
                <a:path w="466725" h="1476375">
                  <a:moveTo>
                    <a:pt x="38100" y="66675"/>
                  </a:moveTo>
                  <a:lnTo>
                    <a:pt x="0" y="66675"/>
                  </a:lnTo>
                  <a:lnTo>
                    <a:pt x="0" y="104775"/>
                  </a:lnTo>
                  <a:lnTo>
                    <a:pt x="38100" y="104775"/>
                  </a:lnTo>
                  <a:lnTo>
                    <a:pt x="38100" y="66675"/>
                  </a:lnTo>
                  <a:close/>
                </a:path>
                <a:path w="466725" h="1476375">
                  <a:moveTo>
                    <a:pt x="38100" y="0"/>
                  </a:moveTo>
                  <a:lnTo>
                    <a:pt x="0" y="0"/>
                  </a:lnTo>
                  <a:lnTo>
                    <a:pt x="0" y="28575"/>
                  </a:lnTo>
                  <a:lnTo>
                    <a:pt x="38100" y="28575"/>
                  </a:lnTo>
                  <a:lnTo>
                    <a:pt x="38100" y="0"/>
                  </a:lnTo>
                  <a:close/>
                </a:path>
                <a:path w="466725" h="1476375">
                  <a:moveTo>
                    <a:pt x="247650" y="1295400"/>
                  </a:moveTo>
                  <a:lnTo>
                    <a:pt x="219075" y="1295400"/>
                  </a:lnTo>
                  <a:lnTo>
                    <a:pt x="219075" y="1333500"/>
                  </a:lnTo>
                  <a:lnTo>
                    <a:pt x="247650" y="1333500"/>
                  </a:lnTo>
                  <a:lnTo>
                    <a:pt x="247650" y="1295400"/>
                  </a:lnTo>
                  <a:close/>
                </a:path>
                <a:path w="466725" h="1476375">
                  <a:moveTo>
                    <a:pt x="247650" y="1228725"/>
                  </a:moveTo>
                  <a:lnTo>
                    <a:pt x="219075" y="1228725"/>
                  </a:lnTo>
                  <a:lnTo>
                    <a:pt x="219075" y="1257300"/>
                  </a:lnTo>
                  <a:lnTo>
                    <a:pt x="247650" y="1257300"/>
                  </a:lnTo>
                  <a:lnTo>
                    <a:pt x="247650" y="1228725"/>
                  </a:lnTo>
                  <a:close/>
                </a:path>
                <a:path w="466725" h="1476375">
                  <a:moveTo>
                    <a:pt x="247650" y="1152525"/>
                  </a:moveTo>
                  <a:lnTo>
                    <a:pt x="219075" y="1152525"/>
                  </a:lnTo>
                  <a:lnTo>
                    <a:pt x="219075" y="1190625"/>
                  </a:lnTo>
                  <a:lnTo>
                    <a:pt x="247650" y="1190625"/>
                  </a:lnTo>
                  <a:lnTo>
                    <a:pt x="247650" y="1152525"/>
                  </a:lnTo>
                  <a:close/>
                </a:path>
                <a:path w="466725" h="1476375">
                  <a:moveTo>
                    <a:pt x="247650" y="1076325"/>
                  </a:moveTo>
                  <a:lnTo>
                    <a:pt x="219075" y="1076325"/>
                  </a:lnTo>
                  <a:lnTo>
                    <a:pt x="219075" y="1114425"/>
                  </a:lnTo>
                  <a:lnTo>
                    <a:pt x="247650" y="1114425"/>
                  </a:lnTo>
                  <a:lnTo>
                    <a:pt x="247650" y="1076325"/>
                  </a:lnTo>
                  <a:close/>
                </a:path>
                <a:path w="466725" h="1476375">
                  <a:moveTo>
                    <a:pt x="247650" y="1009650"/>
                  </a:moveTo>
                  <a:lnTo>
                    <a:pt x="219075" y="1009650"/>
                  </a:lnTo>
                  <a:lnTo>
                    <a:pt x="219075" y="1047750"/>
                  </a:lnTo>
                  <a:lnTo>
                    <a:pt x="247650" y="1047750"/>
                  </a:lnTo>
                  <a:lnTo>
                    <a:pt x="247650" y="1009650"/>
                  </a:lnTo>
                  <a:close/>
                </a:path>
                <a:path w="466725" h="1476375">
                  <a:moveTo>
                    <a:pt x="247650" y="933450"/>
                  </a:moveTo>
                  <a:lnTo>
                    <a:pt x="219075" y="933450"/>
                  </a:lnTo>
                  <a:lnTo>
                    <a:pt x="219075" y="971550"/>
                  </a:lnTo>
                  <a:lnTo>
                    <a:pt x="247650" y="971550"/>
                  </a:lnTo>
                  <a:lnTo>
                    <a:pt x="247650" y="933450"/>
                  </a:lnTo>
                  <a:close/>
                </a:path>
                <a:path w="466725" h="1476375">
                  <a:moveTo>
                    <a:pt x="247650" y="866775"/>
                  </a:moveTo>
                  <a:lnTo>
                    <a:pt x="219075" y="866775"/>
                  </a:lnTo>
                  <a:lnTo>
                    <a:pt x="219075" y="895350"/>
                  </a:lnTo>
                  <a:lnTo>
                    <a:pt x="247650" y="895350"/>
                  </a:lnTo>
                  <a:lnTo>
                    <a:pt x="247650" y="866775"/>
                  </a:lnTo>
                  <a:close/>
                </a:path>
                <a:path w="466725" h="1476375">
                  <a:moveTo>
                    <a:pt x="247650" y="790575"/>
                  </a:moveTo>
                  <a:lnTo>
                    <a:pt x="219075" y="790575"/>
                  </a:lnTo>
                  <a:lnTo>
                    <a:pt x="219075" y="828675"/>
                  </a:lnTo>
                  <a:lnTo>
                    <a:pt x="247650" y="828675"/>
                  </a:lnTo>
                  <a:lnTo>
                    <a:pt x="247650" y="790575"/>
                  </a:lnTo>
                  <a:close/>
                </a:path>
                <a:path w="466725" h="1476375">
                  <a:moveTo>
                    <a:pt x="247650" y="714375"/>
                  </a:moveTo>
                  <a:lnTo>
                    <a:pt x="219075" y="714375"/>
                  </a:lnTo>
                  <a:lnTo>
                    <a:pt x="219075" y="752475"/>
                  </a:lnTo>
                  <a:lnTo>
                    <a:pt x="247650" y="752475"/>
                  </a:lnTo>
                  <a:lnTo>
                    <a:pt x="247650" y="714375"/>
                  </a:lnTo>
                  <a:close/>
                </a:path>
                <a:path w="466725" h="1476375">
                  <a:moveTo>
                    <a:pt x="247650" y="647700"/>
                  </a:moveTo>
                  <a:lnTo>
                    <a:pt x="219075" y="647700"/>
                  </a:lnTo>
                  <a:lnTo>
                    <a:pt x="219075" y="685800"/>
                  </a:lnTo>
                  <a:lnTo>
                    <a:pt x="247650" y="685800"/>
                  </a:lnTo>
                  <a:lnTo>
                    <a:pt x="247650" y="647700"/>
                  </a:lnTo>
                  <a:close/>
                </a:path>
                <a:path w="466725" h="1476375">
                  <a:moveTo>
                    <a:pt x="247650" y="571500"/>
                  </a:moveTo>
                  <a:lnTo>
                    <a:pt x="219075" y="571500"/>
                  </a:lnTo>
                  <a:lnTo>
                    <a:pt x="219075" y="609600"/>
                  </a:lnTo>
                  <a:lnTo>
                    <a:pt x="247650" y="609600"/>
                  </a:lnTo>
                  <a:lnTo>
                    <a:pt x="247650" y="571500"/>
                  </a:lnTo>
                  <a:close/>
                </a:path>
                <a:path w="466725" h="1476375">
                  <a:moveTo>
                    <a:pt x="247650" y="504825"/>
                  </a:moveTo>
                  <a:lnTo>
                    <a:pt x="219075" y="504825"/>
                  </a:lnTo>
                  <a:lnTo>
                    <a:pt x="219075" y="542925"/>
                  </a:lnTo>
                  <a:lnTo>
                    <a:pt x="247650" y="542925"/>
                  </a:lnTo>
                  <a:lnTo>
                    <a:pt x="247650" y="504825"/>
                  </a:lnTo>
                  <a:close/>
                </a:path>
                <a:path w="466725" h="1476375">
                  <a:moveTo>
                    <a:pt x="247650" y="428625"/>
                  </a:moveTo>
                  <a:lnTo>
                    <a:pt x="219075" y="428625"/>
                  </a:lnTo>
                  <a:lnTo>
                    <a:pt x="219075" y="466725"/>
                  </a:lnTo>
                  <a:lnTo>
                    <a:pt x="247650" y="466725"/>
                  </a:lnTo>
                  <a:lnTo>
                    <a:pt x="247650" y="428625"/>
                  </a:lnTo>
                  <a:close/>
                </a:path>
                <a:path w="466725" h="1476375">
                  <a:moveTo>
                    <a:pt x="247650" y="361950"/>
                  </a:moveTo>
                  <a:lnTo>
                    <a:pt x="219075" y="361950"/>
                  </a:lnTo>
                  <a:lnTo>
                    <a:pt x="219075" y="390525"/>
                  </a:lnTo>
                  <a:lnTo>
                    <a:pt x="247650" y="390525"/>
                  </a:lnTo>
                  <a:lnTo>
                    <a:pt x="247650" y="361950"/>
                  </a:lnTo>
                  <a:close/>
                </a:path>
                <a:path w="466725" h="1476375">
                  <a:moveTo>
                    <a:pt x="247650" y="285750"/>
                  </a:moveTo>
                  <a:lnTo>
                    <a:pt x="219075" y="285750"/>
                  </a:lnTo>
                  <a:lnTo>
                    <a:pt x="219075" y="323850"/>
                  </a:lnTo>
                  <a:lnTo>
                    <a:pt x="247650" y="323850"/>
                  </a:lnTo>
                  <a:lnTo>
                    <a:pt x="247650" y="285750"/>
                  </a:lnTo>
                  <a:close/>
                </a:path>
                <a:path w="466725" h="1476375">
                  <a:moveTo>
                    <a:pt x="247650" y="209550"/>
                  </a:moveTo>
                  <a:lnTo>
                    <a:pt x="219075" y="209550"/>
                  </a:lnTo>
                  <a:lnTo>
                    <a:pt x="219075" y="247650"/>
                  </a:lnTo>
                  <a:lnTo>
                    <a:pt x="247650" y="247650"/>
                  </a:lnTo>
                  <a:lnTo>
                    <a:pt x="247650" y="209550"/>
                  </a:lnTo>
                  <a:close/>
                </a:path>
                <a:path w="466725" h="1476375">
                  <a:moveTo>
                    <a:pt x="247650" y="142875"/>
                  </a:moveTo>
                  <a:lnTo>
                    <a:pt x="219075" y="142875"/>
                  </a:lnTo>
                  <a:lnTo>
                    <a:pt x="219075" y="180975"/>
                  </a:lnTo>
                  <a:lnTo>
                    <a:pt x="247650" y="180975"/>
                  </a:lnTo>
                  <a:lnTo>
                    <a:pt x="247650" y="142875"/>
                  </a:lnTo>
                  <a:close/>
                </a:path>
                <a:path w="466725" h="1476375">
                  <a:moveTo>
                    <a:pt x="323850" y="1371600"/>
                  </a:moveTo>
                  <a:lnTo>
                    <a:pt x="285750" y="1371600"/>
                  </a:lnTo>
                  <a:lnTo>
                    <a:pt x="285750" y="1409700"/>
                  </a:lnTo>
                  <a:lnTo>
                    <a:pt x="323850" y="1409700"/>
                  </a:lnTo>
                  <a:lnTo>
                    <a:pt x="323850" y="1371600"/>
                  </a:lnTo>
                  <a:close/>
                </a:path>
                <a:path w="466725" h="1476375">
                  <a:moveTo>
                    <a:pt x="323850" y="1295400"/>
                  </a:moveTo>
                  <a:lnTo>
                    <a:pt x="285750" y="1295400"/>
                  </a:lnTo>
                  <a:lnTo>
                    <a:pt x="285750" y="1333500"/>
                  </a:lnTo>
                  <a:lnTo>
                    <a:pt x="323850" y="1333500"/>
                  </a:lnTo>
                  <a:lnTo>
                    <a:pt x="323850" y="1295400"/>
                  </a:lnTo>
                  <a:close/>
                </a:path>
                <a:path w="466725" h="1476375">
                  <a:moveTo>
                    <a:pt x="323850" y="1228725"/>
                  </a:moveTo>
                  <a:lnTo>
                    <a:pt x="285750" y="1228725"/>
                  </a:lnTo>
                  <a:lnTo>
                    <a:pt x="285750" y="1257300"/>
                  </a:lnTo>
                  <a:lnTo>
                    <a:pt x="323850" y="1257300"/>
                  </a:lnTo>
                  <a:lnTo>
                    <a:pt x="323850" y="1228725"/>
                  </a:lnTo>
                  <a:close/>
                </a:path>
                <a:path w="466725" h="1476375">
                  <a:moveTo>
                    <a:pt x="323850" y="1152525"/>
                  </a:moveTo>
                  <a:lnTo>
                    <a:pt x="285750" y="1152525"/>
                  </a:lnTo>
                  <a:lnTo>
                    <a:pt x="285750" y="1190625"/>
                  </a:lnTo>
                  <a:lnTo>
                    <a:pt x="323850" y="1190625"/>
                  </a:lnTo>
                  <a:lnTo>
                    <a:pt x="323850" y="1152525"/>
                  </a:lnTo>
                  <a:close/>
                </a:path>
                <a:path w="466725" h="1476375">
                  <a:moveTo>
                    <a:pt x="323850" y="1076325"/>
                  </a:moveTo>
                  <a:lnTo>
                    <a:pt x="285750" y="1076325"/>
                  </a:lnTo>
                  <a:lnTo>
                    <a:pt x="285750" y="1114425"/>
                  </a:lnTo>
                  <a:lnTo>
                    <a:pt x="323850" y="1114425"/>
                  </a:lnTo>
                  <a:lnTo>
                    <a:pt x="323850" y="1076325"/>
                  </a:lnTo>
                  <a:close/>
                </a:path>
                <a:path w="466725" h="1476375">
                  <a:moveTo>
                    <a:pt x="323850" y="1009650"/>
                  </a:moveTo>
                  <a:lnTo>
                    <a:pt x="285750" y="1009650"/>
                  </a:lnTo>
                  <a:lnTo>
                    <a:pt x="285750" y="1047750"/>
                  </a:lnTo>
                  <a:lnTo>
                    <a:pt x="323850" y="1047750"/>
                  </a:lnTo>
                  <a:lnTo>
                    <a:pt x="323850" y="1009650"/>
                  </a:lnTo>
                  <a:close/>
                </a:path>
                <a:path w="466725" h="1476375">
                  <a:moveTo>
                    <a:pt x="323850" y="933450"/>
                  </a:moveTo>
                  <a:lnTo>
                    <a:pt x="285750" y="933450"/>
                  </a:lnTo>
                  <a:lnTo>
                    <a:pt x="285750" y="971550"/>
                  </a:lnTo>
                  <a:lnTo>
                    <a:pt x="323850" y="971550"/>
                  </a:lnTo>
                  <a:lnTo>
                    <a:pt x="323850" y="933450"/>
                  </a:lnTo>
                  <a:close/>
                </a:path>
                <a:path w="466725" h="1476375">
                  <a:moveTo>
                    <a:pt x="323850" y="866775"/>
                  </a:moveTo>
                  <a:lnTo>
                    <a:pt x="285750" y="866775"/>
                  </a:lnTo>
                  <a:lnTo>
                    <a:pt x="285750" y="895350"/>
                  </a:lnTo>
                  <a:lnTo>
                    <a:pt x="323850" y="895350"/>
                  </a:lnTo>
                  <a:lnTo>
                    <a:pt x="323850" y="866775"/>
                  </a:lnTo>
                  <a:close/>
                </a:path>
                <a:path w="466725" h="1476375">
                  <a:moveTo>
                    <a:pt x="323850" y="790575"/>
                  </a:moveTo>
                  <a:lnTo>
                    <a:pt x="285750" y="790575"/>
                  </a:lnTo>
                  <a:lnTo>
                    <a:pt x="285750" y="828675"/>
                  </a:lnTo>
                  <a:lnTo>
                    <a:pt x="323850" y="828675"/>
                  </a:lnTo>
                  <a:lnTo>
                    <a:pt x="323850" y="790575"/>
                  </a:lnTo>
                  <a:close/>
                </a:path>
                <a:path w="466725" h="1476375">
                  <a:moveTo>
                    <a:pt x="323850" y="714375"/>
                  </a:moveTo>
                  <a:lnTo>
                    <a:pt x="285750" y="714375"/>
                  </a:lnTo>
                  <a:lnTo>
                    <a:pt x="285750" y="752475"/>
                  </a:lnTo>
                  <a:lnTo>
                    <a:pt x="323850" y="752475"/>
                  </a:lnTo>
                  <a:lnTo>
                    <a:pt x="323850" y="714375"/>
                  </a:lnTo>
                  <a:close/>
                </a:path>
                <a:path w="466725" h="1476375">
                  <a:moveTo>
                    <a:pt x="323850" y="647700"/>
                  </a:moveTo>
                  <a:lnTo>
                    <a:pt x="285750" y="647700"/>
                  </a:lnTo>
                  <a:lnTo>
                    <a:pt x="285750" y="685800"/>
                  </a:lnTo>
                  <a:lnTo>
                    <a:pt x="323850" y="685800"/>
                  </a:lnTo>
                  <a:lnTo>
                    <a:pt x="323850" y="647700"/>
                  </a:lnTo>
                  <a:close/>
                </a:path>
                <a:path w="466725" h="1476375">
                  <a:moveTo>
                    <a:pt x="323850" y="571500"/>
                  </a:moveTo>
                  <a:lnTo>
                    <a:pt x="285750" y="571500"/>
                  </a:lnTo>
                  <a:lnTo>
                    <a:pt x="285750" y="609600"/>
                  </a:lnTo>
                  <a:lnTo>
                    <a:pt x="323850" y="609600"/>
                  </a:lnTo>
                  <a:lnTo>
                    <a:pt x="323850" y="571500"/>
                  </a:lnTo>
                  <a:close/>
                </a:path>
                <a:path w="466725" h="1476375">
                  <a:moveTo>
                    <a:pt x="323850" y="504825"/>
                  </a:moveTo>
                  <a:lnTo>
                    <a:pt x="285750" y="504825"/>
                  </a:lnTo>
                  <a:lnTo>
                    <a:pt x="285750" y="542925"/>
                  </a:lnTo>
                  <a:lnTo>
                    <a:pt x="323850" y="542925"/>
                  </a:lnTo>
                  <a:lnTo>
                    <a:pt x="323850" y="504825"/>
                  </a:lnTo>
                  <a:close/>
                </a:path>
                <a:path w="466725" h="1476375">
                  <a:moveTo>
                    <a:pt x="323850" y="428625"/>
                  </a:moveTo>
                  <a:lnTo>
                    <a:pt x="285750" y="428625"/>
                  </a:lnTo>
                  <a:lnTo>
                    <a:pt x="285750" y="466725"/>
                  </a:lnTo>
                  <a:lnTo>
                    <a:pt x="323850" y="466725"/>
                  </a:lnTo>
                  <a:lnTo>
                    <a:pt x="323850" y="428625"/>
                  </a:lnTo>
                  <a:close/>
                </a:path>
                <a:path w="466725" h="1476375">
                  <a:moveTo>
                    <a:pt x="323850" y="361950"/>
                  </a:moveTo>
                  <a:lnTo>
                    <a:pt x="285750" y="361950"/>
                  </a:lnTo>
                  <a:lnTo>
                    <a:pt x="285750" y="390525"/>
                  </a:lnTo>
                  <a:lnTo>
                    <a:pt x="323850" y="390525"/>
                  </a:lnTo>
                  <a:lnTo>
                    <a:pt x="323850" y="361950"/>
                  </a:lnTo>
                  <a:close/>
                </a:path>
                <a:path w="466725" h="1476375">
                  <a:moveTo>
                    <a:pt x="390525" y="1371600"/>
                  </a:moveTo>
                  <a:lnTo>
                    <a:pt x="352425" y="1371600"/>
                  </a:lnTo>
                  <a:lnTo>
                    <a:pt x="352425" y="1409700"/>
                  </a:lnTo>
                  <a:lnTo>
                    <a:pt x="390525" y="1409700"/>
                  </a:lnTo>
                  <a:lnTo>
                    <a:pt x="390525" y="1371600"/>
                  </a:lnTo>
                  <a:close/>
                </a:path>
                <a:path w="466725" h="1476375">
                  <a:moveTo>
                    <a:pt x="390525" y="1295400"/>
                  </a:moveTo>
                  <a:lnTo>
                    <a:pt x="352425" y="1295400"/>
                  </a:lnTo>
                  <a:lnTo>
                    <a:pt x="352425" y="1333500"/>
                  </a:lnTo>
                  <a:lnTo>
                    <a:pt x="390525" y="1333500"/>
                  </a:lnTo>
                  <a:lnTo>
                    <a:pt x="390525" y="1295400"/>
                  </a:lnTo>
                  <a:close/>
                </a:path>
                <a:path w="466725" h="1476375">
                  <a:moveTo>
                    <a:pt x="390525" y="1228725"/>
                  </a:moveTo>
                  <a:lnTo>
                    <a:pt x="352425" y="1228725"/>
                  </a:lnTo>
                  <a:lnTo>
                    <a:pt x="352425" y="1257300"/>
                  </a:lnTo>
                  <a:lnTo>
                    <a:pt x="390525" y="1257300"/>
                  </a:lnTo>
                  <a:lnTo>
                    <a:pt x="390525" y="1228725"/>
                  </a:lnTo>
                  <a:close/>
                </a:path>
                <a:path w="466725" h="1476375">
                  <a:moveTo>
                    <a:pt x="390525" y="1152525"/>
                  </a:moveTo>
                  <a:lnTo>
                    <a:pt x="352425" y="1152525"/>
                  </a:lnTo>
                  <a:lnTo>
                    <a:pt x="352425" y="1190625"/>
                  </a:lnTo>
                  <a:lnTo>
                    <a:pt x="390525" y="1190625"/>
                  </a:lnTo>
                  <a:lnTo>
                    <a:pt x="390525" y="1152525"/>
                  </a:lnTo>
                  <a:close/>
                </a:path>
                <a:path w="466725" h="1476375">
                  <a:moveTo>
                    <a:pt x="390525" y="1076325"/>
                  </a:moveTo>
                  <a:lnTo>
                    <a:pt x="352425" y="1076325"/>
                  </a:lnTo>
                  <a:lnTo>
                    <a:pt x="352425" y="1114425"/>
                  </a:lnTo>
                  <a:lnTo>
                    <a:pt x="390525" y="1114425"/>
                  </a:lnTo>
                  <a:lnTo>
                    <a:pt x="390525" y="1076325"/>
                  </a:lnTo>
                  <a:close/>
                </a:path>
                <a:path w="466725" h="1476375">
                  <a:moveTo>
                    <a:pt x="390525" y="1009650"/>
                  </a:moveTo>
                  <a:lnTo>
                    <a:pt x="352425" y="1009650"/>
                  </a:lnTo>
                  <a:lnTo>
                    <a:pt x="352425" y="1047750"/>
                  </a:lnTo>
                  <a:lnTo>
                    <a:pt x="390525" y="1047750"/>
                  </a:lnTo>
                  <a:lnTo>
                    <a:pt x="390525" y="1009650"/>
                  </a:lnTo>
                  <a:close/>
                </a:path>
                <a:path w="466725" h="1476375">
                  <a:moveTo>
                    <a:pt x="390525" y="933450"/>
                  </a:moveTo>
                  <a:lnTo>
                    <a:pt x="352425" y="933450"/>
                  </a:lnTo>
                  <a:lnTo>
                    <a:pt x="352425" y="971550"/>
                  </a:lnTo>
                  <a:lnTo>
                    <a:pt x="390525" y="971550"/>
                  </a:lnTo>
                  <a:lnTo>
                    <a:pt x="390525" y="933450"/>
                  </a:lnTo>
                  <a:close/>
                </a:path>
                <a:path w="466725" h="1476375">
                  <a:moveTo>
                    <a:pt x="390525" y="866775"/>
                  </a:moveTo>
                  <a:lnTo>
                    <a:pt x="352425" y="866775"/>
                  </a:lnTo>
                  <a:lnTo>
                    <a:pt x="352425" y="895350"/>
                  </a:lnTo>
                  <a:lnTo>
                    <a:pt x="390525" y="895350"/>
                  </a:lnTo>
                  <a:lnTo>
                    <a:pt x="390525" y="866775"/>
                  </a:lnTo>
                  <a:close/>
                </a:path>
                <a:path w="466725" h="1476375">
                  <a:moveTo>
                    <a:pt x="390525" y="790575"/>
                  </a:moveTo>
                  <a:lnTo>
                    <a:pt x="352425" y="790575"/>
                  </a:lnTo>
                  <a:lnTo>
                    <a:pt x="352425" y="828675"/>
                  </a:lnTo>
                  <a:lnTo>
                    <a:pt x="390525" y="828675"/>
                  </a:lnTo>
                  <a:lnTo>
                    <a:pt x="390525" y="790575"/>
                  </a:lnTo>
                  <a:close/>
                </a:path>
                <a:path w="466725" h="1476375">
                  <a:moveTo>
                    <a:pt x="390525" y="714375"/>
                  </a:moveTo>
                  <a:lnTo>
                    <a:pt x="352425" y="714375"/>
                  </a:lnTo>
                  <a:lnTo>
                    <a:pt x="352425" y="752475"/>
                  </a:lnTo>
                  <a:lnTo>
                    <a:pt x="390525" y="752475"/>
                  </a:lnTo>
                  <a:lnTo>
                    <a:pt x="390525" y="714375"/>
                  </a:lnTo>
                  <a:close/>
                </a:path>
                <a:path w="466725" h="1476375">
                  <a:moveTo>
                    <a:pt x="390525" y="647700"/>
                  </a:moveTo>
                  <a:lnTo>
                    <a:pt x="352425" y="647700"/>
                  </a:lnTo>
                  <a:lnTo>
                    <a:pt x="352425" y="685800"/>
                  </a:lnTo>
                  <a:lnTo>
                    <a:pt x="390525" y="685800"/>
                  </a:lnTo>
                  <a:lnTo>
                    <a:pt x="390525" y="647700"/>
                  </a:lnTo>
                  <a:close/>
                </a:path>
                <a:path w="466725" h="1476375">
                  <a:moveTo>
                    <a:pt x="390525" y="571500"/>
                  </a:moveTo>
                  <a:lnTo>
                    <a:pt x="352425" y="571500"/>
                  </a:lnTo>
                  <a:lnTo>
                    <a:pt x="352425" y="609600"/>
                  </a:lnTo>
                  <a:lnTo>
                    <a:pt x="390525" y="609600"/>
                  </a:lnTo>
                  <a:lnTo>
                    <a:pt x="390525" y="571500"/>
                  </a:lnTo>
                  <a:close/>
                </a:path>
                <a:path w="466725" h="1476375">
                  <a:moveTo>
                    <a:pt x="390525" y="504825"/>
                  </a:moveTo>
                  <a:lnTo>
                    <a:pt x="352425" y="504825"/>
                  </a:lnTo>
                  <a:lnTo>
                    <a:pt x="352425" y="542925"/>
                  </a:lnTo>
                  <a:lnTo>
                    <a:pt x="390525" y="542925"/>
                  </a:lnTo>
                  <a:lnTo>
                    <a:pt x="390525" y="504825"/>
                  </a:lnTo>
                  <a:close/>
                </a:path>
                <a:path w="466725" h="1476375">
                  <a:moveTo>
                    <a:pt x="390525" y="428625"/>
                  </a:moveTo>
                  <a:lnTo>
                    <a:pt x="352425" y="428625"/>
                  </a:lnTo>
                  <a:lnTo>
                    <a:pt x="352425" y="466725"/>
                  </a:lnTo>
                  <a:lnTo>
                    <a:pt x="390525" y="466725"/>
                  </a:lnTo>
                  <a:lnTo>
                    <a:pt x="390525" y="428625"/>
                  </a:lnTo>
                  <a:close/>
                </a:path>
                <a:path w="466725" h="1476375">
                  <a:moveTo>
                    <a:pt x="390525" y="361950"/>
                  </a:moveTo>
                  <a:lnTo>
                    <a:pt x="352425" y="361950"/>
                  </a:lnTo>
                  <a:lnTo>
                    <a:pt x="352425" y="390525"/>
                  </a:lnTo>
                  <a:lnTo>
                    <a:pt x="390525" y="390525"/>
                  </a:lnTo>
                  <a:lnTo>
                    <a:pt x="390525" y="361950"/>
                  </a:lnTo>
                  <a:close/>
                </a:path>
                <a:path w="466725" h="1476375">
                  <a:moveTo>
                    <a:pt x="390525" y="285750"/>
                  </a:moveTo>
                  <a:lnTo>
                    <a:pt x="352425" y="285750"/>
                  </a:lnTo>
                  <a:lnTo>
                    <a:pt x="352425" y="323850"/>
                  </a:lnTo>
                  <a:lnTo>
                    <a:pt x="390525" y="323850"/>
                  </a:lnTo>
                  <a:lnTo>
                    <a:pt x="390525" y="285750"/>
                  </a:lnTo>
                  <a:close/>
                </a:path>
                <a:path w="466725" h="1476375">
                  <a:moveTo>
                    <a:pt x="390525" y="209550"/>
                  </a:moveTo>
                  <a:lnTo>
                    <a:pt x="352425" y="209550"/>
                  </a:lnTo>
                  <a:lnTo>
                    <a:pt x="352425" y="247650"/>
                  </a:lnTo>
                  <a:lnTo>
                    <a:pt x="390525" y="247650"/>
                  </a:lnTo>
                  <a:lnTo>
                    <a:pt x="390525" y="209550"/>
                  </a:lnTo>
                  <a:close/>
                </a:path>
                <a:path w="466725" h="1476375">
                  <a:moveTo>
                    <a:pt x="390525" y="142875"/>
                  </a:moveTo>
                  <a:lnTo>
                    <a:pt x="352425" y="142875"/>
                  </a:lnTo>
                  <a:lnTo>
                    <a:pt x="352425" y="180975"/>
                  </a:lnTo>
                  <a:lnTo>
                    <a:pt x="390525" y="180975"/>
                  </a:lnTo>
                  <a:lnTo>
                    <a:pt x="390525" y="142875"/>
                  </a:lnTo>
                  <a:close/>
                </a:path>
                <a:path w="466725" h="1476375">
                  <a:moveTo>
                    <a:pt x="466725" y="1438275"/>
                  </a:moveTo>
                  <a:lnTo>
                    <a:pt x="428625" y="1438275"/>
                  </a:lnTo>
                  <a:lnTo>
                    <a:pt x="428625" y="1476375"/>
                  </a:lnTo>
                  <a:lnTo>
                    <a:pt x="466725" y="1476375"/>
                  </a:lnTo>
                  <a:lnTo>
                    <a:pt x="466725" y="1438275"/>
                  </a:lnTo>
                  <a:close/>
                </a:path>
                <a:path w="466725" h="1476375">
                  <a:moveTo>
                    <a:pt x="466725" y="1371600"/>
                  </a:moveTo>
                  <a:lnTo>
                    <a:pt x="428625" y="1371600"/>
                  </a:lnTo>
                  <a:lnTo>
                    <a:pt x="428625" y="1409700"/>
                  </a:lnTo>
                  <a:lnTo>
                    <a:pt x="466725" y="1409700"/>
                  </a:lnTo>
                  <a:lnTo>
                    <a:pt x="466725" y="1371600"/>
                  </a:lnTo>
                  <a:close/>
                </a:path>
                <a:path w="466725" h="1476375">
                  <a:moveTo>
                    <a:pt x="466725" y="1295400"/>
                  </a:moveTo>
                  <a:lnTo>
                    <a:pt x="428625" y="1295400"/>
                  </a:lnTo>
                  <a:lnTo>
                    <a:pt x="428625" y="1333500"/>
                  </a:lnTo>
                  <a:lnTo>
                    <a:pt x="466725" y="1333500"/>
                  </a:lnTo>
                  <a:lnTo>
                    <a:pt x="466725" y="1295400"/>
                  </a:lnTo>
                  <a:close/>
                </a:path>
                <a:path w="466725" h="1476375">
                  <a:moveTo>
                    <a:pt x="466725" y="1228725"/>
                  </a:moveTo>
                  <a:lnTo>
                    <a:pt x="428625" y="1228725"/>
                  </a:lnTo>
                  <a:lnTo>
                    <a:pt x="428625" y="1257300"/>
                  </a:lnTo>
                  <a:lnTo>
                    <a:pt x="466725" y="1257300"/>
                  </a:lnTo>
                  <a:lnTo>
                    <a:pt x="466725" y="1228725"/>
                  </a:lnTo>
                  <a:close/>
                </a:path>
                <a:path w="466725" h="1476375">
                  <a:moveTo>
                    <a:pt x="466725" y="1152525"/>
                  </a:moveTo>
                  <a:lnTo>
                    <a:pt x="428625" y="1152525"/>
                  </a:lnTo>
                  <a:lnTo>
                    <a:pt x="428625" y="1190625"/>
                  </a:lnTo>
                  <a:lnTo>
                    <a:pt x="466725" y="1190625"/>
                  </a:lnTo>
                  <a:lnTo>
                    <a:pt x="466725" y="1152525"/>
                  </a:lnTo>
                  <a:close/>
                </a:path>
                <a:path w="466725" h="1476375">
                  <a:moveTo>
                    <a:pt x="466725" y="1076325"/>
                  </a:moveTo>
                  <a:lnTo>
                    <a:pt x="428625" y="1076325"/>
                  </a:lnTo>
                  <a:lnTo>
                    <a:pt x="428625" y="1114425"/>
                  </a:lnTo>
                  <a:lnTo>
                    <a:pt x="466725" y="1114425"/>
                  </a:lnTo>
                  <a:lnTo>
                    <a:pt x="466725" y="1076325"/>
                  </a:lnTo>
                  <a:close/>
                </a:path>
                <a:path w="466725" h="1476375">
                  <a:moveTo>
                    <a:pt x="466725" y="1009650"/>
                  </a:moveTo>
                  <a:lnTo>
                    <a:pt x="428625" y="1009650"/>
                  </a:lnTo>
                  <a:lnTo>
                    <a:pt x="428625" y="1047750"/>
                  </a:lnTo>
                  <a:lnTo>
                    <a:pt x="466725" y="1047750"/>
                  </a:lnTo>
                  <a:lnTo>
                    <a:pt x="466725" y="1009650"/>
                  </a:lnTo>
                  <a:close/>
                </a:path>
                <a:path w="466725" h="1476375">
                  <a:moveTo>
                    <a:pt x="466725" y="933450"/>
                  </a:moveTo>
                  <a:lnTo>
                    <a:pt x="428625" y="933450"/>
                  </a:lnTo>
                  <a:lnTo>
                    <a:pt x="428625" y="971550"/>
                  </a:lnTo>
                  <a:lnTo>
                    <a:pt x="466725" y="971550"/>
                  </a:lnTo>
                  <a:lnTo>
                    <a:pt x="466725" y="933450"/>
                  </a:lnTo>
                  <a:close/>
                </a:path>
                <a:path w="466725" h="1476375">
                  <a:moveTo>
                    <a:pt x="466725" y="866775"/>
                  </a:moveTo>
                  <a:lnTo>
                    <a:pt x="428625" y="866775"/>
                  </a:lnTo>
                  <a:lnTo>
                    <a:pt x="428625" y="895350"/>
                  </a:lnTo>
                  <a:lnTo>
                    <a:pt x="466725" y="895350"/>
                  </a:lnTo>
                  <a:lnTo>
                    <a:pt x="466725" y="866775"/>
                  </a:lnTo>
                  <a:close/>
                </a:path>
                <a:path w="466725" h="1476375">
                  <a:moveTo>
                    <a:pt x="466725" y="790575"/>
                  </a:moveTo>
                  <a:lnTo>
                    <a:pt x="428625" y="790575"/>
                  </a:lnTo>
                  <a:lnTo>
                    <a:pt x="428625" y="828675"/>
                  </a:lnTo>
                  <a:lnTo>
                    <a:pt x="466725" y="828675"/>
                  </a:lnTo>
                  <a:lnTo>
                    <a:pt x="466725" y="790575"/>
                  </a:lnTo>
                  <a:close/>
                </a:path>
                <a:path w="466725" h="1476375">
                  <a:moveTo>
                    <a:pt x="466725" y="714375"/>
                  </a:moveTo>
                  <a:lnTo>
                    <a:pt x="428625" y="714375"/>
                  </a:lnTo>
                  <a:lnTo>
                    <a:pt x="428625" y="752475"/>
                  </a:lnTo>
                  <a:lnTo>
                    <a:pt x="466725" y="752475"/>
                  </a:lnTo>
                  <a:lnTo>
                    <a:pt x="466725" y="714375"/>
                  </a:lnTo>
                  <a:close/>
                </a:path>
                <a:path w="466725" h="1476375">
                  <a:moveTo>
                    <a:pt x="466725" y="647700"/>
                  </a:moveTo>
                  <a:lnTo>
                    <a:pt x="428625" y="647700"/>
                  </a:lnTo>
                  <a:lnTo>
                    <a:pt x="428625" y="685800"/>
                  </a:lnTo>
                  <a:lnTo>
                    <a:pt x="466725" y="685800"/>
                  </a:lnTo>
                  <a:lnTo>
                    <a:pt x="466725" y="647700"/>
                  </a:lnTo>
                  <a:close/>
                </a:path>
                <a:path w="466725" h="1476375">
                  <a:moveTo>
                    <a:pt x="466725" y="571500"/>
                  </a:moveTo>
                  <a:lnTo>
                    <a:pt x="428625" y="571500"/>
                  </a:lnTo>
                  <a:lnTo>
                    <a:pt x="428625" y="609600"/>
                  </a:lnTo>
                  <a:lnTo>
                    <a:pt x="466725" y="609600"/>
                  </a:lnTo>
                  <a:lnTo>
                    <a:pt x="466725" y="571500"/>
                  </a:lnTo>
                  <a:close/>
                </a:path>
                <a:path w="466725" h="1476375">
                  <a:moveTo>
                    <a:pt x="466725" y="504825"/>
                  </a:moveTo>
                  <a:lnTo>
                    <a:pt x="428625" y="504825"/>
                  </a:lnTo>
                  <a:lnTo>
                    <a:pt x="428625" y="542925"/>
                  </a:lnTo>
                  <a:lnTo>
                    <a:pt x="466725" y="542925"/>
                  </a:lnTo>
                  <a:lnTo>
                    <a:pt x="466725" y="504825"/>
                  </a:lnTo>
                  <a:close/>
                </a:path>
                <a:path w="466725" h="1476375">
                  <a:moveTo>
                    <a:pt x="466725" y="428625"/>
                  </a:moveTo>
                  <a:lnTo>
                    <a:pt x="428625" y="428625"/>
                  </a:lnTo>
                  <a:lnTo>
                    <a:pt x="428625" y="466725"/>
                  </a:lnTo>
                  <a:lnTo>
                    <a:pt x="466725" y="466725"/>
                  </a:lnTo>
                  <a:lnTo>
                    <a:pt x="466725" y="428625"/>
                  </a:lnTo>
                  <a:close/>
                </a:path>
                <a:path w="466725" h="1476375">
                  <a:moveTo>
                    <a:pt x="466725" y="361950"/>
                  </a:moveTo>
                  <a:lnTo>
                    <a:pt x="428625" y="361950"/>
                  </a:lnTo>
                  <a:lnTo>
                    <a:pt x="428625" y="390525"/>
                  </a:lnTo>
                  <a:lnTo>
                    <a:pt x="466725" y="390525"/>
                  </a:lnTo>
                  <a:lnTo>
                    <a:pt x="466725" y="361950"/>
                  </a:lnTo>
                  <a:close/>
                </a:path>
                <a:path w="466725" h="1476375">
                  <a:moveTo>
                    <a:pt x="466725" y="285750"/>
                  </a:moveTo>
                  <a:lnTo>
                    <a:pt x="428625" y="285750"/>
                  </a:lnTo>
                  <a:lnTo>
                    <a:pt x="428625" y="323850"/>
                  </a:lnTo>
                  <a:lnTo>
                    <a:pt x="466725" y="323850"/>
                  </a:lnTo>
                  <a:lnTo>
                    <a:pt x="466725" y="285750"/>
                  </a:lnTo>
                  <a:close/>
                </a:path>
                <a:path w="466725" h="1476375">
                  <a:moveTo>
                    <a:pt x="466725" y="209550"/>
                  </a:moveTo>
                  <a:lnTo>
                    <a:pt x="428625" y="209550"/>
                  </a:lnTo>
                  <a:lnTo>
                    <a:pt x="428625" y="247650"/>
                  </a:lnTo>
                  <a:lnTo>
                    <a:pt x="466725" y="247650"/>
                  </a:lnTo>
                  <a:lnTo>
                    <a:pt x="466725" y="209550"/>
                  </a:lnTo>
                  <a:close/>
                </a:path>
                <a:path w="466725" h="1476375">
                  <a:moveTo>
                    <a:pt x="466725" y="142875"/>
                  </a:moveTo>
                  <a:lnTo>
                    <a:pt x="428625" y="142875"/>
                  </a:lnTo>
                  <a:lnTo>
                    <a:pt x="428625" y="180975"/>
                  </a:lnTo>
                  <a:lnTo>
                    <a:pt x="466725" y="180975"/>
                  </a:lnTo>
                  <a:lnTo>
                    <a:pt x="466725" y="14287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8" name="object 38"/>
            <p:cNvSpPr/>
            <p:nvPr/>
          </p:nvSpPr>
          <p:spPr>
            <a:xfrm>
              <a:off x="6981825" y="2457449"/>
              <a:ext cx="247650" cy="1333500"/>
            </a:xfrm>
            <a:custGeom>
              <a:avLst/>
              <a:gdLst/>
              <a:ahLst/>
              <a:cxnLst/>
              <a:rect l="l" t="t" r="r" b="b"/>
              <a:pathLst>
                <a:path w="247650" h="1333500">
                  <a:moveTo>
                    <a:pt x="38100" y="1228725"/>
                  </a:moveTo>
                  <a:lnTo>
                    <a:pt x="0" y="1228725"/>
                  </a:lnTo>
                  <a:lnTo>
                    <a:pt x="0" y="1266825"/>
                  </a:lnTo>
                  <a:lnTo>
                    <a:pt x="38100" y="1266825"/>
                  </a:lnTo>
                  <a:lnTo>
                    <a:pt x="38100" y="1228725"/>
                  </a:lnTo>
                  <a:close/>
                </a:path>
                <a:path w="247650" h="1333500">
                  <a:moveTo>
                    <a:pt x="38100" y="1152525"/>
                  </a:moveTo>
                  <a:lnTo>
                    <a:pt x="0" y="1152525"/>
                  </a:lnTo>
                  <a:lnTo>
                    <a:pt x="0" y="1190625"/>
                  </a:lnTo>
                  <a:lnTo>
                    <a:pt x="38100" y="1190625"/>
                  </a:lnTo>
                  <a:lnTo>
                    <a:pt x="38100" y="1152525"/>
                  </a:lnTo>
                  <a:close/>
                </a:path>
                <a:path w="247650" h="1333500">
                  <a:moveTo>
                    <a:pt x="38100" y="1085850"/>
                  </a:moveTo>
                  <a:lnTo>
                    <a:pt x="0" y="1085850"/>
                  </a:lnTo>
                  <a:lnTo>
                    <a:pt x="0" y="1123950"/>
                  </a:lnTo>
                  <a:lnTo>
                    <a:pt x="38100" y="1123950"/>
                  </a:lnTo>
                  <a:lnTo>
                    <a:pt x="38100" y="1085850"/>
                  </a:lnTo>
                  <a:close/>
                </a:path>
                <a:path w="247650" h="1333500">
                  <a:moveTo>
                    <a:pt x="38100" y="1009650"/>
                  </a:moveTo>
                  <a:lnTo>
                    <a:pt x="0" y="1009650"/>
                  </a:lnTo>
                  <a:lnTo>
                    <a:pt x="0" y="1047750"/>
                  </a:lnTo>
                  <a:lnTo>
                    <a:pt x="38100" y="1047750"/>
                  </a:lnTo>
                  <a:lnTo>
                    <a:pt x="38100" y="1009650"/>
                  </a:lnTo>
                  <a:close/>
                </a:path>
                <a:path w="247650" h="1333500">
                  <a:moveTo>
                    <a:pt x="38100" y="942975"/>
                  </a:moveTo>
                  <a:lnTo>
                    <a:pt x="0" y="942975"/>
                  </a:lnTo>
                  <a:lnTo>
                    <a:pt x="0" y="971550"/>
                  </a:lnTo>
                  <a:lnTo>
                    <a:pt x="38100" y="971550"/>
                  </a:lnTo>
                  <a:lnTo>
                    <a:pt x="38100" y="942975"/>
                  </a:lnTo>
                  <a:close/>
                </a:path>
                <a:path w="247650" h="1333500">
                  <a:moveTo>
                    <a:pt x="38100" y="866775"/>
                  </a:moveTo>
                  <a:lnTo>
                    <a:pt x="0" y="866775"/>
                  </a:lnTo>
                  <a:lnTo>
                    <a:pt x="0" y="904875"/>
                  </a:lnTo>
                  <a:lnTo>
                    <a:pt x="38100" y="904875"/>
                  </a:lnTo>
                  <a:lnTo>
                    <a:pt x="38100" y="866775"/>
                  </a:lnTo>
                  <a:close/>
                </a:path>
                <a:path w="247650" h="1333500">
                  <a:moveTo>
                    <a:pt x="38100" y="790575"/>
                  </a:moveTo>
                  <a:lnTo>
                    <a:pt x="0" y="790575"/>
                  </a:lnTo>
                  <a:lnTo>
                    <a:pt x="0" y="828675"/>
                  </a:lnTo>
                  <a:lnTo>
                    <a:pt x="38100" y="828675"/>
                  </a:lnTo>
                  <a:lnTo>
                    <a:pt x="38100" y="790575"/>
                  </a:lnTo>
                  <a:close/>
                </a:path>
                <a:path w="247650" h="1333500">
                  <a:moveTo>
                    <a:pt x="38100" y="723900"/>
                  </a:moveTo>
                  <a:lnTo>
                    <a:pt x="0" y="723900"/>
                  </a:lnTo>
                  <a:lnTo>
                    <a:pt x="0" y="762000"/>
                  </a:lnTo>
                  <a:lnTo>
                    <a:pt x="38100" y="762000"/>
                  </a:lnTo>
                  <a:lnTo>
                    <a:pt x="38100" y="723900"/>
                  </a:lnTo>
                  <a:close/>
                </a:path>
                <a:path w="247650" h="1333500">
                  <a:moveTo>
                    <a:pt x="38100" y="647700"/>
                  </a:moveTo>
                  <a:lnTo>
                    <a:pt x="0" y="647700"/>
                  </a:lnTo>
                  <a:lnTo>
                    <a:pt x="0" y="685800"/>
                  </a:lnTo>
                  <a:lnTo>
                    <a:pt x="38100" y="685800"/>
                  </a:lnTo>
                  <a:lnTo>
                    <a:pt x="38100" y="647700"/>
                  </a:lnTo>
                  <a:close/>
                </a:path>
                <a:path w="247650" h="1333500">
                  <a:moveTo>
                    <a:pt x="38100" y="581025"/>
                  </a:moveTo>
                  <a:lnTo>
                    <a:pt x="0" y="581025"/>
                  </a:lnTo>
                  <a:lnTo>
                    <a:pt x="0" y="619125"/>
                  </a:lnTo>
                  <a:lnTo>
                    <a:pt x="38100" y="619125"/>
                  </a:lnTo>
                  <a:lnTo>
                    <a:pt x="38100" y="581025"/>
                  </a:lnTo>
                  <a:close/>
                </a:path>
                <a:path w="247650" h="1333500">
                  <a:moveTo>
                    <a:pt x="38100" y="504825"/>
                  </a:moveTo>
                  <a:lnTo>
                    <a:pt x="0" y="504825"/>
                  </a:lnTo>
                  <a:lnTo>
                    <a:pt x="0" y="542925"/>
                  </a:lnTo>
                  <a:lnTo>
                    <a:pt x="38100" y="542925"/>
                  </a:lnTo>
                  <a:lnTo>
                    <a:pt x="38100" y="504825"/>
                  </a:lnTo>
                  <a:close/>
                </a:path>
                <a:path w="247650" h="1333500">
                  <a:moveTo>
                    <a:pt x="38100" y="438150"/>
                  </a:moveTo>
                  <a:lnTo>
                    <a:pt x="0" y="438150"/>
                  </a:lnTo>
                  <a:lnTo>
                    <a:pt x="0" y="466725"/>
                  </a:lnTo>
                  <a:lnTo>
                    <a:pt x="38100" y="466725"/>
                  </a:lnTo>
                  <a:lnTo>
                    <a:pt x="38100" y="438150"/>
                  </a:lnTo>
                  <a:close/>
                </a:path>
                <a:path w="247650" h="1333500">
                  <a:moveTo>
                    <a:pt x="38100" y="361950"/>
                  </a:moveTo>
                  <a:lnTo>
                    <a:pt x="0" y="361950"/>
                  </a:lnTo>
                  <a:lnTo>
                    <a:pt x="0" y="400050"/>
                  </a:lnTo>
                  <a:lnTo>
                    <a:pt x="38100" y="400050"/>
                  </a:lnTo>
                  <a:lnTo>
                    <a:pt x="38100" y="361950"/>
                  </a:lnTo>
                  <a:close/>
                </a:path>
                <a:path w="247650" h="1333500">
                  <a:moveTo>
                    <a:pt x="38100" y="285750"/>
                  </a:moveTo>
                  <a:lnTo>
                    <a:pt x="0" y="285750"/>
                  </a:lnTo>
                  <a:lnTo>
                    <a:pt x="0" y="323850"/>
                  </a:lnTo>
                  <a:lnTo>
                    <a:pt x="38100" y="323850"/>
                  </a:lnTo>
                  <a:lnTo>
                    <a:pt x="38100" y="285750"/>
                  </a:lnTo>
                  <a:close/>
                </a:path>
                <a:path w="247650" h="1333500">
                  <a:moveTo>
                    <a:pt x="38100" y="219075"/>
                  </a:moveTo>
                  <a:lnTo>
                    <a:pt x="0" y="219075"/>
                  </a:lnTo>
                  <a:lnTo>
                    <a:pt x="0" y="257175"/>
                  </a:lnTo>
                  <a:lnTo>
                    <a:pt x="38100" y="257175"/>
                  </a:lnTo>
                  <a:lnTo>
                    <a:pt x="38100" y="219075"/>
                  </a:lnTo>
                  <a:close/>
                </a:path>
                <a:path w="247650" h="1333500">
                  <a:moveTo>
                    <a:pt x="38100" y="142875"/>
                  </a:moveTo>
                  <a:lnTo>
                    <a:pt x="0" y="142875"/>
                  </a:lnTo>
                  <a:lnTo>
                    <a:pt x="0" y="180975"/>
                  </a:lnTo>
                  <a:lnTo>
                    <a:pt x="38100" y="180975"/>
                  </a:lnTo>
                  <a:lnTo>
                    <a:pt x="38100" y="142875"/>
                  </a:lnTo>
                  <a:close/>
                </a:path>
                <a:path w="247650" h="1333500">
                  <a:moveTo>
                    <a:pt x="38100" y="76200"/>
                  </a:moveTo>
                  <a:lnTo>
                    <a:pt x="0" y="76200"/>
                  </a:lnTo>
                  <a:lnTo>
                    <a:pt x="0" y="104775"/>
                  </a:lnTo>
                  <a:lnTo>
                    <a:pt x="38100" y="104775"/>
                  </a:lnTo>
                  <a:lnTo>
                    <a:pt x="38100" y="76200"/>
                  </a:lnTo>
                  <a:close/>
                </a:path>
                <a:path w="247650" h="1333500">
                  <a:moveTo>
                    <a:pt x="38100" y="0"/>
                  </a:moveTo>
                  <a:lnTo>
                    <a:pt x="0" y="0"/>
                  </a:lnTo>
                  <a:lnTo>
                    <a:pt x="0" y="38100"/>
                  </a:lnTo>
                  <a:lnTo>
                    <a:pt x="38100" y="38100"/>
                  </a:lnTo>
                  <a:lnTo>
                    <a:pt x="38100" y="0"/>
                  </a:lnTo>
                  <a:close/>
                </a:path>
                <a:path w="247650" h="1333500">
                  <a:moveTo>
                    <a:pt x="104775" y="1304925"/>
                  </a:moveTo>
                  <a:lnTo>
                    <a:pt x="66675" y="1304925"/>
                  </a:lnTo>
                  <a:lnTo>
                    <a:pt x="66675" y="1333500"/>
                  </a:lnTo>
                  <a:lnTo>
                    <a:pt x="104775" y="1333500"/>
                  </a:lnTo>
                  <a:lnTo>
                    <a:pt x="104775" y="1304925"/>
                  </a:lnTo>
                  <a:close/>
                </a:path>
                <a:path w="247650" h="1333500">
                  <a:moveTo>
                    <a:pt x="104775" y="1228725"/>
                  </a:moveTo>
                  <a:lnTo>
                    <a:pt x="66675" y="1228725"/>
                  </a:lnTo>
                  <a:lnTo>
                    <a:pt x="66675" y="1266825"/>
                  </a:lnTo>
                  <a:lnTo>
                    <a:pt x="104775" y="1266825"/>
                  </a:lnTo>
                  <a:lnTo>
                    <a:pt x="104775" y="1228725"/>
                  </a:lnTo>
                  <a:close/>
                </a:path>
                <a:path w="247650" h="1333500">
                  <a:moveTo>
                    <a:pt x="104775" y="1152525"/>
                  </a:moveTo>
                  <a:lnTo>
                    <a:pt x="66675" y="1152525"/>
                  </a:lnTo>
                  <a:lnTo>
                    <a:pt x="66675" y="1190625"/>
                  </a:lnTo>
                  <a:lnTo>
                    <a:pt x="104775" y="1190625"/>
                  </a:lnTo>
                  <a:lnTo>
                    <a:pt x="104775" y="1152525"/>
                  </a:lnTo>
                  <a:close/>
                </a:path>
                <a:path w="247650" h="1333500">
                  <a:moveTo>
                    <a:pt x="104775" y="1085850"/>
                  </a:moveTo>
                  <a:lnTo>
                    <a:pt x="66675" y="1085850"/>
                  </a:lnTo>
                  <a:lnTo>
                    <a:pt x="66675" y="1123950"/>
                  </a:lnTo>
                  <a:lnTo>
                    <a:pt x="104775" y="1123950"/>
                  </a:lnTo>
                  <a:lnTo>
                    <a:pt x="104775" y="1085850"/>
                  </a:lnTo>
                  <a:close/>
                </a:path>
                <a:path w="247650" h="1333500">
                  <a:moveTo>
                    <a:pt x="104775" y="1009650"/>
                  </a:moveTo>
                  <a:lnTo>
                    <a:pt x="66675" y="1009650"/>
                  </a:lnTo>
                  <a:lnTo>
                    <a:pt x="66675" y="1047750"/>
                  </a:lnTo>
                  <a:lnTo>
                    <a:pt x="104775" y="1047750"/>
                  </a:lnTo>
                  <a:lnTo>
                    <a:pt x="104775" y="1009650"/>
                  </a:lnTo>
                  <a:close/>
                </a:path>
                <a:path w="247650" h="1333500">
                  <a:moveTo>
                    <a:pt x="104775" y="942975"/>
                  </a:moveTo>
                  <a:lnTo>
                    <a:pt x="66675" y="942975"/>
                  </a:lnTo>
                  <a:lnTo>
                    <a:pt x="66675" y="971550"/>
                  </a:lnTo>
                  <a:lnTo>
                    <a:pt x="104775" y="971550"/>
                  </a:lnTo>
                  <a:lnTo>
                    <a:pt x="104775" y="942975"/>
                  </a:lnTo>
                  <a:close/>
                </a:path>
                <a:path w="247650" h="1333500">
                  <a:moveTo>
                    <a:pt x="104775" y="866775"/>
                  </a:moveTo>
                  <a:lnTo>
                    <a:pt x="66675" y="866775"/>
                  </a:lnTo>
                  <a:lnTo>
                    <a:pt x="66675" y="904875"/>
                  </a:lnTo>
                  <a:lnTo>
                    <a:pt x="104775" y="904875"/>
                  </a:lnTo>
                  <a:lnTo>
                    <a:pt x="104775" y="866775"/>
                  </a:lnTo>
                  <a:close/>
                </a:path>
                <a:path w="247650" h="1333500">
                  <a:moveTo>
                    <a:pt x="104775" y="790575"/>
                  </a:moveTo>
                  <a:lnTo>
                    <a:pt x="66675" y="790575"/>
                  </a:lnTo>
                  <a:lnTo>
                    <a:pt x="66675" y="828675"/>
                  </a:lnTo>
                  <a:lnTo>
                    <a:pt x="104775" y="828675"/>
                  </a:lnTo>
                  <a:lnTo>
                    <a:pt x="104775" y="790575"/>
                  </a:lnTo>
                  <a:close/>
                </a:path>
                <a:path w="247650" h="1333500">
                  <a:moveTo>
                    <a:pt x="104775" y="723900"/>
                  </a:moveTo>
                  <a:lnTo>
                    <a:pt x="66675" y="723900"/>
                  </a:lnTo>
                  <a:lnTo>
                    <a:pt x="66675" y="762000"/>
                  </a:lnTo>
                  <a:lnTo>
                    <a:pt x="104775" y="762000"/>
                  </a:lnTo>
                  <a:lnTo>
                    <a:pt x="104775" y="723900"/>
                  </a:lnTo>
                  <a:close/>
                </a:path>
                <a:path w="247650" h="1333500">
                  <a:moveTo>
                    <a:pt x="104775" y="647700"/>
                  </a:moveTo>
                  <a:lnTo>
                    <a:pt x="66675" y="647700"/>
                  </a:lnTo>
                  <a:lnTo>
                    <a:pt x="66675" y="685800"/>
                  </a:lnTo>
                  <a:lnTo>
                    <a:pt x="104775" y="685800"/>
                  </a:lnTo>
                  <a:lnTo>
                    <a:pt x="104775" y="647700"/>
                  </a:lnTo>
                  <a:close/>
                </a:path>
                <a:path w="247650" h="1333500">
                  <a:moveTo>
                    <a:pt x="104775" y="581025"/>
                  </a:moveTo>
                  <a:lnTo>
                    <a:pt x="66675" y="581025"/>
                  </a:lnTo>
                  <a:lnTo>
                    <a:pt x="66675" y="619125"/>
                  </a:lnTo>
                  <a:lnTo>
                    <a:pt x="104775" y="619125"/>
                  </a:lnTo>
                  <a:lnTo>
                    <a:pt x="104775" y="581025"/>
                  </a:lnTo>
                  <a:close/>
                </a:path>
                <a:path w="247650" h="1333500">
                  <a:moveTo>
                    <a:pt x="104775" y="504825"/>
                  </a:moveTo>
                  <a:lnTo>
                    <a:pt x="66675" y="504825"/>
                  </a:lnTo>
                  <a:lnTo>
                    <a:pt x="66675" y="542925"/>
                  </a:lnTo>
                  <a:lnTo>
                    <a:pt x="104775" y="542925"/>
                  </a:lnTo>
                  <a:lnTo>
                    <a:pt x="104775" y="504825"/>
                  </a:lnTo>
                  <a:close/>
                </a:path>
                <a:path w="247650" h="1333500">
                  <a:moveTo>
                    <a:pt x="104775" y="438150"/>
                  </a:moveTo>
                  <a:lnTo>
                    <a:pt x="66675" y="438150"/>
                  </a:lnTo>
                  <a:lnTo>
                    <a:pt x="66675" y="466725"/>
                  </a:lnTo>
                  <a:lnTo>
                    <a:pt x="104775" y="466725"/>
                  </a:lnTo>
                  <a:lnTo>
                    <a:pt x="104775" y="438150"/>
                  </a:lnTo>
                  <a:close/>
                </a:path>
                <a:path w="247650" h="1333500">
                  <a:moveTo>
                    <a:pt x="104775" y="361950"/>
                  </a:moveTo>
                  <a:lnTo>
                    <a:pt x="66675" y="361950"/>
                  </a:lnTo>
                  <a:lnTo>
                    <a:pt x="66675" y="400050"/>
                  </a:lnTo>
                  <a:lnTo>
                    <a:pt x="104775" y="400050"/>
                  </a:lnTo>
                  <a:lnTo>
                    <a:pt x="104775" y="361950"/>
                  </a:lnTo>
                  <a:close/>
                </a:path>
                <a:path w="247650" h="1333500">
                  <a:moveTo>
                    <a:pt x="104775" y="285750"/>
                  </a:moveTo>
                  <a:lnTo>
                    <a:pt x="66675" y="285750"/>
                  </a:lnTo>
                  <a:lnTo>
                    <a:pt x="66675" y="323850"/>
                  </a:lnTo>
                  <a:lnTo>
                    <a:pt x="104775" y="323850"/>
                  </a:lnTo>
                  <a:lnTo>
                    <a:pt x="104775" y="285750"/>
                  </a:lnTo>
                  <a:close/>
                </a:path>
                <a:path w="247650" h="1333500">
                  <a:moveTo>
                    <a:pt x="104775" y="219075"/>
                  </a:moveTo>
                  <a:lnTo>
                    <a:pt x="66675" y="219075"/>
                  </a:lnTo>
                  <a:lnTo>
                    <a:pt x="66675" y="257175"/>
                  </a:lnTo>
                  <a:lnTo>
                    <a:pt x="104775" y="257175"/>
                  </a:lnTo>
                  <a:lnTo>
                    <a:pt x="104775" y="219075"/>
                  </a:lnTo>
                  <a:close/>
                </a:path>
                <a:path w="247650" h="1333500">
                  <a:moveTo>
                    <a:pt x="104775" y="142875"/>
                  </a:moveTo>
                  <a:lnTo>
                    <a:pt x="66675" y="142875"/>
                  </a:lnTo>
                  <a:lnTo>
                    <a:pt x="66675" y="180975"/>
                  </a:lnTo>
                  <a:lnTo>
                    <a:pt x="104775" y="180975"/>
                  </a:lnTo>
                  <a:lnTo>
                    <a:pt x="104775" y="142875"/>
                  </a:lnTo>
                  <a:close/>
                </a:path>
                <a:path w="247650" h="1333500">
                  <a:moveTo>
                    <a:pt x="180975" y="1304925"/>
                  </a:moveTo>
                  <a:lnTo>
                    <a:pt x="142875" y="1304925"/>
                  </a:lnTo>
                  <a:lnTo>
                    <a:pt x="142875" y="1333500"/>
                  </a:lnTo>
                  <a:lnTo>
                    <a:pt x="180975" y="1333500"/>
                  </a:lnTo>
                  <a:lnTo>
                    <a:pt x="180975" y="1304925"/>
                  </a:lnTo>
                  <a:close/>
                </a:path>
                <a:path w="247650" h="1333500">
                  <a:moveTo>
                    <a:pt x="180975" y="1228725"/>
                  </a:moveTo>
                  <a:lnTo>
                    <a:pt x="142875" y="1228725"/>
                  </a:lnTo>
                  <a:lnTo>
                    <a:pt x="142875" y="1266825"/>
                  </a:lnTo>
                  <a:lnTo>
                    <a:pt x="180975" y="1266825"/>
                  </a:lnTo>
                  <a:lnTo>
                    <a:pt x="180975" y="1228725"/>
                  </a:lnTo>
                  <a:close/>
                </a:path>
                <a:path w="247650" h="1333500">
                  <a:moveTo>
                    <a:pt x="180975" y="1152525"/>
                  </a:moveTo>
                  <a:lnTo>
                    <a:pt x="142875" y="1152525"/>
                  </a:lnTo>
                  <a:lnTo>
                    <a:pt x="142875" y="1190625"/>
                  </a:lnTo>
                  <a:lnTo>
                    <a:pt x="180975" y="1190625"/>
                  </a:lnTo>
                  <a:lnTo>
                    <a:pt x="180975" y="1152525"/>
                  </a:lnTo>
                  <a:close/>
                </a:path>
                <a:path w="247650" h="1333500">
                  <a:moveTo>
                    <a:pt x="180975" y="1085850"/>
                  </a:moveTo>
                  <a:lnTo>
                    <a:pt x="142875" y="1085850"/>
                  </a:lnTo>
                  <a:lnTo>
                    <a:pt x="142875" y="1123950"/>
                  </a:lnTo>
                  <a:lnTo>
                    <a:pt x="180975" y="1123950"/>
                  </a:lnTo>
                  <a:lnTo>
                    <a:pt x="180975" y="1085850"/>
                  </a:lnTo>
                  <a:close/>
                </a:path>
                <a:path w="247650" h="1333500">
                  <a:moveTo>
                    <a:pt x="180975" y="1009650"/>
                  </a:moveTo>
                  <a:lnTo>
                    <a:pt x="142875" y="1009650"/>
                  </a:lnTo>
                  <a:lnTo>
                    <a:pt x="142875" y="1047750"/>
                  </a:lnTo>
                  <a:lnTo>
                    <a:pt x="180975" y="1047750"/>
                  </a:lnTo>
                  <a:lnTo>
                    <a:pt x="180975" y="1009650"/>
                  </a:lnTo>
                  <a:close/>
                </a:path>
                <a:path w="247650" h="1333500">
                  <a:moveTo>
                    <a:pt x="180975" y="942975"/>
                  </a:moveTo>
                  <a:lnTo>
                    <a:pt x="142875" y="942975"/>
                  </a:lnTo>
                  <a:lnTo>
                    <a:pt x="142875" y="971550"/>
                  </a:lnTo>
                  <a:lnTo>
                    <a:pt x="180975" y="971550"/>
                  </a:lnTo>
                  <a:lnTo>
                    <a:pt x="180975" y="942975"/>
                  </a:lnTo>
                  <a:close/>
                </a:path>
                <a:path w="247650" h="1333500">
                  <a:moveTo>
                    <a:pt x="180975" y="866775"/>
                  </a:moveTo>
                  <a:lnTo>
                    <a:pt x="142875" y="866775"/>
                  </a:lnTo>
                  <a:lnTo>
                    <a:pt x="142875" y="904875"/>
                  </a:lnTo>
                  <a:lnTo>
                    <a:pt x="180975" y="904875"/>
                  </a:lnTo>
                  <a:lnTo>
                    <a:pt x="180975" y="866775"/>
                  </a:lnTo>
                  <a:close/>
                </a:path>
                <a:path w="247650" h="1333500">
                  <a:moveTo>
                    <a:pt x="180975" y="790575"/>
                  </a:moveTo>
                  <a:lnTo>
                    <a:pt x="142875" y="790575"/>
                  </a:lnTo>
                  <a:lnTo>
                    <a:pt x="142875" y="828675"/>
                  </a:lnTo>
                  <a:lnTo>
                    <a:pt x="180975" y="828675"/>
                  </a:lnTo>
                  <a:lnTo>
                    <a:pt x="180975" y="790575"/>
                  </a:lnTo>
                  <a:close/>
                </a:path>
                <a:path w="247650" h="1333500">
                  <a:moveTo>
                    <a:pt x="180975" y="723900"/>
                  </a:moveTo>
                  <a:lnTo>
                    <a:pt x="142875" y="723900"/>
                  </a:lnTo>
                  <a:lnTo>
                    <a:pt x="142875" y="762000"/>
                  </a:lnTo>
                  <a:lnTo>
                    <a:pt x="180975" y="762000"/>
                  </a:lnTo>
                  <a:lnTo>
                    <a:pt x="180975" y="723900"/>
                  </a:lnTo>
                  <a:close/>
                </a:path>
                <a:path w="247650" h="1333500">
                  <a:moveTo>
                    <a:pt x="180975" y="647700"/>
                  </a:moveTo>
                  <a:lnTo>
                    <a:pt x="142875" y="647700"/>
                  </a:lnTo>
                  <a:lnTo>
                    <a:pt x="142875" y="685800"/>
                  </a:lnTo>
                  <a:lnTo>
                    <a:pt x="180975" y="685800"/>
                  </a:lnTo>
                  <a:lnTo>
                    <a:pt x="180975" y="647700"/>
                  </a:lnTo>
                  <a:close/>
                </a:path>
                <a:path w="247650" h="1333500">
                  <a:moveTo>
                    <a:pt x="180975" y="581025"/>
                  </a:moveTo>
                  <a:lnTo>
                    <a:pt x="142875" y="581025"/>
                  </a:lnTo>
                  <a:lnTo>
                    <a:pt x="142875" y="619125"/>
                  </a:lnTo>
                  <a:lnTo>
                    <a:pt x="180975" y="619125"/>
                  </a:lnTo>
                  <a:lnTo>
                    <a:pt x="180975" y="581025"/>
                  </a:lnTo>
                  <a:close/>
                </a:path>
                <a:path w="247650" h="1333500">
                  <a:moveTo>
                    <a:pt x="180975" y="504825"/>
                  </a:moveTo>
                  <a:lnTo>
                    <a:pt x="142875" y="504825"/>
                  </a:lnTo>
                  <a:lnTo>
                    <a:pt x="142875" y="542925"/>
                  </a:lnTo>
                  <a:lnTo>
                    <a:pt x="180975" y="542925"/>
                  </a:lnTo>
                  <a:lnTo>
                    <a:pt x="180975" y="504825"/>
                  </a:lnTo>
                  <a:close/>
                </a:path>
                <a:path w="247650" h="1333500">
                  <a:moveTo>
                    <a:pt x="180975" y="438150"/>
                  </a:moveTo>
                  <a:lnTo>
                    <a:pt x="142875" y="438150"/>
                  </a:lnTo>
                  <a:lnTo>
                    <a:pt x="142875" y="466725"/>
                  </a:lnTo>
                  <a:lnTo>
                    <a:pt x="180975" y="466725"/>
                  </a:lnTo>
                  <a:lnTo>
                    <a:pt x="180975" y="438150"/>
                  </a:lnTo>
                  <a:close/>
                </a:path>
                <a:path w="247650" h="1333500">
                  <a:moveTo>
                    <a:pt x="180975" y="361950"/>
                  </a:moveTo>
                  <a:lnTo>
                    <a:pt x="142875" y="361950"/>
                  </a:lnTo>
                  <a:lnTo>
                    <a:pt x="142875" y="400050"/>
                  </a:lnTo>
                  <a:lnTo>
                    <a:pt x="180975" y="400050"/>
                  </a:lnTo>
                  <a:lnTo>
                    <a:pt x="180975" y="361950"/>
                  </a:lnTo>
                  <a:close/>
                </a:path>
                <a:path w="247650" h="1333500">
                  <a:moveTo>
                    <a:pt x="180975" y="285750"/>
                  </a:moveTo>
                  <a:lnTo>
                    <a:pt x="142875" y="285750"/>
                  </a:lnTo>
                  <a:lnTo>
                    <a:pt x="142875" y="323850"/>
                  </a:lnTo>
                  <a:lnTo>
                    <a:pt x="180975" y="323850"/>
                  </a:lnTo>
                  <a:lnTo>
                    <a:pt x="180975" y="285750"/>
                  </a:lnTo>
                  <a:close/>
                </a:path>
                <a:path w="247650" h="1333500">
                  <a:moveTo>
                    <a:pt x="180975" y="219075"/>
                  </a:moveTo>
                  <a:lnTo>
                    <a:pt x="142875" y="219075"/>
                  </a:lnTo>
                  <a:lnTo>
                    <a:pt x="142875" y="257175"/>
                  </a:lnTo>
                  <a:lnTo>
                    <a:pt x="180975" y="257175"/>
                  </a:lnTo>
                  <a:lnTo>
                    <a:pt x="180975" y="219075"/>
                  </a:lnTo>
                  <a:close/>
                </a:path>
                <a:path w="247650" h="1333500">
                  <a:moveTo>
                    <a:pt x="180975" y="142875"/>
                  </a:moveTo>
                  <a:lnTo>
                    <a:pt x="142875" y="142875"/>
                  </a:lnTo>
                  <a:lnTo>
                    <a:pt x="142875" y="180975"/>
                  </a:lnTo>
                  <a:lnTo>
                    <a:pt x="180975" y="180975"/>
                  </a:lnTo>
                  <a:lnTo>
                    <a:pt x="180975" y="142875"/>
                  </a:lnTo>
                  <a:close/>
                </a:path>
                <a:path w="247650" h="1333500">
                  <a:moveTo>
                    <a:pt x="180975" y="76200"/>
                  </a:moveTo>
                  <a:lnTo>
                    <a:pt x="142875" y="76200"/>
                  </a:lnTo>
                  <a:lnTo>
                    <a:pt x="142875" y="104775"/>
                  </a:lnTo>
                  <a:lnTo>
                    <a:pt x="180975" y="104775"/>
                  </a:lnTo>
                  <a:lnTo>
                    <a:pt x="180975" y="76200"/>
                  </a:lnTo>
                  <a:close/>
                </a:path>
                <a:path w="247650" h="1333500">
                  <a:moveTo>
                    <a:pt x="247650" y="1304925"/>
                  </a:moveTo>
                  <a:lnTo>
                    <a:pt x="209550" y="1304925"/>
                  </a:lnTo>
                  <a:lnTo>
                    <a:pt x="209550" y="1333500"/>
                  </a:lnTo>
                  <a:lnTo>
                    <a:pt x="247650" y="1333500"/>
                  </a:lnTo>
                  <a:lnTo>
                    <a:pt x="247650" y="1304925"/>
                  </a:lnTo>
                  <a:close/>
                </a:path>
                <a:path w="247650" h="1333500">
                  <a:moveTo>
                    <a:pt x="247650" y="1228725"/>
                  </a:moveTo>
                  <a:lnTo>
                    <a:pt x="209550" y="1228725"/>
                  </a:lnTo>
                  <a:lnTo>
                    <a:pt x="209550" y="1266825"/>
                  </a:lnTo>
                  <a:lnTo>
                    <a:pt x="247650" y="1266825"/>
                  </a:lnTo>
                  <a:lnTo>
                    <a:pt x="247650" y="1228725"/>
                  </a:lnTo>
                  <a:close/>
                </a:path>
                <a:path w="247650" h="1333500">
                  <a:moveTo>
                    <a:pt x="247650" y="1152525"/>
                  </a:moveTo>
                  <a:lnTo>
                    <a:pt x="209550" y="1152525"/>
                  </a:lnTo>
                  <a:lnTo>
                    <a:pt x="209550" y="1190625"/>
                  </a:lnTo>
                  <a:lnTo>
                    <a:pt x="247650" y="1190625"/>
                  </a:lnTo>
                  <a:lnTo>
                    <a:pt x="247650" y="1152525"/>
                  </a:lnTo>
                  <a:close/>
                </a:path>
                <a:path w="247650" h="1333500">
                  <a:moveTo>
                    <a:pt x="247650" y="1085850"/>
                  </a:moveTo>
                  <a:lnTo>
                    <a:pt x="209550" y="1085850"/>
                  </a:lnTo>
                  <a:lnTo>
                    <a:pt x="209550" y="1123950"/>
                  </a:lnTo>
                  <a:lnTo>
                    <a:pt x="247650" y="1123950"/>
                  </a:lnTo>
                  <a:lnTo>
                    <a:pt x="247650" y="1085850"/>
                  </a:lnTo>
                  <a:close/>
                </a:path>
                <a:path w="247650" h="1333500">
                  <a:moveTo>
                    <a:pt x="247650" y="1009650"/>
                  </a:moveTo>
                  <a:lnTo>
                    <a:pt x="209550" y="1009650"/>
                  </a:lnTo>
                  <a:lnTo>
                    <a:pt x="209550" y="1047750"/>
                  </a:lnTo>
                  <a:lnTo>
                    <a:pt x="247650" y="1047750"/>
                  </a:lnTo>
                  <a:lnTo>
                    <a:pt x="247650" y="1009650"/>
                  </a:lnTo>
                  <a:close/>
                </a:path>
                <a:path w="247650" h="1333500">
                  <a:moveTo>
                    <a:pt x="247650" y="942975"/>
                  </a:moveTo>
                  <a:lnTo>
                    <a:pt x="209550" y="942975"/>
                  </a:lnTo>
                  <a:lnTo>
                    <a:pt x="209550" y="971550"/>
                  </a:lnTo>
                  <a:lnTo>
                    <a:pt x="247650" y="971550"/>
                  </a:lnTo>
                  <a:lnTo>
                    <a:pt x="247650" y="942975"/>
                  </a:lnTo>
                  <a:close/>
                </a:path>
                <a:path w="247650" h="1333500">
                  <a:moveTo>
                    <a:pt x="247650" y="866775"/>
                  </a:moveTo>
                  <a:lnTo>
                    <a:pt x="209550" y="866775"/>
                  </a:lnTo>
                  <a:lnTo>
                    <a:pt x="209550" y="904875"/>
                  </a:lnTo>
                  <a:lnTo>
                    <a:pt x="247650" y="904875"/>
                  </a:lnTo>
                  <a:lnTo>
                    <a:pt x="247650" y="866775"/>
                  </a:lnTo>
                  <a:close/>
                </a:path>
                <a:path w="247650" h="1333500">
                  <a:moveTo>
                    <a:pt x="247650" y="790575"/>
                  </a:moveTo>
                  <a:lnTo>
                    <a:pt x="209550" y="790575"/>
                  </a:lnTo>
                  <a:lnTo>
                    <a:pt x="209550" y="828675"/>
                  </a:lnTo>
                  <a:lnTo>
                    <a:pt x="247650" y="828675"/>
                  </a:lnTo>
                  <a:lnTo>
                    <a:pt x="247650" y="790575"/>
                  </a:lnTo>
                  <a:close/>
                </a:path>
                <a:path w="247650" h="1333500">
                  <a:moveTo>
                    <a:pt x="247650" y="723900"/>
                  </a:moveTo>
                  <a:lnTo>
                    <a:pt x="209550" y="723900"/>
                  </a:lnTo>
                  <a:lnTo>
                    <a:pt x="209550" y="762000"/>
                  </a:lnTo>
                  <a:lnTo>
                    <a:pt x="247650" y="762000"/>
                  </a:lnTo>
                  <a:lnTo>
                    <a:pt x="247650" y="723900"/>
                  </a:lnTo>
                  <a:close/>
                </a:path>
                <a:path w="247650" h="1333500">
                  <a:moveTo>
                    <a:pt x="247650" y="647700"/>
                  </a:moveTo>
                  <a:lnTo>
                    <a:pt x="209550" y="647700"/>
                  </a:lnTo>
                  <a:lnTo>
                    <a:pt x="209550" y="685800"/>
                  </a:lnTo>
                  <a:lnTo>
                    <a:pt x="247650" y="685800"/>
                  </a:lnTo>
                  <a:lnTo>
                    <a:pt x="247650" y="647700"/>
                  </a:lnTo>
                  <a:close/>
                </a:path>
                <a:path w="247650" h="1333500">
                  <a:moveTo>
                    <a:pt x="247650" y="581025"/>
                  </a:moveTo>
                  <a:lnTo>
                    <a:pt x="209550" y="581025"/>
                  </a:lnTo>
                  <a:lnTo>
                    <a:pt x="209550" y="619125"/>
                  </a:lnTo>
                  <a:lnTo>
                    <a:pt x="247650" y="619125"/>
                  </a:lnTo>
                  <a:lnTo>
                    <a:pt x="247650" y="581025"/>
                  </a:lnTo>
                  <a:close/>
                </a:path>
                <a:path w="247650" h="1333500">
                  <a:moveTo>
                    <a:pt x="247650" y="504825"/>
                  </a:moveTo>
                  <a:lnTo>
                    <a:pt x="209550" y="504825"/>
                  </a:lnTo>
                  <a:lnTo>
                    <a:pt x="209550" y="542925"/>
                  </a:lnTo>
                  <a:lnTo>
                    <a:pt x="247650" y="542925"/>
                  </a:lnTo>
                  <a:lnTo>
                    <a:pt x="247650" y="504825"/>
                  </a:lnTo>
                  <a:close/>
                </a:path>
                <a:path w="247650" h="1333500">
                  <a:moveTo>
                    <a:pt x="247650" y="438150"/>
                  </a:moveTo>
                  <a:lnTo>
                    <a:pt x="209550" y="438150"/>
                  </a:lnTo>
                  <a:lnTo>
                    <a:pt x="209550" y="466725"/>
                  </a:lnTo>
                  <a:lnTo>
                    <a:pt x="247650" y="466725"/>
                  </a:lnTo>
                  <a:lnTo>
                    <a:pt x="247650" y="438150"/>
                  </a:lnTo>
                  <a:close/>
                </a:path>
                <a:path w="247650" h="1333500">
                  <a:moveTo>
                    <a:pt x="247650" y="361950"/>
                  </a:moveTo>
                  <a:lnTo>
                    <a:pt x="209550" y="361950"/>
                  </a:lnTo>
                  <a:lnTo>
                    <a:pt x="209550" y="400050"/>
                  </a:lnTo>
                  <a:lnTo>
                    <a:pt x="247650" y="400050"/>
                  </a:lnTo>
                  <a:lnTo>
                    <a:pt x="247650" y="361950"/>
                  </a:lnTo>
                  <a:close/>
                </a:path>
                <a:path w="247650" h="1333500">
                  <a:moveTo>
                    <a:pt x="247650" y="285750"/>
                  </a:moveTo>
                  <a:lnTo>
                    <a:pt x="209550" y="285750"/>
                  </a:lnTo>
                  <a:lnTo>
                    <a:pt x="209550" y="323850"/>
                  </a:lnTo>
                  <a:lnTo>
                    <a:pt x="247650" y="323850"/>
                  </a:lnTo>
                  <a:lnTo>
                    <a:pt x="247650" y="285750"/>
                  </a:lnTo>
                  <a:close/>
                </a:path>
                <a:path w="247650" h="1333500">
                  <a:moveTo>
                    <a:pt x="247650" y="219075"/>
                  </a:moveTo>
                  <a:lnTo>
                    <a:pt x="209550" y="219075"/>
                  </a:lnTo>
                  <a:lnTo>
                    <a:pt x="209550" y="257175"/>
                  </a:lnTo>
                  <a:lnTo>
                    <a:pt x="247650" y="257175"/>
                  </a:lnTo>
                  <a:lnTo>
                    <a:pt x="247650" y="219075"/>
                  </a:lnTo>
                  <a:close/>
                </a:path>
                <a:path w="247650" h="1333500">
                  <a:moveTo>
                    <a:pt x="247650" y="142875"/>
                  </a:moveTo>
                  <a:lnTo>
                    <a:pt x="209550" y="142875"/>
                  </a:lnTo>
                  <a:lnTo>
                    <a:pt x="209550" y="180975"/>
                  </a:lnTo>
                  <a:lnTo>
                    <a:pt x="247650" y="180975"/>
                  </a:lnTo>
                  <a:lnTo>
                    <a:pt x="247650" y="142875"/>
                  </a:lnTo>
                  <a:close/>
                </a:path>
                <a:path w="247650" h="1333500">
                  <a:moveTo>
                    <a:pt x="247650" y="76200"/>
                  </a:moveTo>
                  <a:lnTo>
                    <a:pt x="209550" y="76200"/>
                  </a:lnTo>
                  <a:lnTo>
                    <a:pt x="209550" y="104775"/>
                  </a:lnTo>
                  <a:lnTo>
                    <a:pt x="247650" y="104775"/>
                  </a:lnTo>
                  <a:lnTo>
                    <a:pt x="247650" y="7620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39" name="object 39"/>
            <p:cNvSpPr/>
            <p:nvPr/>
          </p:nvSpPr>
          <p:spPr>
            <a:xfrm>
              <a:off x="6696075" y="2533649"/>
              <a:ext cx="533400" cy="2781300"/>
            </a:xfrm>
            <a:custGeom>
              <a:avLst/>
              <a:gdLst/>
              <a:ahLst/>
              <a:cxnLst/>
              <a:rect l="l" t="t" r="r" b="b"/>
              <a:pathLst>
                <a:path w="533400" h="2781300">
                  <a:moveTo>
                    <a:pt x="38100" y="647700"/>
                  </a:moveTo>
                  <a:lnTo>
                    <a:pt x="0" y="647700"/>
                  </a:lnTo>
                  <a:lnTo>
                    <a:pt x="0" y="685800"/>
                  </a:lnTo>
                  <a:lnTo>
                    <a:pt x="38100" y="685800"/>
                  </a:lnTo>
                  <a:lnTo>
                    <a:pt x="38100" y="647700"/>
                  </a:lnTo>
                  <a:close/>
                </a:path>
                <a:path w="533400" h="2781300">
                  <a:moveTo>
                    <a:pt x="38100" y="571500"/>
                  </a:moveTo>
                  <a:lnTo>
                    <a:pt x="0" y="571500"/>
                  </a:lnTo>
                  <a:lnTo>
                    <a:pt x="0" y="609600"/>
                  </a:lnTo>
                  <a:lnTo>
                    <a:pt x="38100" y="609600"/>
                  </a:lnTo>
                  <a:lnTo>
                    <a:pt x="38100" y="571500"/>
                  </a:lnTo>
                  <a:close/>
                </a:path>
                <a:path w="533400" h="2781300">
                  <a:moveTo>
                    <a:pt x="38100" y="504825"/>
                  </a:moveTo>
                  <a:lnTo>
                    <a:pt x="0" y="504825"/>
                  </a:lnTo>
                  <a:lnTo>
                    <a:pt x="0" y="542925"/>
                  </a:lnTo>
                  <a:lnTo>
                    <a:pt x="38100" y="542925"/>
                  </a:lnTo>
                  <a:lnTo>
                    <a:pt x="38100" y="504825"/>
                  </a:lnTo>
                  <a:close/>
                </a:path>
                <a:path w="533400" h="2781300">
                  <a:moveTo>
                    <a:pt x="38100" y="428625"/>
                  </a:moveTo>
                  <a:lnTo>
                    <a:pt x="0" y="428625"/>
                  </a:lnTo>
                  <a:lnTo>
                    <a:pt x="0" y="466725"/>
                  </a:lnTo>
                  <a:lnTo>
                    <a:pt x="38100" y="466725"/>
                  </a:lnTo>
                  <a:lnTo>
                    <a:pt x="38100" y="428625"/>
                  </a:lnTo>
                  <a:close/>
                </a:path>
                <a:path w="533400" h="2781300">
                  <a:moveTo>
                    <a:pt x="38100" y="361950"/>
                  </a:moveTo>
                  <a:lnTo>
                    <a:pt x="0" y="361950"/>
                  </a:lnTo>
                  <a:lnTo>
                    <a:pt x="0" y="390525"/>
                  </a:lnTo>
                  <a:lnTo>
                    <a:pt x="38100" y="390525"/>
                  </a:lnTo>
                  <a:lnTo>
                    <a:pt x="38100" y="361950"/>
                  </a:lnTo>
                  <a:close/>
                </a:path>
                <a:path w="533400" h="2781300">
                  <a:moveTo>
                    <a:pt x="38100" y="285750"/>
                  </a:moveTo>
                  <a:lnTo>
                    <a:pt x="0" y="285750"/>
                  </a:lnTo>
                  <a:lnTo>
                    <a:pt x="0" y="323850"/>
                  </a:lnTo>
                  <a:lnTo>
                    <a:pt x="38100" y="323850"/>
                  </a:lnTo>
                  <a:lnTo>
                    <a:pt x="38100" y="285750"/>
                  </a:lnTo>
                  <a:close/>
                </a:path>
                <a:path w="533400" h="2781300">
                  <a:moveTo>
                    <a:pt x="38100" y="209550"/>
                  </a:moveTo>
                  <a:lnTo>
                    <a:pt x="0" y="209550"/>
                  </a:lnTo>
                  <a:lnTo>
                    <a:pt x="0" y="247650"/>
                  </a:lnTo>
                  <a:lnTo>
                    <a:pt x="38100" y="247650"/>
                  </a:lnTo>
                  <a:lnTo>
                    <a:pt x="38100" y="209550"/>
                  </a:lnTo>
                  <a:close/>
                </a:path>
                <a:path w="533400" h="2781300">
                  <a:moveTo>
                    <a:pt x="38100" y="142875"/>
                  </a:moveTo>
                  <a:lnTo>
                    <a:pt x="0" y="142875"/>
                  </a:lnTo>
                  <a:lnTo>
                    <a:pt x="0" y="180975"/>
                  </a:lnTo>
                  <a:lnTo>
                    <a:pt x="38100" y="180975"/>
                  </a:lnTo>
                  <a:lnTo>
                    <a:pt x="38100" y="142875"/>
                  </a:lnTo>
                  <a:close/>
                </a:path>
                <a:path w="533400" h="2781300">
                  <a:moveTo>
                    <a:pt x="38100" y="66675"/>
                  </a:moveTo>
                  <a:lnTo>
                    <a:pt x="0" y="66675"/>
                  </a:lnTo>
                  <a:lnTo>
                    <a:pt x="0" y="104775"/>
                  </a:lnTo>
                  <a:lnTo>
                    <a:pt x="38100" y="104775"/>
                  </a:lnTo>
                  <a:lnTo>
                    <a:pt x="38100" y="66675"/>
                  </a:lnTo>
                  <a:close/>
                </a:path>
                <a:path w="533400" h="2781300">
                  <a:moveTo>
                    <a:pt x="104775" y="933450"/>
                  </a:moveTo>
                  <a:lnTo>
                    <a:pt x="76200" y="933450"/>
                  </a:lnTo>
                  <a:lnTo>
                    <a:pt x="76200" y="971550"/>
                  </a:lnTo>
                  <a:lnTo>
                    <a:pt x="104775" y="971550"/>
                  </a:lnTo>
                  <a:lnTo>
                    <a:pt x="104775" y="933450"/>
                  </a:lnTo>
                  <a:close/>
                </a:path>
                <a:path w="533400" h="2781300">
                  <a:moveTo>
                    <a:pt x="104775" y="866775"/>
                  </a:moveTo>
                  <a:lnTo>
                    <a:pt x="76200" y="866775"/>
                  </a:lnTo>
                  <a:lnTo>
                    <a:pt x="76200" y="895350"/>
                  </a:lnTo>
                  <a:lnTo>
                    <a:pt x="104775" y="895350"/>
                  </a:lnTo>
                  <a:lnTo>
                    <a:pt x="104775" y="866775"/>
                  </a:lnTo>
                  <a:close/>
                </a:path>
                <a:path w="533400" h="2781300">
                  <a:moveTo>
                    <a:pt x="104775" y="790575"/>
                  </a:moveTo>
                  <a:lnTo>
                    <a:pt x="76200" y="790575"/>
                  </a:lnTo>
                  <a:lnTo>
                    <a:pt x="76200" y="828675"/>
                  </a:lnTo>
                  <a:lnTo>
                    <a:pt x="104775" y="828675"/>
                  </a:lnTo>
                  <a:lnTo>
                    <a:pt x="104775" y="790575"/>
                  </a:lnTo>
                  <a:close/>
                </a:path>
                <a:path w="533400" h="2781300">
                  <a:moveTo>
                    <a:pt x="104775" y="714375"/>
                  </a:moveTo>
                  <a:lnTo>
                    <a:pt x="76200" y="714375"/>
                  </a:lnTo>
                  <a:lnTo>
                    <a:pt x="76200" y="752475"/>
                  </a:lnTo>
                  <a:lnTo>
                    <a:pt x="104775" y="752475"/>
                  </a:lnTo>
                  <a:lnTo>
                    <a:pt x="104775" y="714375"/>
                  </a:lnTo>
                  <a:close/>
                </a:path>
                <a:path w="533400" h="2781300">
                  <a:moveTo>
                    <a:pt x="104775" y="647700"/>
                  </a:moveTo>
                  <a:lnTo>
                    <a:pt x="76200" y="647700"/>
                  </a:lnTo>
                  <a:lnTo>
                    <a:pt x="76200" y="685800"/>
                  </a:lnTo>
                  <a:lnTo>
                    <a:pt x="104775" y="685800"/>
                  </a:lnTo>
                  <a:lnTo>
                    <a:pt x="104775" y="647700"/>
                  </a:lnTo>
                  <a:close/>
                </a:path>
                <a:path w="533400" h="2781300">
                  <a:moveTo>
                    <a:pt x="104775" y="571500"/>
                  </a:moveTo>
                  <a:lnTo>
                    <a:pt x="76200" y="571500"/>
                  </a:lnTo>
                  <a:lnTo>
                    <a:pt x="76200" y="609600"/>
                  </a:lnTo>
                  <a:lnTo>
                    <a:pt x="104775" y="609600"/>
                  </a:lnTo>
                  <a:lnTo>
                    <a:pt x="104775" y="571500"/>
                  </a:lnTo>
                  <a:close/>
                </a:path>
                <a:path w="533400" h="2781300">
                  <a:moveTo>
                    <a:pt x="104775" y="504825"/>
                  </a:moveTo>
                  <a:lnTo>
                    <a:pt x="76200" y="504825"/>
                  </a:lnTo>
                  <a:lnTo>
                    <a:pt x="76200" y="542925"/>
                  </a:lnTo>
                  <a:lnTo>
                    <a:pt x="104775" y="542925"/>
                  </a:lnTo>
                  <a:lnTo>
                    <a:pt x="104775" y="504825"/>
                  </a:lnTo>
                  <a:close/>
                </a:path>
                <a:path w="533400" h="2781300">
                  <a:moveTo>
                    <a:pt x="104775" y="428625"/>
                  </a:moveTo>
                  <a:lnTo>
                    <a:pt x="76200" y="428625"/>
                  </a:lnTo>
                  <a:lnTo>
                    <a:pt x="76200" y="466725"/>
                  </a:lnTo>
                  <a:lnTo>
                    <a:pt x="104775" y="466725"/>
                  </a:lnTo>
                  <a:lnTo>
                    <a:pt x="104775" y="428625"/>
                  </a:lnTo>
                  <a:close/>
                </a:path>
                <a:path w="533400" h="2781300">
                  <a:moveTo>
                    <a:pt x="104775" y="361950"/>
                  </a:moveTo>
                  <a:lnTo>
                    <a:pt x="76200" y="361950"/>
                  </a:lnTo>
                  <a:lnTo>
                    <a:pt x="76200" y="390525"/>
                  </a:lnTo>
                  <a:lnTo>
                    <a:pt x="104775" y="390525"/>
                  </a:lnTo>
                  <a:lnTo>
                    <a:pt x="104775" y="361950"/>
                  </a:lnTo>
                  <a:close/>
                </a:path>
                <a:path w="533400" h="2781300">
                  <a:moveTo>
                    <a:pt x="104775" y="285750"/>
                  </a:moveTo>
                  <a:lnTo>
                    <a:pt x="76200" y="285750"/>
                  </a:lnTo>
                  <a:lnTo>
                    <a:pt x="76200" y="323850"/>
                  </a:lnTo>
                  <a:lnTo>
                    <a:pt x="104775" y="323850"/>
                  </a:lnTo>
                  <a:lnTo>
                    <a:pt x="104775" y="285750"/>
                  </a:lnTo>
                  <a:close/>
                </a:path>
                <a:path w="533400" h="2781300">
                  <a:moveTo>
                    <a:pt x="104775" y="209550"/>
                  </a:moveTo>
                  <a:lnTo>
                    <a:pt x="76200" y="209550"/>
                  </a:lnTo>
                  <a:lnTo>
                    <a:pt x="76200" y="247650"/>
                  </a:lnTo>
                  <a:lnTo>
                    <a:pt x="104775" y="247650"/>
                  </a:lnTo>
                  <a:lnTo>
                    <a:pt x="104775" y="209550"/>
                  </a:lnTo>
                  <a:close/>
                </a:path>
                <a:path w="533400" h="2781300">
                  <a:moveTo>
                    <a:pt x="104775" y="142875"/>
                  </a:moveTo>
                  <a:lnTo>
                    <a:pt x="76200" y="142875"/>
                  </a:lnTo>
                  <a:lnTo>
                    <a:pt x="76200" y="180975"/>
                  </a:lnTo>
                  <a:lnTo>
                    <a:pt x="104775" y="180975"/>
                  </a:lnTo>
                  <a:lnTo>
                    <a:pt x="104775" y="142875"/>
                  </a:lnTo>
                  <a:close/>
                </a:path>
                <a:path w="533400" h="2781300">
                  <a:moveTo>
                    <a:pt x="104775" y="66675"/>
                  </a:moveTo>
                  <a:lnTo>
                    <a:pt x="76200" y="66675"/>
                  </a:lnTo>
                  <a:lnTo>
                    <a:pt x="76200" y="104775"/>
                  </a:lnTo>
                  <a:lnTo>
                    <a:pt x="104775" y="104775"/>
                  </a:lnTo>
                  <a:lnTo>
                    <a:pt x="104775" y="66675"/>
                  </a:lnTo>
                  <a:close/>
                </a:path>
                <a:path w="533400" h="2781300">
                  <a:moveTo>
                    <a:pt x="180975" y="933450"/>
                  </a:moveTo>
                  <a:lnTo>
                    <a:pt x="142875" y="933450"/>
                  </a:lnTo>
                  <a:lnTo>
                    <a:pt x="142875" y="971550"/>
                  </a:lnTo>
                  <a:lnTo>
                    <a:pt x="180975" y="971550"/>
                  </a:lnTo>
                  <a:lnTo>
                    <a:pt x="180975" y="933450"/>
                  </a:lnTo>
                  <a:close/>
                </a:path>
                <a:path w="533400" h="2781300">
                  <a:moveTo>
                    <a:pt x="180975" y="866775"/>
                  </a:moveTo>
                  <a:lnTo>
                    <a:pt x="142875" y="866775"/>
                  </a:lnTo>
                  <a:lnTo>
                    <a:pt x="142875" y="895350"/>
                  </a:lnTo>
                  <a:lnTo>
                    <a:pt x="180975" y="895350"/>
                  </a:lnTo>
                  <a:lnTo>
                    <a:pt x="180975" y="866775"/>
                  </a:lnTo>
                  <a:close/>
                </a:path>
                <a:path w="533400" h="2781300">
                  <a:moveTo>
                    <a:pt x="180975" y="790575"/>
                  </a:moveTo>
                  <a:lnTo>
                    <a:pt x="142875" y="790575"/>
                  </a:lnTo>
                  <a:lnTo>
                    <a:pt x="142875" y="828675"/>
                  </a:lnTo>
                  <a:lnTo>
                    <a:pt x="180975" y="828675"/>
                  </a:lnTo>
                  <a:lnTo>
                    <a:pt x="180975" y="790575"/>
                  </a:lnTo>
                  <a:close/>
                </a:path>
                <a:path w="533400" h="2781300">
                  <a:moveTo>
                    <a:pt x="180975" y="714375"/>
                  </a:moveTo>
                  <a:lnTo>
                    <a:pt x="142875" y="714375"/>
                  </a:lnTo>
                  <a:lnTo>
                    <a:pt x="142875" y="752475"/>
                  </a:lnTo>
                  <a:lnTo>
                    <a:pt x="180975" y="752475"/>
                  </a:lnTo>
                  <a:lnTo>
                    <a:pt x="180975" y="714375"/>
                  </a:lnTo>
                  <a:close/>
                </a:path>
                <a:path w="533400" h="2781300">
                  <a:moveTo>
                    <a:pt x="180975" y="647700"/>
                  </a:moveTo>
                  <a:lnTo>
                    <a:pt x="142875" y="647700"/>
                  </a:lnTo>
                  <a:lnTo>
                    <a:pt x="142875" y="685800"/>
                  </a:lnTo>
                  <a:lnTo>
                    <a:pt x="180975" y="685800"/>
                  </a:lnTo>
                  <a:lnTo>
                    <a:pt x="180975" y="647700"/>
                  </a:lnTo>
                  <a:close/>
                </a:path>
                <a:path w="533400" h="2781300">
                  <a:moveTo>
                    <a:pt x="180975" y="571500"/>
                  </a:moveTo>
                  <a:lnTo>
                    <a:pt x="142875" y="571500"/>
                  </a:lnTo>
                  <a:lnTo>
                    <a:pt x="142875" y="609600"/>
                  </a:lnTo>
                  <a:lnTo>
                    <a:pt x="180975" y="609600"/>
                  </a:lnTo>
                  <a:lnTo>
                    <a:pt x="180975" y="571500"/>
                  </a:lnTo>
                  <a:close/>
                </a:path>
                <a:path w="533400" h="2781300">
                  <a:moveTo>
                    <a:pt x="180975" y="504825"/>
                  </a:moveTo>
                  <a:lnTo>
                    <a:pt x="142875" y="504825"/>
                  </a:lnTo>
                  <a:lnTo>
                    <a:pt x="142875" y="542925"/>
                  </a:lnTo>
                  <a:lnTo>
                    <a:pt x="180975" y="542925"/>
                  </a:lnTo>
                  <a:lnTo>
                    <a:pt x="180975" y="504825"/>
                  </a:lnTo>
                  <a:close/>
                </a:path>
                <a:path w="533400" h="2781300">
                  <a:moveTo>
                    <a:pt x="180975" y="428625"/>
                  </a:moveTo>
                  <a:lnTo>
                    <a:pt x="142875" y="428625"/>
                  </a:lnTo>
                  <a:lnTo>
                    <a:pt x="142875" y="466725"/>
                  </a:lnTo>
                  <a:lnTo>
                    <a:pt x="180975" y="466725"/>
                  </a:lnTo>
                  <a:lnTo>
                    <a:pt x="180975" y="428625"/>
                  </a:lnTo>
                  <a:close/>
                </a:path>
                <a:path w="533400" h="2781300">
                  <a:moveTo>
                    <a:pt x="180975" y="361950"/>
                  </a:moveTo>
                  <a:lnTo>
                    <a:pt x="142875" y="361950"/>
                  </a:lnTo>
                  <a:lnTo>
                    <a:pt x="142875" y="390525"/>
                  </a:lnTo>
                  <a:lnTo>
                    <a:pt x="180975" y="390525"/>
                  </a:lnTo>
                  <a:lnTo>
                    <a:pt x="180975" y="361950"/>
                  </a:lnTo>
                  <a:close/>
                </a:path>
                <a:path w="533400" h="2781300">
                  <a:moveTo>
                    <a:pt x="180975" y="285750"/>
                  </a:moveTo>
                  <a:lnTo>
                    <a:pt x="142875" y="285750"/>
                  </a:lnTo>
                  <a:lnTo>
                    <a:pt x="142875" y="323850"/>
                  </a:lnTo>
                  <a:lnTo>
                    <a:pt x="180975" y="323850"/>
                  </a:lnTo>
                  <a:lnTo>
                    <a:pt x="180975" y="285750"/>
                  </a:lnTo>
                  <a:close/>
                </a:path>
                <a:path w="533400" h="2781300">
                  <a:moveTo>
                    <a:pt x="180975" y="209550"/>
                  </a:moveTo>
                  <a:lnTo>
                    <a:pt x="142875" y="209550"/>
                  </a:lnTo>
                  <a:lnTo>
                    <a:pt x="142875" y="247650"/>
                  </a:lnTo>
                  <a:lnTo>
                    <a:pt x="180975" y="247650"/>
                  </a:lnTo>
                  <a:lnTo>
                    <a:pt x="180975" y="209550"/>
                  </a:lnTo>
                  <a:close/>
                </a:path>
                <a:path w="533400" h="2781300">
                  <a:moveTo>
                    <a:pt x="180975" y="142875"/>
                  </a:moveTo>
                  <a:lnTo>
                    <a:pt x="142875" y="142875"/>
                  </a:lnTo>
                  <a:lnTo>
                    <a:pt x="142875" y="180975"/>
                  </a:lnTo>
                  <a:lnTo>
                    <a:pt x="180975" y="180975"/>
                  </a:lnTo>
                  <a:lnTo>
                    <a:pt x="180975" y="142875"/>
                  </a:lnTo>
                  <a:close/>
                </a:path>
                <a:path w="533400" h="2781300">
                  <a:moveTo>
                    <a:pt x="180975" y="66675"/>
                  </a:moveTo>
                  <a:lnTo>
                    <a:pt x="142875" y="66675"/>
                  </a:lnTo>
                  <a:lnTo>
                    <a:pt x="142875" y="104775"/>
                  </a:lnTo>
                  <a:lnTo>
                    <a:pt x="180975" y="104775"/>
                  </a:lnTo>
                  <a:lnTo>
                    <a:pt x="180975" y="66675"/>
                  </a:lnTo>
                  <a:close/>
                </a:path>
                <a:path w="533400" h="2781300">
                  <a:moveTo>
                    <a:pt x="180975" y="0"/>
                  </a:moveTo>
                  <a:lnTo>
                    <a:pt x="142875" y="0"/>
                  </a:lnTo>
                  <a:lnTo>
                    <a:pt x="142875" y="28575"/>
                  </a:lnTo>
                  <a:lnTo>
                    <a:pt x="180975" y="28575"/>
                  </a:lnTo>
                  <a:lnTo>
                    <a:pt x="180975" y="0"/>
                  </a:lnTo>
                  <a:close/>
                </a:path>
                <a:path w="533400" h="2781300">
                  <a:moveTo>
                    <a:pt x="247650" y="714375"/>
                  </a:moveTo>
                  <a:lnTo>
                    <a:pt x="219075" y="714375"/>
                  </a:lnTo>
                  <a:lnTo>
                    <a:pt x="219075" y="752475"/>
                  </a:lnTo>
                  <a:lnTo>
                    <a:pt x="247650" y="752475"/>
                  </a:lnTo>
                  <a:lnTo>
                    <a:pt x="247650" y="714375"/>
                  </a:lnTo>
                  <a:close/>
                </a:path>
                <a:path w="533400" h="2781300">
                  <a:moveTo>
                    <a:pt x="247650" y="647700"/>
                  </a:moveTo>
                  <a:lnTo>
                    <a:pt x="219075" y="647700"/>
                  </a:lnTo>
                  <a:lnTo>
                    <a:pt x="219075" y="685800"/>
                  </a:lnTo>
                  <a:lnTo>
                    <a:pt x="247650" y="685800"/>
                  </a:lnTo>
                  <a:lnTo>
                    <a:pt x="247650" y="647700"/>
                  </a:lnTo>
                  <a:close/>
                </a:path>
                <a:path w="533400" h="2781300">
                  <a:moveTo>
                    <a:pt x="247650" y="571500"/>
                  </a:moveTo>
                  <a:lnTo>
                    <a:pt x="219075" y="571500"/>
                  </a:lnTo>
                  <a:lnTo>
                    <a:pt x="219075" y="609600"/>
                  </a:lnTo>
                  <a:lnTo>
                    <a:pt x="247650" y="609600"/>
                  </a:lnTo>
                  <a:lnTo>
                    <a:pt x="247650" y="571500"/>
                  </a:lnTo>
                  <a:close/>
                </a:path>
                <a:path w="533400" h="2781300">
                  <a:moveTo>
                    <a:pt x="247650" y="504825"/>
                  </a:moveTo>
                  <a:lnTo>
                    <a:pt x="219075" y="504825"/>
                  </a:lnTo>
                  <a:lnTo>
                    <a:pt x="219075" y="542925"/>
                  </a:lnTo>
                  <a:lnTo>
                    <a:pt x="247650" y="542925"/>
                  </a:lnTo>
                  <a:lnTo>
                    <a:pt x="247650" y="504825"/>
                  </a:lnTo>
                  <a:close/>
                </a:path>
                <a:path w="533400" h="2781300">
                  <a:moveTo>
                    <a:pt x="247650" y="428625"/>
                  </a:moveTo>
                  <a:lnTo>
                    <a:pt x="219075" y="428625"/>
                  </a:lnTo>
                  <a:lnTo>
                    <a:pt x="219075" y="466725"/>
                  </a:lnTo>
                  <a:lnTo>
                    <a:pt x="247650" y="466725"/>
                  </a:lnTo>
                  <a:lnTo>
                    <a:pt x="247650" y="428625"/>
                  </a:lnTo>
                  <a:close/>
                </a:path>
                <a:path w="533400" h="2781300">
                  <a:moveTo>
                    <a:pt x="247650" y="361950"/>
                  </a:moveTo>
                  <a:lnTo>
                    <a:pt x="219075" y="361950"/>
                  </a:lnTo>
                  <a:lnTo>
                    <a:pt x="219075" y="390525"/>
                  </a:lnTo>
                  <a:lnTo>
                    <a:pt x="247650" y="390525"/>
                  </a:lnTo>
                  <a:lnTo>
                    <a:pt x="247650" y="361950"/>
                  </a:lnTo>
                  <a:close/>
                </a:path>
                <a:path w="533400" h="2781300">
                  <a:moveTo>
                    <a:pt x="247650" y="285750"/>
                  </a:moveTo>
                  <a:lnTo>
                    <a:pt x="219075" y="285750"/>
                  </a:lnTo>
                  <a:lnTo>
                    <a:pt x="219075" y="323850"/>
                  </a:lnTo>
                  <a:lnTo>
                    <a:pt x="247650" y="323850"/>
                  </a:lnTo>
                  <a:lnTo>
                    <a:pt x="247650" y="285750"/>
                  </a:lnTo>
                  <a:close/>
                </a:path>
                <a:path w="533400" h="2781300">
                  <a:moveTo>
                    <a:pt x="247650" y="209550"/>
                  </a:moveTo>
                  <a:lnTo>
                    <a:pt x="219075" y="209550"/>
                  </a:lnTo>
                  <a:lnTo>
                    <a:pt x="219075" y="247650"/>
                  </a:lnTo>
                  <a:lnTo>
                    <a:pt x="247650" y="247650"/>
                  </a:lnTo>
                  <a:lnTo>
                    <a:pt x="247650" y="209550"/>
                  </a:lnTo>
                  <a:close/>
                </a:path>
                <a:path w="533400" h="2781300">
                  <a:moveTo>
                    <a:pt x="247650" y="142875"/>
                  </a:moveTo>
                  <a:lnTo>
                    <a:pt x="219075" y="142875"/>
                  </a:lnTo>
                  <a:lnTo>
                    <a:pt x="219075" y="180975"/>
                  </a:lnTo>
                  <a:lnTo>
                    <a:pt x="247650" y="180975"/>
                  </a:lnTo>
                  <a:lnTo>
                    <a:pt x="247650" y="142875"/>
                  </a:lnTo>
                  <a:close/>
                </a:path>
                <a:path w="533400" h="2781300">
                  <a:moveTo>
                    <a:pt x="247650" y="66675"/>
                  </a:moveTo>
                  <a:lnTo>
                    <a:pt x="219075" y="66675"/>
                  </a:lnTo>
                  <a:lnTo>
                    <a:pt x="219075" y="104775"/>
                  </a:lnTo>
                  <a:lnTo>
                    <a:pt x="247650" y="104775"/>
                  </a:lnTo>
                  <a:lnTo>
                    <a:pt x="247650" y="66675"/>
                  </a:lnTo>
                  <a:close/>
                </a:path>
                <a:path w="533400" h="2781300">
                  <a:moveTo>
                    <a:pt x="247650" y="0"/>
                  </a:moveTo>
                  <a:lnTo>
                    <a:pt x="219075" y="0"/>
                  </a:lnTo>
                  <a:lnTo>
                    <a:pt x="219075" y="28575"/>
                  </a:lnTo>
                  <a:lnTo>
                    <a:pt x="247650" y="28575"/>
                  </a:lnTo>
                  <a:lnTo>
                    <a:pt x="247650" y="0"/>
                  </a:lnTo>
                  <a:close/>
                </a:path>
                <a:path w="533400" h="2781300">
                  <a:moveTo>
                    <a:pt x="323850" y="2743200"/>
                  </a:moveTo>
                  <a:lnTo>
                    <a:pt x="285750" y="2743200"/>
                  </a:lnTo>
                  <a:lnTo>
                    <a:pt x="285750" y="2781300"/>
                  </a:lnTo>
                  <a:lnTo>
                    <a:pt x="323850" y="2781300"/>
                  </a:lnTo>
                  <a:lnTo>
                    <a:pt x="323850" y="2743200"/>
                  </a:lnTo>
                  <a:close/>
                </a:path>
                <a:path w="533400" h="2781300">
                  <a:moveTo>
                    <a:pt x="323850" y="2667000"/>
                  </a:moveTo>
                  <a:lnTo>
                    <a:pt x="285750" y="2667000"/>
                  </a:lnTo>
                  <a:lnTo>
                    <a:pt x="285750" y="2705100"/>
                  </a:lnTo>
                  <a:lnTo>
                    <a:pt x="323850" y="2705100"/>
                  </a:lnTo>
                  <a:lnTo>
                    <a:pt x="323850" y="2667000"/>
                  </a:lnTo>
                  <a:close/>
                </a:path>
                <a:path w="533400" h="2781300">
                  <a:moveTo>
                    <a:pt x="323850" y="2600325"/>
                  </a:moveTo>
                  <a:lnTo>
                    <a:pt x="285750" y="2600325"/>
                  </a:lnTo>
                  <a:lnTo>
                    <a:pt x="285750" y="2638425"/>
                  </a:lnTo>
                  <a:lnTo>
                    <a:pt x="323850" y="2638425"/>
                  </a:lnTo>
                  <a:lnTo>
                    <a:pt x="323850" y="2600325"/>
                  </a:lnTo>
                  <a:close/>
                </a:path>
                <a:path w="533400" h="2781300">
                  <a:moveTo>
                    <a:pt x="323850" y="2019300"/>
                  </a:moveTo>
                  <a:lnTo>
                    <a:pt x="285750" y="2019300"/>
                  </a:lnTo>
                  <a:lnTo>
                    <a:pt x="285750" y="2057400"/>
                  </a:lnTo>
                  <a:lnTo>
                    <a:pt x="323850" y="2057400"/>
                  </a:lnTo>
                  <a:lnTo>
                    <a:pt x="323850" y="2019300"/>
                  </a:lnTo>
                  <a:close/>
                </a:path>
                <a:path w="533400" h="2781300">
                  <a:moveTo>
                    <a:pt x="323850" y="1952625"/>
                  </a:moveTo>
                  <a:lnTo>
                    <a:pt x="285750" y="1952625"/>
                  </a:lnTo>
                  <a:lnTo>
                    <a:pt x="285750" y="1981200"/>
                  </a:lnTo>
                  <a:lnTo>
                    <a:pt x="323850" y="1981200"/>
                  </a:lnTo>
                  <a:lnTo>
                    <a:pt x="323850" y="1952625"/>
                  </a:lnTo>
                  <a:close/>
                </a:path>
                <a:path w="533400" h="2781300">
                  <a:moveTo>
                    <a:pt x="323850" y="1876425"/>
                  </a:moveTo>
                  <a:lnTo>
                    <a:pt x="285750" y="1876425"/>
                  </a:lnTo>
                  <a:lnTo>
                    <a:pt x="285750" y="1914525"/>
                  </a:lnTo>
                  <a:lnTo>
                    <a:pt x="323850" y="1914525"/>
                  </a:lnTo>
                  <a:lnTo>
                    <a:pt x="323850" y="1876425"/>
                  </a:lnTo>
                  <a:close/>
                </a:path>
                <a:path w="533400" h="2781300">
                  <a:moveTo>
                    <a:pt x="323850" y="1800225"/>
                  </a:moveTo>
                  <a:lnTo>
                    <a:pt x="285750" y="1800225"/>
                  </a:lnTo>
                  <a:lnTo>
                    <a:pt x="285750" y="1838325"/>
                  </a:lnTo>
                  <a:lnTo>
                    <a:pt x="323850" y="1838325"/>
                  </a:lnTo>
                  <a:lnTo>
                    <a:pt x="323850" y="1800225"/>
                  </a:lnTo>
                  <a:close/>
                </a:path>
                <a:path w="533400" h="2781300">
                  <a:moveTo>
                    <a:pt x="323850" y="1733550"/>
                  </a:moveTo>
                  <a:lnTo>
                    <a:pt x="285750" y="1733550"/>
                  </a:lnTo>
                  <a:lnTo>
                    <a:pt x="285750" y="1771650"/>
                  </a:lnTo>
                  <a:lnTo>
                    <a:pt x="323850" y="1771650"/>
                  </a:lnTo>
                  <a:lnTo>
                    <a:pt x="323850" y="1733550"/>
                  </a:lnTo>
                  <a:close/>
                </a:path>
                <a:path w="533400" h="2781300">
                  <a:moveTo>
                    <a:pt x="323850" y="1657350"/>
                  </a:moveTo>
                  <a:lnTo>
                    <a:pt x="285750" y="1657350"/>
                  </a:lnTo>
                  <a:lnTo>
                    <a:pt x="285750" y="1695450"/>
                  </a:lnTo>
                  <a:lnTo>
                    <a:pt x="323850" y="1695450"/>
                  </a:lnTo>
                  <a:lnTo>
                    <a:pt x="323850" y="1657350"/>
                  </a:lnTo>
                  <a:close/>
                </a:path>
                <a:path w="533400" h="2781300">
                  <a:moveTo>
                    <a:pt x="323850" y="1590675"/>
                  </a:moveTo>
                  <a:lnTo>
                    <a:pt x="285750" y="1590675"/>
                  </a:lnTo>
                  <a:lnTo>
                    <a:pt x="285750" y="1619250"/>
                  </a:lnTo>
                  <a:lnTo>
                    <a:pt x="323850" y="1619250"/>
                  </a:lnTo>
                  <a:lnTo>
                    <a:pt x="323850" y="1590675"/>
                  </a:lnTo>
                  <a:close/>
                </a:path>
                <a:path w="533400" h="2781300">
                  <a:moveTo>
                    <a:pt x="323850" y="1438275"/>
                  </a:moveTo>
                  <a:lnTo>
                    <a:pt x="285750" y="1438275"/>
                  </a:lnTo>
                  <a:lnTo>
                    <a:pt x="285750" y="1476375"/>
                  </a:lnTo>
                  <a:lnTo>
                    <a:pt x="323850" y="1476375"/>
                  </a:lnTo>
                  <a:lnTo>
                    <a:pt x="323850" y="1438275"/>
                  </a:lnTo>
                  <a:close/>
                </a:path>
                <a:path w="533400" h="2781300">
                  <a:moveTo>
                    <a:pt x="323850" y="1371600"/>
                  </a:moveTo>
                  <a:lnTo>
                    <a:pt x="285750" y="1371600"/>
                  </a:lnTo>
                  <a:lnTo>
                    <a:pt x="285750" y="1409700"/>
                  </a:lnTo>
                  <a:lnTo>
                    <a:pt x="323850" y="1409700"/>
                  </a:lnTo>
                  <a:lnTo>
                    <a:pt x="323850" y="1371600"/>
                  </a:lnTo>
                  <a:close/>
                </a:path>
                <a:path w="533400" h="2781300">
                  <a:moveTo>
                    <a:pt x="323850" y="1228725"/>
                  </a:moveTo>
                  <a:lnTo>
                    <a:pt x="285750" y="1228725"/>
                  </a:lnTo>
                  <a:lnTo>
                    <a:pt x="285750" y="1257300"/>
                  </a:lnTo>
                  <a:lnTo>
                    <a:pt x="323850" y="1257300"/>
                  </a:lnTo>
                  <a:lnTo>
                    <a:pt x="323850" y="1228725"/>
                  </a:lnTo>
                  <a:close/>
                </a:path>
                <a:path w="533400" h="2781300">
                  <a:moveTo>
                    <a:pt x="323850" y="1152525"/>
                  </a:moveTo>
                  <a:lnTo>
                    <a:pt x="285750" y="1152525"/>
                  </a:lnTo>
                  <a:lnTo>
                    <a:pt x="285750" y="1190625"/>
                  </a:lnTo>
                  <a:lnTo>
                    <a:pt x="323850" y="1190625"/>
                  </a:lnTo>
                  <a:lnTo>
                    <a:pt x="323850" y="1152525"/>
                  </a:lnTo>
                  <a:close/>
                </a:path>
                <a:path w="533400" h="2781300">
                  <a:moveTo>
                    <a:pt x="390525" y="1657350"/>
                  </a:moveTo>
                  <a:lnTo>
                    <a:pt x="352425" y="1657350"/>
                  </a:lnTo>
                  <a:lnTo>
                    <a:pt x="352425" y="1695450"/>
                  </a:lnTo>
                  <a:lnTo>
                    <a:pt x="390525" y="1695450"/>
                  </a:lnTo>
                  <a:lnTo>
                    <a:pt x="390525" y="1657350"/>
                  </a:lnTo>
                  <a:close/>
                </a:path>
                <a:path w="533400" h="2781300">
                  <a:moveTo>
                    <a:pt x="390525" y="1590675"/>
                  </a:moveTo>
                  <a:lnTo>
                    <a:pt x="352425" y="1590675"/>
                  </a:lnTo>
                  <a:lnTo>
                    <a:pt x="352425" y="1619250"/>
                  </a:lnTo>
                  <a:lnTo>
                    <a:pt x="390525" y="1619250"/>
                  </a:lnTo>
                  <a:lnTo>
                    <a:pt x="390525" y="1590675"/>
                  </a:lnTo>
                  <a:close/>
                </a:path>
                <a:path w="533400" h="2781300">
                  <a:moveTo>
                    <a:pt x="390525" y="1438275"/>
                  </a:moveTo>
                  <a:lnTo>
                    <a:pt x="352425" y="1438275"/>
                  </a:lnTo>
                  <a:lnTo>
                    <a:pt x="352425" y="1476375"/>
                  </a:lnTo>
                  <a:lnTo>
                    <a:pt x="390525" y="1476375"/>
                  </a:lnTo>
                  <a:lnTo>
                    <a:pt x="390525" y="1438275"/>
                  </a:lnTo>
                  <a:close/>
                </a:path>
                <a:path w="533400" h="2781300">
                  <a:moveTo>
                    <a:pt x="390525" y="1371600"/>
                  </a:moveTo>
                  <a:lnTo>
                    <a:pt x="352425" y="1371600"/>
                  </a:lnTo>
                  <a:lnTo>
                    <a:pt x="352425" y="1409700"/>
                  </a:lnTo>
                  <a:lnTo>
                    <a:pt x="390525" y="1409700"/>
                  </a:lnTo>
                  <a:lnTo>
                    <a:pt x="390525" y="1371600"/>
                  </a:lnTo>
                  <a:close/>
                </a:path>
                <a:path w="533400" h="2781300">
                  <a:moveTo>
                    <a:pt x="390525" y="1295400"/>
                  </a:moveTo>
                  <a:lnTo>
                    <a:pt x="352425" y="1295400"/>
                  </a:lnTo>
                  <a:lnTo>
                    <a:pt x="352425" y="1333500"/>
                  </a:lnTo>
                  <a:lnTo>
                    <a:pt x="390525" y="1333500"/>
                  </a:lnTo>
                  <a:lnTo>
                    <a:pt x="390525" y="1295400"/>
                  </a:lnTo>
                  <a:close/>
                </a:path>
                <a:path w="533400" h="2781300">
                  <a:moveTo>
                    <a:pt x="466725" y="1590675"/>
                  </a:moveTo>
                  <a:lnTo>
                    <a:pt x="428625" y="1590675"/>
                  </a:lnTo>
                  <a:lnTo>
                    <a:pt x="428625" y="1619250"/>
                  </a:lnTo>
                  <a:lnTo>
                    <a:pt x="466725" y="1619250"/>
                  </a:lnTo>
                  <a:lnTo>
                    <a:pt x="466725" y="1590675"/>
                  </a:lnTo>
                  <a:close/>
                </a:path>
                <a:path w="533400" h="2781300">
                  <a:moveTo>
                    <a:pt x="466725" y="1438275"/>
                  </a:moveTo>
                  <a:lnTo>
                    <a:pt x="428625" y="1438275"/>
                  </a:lnTo>
                  <a:lnTo>
                    <a:pt x="428625" y="1476375"/>
                  </a:lnTo>
                  <a:lnTo>
                    <a:pt x="466725" y="1476375"/>
                  </a:lnTo>
                  <a:lnTo>
                    <a:pt x="466725" y="1438275"/>
                  </a:lnTo>
                  <a:close/>
                </a:path>
                <a:path w="533400" h="2781300">
                  <a:moveTo>
                    <a:pt x="466725" y="1295400"/>
                  </a:moveTo>
                  <a:lnTo>
                    <a:pt x="428625" y="1295400"/>
                  </a:lnTo>
                  <a:lnTo>
                    <a:pt x="428625" y="1333500"/>
                  </a:lnTo>
                  <a:lnTo>
                    <a:pt x="466725" y="1333500"/>
                  </a:lnTo>
                  <a:lnTo>
                    <a:pt x="466725" y="1295400"/>
                  </a:lnTo>
                  <a:close/>
                </a:path>
                <a:path w="533400" h="2781300">
                  <a:moveTo>
                    <a:pt x="533400" y="1438275"/>
                  </a:moveTo>
                  <a:lnTo>
                    <a:pt x="495300" y="1438275"/>
                  </a:lnTo>
                  <a:lnTo>
                    <a:pt x="495300" y="1476375"/>
                  </a:lnTo>
                  <a:lnTo>
                    <a:pt x="533400" y="1476375"/>
                  </a:lnTo>
                  <a:lnTo>
                    <a:pt x="533400" y="1438275"/>
                  </a:lnTo>
                  <a:close/>
                </a:path>
                <a:path w="533400" h="2781300">
                  <a:moveTo>
                    <a:pt x="533400" y="1295400"/>
                  </a:moveTo>
                  <a:lnTo>
                    <a:pt x="495300" y="1295400"/>
                  </a:lnTo>
                  <a:lnTo>
                    <a:pt x="495300" y="1333500"/>
                  </a:lnTo>
                  <a:lnTo>
                    <a:pt x="533400" y="1333500"/>
                  </a:lnTo>
                  <a:lnTo>
                    <a:pt x="533400" y="129540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0" name="object 40"/>
            <p:cNvSpPr/>
            <p:nvPr/>
          </p:nvSpPr>
          <p:spPr>
            <a:xfrm>
              <a:off x="6696075" y="3248024"/>
              <a:ext cx="323850" cy="1485900"/>
            </a:xfrm>
            <a:custGeom>
              <a:avLst/>
              <a:gdLst/>
              <a:ahLst/>
              <a:cxnLst/>
              <a:rect l="l" t="t" r="r" b="b"/>
              <a:pathLst>
                <a:path w="323850" h="1485900">
                  <a:moveTo>
                    <a:pt x="38100" y="1447800"/>
                  </a:moveTo>
                  <a:lnTo>
                    <a:pt x="0" y="1447800"/>
                  </a:lnTo>
                  <a:lnTo>
                    <a:pt x="0" y="1485900"/>
                  </a:lnTo>
                  <a:lnTo>
                    <a:pt x="38100" y="1485900"/>
                  </a:lnTo>
                  <a:lnTo>
                    <a:pt x="38100" y="1447800"/>
                  </a:lnTo>
                  <a:close/>
                </a:path>
                <a:path w="323850" h="1485900">
                  <a:moveTo>
                    <a:pt x="38100" y="1381125"/>
                  </a:moveTo>
                  <a:lnTo>
                    <a:pt x="0" y="1381125"/>
                  </a:lnTo>
                  <a:lnTo>
                    <a:pt x="0" y="1409700"/>
                  </a:lnTo>
                  <a:lnTo>
                    <a:pt x="38100" y="1409700"/>
                  </a:lnTo>
                  <a:lnTo>
                    <a:pt x="38100" y="1381125"/>
                  </a:lnTo>
                  <a:close/>
                </a:path>
                <a:path w="323850" h="1485900">
                  <a:moveTo>
                    <a:pt x="38100" y="1304925"/>
                  </a:moveTo>
                  <a:lnTo>
                    <a:pt x="0" y="1304925"/>
                  </a:lnTo>
                  <a:lnTo>
                    <a:pt x="0" y="1343025"/>
                  </a:lnTo>
                  <a:lnTo>
                    <a:pt x="38100" y="1343025"/>
                  </a:lnTo>
                  <a:lnTo>
                    <a:pt x="38100" y="1304925"/>
                  </a:lnTo>
                  <a:close/>
                </a:path>
                <a:path w="323850" h="1485900">
                  <a:moveTo>
                    <a:pt x="38100" y="1238250"/>
                  </a:moveTo>
                  <a:lnTo>
                    <a:pt x="0" y="1238250"/>
                  </a:lnTo>
                  <a:lnTo>
                    <a:pt x="0" y="1266825"/>
                  </a:lnTo>
                  <a:lnTo>
                    <a:pt x="38100" y="1266825"/>
                  </a:lnTo>
                  <a:lnTo>
                    <a:pt x="38100" y="1238250"/>
                  </a:lnTo>
                  <a:close/>
                </a:path>
                <a:path w="323850" h="1485900">
                  <a:moveTo>
                    <a:pt x="38100" y="1162050"/>
                  </a:moveTo>
                  <a:lnTo>
                    <a:pt x="0" y="1162050"/>
                  </a:lnTo>
                  <a:lnTo>
                    <a:pt x="0" y="1200150"/>
                  </a:lnTo>
                  <a:lnTo>
                    <a:pt x="38100" y="1200150"/>
                  </a:lnTo>
                  <a:lnTo>
                    <a:pt x="38100" y="1162050"/>
                  </a:lnTo>
                  <a:close/>
                </a:path>
                <a:path w="323850" h="1485900">
                  <a:moveTo>
                    <a:pt x="38100" y="1085850"/>
                  </a:moveTo>
                  <a:lnTo>
                    <a:pt x="0" y="1085850"/>
                  </a:lnTo>
                  <a:lnTo>
                    <a:pt x="0" y="1123950"/>
                  </a:lnTo>
                  <a:lnTo>
                    <a:pt x="38100" y="1123950"/>
                  </a:lnTo>
                  <a:lnTo>
                    <a:pt x="38100" y="1085850"/>
                  </a:lnTo>
                  <a:close/>
                </a:path>
                <a:path w="323850" h="1485900">
                  <a:moveTo>
                    <a:pt x="38100" y="1019175"/>
                  </a:moveTo>
                  <a:lnTo>
                    <a:pt x="0" y="1019175"/>
                  </a:lnTo>
                  <a:lnTo>
                    <a:pt x="0" y="1057275"/>
                  </a:lnTo>
                  <a:lnTo>
                    <a:pt x="38100" y="1057275"/>
                  </a:lnTo>
                  <a:lnTo>
                    <a:pt x="38100" y="1019175"/>
                  </a:lnTo>
                  <a:close/>
                </a:path>
                <a:path w="323850" h="1485900">
                  <a:moveTo>
                    <a:pt x="38100" y="942975"/>
                  </a:moveTo>
                  <a:lnTo>
                    <a:pt x="0" y="942975"/>
                  </a:lnTo>
                  <a:lnTo>
                    <a:pt x="0" y="981075"/>
                  </a:lnTo>
                  <a:lnTo>
                    <a:pt x="38100" y="981075"/>
                  </a:lnTo>
                  <a:lnTo>
                    <a:pt x="38100" y="942975"/>
                  </a:lnTo>
                  <a:close/>
                </a:path>
                <a:path w="323850" h="1485900">
                  <a:moveTo>
                    <a:pt x="38100" y="876300"/>
                  </a:moveTo>
                  <a:lnTo>
                    <a:pt x="0" y="876300"/>
                  </a:lnTo>
                  <a:lnTo>
                    <a:pt x="0" y="904875"/>
                  </a:lnTo>
                  <a:lnTo>
                    <a:pt x="38100" y="904875"/>
                  </a:lnTo>
                  <a:lnTo>
                    <a:pt x="38100" y="876300"/>
                  </a:lnTo>
                  <a:close/>
                </a:path>
                <a:path w="323850" h="1485900">
                  <a:moveTo>
                    <a:pt x="38100" y="723900"/>
                  </a:moveTo>
                  <a:lnTo>
                    <a:pt x="0" y="723900"/>
                  </a:lnTo>
                  <a:lnTo>
                    <a:pt x="0" y="762000"/>
                  </a:lnTo>
                  <a:lnTo>
                    <a:pt x="38100" y="762000"/>
                  </a:lnTo>
                  <a:lnTo>
                    <a:pt x="38100" y="723900"/>
                  </a:lnTo>
                  <a:close/>
                </a:path>
                <a:path w="323850" h="1485900">
                  <a:moveTo>
                    <a:pt x="38100" y="657225"/>
                  </a:moveTo>
                  <a:lnTo>
                    <a:pt x="0" y="657225"/>
                  </a:lnTo>
                  <a:lnTo>
                    <a:pt x="0" y="695325"/>
                  </a:lnTo>
                  <a:lnTo>
                    <a:pt x="38100" y="695325"/>
                  </a:lnTo>
                  <a:lnTo>
                    <a:pt x="38100" y="657225"/>
                  </a:lnTo>
                  <a:close/>
                </a:path>
                <a:path w="323850" h="1485900">
                  <a:moveTo>
                    <a:pt x="38100" y="581025"/>
                  </a:moveTo>
                  <a:lnTo>
                    <a:pt x="0" y="581025"/>
                  </a:lnTo>
                  <a:lnTo>
                    <a:pt x="0" y="619125"/>
                  </a:lnTo>
                  <a:lnTo>
                    <a:pt x="38100" y="619125"/>
                  </a:lnTo>
                  <a:lnTo>
                    <a:pt x="38100" y="581025"/>
                  </a:lnTo>
                  <a:close/>
                </a:path>
                <a:path w="323850" h="1485900">
                  <a:moveTo>
                    <a:pt x="38100" y="514350"/>
                  </a:moveTo>
                  <a:lnTo>
                    <a:pt x="0" y="514350"/>
                  </a:lnTo>
                  <a:lnTo>
                    <a:pt x="0" y="542925"/>
                  </a:lnTo>
                  <a:lnTo>
                    <a:pt x="38100" y="542925"/>
                  </a:lnTo>
                  <a:lnTo>
                    <a:pt x="38100" y="514350"/>
                  </a:lnTo>
                  <a:close/>
                </a:path>
                <a:path w="323850" h="1485900">
                  <a:moveTo>
                    <a:pt x="38100" y="438150"/>
                  </a:moveTo>
                  <a:lnTo>
                    <a:pt x="0" y="438150"/>
                  </a:lnTo>
                  <a:lnTo>
                    <a:pt x="0" y="476250"/>
                  </a:lnTo>
                  <a:lnTo>
                    <a:pt x="38100" y="476250"/>
                  </a:lnTo>
                  <a:lnTo>
                    <a:pt x="38100" y="438150"/>
                  </a:lnTo>
                  <a:close/>
                </a:path>
                <a:path w="323850" h="1485900">
                  <a:moveTo>
                    <a:pt x="38100" y="361950"/>
                  </a:moveTo>
                  <a:lnTo>
                    <a:pt x="0" y="361950"/>
                  </a:lnTo>
                  <a:lnTo>
                    <a:pt x="0" y="400050"/>
                  </a:lnTo>
                  <a:lnTo>
                    <a:pt x="38100" y="400050"/>
                  </a:lnTo>
                  <a:lnTo>
                    <a:pt x="38100" y="361950"/>
                  </a:lnTo>
                  <a:close/>
                </a:path>
                <a:path w="323850" h="1485900">
                  <a:moveTo>
                    <a:pt x="38100" y="295275"/>
                  </a:moveTo>
                  <a:lnTo>
                    <a:pt x="0" y="295275"/>
                  </a:lnTo>
                  <a:lnTo>
                    <a:pt x="0" y="333375"/>
                  </a:lnTo>
                  <a:lnTo>
                    <a:pt x="38100" y="333375"/>
                  </a:lnTo>
                  <a:lnTo>
                    <a:pt x="38100" y="295275"/>
                  </a:lnTo>
                  <a:close/>
                </a:path>
                <a:path w="323850" h="1485900">
                  <a:moveTo>
                    <a:pt x="38100" y="219075"/>
                  </a:moveTo>
                  <a:lnTo>
                    <a:pt x="0" y="219075"/>
                  </a:lnTo>
                  <a:lnTo>
                    <a:pt x="0" y="257175"/>
                  </a:lnTo>
                  <a:lnTo>
                    <a:pt x="38100" y="257175"/>
                  </a:lnTo>
                  <a:lnTo>
                    <a:pt x="38100" y="219075"/>
                  </a:lnTo>
                  <a:close/>
                </a:path>
                <a:path w="323850" h="1485900">
                  <a:moveTo>
                    <a:pt x="38100" y="152400"/>
                  </a:moveTo>
                  <a:lnTo>
                    <a:pt x="0" y="152400"/>
                  </a:lnTo>
                  <a:lnTo>
                    <a:pt x="0" y="180975"/>
                  </a:lnTo>
                  <a:lnTo>
                    <a:pt x="38100" y="180975"/>
                  </a:lnTo>
                  <a:lnTo>
                    <a:pt x="38100" y="152400"/>
                  </a:lnTo>
                  <a:close/>
                </a:path>
                <a:path w="323850" h="1485900">
                  <a:moveTo>
                    <a:pt x="38100" y="76200"/>
                  </a:moveTo>
                  <a:lnTo>
                    <a:pt x="0" y="76200"/>
                  </a:lnTo>
                  <a:lnTo>
                    <a:pt x="0" y="114300"/>
                  </a:lnTo>
                  <a:lnTo>
                    <a:pt x="38100" y="114300"/>
                  </a:lnTo>
                  <a:lnTo>
                    <a:pt x="38100" y="76200"/>
                  </a:lnTo>
                  <a:close/>
                </a:path>
                <a:path w="323850" h="1485900">
                  <a:moveTo>
                    <a:pt x="38100" y="0"/>
                  </a:moveTo>
                  <a:lnTo>
                    <a:pt x="0" y="0"/>
                  </a:lnTo>
                  <a:lnTo>
                    <a:pt x="0" y="38100"/>
                  </a:lnTo>
                  <a:lnTo>
                    <a:pt x="38100" y="38100"/>
                  </a:lnTo>
                  <a:lnTo>
                    <a:pt x="38100" y="0"/>
                  </a:lnTo>
                  <a:close/>
                </a:path>
                <a:path w="323850" h="1485900">
                  <a:moveTo>
                    <a:pt x="104775" y="1447800"/>
                  </a:moveTo>
                  <a:lnTo>
                    <a:pt x="76200" y="1447800"/>
                  </a:lnTo>
                  <a:lnTo>
                    <a:pt x="76200" y="1485900"/>
                  </a:lnTo>
                  <a:lnTo>
                    <a:pt x="104775" y="1485900"/>
                  </a:lnTo>
                  <a:lnTo>
                    <a:pt x="104775" y="1447800"/>
                  </a:lnTo>
                  <a:close/>
                </a:path>
                <a:path w="323850" h="1485900">
                  <a:moveTo>
                    <a:pt x="104775" y="1381125"/>
                  </a:moveTo>
                  <a:lnTo>
                    <a:pt x="76200" y="1381125"/>
                  </a:lnTo>
                  <a:lnTo>
                    <a:pt x="76200" y="1409700"/>
                  </a:lnTo>
                  <a:lnTo>
                    <a:pt x="104775" y="1409700"/>
                  </a:lnTo>
                  <a:lnTo>
                    <a:pt x="104775" y="1381125"/>
                  </a:lnTo>
                  <a:close/>
                </a:path>
                <a:path w="323850" h="1485900">
                  <a:moveTo>
                    <a:pt x="104775" y="1304925"/>
                  </a:moveTo>
                  <a:lnTo>
                    <a:pt x="76200" y="1304925"/>
                  </a:lnTo>
                  <a:lnTo>
                    <a:pt x="76200" y="1343025"/>
                  </a:lnTo>
                  <a:lnTo>
                    <a:pt x="104775" y="1343025"/>
                  </a:lnTo>
                  <a:lnTo>
                    <a:pt x="104775" y="1304925"/>
                  </a:lnTo>
                  <a:close/>
                </a:path>
                <a:path w="323850" h="1485900">
                  <a:moveTo>
                    <a:pt x="104775" y="1238250"/>
                  </a:moveTo>
                  <a:lnTo>
                    <a:pt x="76200" y="1238250"/>
                  </a:lnTo>
                  <a:lnTo>
                    <a:pt x="76200" y="1266825"/>
                  </a:lnTo>
                  <a:lnTo>
                    <a:pt x="104775" y="1266825"/>
                  </a:lnTo>
                  <a:lnTo>
                    <a:pt x="104775" y="1238250"/>
                  </a:lnTo>
                  <a:close/>
                </a:path>
                <a:path w="323850" h="1485900">
                  <a:moveTo>
                    <a:pt x="104775" y="1162050"/>
                  </a:moveTo>
                  <a:lnTo>
                    <a:pt x="76200" y="1162050"/>
                  </a:lnTo>
                  <a:lnTo>
                    <a:pt x="76200" y="1200150"/>
                  </a:lnTo>
                  <a:lnTo>
                    <a:pt x="104775" y="1200150"/>
                  </a:lnTo>
                  <a:lnTo>
                    <a:pt x="104775" y="1162050"/>
                  </a:lnTo>
                  <a:close/>
                </a:path>
                <a:path w="323850" h="1485900">
                  <a:moveTo>
                    <a:pt x="104775" y="1085850"/>
                  </a:moveTo>
                  <a:lnTo>
                    <a:pt x="76200" y="1085850"/>
                  </a:lnTo>
                  <a:lnTo>
                    <a:pt x="76200" y="1123950"/>
                  </a:lnTo>
                  <a:lnTo>
                    <a:pt x="104775" y="1123950"/>
                  </a:lnTo>
                  <a:lnTo>
                    <a:pt x="104775" y="1085850"/>
                  </a:lnTo>
                  <a:close/>
                </a:path>
                <a:path w="323850" h="1485900">
                  <a:moveTo>
                    <a:pt x="104775" y="1019175"/>
                  </a:moveTo>
                  <a:lnTo>
                    <a:pt x="76200" y="1019175"/>
                  </a:lnTo>
                  <a:lnTo>
                    <a:pt x="76200" y="1057275"/>
                  </a:lnTo>
                  <a:lnTo>
                    <a:pt x="104775" y="1057275"/>
                  </a:lnTo>
                  <a:lnTo>
                    <a:pt x="104775" y="1019175"/>
                  </a:lnTo>
                  <a:close/>
                </a:path>
                <a:path w="323850" h="1485900">
                  <a:moveTo>
                    <a:pt x="104775" y="942975"/>
                  </a:moveTo>
                  <a:lnTo>
                    <a:pt x="76200" y="942975"/>
                  </a:lnTo>
                  <a:lnTo>
                    <a:pt x="76200" y="981075"/>
                  </a:lnTo>
                  <a:lnTo>
                    <a:pt x="104775" y="981075"/>
                  </a:lnTo>
                  <a:lnTo>
                    <a:pt x="104775" y="942975"/>
                  </a:lnTo>
                  <a:close/>
                </a:path>
                <a:path w="323850" h="1485900">
                  <a:moveTo>
                    <a:pt x="104775" y="876300"/>
                  </a:moveTo>
                  <a:lnTo>
                    <a:pt x="76200" y="876300"/>
                  </a:lnTo>
                  <a:lnTo>
                    <a:pt x="76200" y="904875"/>
                  </a:lnTo>
                  <a:lnTo>
                    <a:pt x="104775" y="904875"/>
                  </a:lnTo>
                  <a:lnTo>
                    <a:pt x="104775" y="876300"/>
                  </a:lnTo>
                  <a:close/>
                </a:path>
                <a:path w="323850" h="1485900">
                  <a:moveTo>
                    <a:pt x="104775" y="723900"/>
                  </a:moveTo>
                  <a:lnTo>
                    <a:pt x="76200" y="723900"/>
                  </a:lnTo>
                  <a:lnTo>
                    <a:pt x="76200" y="762000"/>
                  </a:lnTo>
                  <a:lnTo>
                    <a:pt x="104775" y="762000"/>
                  </a:lnTo>
                  <a:lnTo>
                    <a:pt x="104775" y="723900"/>
                  </a:lnTo>
                  <a:close/>
                </a:path>
                <a:path w="323850" h="1485900">
                  <a:moveTo>
                    <a:pt x="104775" y="657225"/>
                  </a:moveTo>
                  <a:lnTo>
                    <a:pt x="76200" y="657225"/>
                  </a:lnTo>
                  <a:lnTo>
                    <a:pt x="76200" y="695325"/>
                  </a:lnTo>
                  <a:lnTo>
                    <a:pt x="104775" y="695325"/>
                  </a:lnTo>
                  <a:lnTo>
                    <a:pt x="104775" y="657225"/>
                  </a:lnTo>
                  <a:close/>
                </a:path>
                <a:path w="323850" h="1485900">
                  <a:moveTo>
                    <a:pt x="104775" y="581025"/>
                  </a:moveTo>
                  <a:lnTo>
                    <a:pt x="76200" y="581025"/>
                  </a:lnTo>
                  <a:lnTo>
                    <a:pt x="76200" y="619125"/>
                  </a:lnTo>
                  <a:lnTo>
                    <a:pt x="104775" y="619125"/>
                  </a:lnTo>
                  <a:lnTo>
                    <a:pt x="104775" y="581025"/>
                  </a:lnTo>
                  <a:close/>
                </a:path>
                <a:path w="323850" h="1485900">
                  <a:moveTo>
                    <a:pt x="104775" y="514350"/>
                  </a:moveTo>
                  <a:lnTo>
                    <a:pt x="76200" y="514350"/>
                  </a:lnTo>
                  <a:lnTo>
                    <a:pt x="76200" y="542925"/>
                  </a:lnTo>
                  <a:lnTo>
                    <a:pt x="104775" y="542925"/>
                  </a:lnTo>
                  <a:lnTo>
                    <a:pt x="104775" y="514350"/>
                  </a:lnTo>
                  <a:close/>
                </a:path>
                <a:path w="323850" h="1485900">
                  <a:moveTo>
                    <a:pt x="104775" y="438150"/>
                  </a:moveTo>
                  <a:lnTo>
                    <a:pt x="76200" y="438150"/>
                  </a:lnTo>
                  <a:lnTo>
                    <a:pt x="76200" y="476250"/>
                  </a:lnTo>
                  <a:lnTo>
                    <a:pt x="104775" y="476250"/>
                  </a:lnTo>
                  <a:lnTo>
                    <a:pt x="104775" y="438150"/>
                  </a:lnTo>
                  <a:close/>
                </a:path>
                <a:path w="323850" h="1485900">
                  <a:moveTo>
                    <a:pt x="104775" y="361950"/>
                  </a:moveTo>
                  <a:lnTo>
                    <a:pt x="76200" y="361950"/>
                  </a:lnTo>
                  <a:lnTo>
                    <a:pt x="76200" y="400050"/>
                  </a:lnTo>
                  <a:lnTo>
                    <a:pt x="104775" y="400050"/>
                  </a:lnTo>
                  <a:lnTo>
                    <a:pt x="104775" y="361950"/>
                  </a:lnTo>
                  <a:close/>
                </a:path>
                <a:path w="323850" h="1485900">
                  <a:moveTo>
                    <a:pt x="104775" y="295275"/>
                  </a:moveTo>
                  <a:lnTo>
                    <a:pt x="76200" y="295275"/>
                  </a:lnTo>
                  <a:lnTo>
                    <a:pt x="76200" y="333375"/>
                  </a:lnTo>
                  <a:lnTo>
                    <a:pt x="104775" y="333375"/>
                  </a:lnTo>
                  <a:lnTo>
                    <a:pt x="104775" y="295275"/>
                  </a:lnTo>
                  <a:close/>
                </a:path>
                <a:path w="323850" h="1485900">
                  <a:moveTo>
                    <a:pt x="180975" y="1381125"/>
                  </a:moveTo>
                  <a:lnTo>
                    <a:pt x="142875" y="1381125"/>
                  </a:lnTo>
                  <a:lnTo>
                    <a:pt x="142875" y="1409700"/>
                  </a:lnTo>
                  <a:lnTo>
                    <a:pt x="180975" y="1409700"/>
                  </a:lnTo>
                  <a:lnTo>
                    <a:pt x="180975" y="1381125"/>
                  </a:lnTo>
                  <a:close/>
                </a:path>
                <a:path w="323850" h="1485900">
                  <a:moveTo>
                    <a:pt x="180975" y="1304925"/>
                  </a:moveTo>
                  <a:lnTo>
                    <a:pt x="142875" y="1304925"/>
                  </a:lnTo>
                  <a:lnTo>
                    <a:pt x="142875" y="1343025"/>
                  </a:lnTo>
                  <a:lnTo>
                    <a:pt x="180975" y="1343025"/>
                  </a:lnTo>
                  <a:lnTo>
                    <a:pt x="180975" y="1304925"/>
                  </a:lnTo>
                  <a:close/>
                </a:path>
                <a:path w="323850" h="1485900">
                  <a:moveTo>
                    <a:pt x="180975" y="1238250"/>
                  </a:moveTo>
                  <a:lnTo>
                    <a:pt x="142875" y="1238250"/>
                  </a:lnTo>
                  <a:lnTo>
                    <a:pt x="142875" y="1266825"/>
                  </a:lnTo>
                  <a:lnTo>
                    <a:pt x="180975" y="1266825"/>
                  </a:lnTo>
                  <a:lnTo>
                    <a:pt x="180975" y="1238250"/>
                  </a:lnTo>
                  <a:close/>
                </a:path>
                <a:path w="323850" h="1485900">
                  <a:moveTo>
                    <a:pt x="180975" y="1162050"/>
                  </a:moveTo>
                  <a:lnTo>
                    <a:pt x="142875" y="1162050"/>
                  </a:lnTo>
                  <a:lnTo>
                    <a:pt x="142875" y="1200150"/>
                  </a:lnTo>
                  <a:lnTo>
                    <a:pt x="180975" y="1200150"/>
                  </a:lnTo>
                  <a:lnTo>
                    <a:pt x="180975" y="1162050"/>
                  </a:lnTo>
                  <a:close/>
                </a:path>
                <a:path w="323850" h="1485900">
                  <a:moveTo>
                    <a:pt x="180975" y="1085850"/>
                  </a:moveTo>
                  <a:lnTo>
                    <a:pt x="142875" y="1085850"/>
                  </a:lnTo>
                  <a:lnTo>
                    <a:pt x="142875" y="1123950"/>
                  </a:lnTo>
                  <a:lnTo>
                    <a:pt x="180975" y="1123950"/>
                  </a:lnTo>
                  <a:lnTo>
                    <a:pt x="180975" y="1085850"/>
                  </a:lnTo>
                  <a:close/>
                </a:path>
                <a:path w="323850" h="1485900">
                  <a:moveTo>
                    <a:pt x="180975" y="1019175"/>
                  </a:moveTo>
                  <a:lnTo>
                    <a:pt x="142875" y="1019175"/>
                  </a:lnTo>
                  <a:lnTo>
                    <a:pt x="142875" y="1057275"/>
                  </a:lnTo>
                  <a:lnTo>
                    <a:pt x="180975" y="1057275"/>
                  </a:lnTo>
                  <a:lnTo>
                    <a:pt x="180975" y="1019175"/>
                  </a:lnTo>
                  <a:close/>
                </a:path>
                <a:path w="323850" h="1485900">
                  <a:moveTo>
                    <a:pt x="180975" y="942975"/>
                  </a:moveTo>
                  <a:lnTo>
                    <a:pt x="142875" y="942975"/>
                  </a:lnTo>
                  <a:lnTo>
                    <a:pt x="142875" y="981075"/>
                  </a:lnTo>
                  <a:lnTo>
                    <a:pt x="180975" y="981075"/>
                  </a:lnTo>
                  <a:lnTo>
                    <a:pt x="180975" y="942975"/>
                  </a:lnTo>
                  <a:close/>
                </a:path>
                <a:path w="323850" h="1485900">
                  <a:moveTo>
                    <a:pt x="180975" y="876300"/>
                  </a:moveTo>
                  <a:lnTo>
                    <a:pt x="142875" y="876300"/>
                  </a:lnTo>
                  <a:lnTo>
                    <a:pt x="142875" y="904875"/>
                  </a:lnTo>
                  <a:lnTo>
                    <a:pt x="180975" y="904875"/>
                  </a:lnTo>
                  <a:lnTo>
                    <a:pt x="180975" y="876300"/>
                  </a:lnTo>
                  <a:close/>
                </a:path>
                <a:path w="323850" h="1485900">
                  <a:moveTo>
                    <a:pt x="180975" y="723900"/>
                  </a:moveTo>
                  <a:lnTo>
                    <a:pt x="142875" y="723900"/>
                  </a:lnTo>
                  <a:lnTo>
                    <a:pt x="142875" y="762000"/>
                  </a:lnTo>
                  <a:lnTo>
                    <a:pt x="180975" y="762000"/>
                  </a:lnTo>
                  <a:lnTo>
                    <a:pt x="180975" y="723900"/>
                  </a:lnTo>
                  <a:close/>
                </a:path>
                <a:path w="323850" h="1485900">
                  <a:moveTo>
                    <a:pt x="180975" y="657225"/>
                  </a:moveTo>
                  <a:lnTo>
                    <a:pt x="142875" y="657225"/>
                  </a:lnTo>
                  <a:lnTo>
                    <a:pt x="142875" y="695325"/>
                  </a:lnTo>
                  <a:lnTo>
                    <a:pt x="180975" y="695325"/>
                  </a:lnTo>
                  <a:lnTo>
                    <a:pt x="180975" y="657225"/>
                  </a:lnTo>
                  <a:close/>
                </a:path>
                <a:path w="323850" h="1485900">
                  <a:moveTo>
                    <a:pt x="180975" y="581025"/>
                  </a:moveTo>
                  <a:lnTo>
                    <a:pt x="142875" y="581025"/>
                  </a:lnTo>
                  <a:lnTo>
                    <a:pt x="142875" y="619125"/>
                  </a:lnTo>
                  <a:lnTo>
                    <a:pt x="180975" y="619125"/>
                  </a:lnTo>
                  <a:lnTo>
                    <a:pt x="180975" y="581025"/>
                  </a:lnTo>
                  <a:close/>
                </a:path>
                <a:path w="323850" h="1485900">
                  <a:moveTo>
                    <a:pt x="180975" y="514350"/>
                  </a:moveTo>
                  <a:lnTo>
                    <a:pt x="142875" y="514350"/>
                  </a:lnTo>
                  <a:lnTo>
                    <a:pt x="142875" y="542925"/>
                  </a:lnTo>
                  <a:lnTo>
                    <a:pt x="180975" y="542925"/>
                  </a:lnTo>
                  <a:lnTo>
                    <a:pt x="180975" y="514350"/>
                  </a:lnTo>
                  <a:close/>
                </a:path>
                <a:path w="323850" h="1485900">
                  <a:moveTo>
                    <a:pt x="180975" y="438150"/>
                  </a:moveTo>
                  <a:lnTo>
                    <a:pt x="142875" y="438150"/>
                  </a:lnTo>
                  <a:lnTo>
                    <a:pt x="142875" y="476250"/>
                  </a:lnTo>
                  <a:lnTo>
                    <a:pt x="180975" y="476250"/>
                  </a:lnTo>
                  <a:lnTo>
                    <a:pt x="180975" y="438150"/>
                  </a:lnTo>
                  <a:close/>
                </a:path>
                <a:path w="323850" h="1485900">
                  <a:moveTo>
                    <a:pt x="180975" y="361950"/>
                  </a:moveTo>
                  <a:lnTo>
                    <a:pt x="142875" y="361950"/>
                  </a:lnTo>
                  <a:lnTo>
                    <a:pt x="142875" y="400050"/>
                  </a:lnTo>
                  <a:lnTo>
                    <a:pt x="180975" y="400050"/>
                  </a:lnTo>
                  <a:lnTo>
                    <a:pt x="180975" y="361950"/>
                  </a:lnTo>
                  <a:close/>
                </a:path>
                <a:path w="323850" h="1485900">
                  <a:moveTo>
                    <a:pt x="180975" y="295275"/>
                  </a:moveTo>
                  <a:lnTo>
                    <a:pt x="142875" y="295275"/>
                  </a:lnTo>
                  <a:lnTo>
                    <a:pt x="142875" y="333375"/>
                  </a:lnTo>
                  <a:lnTo>
                    <a:pt x="180975" y="333375"/>
                  </a:lnTo>
                  <a:lnTo>
                    <a:pt x="180975" y="295275"/>
                  </a:lnTo>
                  <a:close/>
                </a:path>
                <a:path w="323850" h="1485900">
                  <a:moveTo>
                    <a:pt x="247650" y="1381125"/>
                  </a:moveTo>
                  <a:lnTo>
                    <a:pt x="219075" y="1381125"/>
                  </a:lnTo>
                  <a:lnTo>
                    <a:pt x="219075" y="1409700"/>
                  </a:lnTo>
                  <a:lnTo>
                    <a:pt x="247650" y="1409700"/>
                  </a:lnTo>
                  <a:lnTo>
                    <a:pt x="247650" y="1381125"/>
                  </a:lnTo>
                  <a:close/>
                </a:path>
                <a:path w="323850" h="1485900">
                  <a:moveTo>
                    <a:pt x="247650" y="1304925"/>
                  </a:moveTo>
                  <a:lnTo>
                    <a:pt x="219075" y="1304925"/>
                  </a:lnTo>
                  <a:lnTo>
                    <a:pt x="219075" y="1343025"/>
                  </a:lnTo>
                  <a:lnTo>
                    <a:pt x="247650" y="1343025"/>
                  </a:lnTo>
                  <a:lnTo>
                    <a:pt x="247650" y="1304925"/>
                  </a:lnTo>
                  <a:close/>
                </a:path>
                <a:path w="323850" h="1485900">
                  <a:moveTo>
                    <a:pt x="247650" y="1238250"/>
                  </a:moveTo>
                  <a:lnTo>
                    <a:pt x="219075" y="1238250"/>
                  </a:lnTo>
                  <a:lnTo>
                    <a:pt x="219075" y="1266825"/>
                  </a:lnTo>
                  <a:lnTo>
                    <a:pt x="247650" y="1266825"/>
                  </a:lnTo>
                  <a:lnTo>
                    <a:pt x="247650" y="1238250"/>
                  </a:lnTo>
                  <a:close/>
                </a:path>
                <a:path w="323850" h="1485900">
                  <a:moveTo>
                    <a:pt x="247650" y="1162050"/>
                  </a:moveTo>
                  <a:lnTo>
                    <a:pt x="219075" y="1162050"/>
                  </a:lnTo>
                  <a:lnTo>
                    <a:pt x="219075" y="1200150"/>
                  </a:lnTo>
                  <a:lnTo>
                    <a:pt x="247650" y="1200150"/>
                  </a:lnTo>
                  <a:lnTo>
                    <a:pt x="247650" y="1162050"/>
                  </a:lnTo>
                  <a:close/>
                </a:path>
                <a:path w="323850" h="1485900">
                  <a:moveTo>
                    <a:pt x="247650" y="1085850"/>
                  </a:moveTo>
                  <a:lnTo>
                    <a:pt x="219075" y="1085850"/>
                  </a:lnTo>
                  <a:lnTo>
                    <a:pt x="219075" y="1123950"/>
                  </a:lnTo>
                  <a:lnTo>
                    <a:pt x="247650" y="1123950"/>
                  </a:lnTo>
                  <a:lnTo>
                    <a:pt x="247650" y="1085850"/>
                  </a:lnTo>
                  <a:close/>
                </a:path>
                <a:path w="323850" h="1485900">
                  <a:moveTo>
                    <a:pt x="247650" y="1019175"/>
                  </a:moveTo>
                  <a:lnTo>
                    <a:pt x="219075" y="1019175"/>
                  </a:lnTo>
                  <a:lnTo>
                    <a:pt x="219075" y="1057275"/>
                  </a:lnTo>
                  <a:lnTo>
                    <a:pt x="247650" y="1057275"/>
                  </a:lnTo>
                  <a:lnTo>
                    <a:pt x="247650" y="1019175"/>
                  </a:lnTo>
                  <a:close/>
                </a:path>
                <a:path w="323850" h="1485900">
                  <a:moveTo>
                    <a:pt x="247650" y="942975"/>
                  </a:moveTo>
                  <a:lnTo>
                    <a:pt x="219075" y="942975"/>
                  </a:lnTo>
                  <a:lnTo>
                    <a:pt x="219075" y="981075"/>
                  </a:lnTo>
                  <a:lnTo>
                    <a:pt x="247650" y="981075"/>
                  </a:lnTo>
                  <a:lnTo>
                    <a:pt x="247650" y="942975"/>
                  </a:lnTo>
                  <a:close/>
                </a:path>
                <a:path w="323850" h="1485900">
                  <a:moveTo>
                    <a:pt x="247650" y="876300"/>
                  </a:moveTo>
                  <a:lnTo>
                    <a:pt x="219075" y="876300"/>
                  </a:lnTo>
                  <a:lnTo>
                    <a:pt x="219075" y="904875"/>
                  </a:lnTo>
                  <a:lnTo>
                    <a:pt x="247650" y="904875"/>
                  </a:lnTo>
                  <a:lnTo>
                    <a:pt x="247650" y="876300"/>
                  </a:lnTo>
                  <a:close/>
                </a:path>
                <a:path w="323850" h="1485900">
                  <a:moveTo>
                    <a:pt x="247650" y="723900"/>
                  </a:moveTo>
                  <a:lnTo>
                    <a:pt x="219075" y="723900"/>
                  </a:lnTo>
                  <a:lnTo>
                    <a:pt x="219075" y="762000"/>
                  </a:lnTo>
                  <a:lnTo>
                    <a:pt x="247650" y="762000"/>
                  </a:lnTo>
                  <a:lnTo>
                    <a:pt x="247650" y="723900"/>
                  </a:lnTo>
                  <a:close/>
                </a:path>
                <a:path w="323850" h="1485900">
                  <a:moveTo>
                    <a:pt x="247650" y="657225"/>
                  </a:moveTo>
                  <a:lnTo>
                    <a:pt x="219075" y="657225"/>
                  </a:lnTo>
                  <a:lnTo>
                    <a:pt x="219075" y="695325"/>
                  </a:lnTo>
                  <a:lnTo>
                    <a:pt x="247650" y="695325"/>
                  </a:lnTo>
                  <a:lnTo>
                    <a:pt x="247650" y="657225"/>
                  </a:lnTo>
                  <a:close/>
                </a:path>
                <a:path w="323850" h="1485900">
                  <a:moveTo>
                    <a:pt x="247650" y="581025"/>
                  </a:moveTo>
                  <a:lnTo>
                    <a:pt x="219075" y="581025"/>
                  </a:lnTo>
                  <a:lnTo>
                    <a:pt x="219075" y="619125"/>
                  </a:lnTo>
                  <a:lnTo>
                    <a:pt x="247650" y="619125"/>
                  </a:lnTo>
                  <a:lnTo>
                    <a:pt x="247650" y="581025"/>
                  </a:lnTo>
                  <a:close/>
                </a:path>
                <a:path w="323850" h="1485900">
                  <a:moveTo>
                    <a:pt x="247650" y="514350"/>
                  </a:moveTo>
                  <a:lnTo>
                    <a:pt x="219075" y="514350"/>
                  </a:lnTo>
                  <a:lnTo>
                    <a:pt x="219075" y="542925"/>
                  </a:lnTo>
                  <a:lnTo>
                    <a:pt x="247650" y="542925"/>
                  </a:lnTo>
                  <a:lnTo>
                    <a:pt x="247650" y="514350"/>
                  </a:lnTo>
                  <a:close/>
                </a:path>
                <a:path w="323850" h="1485900">
                  <a:moveTo>
                    <a:pt x="247650" y="438150"/>
                  </a:moveTo>
                  <a:lnTo>
                    <a:pt x="219075" y="438150"/>
                  </a:lnTo>
                  <a:lnTo>
                    <a:pt x="219075" y="476250"/>
                  </a:lnTo>
                  <a:lnTo>
                    <a:pt x="247650" y="476250"/>
                  </a:lnTo>
                  <a:lnTo>
                    <a:pt x="247650" y="438150"/>
                  </a:lnTo>
                  <a:close/>
                </a:path>
                <a:path w="323850" h="1485900">
                  <a:moveTo>
                    <a:pt x="247650" y="361950"/>
                  </a:moveTo>
                  <a:lnTo>
                    <a:pt x="219075" y="361950"/>
                  </a:lnTo>
                  <a:lnTo>
                    <a:pt x="219075" y="400050"/>
                  </a:lnTo>
                  <a:lnTo>
                    <a:pt x="247650" y="400050"/>
                  </a:lnTo>
                  <a:lnTo>
                    <a:pt x="247650" y="361950"/>
                  </a:lnTo>
                  <a:close/>
                </a:path>
                <a:path w="323850" h="1485900">
                  <a:moveTo>
                    <a:pt x="247650" y="295275"/>
                  </a:moveTo>
                  <a:lnTo>
                    <a:pt x="219075" y="295275"/>
                  </a:lnTo>
                  <a:lnTo>
                    <a:pt x="219075" y="333375"/>
                  </a:lnTo>
                  <a:lnTo>
                    <a:pt x="247650" y="333375"/>
                  </a:lnTo>
                  <a:lnTo>
                    <a:pt x="247650" y="295275"/>
                  </a:lnTo>
                  <a:close/>
                </a:path>
                <a:path w="323850" h="1485900">
                  <a:moveTo>
                    <a:pt x="247650" y="219075"/>
                  </a:moveTo>
                  <a:lnTo>
                    <a:pt x="219075" y="219075"/>
                  </a:lnTo>
                  <a:lnTo>
                    <a:pt x="219075" y="257175"/>
                  </a:lnTo>
                  <a:lnTo>
                    <a:pt x="247650" y="257175"/>
                  </a:lnTo>
                  <a:lnTo>
                    <a:pt x="247650" y="219075"/>
                  </a:lnTo>
                  <a:close/>
                </a:path>
                <a:path w="323850" h="1485900">
                  <a:moveTo>
                    <a:pt x="247650" y="152400"/>
                  </a:moveTo>
                  <a:lnTo>
                    <a:pt x="219075" y="152400"/>
                  </a:lnTo>
                  <a:lnTo>
                    <a:pt x="219075" y="180975"/>
                  </a:lnTo>
                  <a:lnTo>
                    <a:pt x="247650" y="180975"/>
                  </a:lnTo>
                  <a:lnTo>
                    <a:pt x="247650" y="152400"/>
                  </a:lnTo>
                  <a:close/>
                </a:path>
                <a:path w="323850" h="1485900">
                  <a:moveTo>
                    <a:pt x="247650" y="76200"/>
                  </a:moveTo>
                  <a:lnTo>
                    <a:pt x="219075" y="76200"/>
                  </a:lnTo>
                  <a:lnTo>
                    <a:pt x="219075" y="114300"/>
                  </a:lnTo>
                  <a:lnTo>
                    <a:pt x="247650" y="114300"/>
                  </a:lnTo>
                  <a:lnTo>
                    <a:pt x="247650" y="76200"/>
                  </a:lnTo>
                  <a:close/>
                </a:path>
                <a:path w="323850" h="1485900">
                  <a:moveTo>
                    <a:pt x="247650" y="0"/>
                  </a:moveTo>
                  <a:lnTo>
                    <a:pt x="219075" y="0"/>
                  </a:lnTo>
                  <a:lnTo>
                    <a:pt x="219075" y="38100"/>
                  </a:lnTo>
                  <a:lnTo>
                    <a:pt x="247650" y="38100"/>
                  </a:lnTo>
                  <a:lnTo>
                    <a:pt x="247650" y="0"/>
                  </a:lnTo>
                  <a:close/>
                </a:path>
                <a:path w="323850" h="1485900">
                  <a:moveTo>
                    <a:pt x="323850" y="581025"/>
                  </a:moveTo>
                  <a:lnTo>
                    <a:pt x="285750" y="581025"/>
                  </a:lnTo>
                  <a:lnTo>
                    <a:pt x="285750" y="619125"/>
                  </a:lnTo>
                  <a:lnTo>
                    <a:pt x="323850" y="619125"/>
                  </a:lnTo>
                  <a:lnTo>
                    <a:pt x="323850" y="58102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1" name="object 41"/>
            <p:cNvSpPr/>
            <p:nvPr/>
          </p:nvSpPr>
          <p:spPr>
            <a:xfrm>
              <a:off x="6419850" y="2533649"/>
              <a:ext cx="523875" cy="3000375"/>
            </a:xfrm>
            <a:custGeom>
              <a:avLst/>
              <a:gdLst/>
              <a:ahLst/>
              <a:cxnLst/>
              <a:rect l="l" t="t" r="r" b="b"/>
              <a:pathLst>
                <a:path w="523875" h="3000375">
                  <a:moveTo>
                    <a:pt x="28575" y="933450"/>
                  </a:moveTo>
                  <a:lnTo>
                    <a:pt x="0" y="933450"/>
                  </a:lnTo>
                  <a:lnTo>
                    <a:pt x="0" y="971550"/>
                  </a:lnTo>
                  <a:lnTo>
                    <a:pt x="28575" y="971550"/>
                  </a:lnTo>
                  <a:lnTo>
                    <a:pt x="28575" y="933450"/>
                  </a:lnTo>
                  <a:close/>
                </a:path>
                <a:path w="523875" h="3000375">
                  <a:moveTo>
                    <a:pt x="28575" y="866775"/>
                  </a:moveTo>
                  <a:lnTo>
                    <a:pt x="0" y="866775"/>
                  </a:lnTo>
                  <a:lnTo>
                    <a:pt x="0" y="895350"/>
                  </a:lnTo>
                  <a:lnTo>
                    <a:pt x="28575" y="895350"/>
                  </a:lnTo>
                  <a:lnTo>
                    <a:pt x="28575" y="866775"/>
                  </a:lnTo>
                  <a:close/>
                </a:path>
                <a:path w="523875" h="3000375">
                  <a:moveTo>
                    <a:pt x="28575" y="790575"/>
                  </a:moveTo>
                  <a:lnTo>
                    <a:pt x="0" y="790575"/>
                  </a:lnTo>
                  <a:lnTo>
                    <a:pt x="0" y="828675"/>
                  </a:lnTo>
                  <a:lnTo>
                    <a:pt x="28575" y="828675"/>
                  </a:lnTo>
                  <a:lnTo>
                    <a:pt x="28575" y="790575"/>
                  </a:lnTo>
                  <a:close/>
                </a:path>
                <a:path w="523875" h="3000375">
                  <a:moveTo>
                    <a:pt x="28575" y="714375"/>
                  </a:moveTo>
                  <a:lnTo>
                    <a:pt x="0" y="714375"/>
                  </a:lnTo>
                  <a:lnTo>
                    <a:pt x="0" y="752475"/>
                  </a:lnTo>
                  <a:lnTo>
                    <a:pt x="28575" y="752475"/>
                  </a:lnTo>
                  <a:lnTo>
                    <a:pt x="28575" y="714375"/>
                  </a:lnTo>
                  <a:close/>
                </a:path>
                <a:path w="523875" h="3000375">
                  <a:moveTo>
                    <a:pt x="28575" y="647700"/>
                  </a:moveTo>
                  <a:lnTo>
                    <a:pt x="0" y="647700"/>
                  </a:lnTo>
                  <a:lnTo>
                    <a:pt x="0" y="685800"/>
                  </a:lnTo>
                  <a:lnTo>
                    <a:pt x="28575" y="685800"/>
                  </a:lnTo>
                  <a:lnTo>
                    <a:pt x="28575" y="647700"/>
                  </a:lnTo>
                  <a:close/>
                </a:path>
                <a:path w="523875" h="3000375">
                  <a:moveTo>
                    <a:pt x="28575" y="571500"/>
                  </a:moveTo>
                  <a:lnTo>
                    <a:pt x="0" y="571500"/>
                  </a:lnTo>
                  <a:lnTo>
                    <a:pt x="0" y="609600"/>
                  </a:lnTo>
                  <a:lnTo>
                    <a:pt x="28575" y="609600"/>
                  </a:lnTo>
                  <a:lnTo>
                    <a:pt x="28575" y="571500"/>
                  </a:lnTo>
                  <a:close/>
                </a:path>
                <a:path w="523875" h="3000375">
                  <a:moveTo>
                    <a:pt x="28575" y="504825"/>
                  </a:moveTo>
                  <a:lnTo>
                    <a:pt x="0" y="504825"/>
                  </a:lnTo>
                  <a:lnTo>
                    <a:pt x="0" y="542925"/>
                  </a:lnTo>
                  <a:lnTo>
                    <a:pt x="28575" y="542925"/>
                  </a:lnTo>
                  <a:lnTo>
                    <a:pt x="28575" y="504825"/>
                  </a:lnTo>
                  <a:close/>
                </a:path>
                <a:path w="523875" h="3000375">
                  <a:moveTo>
                    <a:pt x="28575" y="428625"/>
                  </a:moveTo>
                  <a:lnTo>
                    <a:pt x="0" y="428625"/>
                  </a:lnTo>
                  <a:lnTo>
                    <a:pt x="0" y="466725"/>
                  </a:lnTo>
                  <a:lnTo>
                    <a:pt x="28575" y="466725"/>
                  </a:lnTo>
                  <a:lnTo>
                    <a:pt x="28575" y="428625"/>
                  </a:lnTo>
                  <a:close/>
                </a:path>
                <a:path w="523875" h="3000375">
                  <a:moveTo>
                    <a:pt x="28575" y="361950"/>
                  </a:moveTo>
                  <a:lnTo>
                    <a:pt x="0" y="361950"/>
                  </a:lnTo>
                  <a:lnTo>
                    <a:pt x="0" y="390525"/>
                  </a:lnTo>
                  <a:lnTo>
                    <a:pt x="28575" y="390525"/>
                  </a:lnTo>
                  <a:lnTo>
                    <a:pt x="28575" y="361950"/>
                  </a:lnTo>
                  <a:close/>
                </a:path>
                <a:path w="523875" h="3000375">
                  <a:moveTo>
                    <a:pt x="28575" y="285750"/>
                  </a:moveTo>
                  <a:lnTo>
                    <a:pt x="0" y="285750"/>
                  </a:lnTo>
                  <a:lnTo>
                    <a:pt x="0" y="323850"/>
                  </a:lnTo>
                  <a:lnTo>
                    <a:pt x="28575" y="323850"/>
                  </a:lnTo>
                  <a:lnTo>
                    <a:pt x="28575" y="285750"/>
                  </a:lnTo>
                  <a:close/>
                </a:path>
                <a:path w="523875" h="3000375">
                  <a:moveTo>
                    <a:pt x="28575" y="209550"/>
                  </a:moveTo>
                  <a:lnTo>
                    <a:pt x="0" y="209550"/>
                  </a:lnTo>
                  <a:lnTo>
                    <a:pt x="0" y="247650"/>
                  </a:lnTo>
                  <a:lnTo>
                    <a:pt x="28575" y="247650"/>
                  </a:lnTo>
                  <a:lnTo>
                    <a:pt x="28575" y="209550"/>
                  </a:lnTo>
                  <a:close/>
                </a:path>
                <a:path w="523875" h="3000375">
                  <a:moveTo>
                    <a:pt x="28575" y="142875"/>
                  </a:moveTo>
                  <a:lnTo>
                    <a:pt x="0" y="142875"/>
                  </a:lnTo>
                  <a:lnTo>
                    <a:pt x="0" y="180975"/>
                  </a:lnTo>
                  <a:lnTo>
                    <a:pt x="28575" y="180975"/>
                  </a:lnTo>
                  <a:lnTo>
                    <a:pt x="28575" y="142875"/>
                  </a:lnTo>
                  <a:close/>
                </a:path>
                <a:path w="523875" h="3000375">
                  <a:moveTo>
                    <a:pt x="104775" y="1076325"/>
                  </a:moveTo>
                  <a:lnTo>
                    <a:pt x="66675" y="1076325"/>
                  </a:lnTo>
                  <a:lnTo>
                    <a:pt x="66675" y="1114425"/>
                  </a:lnTo>
                  <a:lnTo>
                    <a:pt x="104775" y="1114425"/>
                  </a:lnTo>
                  <a:lnTo>
                    <a:pt x="104775" y="1076325"/>
                  </a:lnTo>
                  <a:close/>
                </a:path>
                <a:path w="523875" h="3000375">
                  <a:moveTo>
                    <a:pt x="104775" y="933450"/>
                  </a:moveTo>
                  <a:lnTo>
                    <a:pt x="66675" y="933450"/>
                  </a:lnTo>
                  <a:lnTo>
                    <a:pt x="66675" y="971550"/>
                  </a:lnTo>
                  <a:lnTo>
                    <a:pt x="104775" y="971550"/>
                  </a:lnTo>
                  <a:lnTo>
                    <a:pt x="104775" y="933450"/>
                  </a:lnTo>
                  <a:close/>
                </a:path>
                <a:path w="523875" h="3000375">
                  <a:moveTo>
                    <a:pt x="104775" y="866775"/>
                  </a:moveTo>
                  <a:lnTo>
                    <a:pt x="66675" y="866775"/>
                  </a:lnTo>
                  <a:lnTo>
                    <a:pt x="66675" y="895350"/>
                  </a:lnTo>
                  <a:lnTo>
                    <a:pt x="104775" y="895350"/>
                  </a:lnTo>
                  <a:lnTo>
                    <a:pt x="104775" y="866775"/>
                  </a:lnTo>
                  <a:close/>
                </a:path>
                <a:path w="523875" h="3000375">
                  <a:moveTo>
                    <a:pt x="104775" y="790575"/>
                  </a:moveTo>
                  <a:lnTo>
                    <a:pt x="66675" y="790575"/>
                  </a:lnTo>
                  <a:lnTo>
                    <a:pt x="66675" y="828675"/>
                  </a:lnTo>
                  <a:lnTo>
                    <a:pt x="104775" y="828675"/>
                  </a:lnTo>
                  <a:lnTo>
                    <a:pt x="104775" y="790575"/>
                  </a:lnTo>
                  <a:close/>
                </a:path>
                <a:path w="523875" h="3000375">
                  <a:moveTo>
                    <a:pt x="104775" y="714375"/>
                  </a:moveTo>
                  <a:lnTo>
                    <a:pt x="66675" y="714375"/>
                  </a:lnTo>
                  <a:lnTo>
                    <a:pt x="66675" y="752475"/>
                  </a:lnTo>
                  <a:lnTo>
                    <a:pt x="104775" y="752475"/>
                  </a:lnTo>
                  <a:lnTo>
                    <a:pt x="104775" y="714375"/>
                  </a:lnTo>
                  <a:close/>
                </a:path>
                <a:path w="523875" h="3000375">
                  <a:moveTo>
                    <a:pt x="104775" y="647700"/>
                  </a:moveTo>
                  <a:lnTo>
                    <a:pt x="66675" y="647700"/>
                  </a:lnTo>
                  <a:lnTo>
                    <a:pt x="66675" y="685800"/>
                  </a:lnTo>
                  <a:lnTo>
                    <a:pt x="104775" y="685800"/>
                  </a:lnTo>
                  <a:lnTo>
                    <a:pt x="104775" y="647700"/>
                  </a:lnTo>
                  <a:close/>
                </a:path>
                <a:path w="523875" h="3000375">
                  <a:moveTo>
                    <a:pt x="104775" y="571500"/>
                  </a:moveTo>
                  <a:lnTo>
                    <a:pt x="66675" y="571500"/>
                  </a:lnTo>
                  <a:lnTo>
                    <a:pt x="66675" y="609600"/>
                  </a:lnTo>
                  <a:lnTo>
                    <a:pt x="104775" y="609600"/>
                  </a:lnTo>
                  <a:lnTo>
                    <a:pt x="104775" y="571500"/>
                  </a:lnTo>
                  <a:close/>
                </a:path>
                <a:path w="523875" h="3000375">
                  <a:moveTo>
                    <a:pt x="104775" y="504825"/>
                  </a:moveTo>
                  <a:lnTo>
                    <a:pt x="66675" y="504825"/>
                  </a:lnTo>
                  <a:lnTo>
                    <a:pt x="66675" y="542925"/>
                  </a:lnTo>
                  <a:lnTo>
                    <a:pt x="104775" y="542925"/>
                  </a:lnTo>
                  <a:lnTo>
                    <a:pt x="104775" y="504825"/>
                  </a:lnTo>
                  <a:close/>
                </a:path>
                <a:path w="523875" h="3000375">
                  <a:moveTo>
                    <a:pt x="104775" y="428625"/>
                  </a:moveTo>
                  <a:lnTo>
                    <a:pt x="66675" y="428625"/>
                  </a:lnTo>
                  <a:lnTo>
                    <a:pt x="66675" y="466725"/>
                  </a:lnTo>
                  <a:lnTo>
                    <a:pt x="104775" y="466725"/>
                  </a:lnTo>
                  <a:lnTo>
                    <a:pt x="104775" y="428625"/>
                  </a:lnTo>
                  <a:close/>
                </a:path>
                <a:path w="523875" h="3000375">
                  <a:moveTo>
                    <a:pt x="104775" y="361950"/>
                  </a:moveTo>
                  <a:lnTo>
                    <a:pt x="66675" y="361950"/>
                  </a:lnTo>
                  <a:lnTo>
                    <a:pt x="66675" y="390525"/>
                  </a:lnTo>
                  <a:lnTo>
                    <a:pt x="104775" y="390525"/>
                  </a:lnTo>
                  <a:lnTo>
                    <a:pt x="104775" y="361950"/>
                  </a:lnTo>
                  <a:close/>
                </a:path>
                <a:path w="523875" h="3000375">
                  <a:moveTo>
                    <a:pt x="104775" y="285750"/>
                  </a:moveTo>
                  <a:lnTo>
                    <a:pt x="66675" y="285750"/>
                  </a:lnTo>
                  <a:lnTo>
                    <a:pt x="66675" y="323850"/>
                  </a:lnTo>
                  <a:lnTo>
                    <a:pt x="104775" y="323850"/>
                  </a:lnTo>
                  <a:lnTo>
                    <a:pt x="104775" y="285750"/>
                  </a:lnTo>
                  <a:close/>
                </a:path>
                <a:path w="523875" h="3000375">
                  <a:moveTo>
                    <a:pt x="104775" y="209550"/>
                  </a:moveTo>
                  <a:lnTo>
                    <a:pt x="66675" y="209550"/>
                  </a:lnTo>
                  <a:lnTo>
                    <a:pt x="66675" y="247650"/>
                  </a:lnTo>
                  <a:lnTo>
                    <a:pt x="104775" y="247650"/>
                  </a:lnTo>
                  <a:lnTo>
                    <a:pt x="104775" y="209550"/>
                  </a:lnTo>
                  <a:close/>
                </a:path>
                <a:path w="523875" h="3000375">
                  <a:moveTo>
                    <a:pt x="104775" y="142875"/>
                  </a:moveTo>
                  <a:lnTo>
                    <a:pt x="66675" y="142875"/>
                  </a:lnTo>
                  <a:lnTo>
                    <a:pt x="66675" y="180975"/>
                  </a:lnTo>
                  <a:lnTo>
                    <a:pt x="104775" y="180975"/>
                  </a:lnTo>
                  <a:lnTo>
                    <a:pt x="104775" y="142875"/>
                  </a:lnTo>
                  <a:close/>
                </a:path>
                <a:path w="523875" h="3000375">
                  <a:moveTo>
                    <a:pt x="171450" y="933450"/>
                  </a:moveTo>
                  <a:lnTo>
                    <a:pt x="133350" y="933450"/>
                  </a:lnTo>
                  <a:lnTo>
                    <a:pt x="133350" y="971550"/>
                  </a:lnTo>
                  <a:lnTo>
                    <a:pt x="171450" y="971550"/>
                  </a:lnTo>
                  <a:lnTo>
                    <a:pt x="171450" y="933450"/>
                  </a:lnTo>
                  <a:close/>
                </a:path>
                <a:path w="523875" h="3000375">
                  <a:moveTo>
                    <a:pt x="171450" y="866775"/>
                  </a:moveTo>
                  <a:lnTo>
                    <a:pt x="133350" y="866775"/>
                  </a:lnTo>
                  <a:lnTo>
                    <a:pt x="133350" y="895350"/>
                  </a:lnTo>
                  <a:lnTo>
                    <a:pt x="171450" y="895350"/>
                  </a:lnTo>
                  <a:lnTo>
                    <a:pt x="171450" y="866775"/>
                  </a:lnTo>
                  <a:close/>
                </a:path>
                <a:path w="523875" h="3000375">
                  <a:moveTo>
                    <a:pt x="171450" y="790575"/>
                  </a:moveTo>
                  <a:lnTo>
                    <a:pt x="133350" y="790575"/>
                  </a:lnTo>
                  <a:lnTo>
                    <a:pt x="133350" y="828675"/>
                  </a:lnTo>
                  <a:lnTo>
                    <a:pt x="171450" y="828675"/>
                  </a:lnTo>
                  <a:lnTo>
                    <a:pt x="171450" y="790575"/>
                  </a:lnTo>
                  <a:close/>
                </a:path>
                <a:path w="523875" h="3000375">
                  <a:moveTo>
                    <a:pt x="171450" y="714375"/>
                  </a:moveTo>
                  <a:lnTo>
                    <a:pt x="133350" y="714375"/>
                  </a:lnTo>
                  <a:lnTo>
                    <a:pt x="133350" y="752475"/>
                  </a:lnTo>
                  <a:lnTo>
                    <a:pt x="171450" y="752475"/>
                  </a:lnTo>
                  <a:lnTo>
                    <a:pt x="171450" y="714375"/>
                  </a:lnTo>
                  <a:close/>
                </a:path>
                <a:path w="523875" h="3000375">
                  <a:moveTo>
                    <a:pt x="171450" y="647700"/>
                  </a:moveTo>
                  <a:lnTo>
                    <a:pt x="133350" y="647700"/>
                  </a:lnTo>
                  <a:lnTo>
                    <a:pt x="133350" y="685800"/>
                  </a:lnTo>
                  <a:lnTo>
                    <a:pt x="171450" y="685800"/>
                  </a:lnTo>
                  <a:lnTo>
                    <a:pt x="171450" y="647700"/>
                  </a:lnTo>
                  <a:close/>
                </a:path>
                <a:path w="523875" h="3000375">
                  <a:moveTo>
                    <a:pt x="171450" y="571500"/>
                  </a:moveTo>
                  <a:lnTo>
                    <a:pt x="133350" y="571500"/>
                  </a:lnTo>
                  <a:lnTo>
                    <a:pt x="133350" y="609600"/>
                  </a:lnTo>
                  <a:lnTo>
                    <a:pt x="171450" y="609600"/>
                  </a:lnTo>
                  <a:lnTo>
                    <a:pt x="171450" y="571500"/>
                  </a:lnTo>
                  <a:close/>
                </a:path>
                <a:path w="523875" h="3000375">
                  <a:moveTo>
                    <a:pt x="171450" y="504825"/>
                  </a:moveTo>
                  <a:lnTo>
                    <a:pt x="133350" y="504825"/>
                  </a:lnTo>
                  <a:lnTo>
                    <a:pt x="133350" y="542925"/>
                  </a:lnTo>
                  <a:lnTo>
                    <a:pt x="171450" y="542925"/>
                  </a:lnTo>
                  <a:lnTo>
                    <a:pt x="171450" y="504825"/>
                  </a:lnTo>
                  <a:close/>
                </a:path>
                <a:path w="523875" h="3000375">
                  <a:moveTo>
                    <a:pt x="171450" y="428625"/>
                  </a:moveTo>
                  <a:lnTo>
                    <a:pt x="133350" y="428625"/>
                  </a:lnTo>
                  <a:lnTo>
                    <a:pt x="133350" y="466725"/>
                  </a:lnTo>
                  <a:lnTo>
                    <a:pt x="171450" y="466725"/>
                  </a:lnTo>
                  <a:lnTo>
                    <a:pt x="171450" y="428625"/>
                  </a:lnTo>
                  <a:close/>
                </a:path>
                <a:path w="523875" h="3000375">
                  <a:moveTo>
                    <a:pt x="171450" y="361950"/>
                  </a:moveTo>
                  <a:lnTo>
                    <a:pt x="133350" y="361950"/>
                  </a:lnTo>
                  <a:lnTo>
                    <a:pt x="133350" y="390525"/>
                  </a:lnTo>
                  <a:lnTo>
                    <a:pt x="171450" y="390525"/>
                  </a:lnTo>
                  <a:lnTo>
                    <a:pt x="171450" y="361950"/>
                  </a:lnTo>
                  <a:close/>
                </a:path>
                <a:path w="523875" h="3000375">
                  <a:moveTo>
                    <a:pt x="171450" y="285750"/>
                  </a:moveTo>
                  <a:lnTo>
                    <a:pt x="133350" y="285750"/>
                  </a:lnTo>
                  <a:lnTo>
                    <a:pt x="133350" y="323850"/>
                  </a:lnTo>
                  <a:lnTo>
                    <a:pt x="171450" y="323850"/>
                  </a:lnTo>
                  <a:lnTo>
                    <a:pt x="171450" y="285750"/>
                  </a:lnTo>
                  <a:close/>
                </a:path>
                <a:path w="523875" h="3000375">
                  <a:moveTo>
                    <a:pt x="171450" y="209550"/>
                  </a:moveTo>
                  <a:lnTo>
                    <a:pt x="133350" y="209550"/>
                  </a:lnTo>
                  <a:lnTo>
                    <a:pt x="133350" y="247650"/>
                  </a:lnTo>
                  <a:lnTo>
                    <a:pt x="171450" y="247650"/>
                  </a:lnTo>
                  <a:lnTo>
                    <a:pt x="171450" y="209550"/>
                  </a:lnTo>
                  <a:close/>
                </a:path>
                <a:path w="523875" h="3000375">
                  <a:moveTo>
                    <a:pt x="171450" y="142875"/>
                  </a:moveTo>
                  <a:lnTo>
                    <a:pt x="133350" y="142875"/>
                  </a:lnTo>
                  <a:lnTo>
                    <a:pt x="133350" y="180975"/>
                  </a:lnTo>
                  <a:lnTo>
                    <a:pt x="171450" y="180975"/>
                  </a:lnTo>
                  <a:lnTo>
                    <a:pt x="171450" y="142875"/>
                  </a:lnTo>
                  <a:close/>
                </a:path>
                <a:path w="523875" h="3000375">
                  <a:moveTo>
                    <a:pt x="171450" y="66675"/>
                  </a:moveTo>
                  <a:lnTo>
                    <a:pt x="133350" y="66675"/>
                  </a:lnTo>
                  <a:lnTo>
                    <a:pt x="133350" y="104775"/>
                  </a:lnTo>
                  <a:lnTo>
                    <a:pt x="171450" y="104775"/>
                  </a:lnTo>
                  <a:lnTo>
                    <a:pt x="171450" y="66675"/>
                  </a:lnTo>
                  <a:close/>
                </a:path>
                <a:path w="523875" h="3000375">
                  <a:moveTo>
                    <a:pt x="171450" y="0"/>
                  </a:moveTo>
                  <a:lnTo>
                    <a:pt x="133350" y="0"/>
                  </a:lnTo>
                  <a:lnTo>
                    <a:pt x="133350" y="28575"/>
                  </a:lnTo>
                  <a:lnTo>
                    <a:pt x="171450" y="28575"/>
                  </a:lnTo>
                  <a:lnTo>
                    <a:pt x="171450" y="0"/>
                  </a:lnTo>
                  <a:close/>
                </a:path>
                <a:path w="523875" h="3000375">
                  <a:moveTo>
                    <a:pt x="247650" y="933450"/>
                  </a:moveTo>
                  <a:lnTo>
                    <a:pt x="209550" y="933450"/>
                  </a:lnTo>
                  <a:lnTo>
                    <a:pt x="209550" y="971550"/>
                  </a:lnTo>
                  <a:lnTo>
                    <a:pt x="247650" y="971550"/>
                  </a:lnTo>
                  <a:lnTo>
                    <a:pt x="247650" y="933450"/>
                  </a:lnTo>
                  <a:close/>
                </a:path>
                <a:path w="523875" h="3000375">
                  <a:moveTo>
                    <a:pt x="247650" y="866775"/>
                  </a:moveTo>
                  <a:lnTo>
                    <a:pt x="209550" y="866775"/>
                  </a:lnTo>
                  <a:lnTo>
                    <a:pt x="209550" y="895350"/>
                  </a:lnTo>
                  <a:lnTo>
                    <a:pt x="247650" y="895350"/>
                  </a:lnTo>
                  <a:lnTo>
                    <a:pt x="247650" y="866775"/>
                  </a:lnTo>
                  <a:close/>
                </a:path>
                <a:path w="523875" h="3000375">
                  <a:moveTo>
                    <a:pt x="247650" y="790575"/>
                  </a:moveTo>
                  <a:lnTo>
                    <a:pt x="209550" y="790575"/>
                  </a:lnTo>
                  <a:lnTo>
                    <a:pt x="209550" y="828675"/>
                  </a:lnTo>
                  <a:lnTo>
                    <a:pt x="247650" y="828675"/>
                  </a:lnTo>
                  <a:lnTo>
                    <a:pt x="247650" y="790575"/>
                  </a:lnTo>
                  <a:close/>
                </a:path>
                <a:path w="523875" h="3000375">
                  <a:moveTo>
                    <a:pt x="247650" y="714375"/>
                  </a:moveTo>
                  <a:lnTo>
                    <a:pt x="209550" y="714375"/>
                  </a:lnTo>
                  <a:lnTo>
                    <a:pt x="209550" y="752475"/>
                  </a:lnTo>
                  <a:lnTo>
                    <a:pt x="247650" y="752475"/>
                  </a:lnTo>
                  <a:lnTo>
                    <a:pt x="247650" y="714375"/>
                  </a:lnTo>
                  <a:close/>
                </a:path>
                <a:path w="523875" h="3000375">
                  <a:moveTo>
                    <a:pt x="247650" y="647700"/>
                  </a:moveTo>
                  <a:lnTo>
                    <a:pt x="209550" y="647700"/>
                  </a:lnTo>
                  <a:lnTo>
                    <a:pt x="209550" y="685800"/>
                  </a:lnTo>
                  <a:lnTo>
                    <a:pt x="247650" y="685800"/>
                  </a:lnTo>
                  <a:lnTo>
                    <a:pt x="247650" y="647700"/>
                  </a:lnTo>
                  <a:close/>
                </a:path>
                <a:path w="523875" h="3000375">
                  <a:moveTo>
                    <a:pt x="247650" y="571500"/>
                  </a:moveTo>
                  <a:lnTo>
                    <a:pt x="209550" y="571500"/>
                  </a:lnTo>
                  <a:lnTo>
                    <a:pt x="209550" y="609600"/>
                  </a:lnTo>
                  <a:lnTo>
                    <a:pt x="247650" y="609600"/>
                  </a:lnTo>
                  <a:lnTo>
                    <a:pt x="247650" y="571500"/>
                  </a:lnTo>
                  <a:close/>
                </a:path>
                <a:path w="523875" h="3000375">
                  <a:moveTo>
                    <a:pt x="247650" y="504825"/>
                  </a:moveTo>
                  <a:lnTo>
                    <a:pt x="209550" y="504825"/>
                  </a:lnTo>
                  <a:lnTo>
                    <a:pt x="209550" y="542925"/>
                  </a:lnTo>
                  <a:lnTo>
                    <a:pt x="247650" y="542925"/>
                  </a:lnTo>
                  <a:lnTo>
                    <a:pt x="247650" y="504825"/>
                  </a:lnTo>
                  <a:close/>
                </a:path>
                <a:path w="523875" h="3000375">
                  <a:moveTo>
                    <a:pt x="247650" y="428625"/>
                  </a:moveTo>
                  <a:lnTo>
                    <a:pt x="209550" y="428625"/>
                  </a:lnTo>
                  <a:lnTo>
                    <a:pt x="209550" y="466725"/>
                  </a:lnTo>
                  <a:lnTo>
                    <a:pt x="247650" y="466725"/>
                  </a:lnTo>
                  <a:lnTo>
                    <a:pt x="247650" y="428625"/>
                  </a:lnTo>
                  <a:close/>
                </a:path>
                <a:path w="523875" h="3000375">
                  <a:moveTo>
                    <a:pt x="247650" y="361950"/>
                  </a:moveTo>
                  <a:lnTo>
                    <a:pt x="209550" y="361950"/>
                  </a:lnTo>
                  <a:lnTo>
                    <a:pt x="209550" y="390525"/>
                  </a:lnTo>
                  <a:lnTo>
                    <a:pt x="247650" y="390525"/>
                  </a:lnTo>
                  <a:lnTo>
                    <a:pt x="247650" y="361950"/>
                  </a:lnTo>
                  <a:close/>
                </a:path>
                <a:path w="523875" h="3000375">
                  <a:moveTo>
                    <a:pt x="247650" y="285750"/>
                  </a:moveTo>
                  <a:lnTo>
                    <a:pt x="209550" y="285750"/>
                  </a:lnTo>
                  <a:lnTo>
                    <a:pt x="209550" y="323850"/>
                  </a:lnTo>
                  <a:lnTo>
                    <a:pt x="247650" y="323850"/>
                  </a:lnTo>
                  <a:lnTo>
                    <a:pt x="247650" y="285750"/>
                  </a:lnTo>
                  <a:close/>
                </a:path>
                <a:path w="523875" h="3000375">
                  <a:moveTo>
                    <a:pt x="247650" y="209550"/>
                  </a:moveTo>
                  <a:lnTo>
                    <a:pt x="209550" y="209550"/>
                  </a:lnTo>
                  <a:lnTo>
                    <a:pt x="209550" y="247650"/>
                  </a:lnTo>
                  <a:lnTo>
                    <a:pt x="247650" y="247650"/>
                  </a:lnTo>
                  <a:lnTo>
                    <a:pt x="247650" y="209550"/>
                  </a:lnTo>
                  <a:close/>
                </a:path>
                <a:path w="523875" h="3000375">
                  <a:moveTo>
                    <a:pt x="247650" y="142875"/>
                  </a:moveTo>
                  <a:lnTo>
                    <a:pt x="209550" y="142875"/>
                  </a:lnTo>
                  <a:lnTo>
                    <a:pt x="209550" y="180975"/>
                  </a:lnTo>
                  <a:lnTo>
                    <a:pt x="247650" y="180975"/>
                  </a:lnTo>
                  <a:lnTo>
                    <a:pt x="247650" y="142875"/>
                  </a:lnTo>
                  <a:close/>
                </a:path>
                <a:path w="523875" h="3000375">
                  <a:moveTo>
                    <a:pt x="247650" y="66675"/>
                  </a:moveTo>
                  <a:lnTo>
                    <a:pt x="209550" y="66675"/>
                  </a:lnTo>
                  <a:lnTo>
                    <a:pt x="209550" y="104775"/>
                  </a:lnTo>
                  <a:lnTo>
                    <a:pt x="247650" y="104775"/>
                  </a:lnTo>
                  <a:lnTo>
                    <a:pt x="247650" y="66675"/>
                  </a:lnTo>
                  <a:close/>
                </a:path>
                <a:path w="523875" h="3000375">
                  <a:moveTo>
                    <a:pt x="247650" y="0"/>
                  </a:moveTo>
                  <a:lnTo>
                    <a:pt x="209550" y="0"/>
                  </a:lnTo>
                  <a:lnTo>
                    <a:pt x="209550" y="28575"/>
                  </a:lnTo>
                  <a:lnTo>
                    <a:pt x="247650" y="28575"/>
                  </a:lnTo>
                  <a:lnTo>
                    <a:pt x="247650" y="0"/>
                  </a:lnTo>
                  <a:close/>
                </a:path>
                <a:path w="523875" h="3000375">
                  <a:moveTo>
                    <a:pt x="314325" y="2667000"/>
                  </a:moveTo>
                  <a:lnTo>
                    <a:pt x="276225" y="2667000"/>
                  </a:lnTo>
                  <a:lnTo>
                    <a:pt x="276225" y="2705100"/>
                  </a:lnTo>
                  <a:lnTo>
                    <a:pt x="314325" y="2705100"/>
                  </a:lnTo>
                  <a:lnTo>
                    <a:pt x="314325" y="2667000"/>
                  </a:lnTo>
                  <a:close/>
                </a:path>
                <a:path w="523875" h="3000375">
                  <a:moveTo>
                    <a:pt x="314325" y="2600325"/>
                  </a:moveTo>
                  <a:lnTo>
                    <a:pt x="276225" y="2600325"/>
                  </a:lnTo>
                  <a:lnTo>
                    <a:pt x="276225" y="2638425"/>
                  </a:lnTo>
                  <a:lnTo>
                    <a:pt x="314325" y="2638425"/>
                  </a:lnTo>
                  <a:lnTo>
                    <a:pt x="314325" y="2600325"/>
                  </a:lnTo>
                  <a:close/>
                </a:path>
                <a:path w="523875" h="3000375">
                  <a:moveTo>
                    <a:pt x="314325" y="2524125"/>
                  </a:moveTo>
                  <a:lnTo>
                    <a:pt x="276225" y="2524125"/>
                  </a:lnTo>
                  <a:lnTo>
                    <a:pt x="276225" y="2562225"/>
                  </a:lnTo>
                  <a:lnTo>
                    <a:pt x="314325" y="2562225"/>
                  </a:lnTo>
                  <a:lnTo>
                    <a:pt x="314325" y="2524125"/>
                  </a:lnTo>
                  <a:close/>
                </a:path>
                <a:path w="523875" h="3000375">
                  <a:moveTo>
                    <a:pt x="314325" y="2457450"/>
                  </a:moveTo>
                  <a:lnTo>
                    <a:pt x="276225" y="2457450"/>
                  </a:lnTo>
                  <a:lnTo>
                    <a:pt x="276225" y="2486025"/>
                  </a:lnTo>
                  <a:lnTo>
                    <a:pt x="314325" y="2486025"/>
                  </a:lnTo>
                  <a:lnTo>
                    <a:pt x="314325" y="2457450"/>
                  </a:lnTo>
                  <a:close/>
                </a:path>
                <a:path w="523875" h="3000375">
                  <a:moveTo>
                    <a:pt x="314325" y="2381250"/>
                  </a:moveTo>
                  <a:lnTo>
                    <a:pt x="276225" y="2381250"/>
                  </a:lnTo>
                  <a:lnTo>
                    <a:pt x="276225" y="2419350"/>
                  </a:lnTo>
                  <a:lnTo>
                    <a:pt x="314325" y="2419350"/>
                  </a:lnTo>
                  <a:lnTo>
                    <a:pt x="314325" y="2381250"/>
                  </a:lnTo>
                  <a:close/>
                </a:path>
                <a:path w="523875" h="3000375">
                  <a:moveTo>
                    <a:pt x="314325" y="2305050"/>
                  </a:moveTo>
                  <a:lnTo>
                    <a:pt x="276225" y="2305050"/>
                  </a:lnTo>
                  <a:lnTo>
                    <a:pt x="276225" y="2343150"/>
                  </a:lnTo>
                  <a:lnTo>
                    <a:pt x="314325" y="2343150"/>
                  </a:lnTo>
                  <a:lnTo>
                    <a:pt x="314325" y="2305050"/>
                  </a:lnTo>
                  <a:close/>
                </a:path>
                <a:path w="523875" h="3000375">
                  <a:moveTo>
                    <a:pt x="314325" y="2238375"/>
                  </a:moveTo>
                  <a:lnTo>
                    <a:pt x="276225" y="2238375"/>
                  </a:lnTo>
                  <a:lnTo>
                    <a:pt x="276225" y="2276475"/>
                  </a:lnTo>
                  <a:lnTo>
                    <a:pt x="314325" y="2276475"/>
                  </a:lnTo>
                  <a:lnTo>
                    <a:pt x="314325" y="2238375"/>
                  </a:lnTo>
                  <a:close/>
                </a:path>
                <a:path w="523875" h="3000375">
                  <a:moveTo>
                    <a:pt x="314325" y="2162175"/>
                  </a:moveTo>
                  <a:lnTo>
                    <a:pt x="276225" y="2162175"/>
                  </a:lnTo>
                  <a:lnTo>
                    <a:pt x="276225" y="2200275"/>
                  </a:lnTo>
                  <a:lnTo>
                    <a:pt x="314325" y="2200275"/>
                  </a:lnTo>
                  <a:lnTo>
                    <a:pt x="314325" y="2162175"/>
                  </a:lnTo>
                  <a:close/>
                </a:path>
                <a:path w="523875" h="3000375">
                  <a:moveTo>
                    <a:pt x="381000" y="2962275"/>
                  </a:moveTo>
                  <a:lnTo>
                    <a:pt x="352425" y="2962275"/>
                  </a:lnTo>
                  <a:lnTo>
                    <a:pt x="352425" y="3000375"/>
                  </a:lnTo>
                  <a:lnTo>
                    <a:pt x="381000" y="3000375"/>
                  </a:lnTo>
                  <a:lnTo>
                    <a:pt x="381000" y="2962275"/>
                  </a:lnTo>
                  <a:close/>
                </a:path>
                <a:path w="523875" h="3000375">
                  <a:moveTo>
                    <a:pt x="381000" y="2886075"/>
                  </a:moveTo>
                  <a:lnTo>
                    <a:pt x="352425" y="2886075"/>
                  </a:lnTo>
                  <a:lnTo>
                    <a:pt x="352425" y="2924175"/>
                  </a:lnTo>
                  <a:lnTo>
                    <a:pt x="381000" y="2924175"/>
                  </a:lnTo>
                  <a:lnTo>
                    <a:pt x="381000" y="2886075"/>
                  </a:lnTo>
                  <a:close/>
                </a:path>
                <a:path w="523875" h="3000375">
                  <a:moveTo>
                    <a:pt x="457200" y="2962275"/>
                  </a:moveTo>
                  <a:lnTo>
                    <a:pt x="419100" y="2962275"/>
                  </a:lnTo>
                  <a:lnTo>
                    <a:pt x="419100" y="3000375"/>
                  </a:lnTo>
                  <a:lnTo>
                    <a:pt x="457200" y="3000375"/>
                  </a:lnTo>
                  <a:lnTo>
                    <a:pt x="457200" y="2962275"/>
                  </a:lnTo>
                  <a:close/>
                </a:path>
                <a:path w="523875" h="3000375">
                  <a:moveTo>
                    <a:pt x="457200" y="2886075"/>
                  </a:moveTo>
                  <a:lnTo>
                    <a:pt x="419100" y="2886075"/>
                  </a:lnTo>
                  <a:lnTo>
                    <a:pt x="419100" y="2924175"/>
                  </a:lnTo>
                  <a:lnTo>
                    <a:pt x="457200" y="2924175"/>
                  </a:lnTo>
                  <a:lnTo>
                    <a:pt x="457200" y="2886075"/>
                  </a:lnTo>
                  <a:close/>
                </a:path>
                <a:path w="523875" h="3000375">
                  <a:moveTo>
                    <a:pt x="457200" y="2819400"/>
                  </a:moveTo>
                  <a:lnTo>
                    <a:pt x="419100" y="2819400"/>
                  </a:lnTo>
                  <a:lnTo>
                    <a:pt x="419100" y="2847975"/>
                  </a:lnTo>
                  <a:lnTo>
                    <a:pt x="457200" y="2847975"/>
                  </a:lnTo>
                  <a:lnTo>
                    <a:pt x="457200" y="2819400"/>
                  </a:lnTo>
                  <a:close/>
                </a:path>
                <a:path w="523875" h="3000375">
                  <a:moveTo>
                    <a:pt x="457200" y="2743200"/>
                  </a:moveTo>
                  <a:lnTo>
                    <a:pt x="419100" y="2743200"/>
                  </a:lnTo>
                  <a:lnTo>
                    <a:pt x="419100" y="2781300"/>
                  </a:lnTo>
                  <a:lnTo>
                    <a:pt x="457200" y="2781300"/>
                  </a:lnTo>
                  <a:lnTo>
                    <a:pt x="457200" y="2743200"/>
                  </a:lnTo>
                  <a:close/>
                </a:path>
                <a:path w="523875" h="3000375">
                  <a:moveTo>
                    <a:pt x="523875" y="2886075"/>
                  </a:moveTo>
                  <a:lnTo>
                    <a:pt x="495300" y="2886075"/>
                  </a:lnTo>
                  <a:lnTo>
                    <a:pt x="495300" y="2924175"/>
                  </a:lnTo>
                  <a:lnTo>
                    <a:pt x="523875" y="2924175"/>
                  </a:lnTo>
                  <a:lnTo>
                    <a:pt x="523875" y="2886075"/>
                  </a:lnTo>
                  <a:close/>
                </a:path>
                <a:path w="523875" h="3000375">
                  <a:moveTo>
                    <a:pt x="523875" y="2819400"/>
                  </a:moveTo>
                  <a:lnTo>
                    <a:pt x="495300" y="2819400"/>
                  </a:lnTo>
                  <a:lnTo>
                    <a:pt x="495300" y="2847975"/>
                  </a:lnTo>
                  <a:lnTo>
                    <a:pt x="523875" y="2847975"/>
                  </a:lnTo>
                  <a:lnTo>
                    <a:pt x="523875" y="2819400"/>
                  </a:lnTo>
                  <a:close/>
                </a:path>
                <a:path w="523875" h="3000375">
                  <a:moveTo>
                    <a:pt x="523875" y="2743200"/>
                  </a:moveTo>
                  <a:lnTo>
                    <a:pt x="495300" y="2743200"/>
                  </a:lnTo>
                  <a:lnTo>
                    <a:pt x="495300" y="2781300"/>
                  </a:lnTo>
                  <a:lnTo>
                    <a:pt x="523875" y="2781300"/>
                  </a:lnTo>
                  <a:lnTo>
                    <a:pt x="523875" y="2743200"/>
                  </a:lnTo>
                  <a:close/>
                </a:path>
                <a:path w="523875" h="3000375">
                  <a:moveTo>
                    <a:pt x="523875" y="2667000"/>
                  </a:moveTo>
                  <a:lnTo>
                    <a:pt x="495300" y="2667000"/>
                  </a:lnTo>
                  <a:lnTo>
                    <a:pt x="495300" y="2705100"/>
                  </a:lnTo>
                  <a:lnTo>
                    <a:pt x="523875" y="2705100"/>
                  </a:lnTo>
                  <a:lnTo>
                    <a:pt x="523875" y="266700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2" name="object 42"/>
            <p:cNvSpPr/>
            <p:nvPr/>
          </p:nvSpPr>
          <p:spPr>
            <a:xfrm>
              <a:off x="6419850" y="3543300"/>
              <a:ext cx="247650" cy="1476375"/>
            </a:xfrm>
            <a:custGeom>
              <a:avLst/>
              <a:gdLst/>
              <a:ahLst/>
              <a:cxnLst/>
              <a:rect l="l" t="t" r="r" b="b"/>
              <a:pathLst>
                <a:path w="247650" h="1476375">
                  <a:moveTo>
                    <a:pt x="28575" y="1371600"/>
                  </a:moveTo>
                  <a:lnTo>
                    <a:pt x="0" y="1371600"/>
                  </a:lnTo>
                  <a:lnTo>
                    <a:pt x="0" y="1409700"/>
                  </a:lnTo>
                  <a:lnTo>
                    <a:pt x="28575" y="1409700"/>
                  </a:lnTo>
                  <a:lnTo>
                    <a:pt x="28575" y="1371600"/>
                  </a:lnTo>
                  <a:close/>
                </a:path>
                <a:path w="247650" h="1476375">
                  <a:moveTo>
                    <a:pt x="28575" y="1295400"/>
                  </a:moveTo>
                  <a:lnTo>
                    <a:pt x="0" y="1295400"/>
                  </a:lnTo>
                  <a:lnTo>
                    <a:pt x="0" y="1333500"/>
                  </a:lnTo>
                  <a:lnTo>
                    <a:pt x="28575" y="1333500"/>
                  </a:lnTo>
                  <a:lnTo>
                    <a:pt x="28575" y="1295400"/>
                  </a:lnTo>
                  <a:close/>
                </a:path>
                <a:path w="247650" h="1476375">
                  <a:moveTo>
                    <a:pt x="28575" y="1228725"/>
                  </a:moveTo>
                  <a:lnTo>
                    <a:pt x="0" y="1228725"/>
                  </a:lnTo>
                  <a:lnTo>
                    <a:pt x="0" y="1266825"/>
                  </a:lnTo>
                  <a:lnTo>
                    <a:pt x="28575" y="1266825"/>
                  </a:lnTo>
                  <a:lnTo>
                    <a:pt x="28575" y="1228725"/>
                  </a:lnTo>
                  <a:close/>
                </a:path>
                <a:path w="247650" h="1476375">
                  <a:moveTo>
                    <a:pt x="28575" y="1152525"/>
                  </a:moveTo>
                  <a:lnTo>
                    <a:pt x="0" y="1152525"/>
                  </a:lnTo>
                  <a:lnTo>
                    <a:pt x="0" y="1190625"/>
                  </a:lnTo>
                  <a:lnTo>
                    <a:pt x="28575" y="1190625"/>
                  </a:lnTo>
                  <a:lnTo>
                    <a:pt x="28575" y="1152525"/>
                  </a:lnTo>
                  <a:close/>
                </a:path>
                <a:path w="247650" h="1476375">
                  <a:moveTo>
                    <a:pt x="28575" y="1085850"/>
                  </a:moveTo>
                  <a:lnTo>
                    <a:pt x="0" y="1085850"/>
                  </a:lnTo>
                  <a:lnTo>
                    <a:pt x="0" y="1114425"/>
                  </a:lnTo>
                  <a:lnTo>
                    <a:pt x="28575" y="1114425"/>
                  </a:lnTo>
                  <a:lnTo>
                    <a:pt x="28575" y="1085850"/>
                  </a:lnTo>
                  <a:close/>
                </a:path>
                <a:path w="247650" h="1476375">
                  <a:moveTo>
                    <a:pt x="28575" y="1009650"/>
                  </a:moveTo>
                  <a:lnTo>
                    <a:pt x="0" y="1009650"/>
                  </a:lnTo>
                  <a:lnTo>
                    <a:pt x="0" y="1047750"/>
                  </a:lnTo>
                  <a:lnTo>
                    <a:pt x="28575" y="1047750"/>
                  </a:lnTo>
                  <a:lnTo>
                    <a:pt x="28575" y="1009650"/>
                  </a:lnTo>
                  <a:close/>
                </a:path>
                <a:path w="247650" h="1476375">
                  <a:moveTo>
                    <a:pt x="28575" y="942975"/>
                  </a:moveTo>
                  <a:lnTo>
                    <a:pt x="0" y="942975"/>
                  </a:lnTo>
                  <a:lnTo>
                    <a:pt x="0" y="971550"/>
                  </a:lnTo>
                  <a:lnTo>
                    <a:pt x="28575" y="971550"/>
                  </a:lnTo>
                  <a:lnTo>
                    <a:pt x="28575" y="942975"/>
                  </a:lnTo>
                  <a:close/>
                </a:path>
                <a:path w="247650" h="1476375">
                  <a:moveTo>
                    <a:pt x="28575" y="866775"/>
                  </a:moveTo>
                  <a:lnTo>
                    <a:pt x="0" y="866775"/>
                  </a:lnTo>
                  <a:lnTo>
                    <a:pt x="0" y="904875"/>
                  </a:lnTo>
                  <a:lnTo>
                    <a:pt x="28575" y="904875"/>
                  </a:lnTo>
                  <a:lnTo>
                    <a:pt x="28575" y="866775"/>
                  </a:lnTo>
                  <a:close/>
                </a:path>
                <a:path w="247650" h="1476375">
                  <a:moveTo>
                    <a:pt x="28575" y="790575"/>
                  </a:moveTo>
                  <a:lnTo>
                    <a:pt x="0" y="790575"/>
                  </a:lnTo>
                  <a:lnTo>
                    <a:pt x="0" y="828675"/>
                  </a:lnTo>
                  <a:lnTo>
                    <a:pt x="28575" y="828675"/>
                  </a:lnTo>
                  <a:lnTo>
                    <a:pt x="28575" y="790575"/>
                  </a:lnTo>
                  <a:close/>
                </a:path>
                <a:path w="247650" h="1476375">
                  <a:moveTo>
                    <a:pt x="28575" y="723900"/>
                  </a:moveTo>
                  <a:lnTo>
                    <a:pt x="0" y="723900"/>
                  </a:lnTo>
                  <a:lnTo>
                    <a:pt x="0" y="762000"/>
                  </a:lnTo>
                  <a:lnTo>
                    <a:pt x="28575" y="762000"/>
                  </a:lnTo>
                  <a:lnTo>
                    <a:pt x="28575" y="723900"/>
                  </a:lnTo>
                  <a:close/>
                </a:path>
                <a:path w="247650" h="1476375">
                  <a:moveTo>
                    <a:pt x="28575" y="647700"/>
                  </a:moveTo>
                  <a:lnTo>
                    <a:pt x="0" y="647700"/>
                  </a:lnTo>
                  <a:lnTo>
                    <a:pt x="0" y="685800"/>
                  </a:lnTo>
                  <a:lnTo>
                    <a:pt x="28575" y="685800"/>
                  </a:lnTo>
                  <a:lnTo>
                    <a:pt x="28575" y="647700"/>
                  </a:lnTo>
                  <a:close/>
                </a:path>
                <a:path w="247650" h="1476375">
                  <a:moveTo>
                    <a:pt x="28575" y="581025"/>
                  </a:moveTo>
                  <a:lnTo>
                    <a:pt x="0" y="581025"/>
                  </a:lnTo>
                  <a:lnTo>
                    <a:pt x="0" y="609600"/>
                  </a:lnTo>
                  <a:lnTo>
                    <a:pt x="28575" y="609600"/>
                  </a:lnTo>
                  <a:lnTo>
                    <a:pt x="28575" y="581025"/>
                  </a:lnTo>
                  <a:close/>
                </a:path>
                <a:path w="247650" h="1476375">
                  <a:moveTo>
                    <a:pt x="28575" y="428625"/>
                  </a:moveTo>
                  <a:lnTo>
                    <a:pt x="0" y="428625"/>
                  </a:lnTo>
                  <a:lnTo>
                    <a:pt x="0" y="466725"/>
                  </a:lnTo>
                  <a:lnTo>
                    <a:pt x="28575" y="466725"/>
                  </a:lnTo>
                  <a:lnTo>
                    <a:pt x="28575" y="428625"/>
                  </a:lnTo>
                  <a:close/>
                </a:path>
                <a:path w="247650" h="1476375">
                  <a:moveTo>
                    <a:pt x="28575" y="361950"/>
                  </a:moveTo>
                  <a:lnTo>
                    <a:pt x="0" y="361950"/>
                  </a:lnTo>
                  <a:lnTo>
                    <a:pt x="0" y="400050"/>
                  </a:lnTo>
                  <a:lnTo>
                    <a:pt x="28575" y="400050"/>
                  </a:lnTo>
                  <a:lnTo>
                    <a:pt x="28575" y="361950"/>
                  </a:lnTo>
                  <a:close/>
                </a:path>
                <a:path w="247650" h="1476375">
                  <a:moveTo>
                    <a:pt x="28575" y="285750"/>
                  </a:moveTo>
                  <a:lnTo>
                    <a:pt x="0" y="285750"/>
                  </a:lnTo>
                  <a:lnTo>
                    <a:pt x="0" y="323850"/>
                  </a:lnTo>
                  <a:lnTo>
                    <a:pt x="28575" y="323850"/>
                  </a:lnTo>
                  <a:lnTo>
                    <a:pt x="28575" y="285750"/>
                  </a:lnTo>
                  <a:close/>
                </a:path>
                <a:path w="247650" h="1476375">
                  <a:moveTo>
                    <a:pt x="28575" y="219075"/>
                  </a:moveTo>
                  <a:lnTo>
                    <a:pt x="0" y="219075"/>
                  </a:lnTo>
                  <a:lnTo>
                    <a:pt x="0" y="247650"/>
                  </a:lnTo>
                  <a:lnTo>
                    <a:pt x="28575" y="247650"/>
                  </a:lnTo>
                  <a:lnTo>
                    <a:pt x="28575" y="219075"/>
                  </a:lnTo>
                  <a:close/>
                </a:path>
                <a:path w="247650" h="1476375">
                  <a:moveTo>
                    <a:pt x="104775" y="1447800"/>
                  </a:moveTo>
                  <a:lnTo>
                    <a:pt x="66675" y="1447800"/>
                  </a:lnTo>
                  <a:lnTo>
                    <a:pt x="66675" y="1476375"/>
                  </a:lnTo>
                  <a:lnTo>
                    <a:pt x="104775" y="1476375"/>
                  </a:lnTo>
                  <a:lnTo>
                    <a:pt x="104775" y="1447800"/>
                  </a:lnTo>
                  <a:close/>
                </a:path>
                <a:path w="247650" h="1476375">
                  <a:moveTo>
                    <a:pt x="104775" y="1371600"/>
                  </a:moveTo>
                  <a:lnTo>
                    <a:pt x="66675" y="1371600"/>
                  </a:lnTo>
                  <a:lnTo>
                    <a:pt x="66675" y="1409700"/>
                  </a:lnTo>
                  <a:lnTo>
                    <a:pt x="104775" y="1409700"/>
                  </a:lnTo>
                  <a:lnTo>
                    <a:pt x="104775" y="1371600"/>
                  </a:lnTo>
                  <a:close/>
                </a:path>
                <a:path w="247650" h="1476375">
                  <a:moveTo>
                    <a:pt x="104775" y="1295400"/>
                  </a:moveTo>
                  <a:lnTo>
                    <a:pt x="66675" y="1295400"/>
                  </a:lnTo>
                  <a:lnTo>
                    <a:pt x="66675" y="1333500"/>
                  </a:lnTo>
                  <a:lnTo>
                    <a:pt x="104775" y="1333500"/>
                  </a:lnTo>
                  <a:lnTo>
                    <a:pt x="104775" y="1295400"/>
                  </a:lnTo>
                  <a:close/>
                </a:path>
                <a:path w="247650" h="1476375">
                  <a:moveTo>
                    <a:pt x="104775" y="1228725"/>
                  </a:moveTo>
                  <a:lnTo>
                    <a:pt x="66675" y="1228725"/>
                  </a:lnTo>
                  <a:lnTo>
                    <a:pt x="66675" y="1266825"/>
                  </a:lnTo>
                  <a:lnTo>
                    <a:pt x="104775" y="1266825"/>
                  </a:lnTo>
                  <a:lnTo>
                    <a:pt x="104775" y="1228725"/>
                  </a:lnTo>
                  <a:close/>
                </a:path>
                <a:path w="247650" h="1476375">
                  <a:moveTo>
                    <a:pt x="104775" y="1152525"/>
                  </a:moveTo>
                  <a:lnTo>
                    <a:pt x="66675" y="1152525"/>
                  </a:lnTo>
                  <a:lnTo>
                    <a:pt x="66675" y="1190625"/>
                  </a:lnTo>
                  <a:lnTo>
                    <a:pt x="104775" y="1190625"/>
                  </a:lnTo>
                  <a:lnTo>
                    <a:pt x="104775" y="1152525"/>
                  </a:lnTo>
                  <a:close/>
                </a:path>
                <a:path w="247650" h="1476375">
                  <a:moveTo>
                    <a:pt x="104775" y="1085850"/>
                  </a:moveTo>
                  <a:lnTo>
                    <a:pt x="66675" y="1085850"/>
                  </a:lnTo>
                  <a:lnTo>
                    <a:pt x="66675" y="1114425"/>
                  </a:lnTo>
                  <a:lnTo>
                    <a:pt x="104775" y="1114425"/>
                  </a:lnTo>
                  <a:lnTo>
                    <a:pt x="104775" y="1085850"/>
                  </a:lnTo>
                  <a:close/>
                </a:path>
                <a:path w="247650" h="1476375">
                  <a:moveTo>
                    <a:pt x="104775" y="1009650"/>
                  </a:moveTo>
                  <a:lnTo>
                    <a:pt x="66675" y="1009650"/>
                  </a:lnTo>
                  <a:lnTo>
                    <a:pt x="66675" y="1047750"/>
                  </a:lnTo>
                  <a:lnTo>
                    <a:pt x="104775" y="1047750"/>
                  </a:lnTo>
                  <a:lnTo>
                    <a:pt x="104775" y="1009650"/>
                  </a:lnTo>
                  <a:close/>
                </a:path>
                <a:path w="247650" h="1476375">
                  <a:moveTo>
                    <a:pt x="104775" y="942975"/>
                  </a:moveTo>
                  <a:lnTo>
                    <a:pt x="66675" y="942975"/>
                  </a:lnTo>
                  <a:lnTo>
                    <a:pt x="66675" y="971550"/>
                  </a:lnTo>
                  <a:lnTo>
                    <a:pt x="104775" y="971550"/>
                  </a:lnTo>
                  <a:lnTo>
                    <a:pt x="104775" y="942975"/>
                  </a:lnTo>
                  <a:close/>
                </a:path>
                <a:path w="247650" h="1476375">
                  <a:moveTo>
                    <a:pt x="104775" y="866775"/>
                  </a:moveTo>
                  <a:lnTo>
                    <a:pt x="66675" y="866775"/>
                  </a:lnTo>
                  <a:lnTo>
                    <a:pt x="66675" y="904875"/>
                  </a:lnTo>
                  <a:lnTo>
                    <a:pt x="104775" y="904875"/>
                  </a:lnTo>
                  <a:lnTo>
                    <a:pt x="104775" y="866775"/>
                  </a:lnTo>
                  <a:close/>
                </a:path>
                <a:path w="247650" h="1476375">
                  <a:moveTo>
                    <a:pt x="104775" y="790575"/>
                  </a:moveTo>
                  <a:lnTo>
                    <a:pt x="66675" y="790575"/>
                  </a:lnTo>
                  <a:lnTo>
                    <a:pt x="66675" y="828675"/>
                  </a:lnTo>
                  <a:lnTo>
                    <a:pt x="104775" y="828675"/>
                  </a:lnTo>
                  <a:lnTo>
                    <a:pt x="104775" y="790575"/>
                  </a:lnTo>
                  <a:close/>
                </a:path>
                <a:path w="247650" h="1476375">
                  <a:moveTo>
                    <a:pt x="104775" y="723900"/>
                  </a:moveTo>
                  <a:lnTo>
                    <a:pt x="66675" y="723900"/>
                  </a:lnTo>
                  <a:lnTo>
                    <a:pt x="66675" y="762000"/>
                  </a:lnTo>
                  <a:lnTo>
                    <a:pt x="104775" y="762000"/>
                  </a:lnTo>
                  <a:lnTo>
                    <a:pt x="104775" y="723900"/>
                  </a:lnTo>
                  <a:close/>
                </a:path>
                <a:path w="247650" h="1476375">
                  <a:moveTo>
                    <a:pt x="104775" y="647700"/>
                  </a:moveTo>
                  <a:lnTo>
                    <a:pt x="66675" y="647700"/>
                  </a:lnTo>
                  <a:lnTo>
                    <a:pt x="66675" y="685800"/>
                  </a:lnTo>
                  <a:lnTo>
                    <a:pt x="104775" y="685800"/>
                  </a:lnTo>
                  <a:lnTo>
                    <a:pt x="104775" y="647700"/>
                  </a:lnTo>
                  <a:close/>
                </a:path>
                <a:path w="247650" h="1476375">
                  <a:moveTo>
                    <a:pt x="104775" y="581025"/>
                  </a:moveTo>
                  <a:lnTo>
                    <a:pt x="66675" y="581025"/>
                  </a:lnTo>
                  <a:lnTo>
                    <a:pt x="66675" y="609600"/>
                  </a:lnTo>
                  <a:lnTo>
                    <a:pt x="104775" y="609600"/>
                  </a:lnTo>
                  <a:lnTo>
                    <a:pt x="104775" y="581025"/>
                  </a:lnTo>
                  <a:close/>
                </a:path>
                <a:path w="247650" h="1476375">
                  <a:moveTo>
                    <a:pt x="104775" y="428625"/>
                  </a:moveTo>
                  <a:lnTo>
                    <a:pt x="66675" y="428625"/>
                  </a:lnTo>
                  <a:lnTo>
                    <a:pt x="66675" y="466725"/>
                  </a:lnTo>
                  <a:lnTo>
                    <a:pt x="104775" y="466725"/>
                  </a:lnTo>
                  <a:lnTo>
                    <a:pt x="104775" y="428625"/>
                  </a:lnTo>
                  <a:close/>
                </a:path>
                <a:path w="247650" h="1476375">
                  <a:moveTo>
                    <a:pt x="104775" y="361950"/>
                  </a:moveTo>
                  <a:lnTo>
                    <a:pt x="66675" y="361950"/>
                  </a:lnTo>
                  <a:lnTo>
                    <a:pt x="66675" y="400050"/>
                  </a:lnTo>
                  <a:lnTo>
                    <a:pt x="104775" y="400050"/>
                  </a:lnTo>
                  <a:lnTo>
                    <a:pt x="104775" y="361950"/>
                  </a:lnTo>
                  <a:close/>
                </a:path>
                <a:path w="247650" h="1476375">
                  <a:moveTo>
                    <a:pt x="104775" y="142875"/>
                  </a:moveTo>
                  <a:lnTo>
                    <a:pt x="66675" y="142875"/>
                  </a:lnTo>
                  <a:lnTo>
                    <a:pt x="66675" y="180975"/>
                  </a:lnTo>
                  <a:lnTo>
                    <a:pt x="104775" y="180975"/>
                  </a:lnTo>
                  <a:lnTo>
                    <a:pt x="104775" y="142875"/>
                  </a:lnTo>
                  <a:close/>
                </a:path>
                <a:path w="247650" h="1476375">
                  <a:moveTo>
                    <a:pt x="104775" y="66675"/>
                  </a:moveTo>
                  <a:lnTo>
                    <a:pt x="66675" y="66675"/>
                  </a:lnTo>
                  <a:lnTo>
                    <a:pt x="66675" y="104775"/>
                  </a:lnTo>
                  <a:lnTo>
                    <a:pt x="104775" y="104775"/>
                  </a:lnTo>
                  <a:lnTo>
                    <a:pt x="104775" y="66675"/>
                  </a:lnTo>
                  <a:close/>
                </a:path>
                <a:path w="247650" h="1476375">
                  <a:moveTo>
                    <a:pt x="171450" y="1371600"/>
                  </a:moveTo>
                  <a:lnTo>
                    <a:pt x="133350" y="1371600"/>
                  </a:lnTo>
                  <a:lnTo>
                    <a:pt x="133350" y="1409700"/>
                  </a:lnTo>
                  <a:lnTo>
                    <a:pt x="171450" y="1409700"/>
                  </a:lnTo>
                  <a:lnTo>
                    <a:pt x="171450" y="1371600"/>
                  </a:lnTo>
                  <a:close/>
                </a:path>
                <a:path w="247650" h="1476375">
                  <a:moveTo>
                    <a:pt x="171450" y="1295400"/>
                  </a:moveTo>
                  <a:lnTo>
                    <a:pt x="133350" y="1295400"/>
                  </a:lnTo>
                  <a:lnTo>
                    <a:pt x="133350" y="1333500"/>
                  </a:lnTo>
                  <a:lnTo>
                    <a:pt x="171450" y="1333500"/>
                  </a:lnTo>
                  <a:lnTo>
                    <a:pt x="171450" y="1295400"/>
                  </a:lnTo>
                  <a:close/>
                </a:path>
                <a:path w="247650" h="1476375">
                  <a:moveTo>
                    <a:pt x="171450" y="1228725"/>
                  </a:moveTo>
                  <a:lnTo>
                    <a:pt x="133350" y="1228725"/>
                  </a:lnTo>
                  <a:lnTo>
                    <a:pt x="133350" y="1266825"/>
                  </a:lnTo>
                  <a:lnTo>
                    <a:pt x="171450" y="1266825"/>
                  </a:lnTo>
                  <a:lnTo>
                    <a:pt x="171450" y="1228725"/>
                  </a:lnTo>
                  <a:close/>
                </a:path>
                <a:path w="247650" h="1476375">
                  <a:moveTo>
                    <a:pt x="171450" y="1152525"/>
                  </a:moveTo>
                  <a:lnTo>
                    <a:pt x="133350" y="1152525"/>
                  </a:lnTo>
                  <a:lnTo>
                    <a:pt x="133350" y="1190625"/>
                  </a:lnTo>
                  <a:lnTo>
                    <a:pt x="171450" y="1190625"/>
                  </a:lnTo>
                  <a:lnTo>
                    <a:pt x="171450" y="1152525"/>
                  </a:lnTo>
                  <a:close/>
                </a:path>
                <a:path w="247650" h="1476375">
                  <a:moveTo>
                    <a:pt x="171450" y="1085850"/>
                  </a:moveTo>
                  <a:lnTo>
                    <a:pt x="133350" y="1085850"/>
                  </a:lnTo>
                  <a:lnTo>
                    <a:pt x="133350" y="1114425"/>
                  </a:lnTo>
                  <a:lnTo>
                    <a:pt x="171450" y="1114425"/>
                  </a:lnTo>
                  <a:lnTo>
                    <a:pt x="171450" y="1085850"/>
                  </a:lnTo>
                  <a:close/>
                </a:path>
                <a:path w="247650" h="1476375">
                  <a:moveTo>
                    <a:pt x="171450" y="1009650"/>
                  </a:moveTo>
                  <a:lnTo>
                    <a:pt x="133350" y="1009650"/>
                  </a:lnTo>
                  <a:lnTo>
                    <a:pt x="133350" y="1047750"/>
                  </a:lnTo>
                  <a:lnTo>
                    <a:pt x="171450" y="1047750"/>
                  </a:lnTo>
                  <a:lnTo>
                    <a:pt x="171450" y="1009650"/>
                  </a:lnTo>
                  <a:close/>
                </a:path>
                <a:path w="247650" h="1476375">
                  <a:moveTo>
                    <a:pt x="171450" y="942975"/>
                  </a:moveTo>
                  <a:lnTo>
                    <a:pt x="133350" y="942975"/>
                  </a:lnTo>
                  <a:lnTo>
                    <a:pt x="133350" y="971550"/>
                  </a:lnTo>
                  <a:lnTo>
                    <a:pt x="171450" y="971550"/>
                  </a:lnTo>
                  <a:lnTo>
                    <a:pt x="171450" y="942975"/>
                  </a:lnTo>
                  <a:close/>
                </a:path>
                <a:path w="247650" h="1476375">
                  <a:moveTo>
                    <a:pt x="171450" y="866775"/>
                  </a:moveTo>
                  <a:lnTo>
                    <a:pt x="133350" y="866775"/>
                  </a:lnTo>
                  <a:lnTo>
                    <a:pt x="133350" y="904875"/>
                  </a:lnTo>
                  <a:lnTo>
                    <a:pt x="171450" y="904875"/>
                  </a:lnTo>
                  <a:lnTo>
                    <a:pt x="171450" y="866775"/>
                  </a:lnTo>
                  <a:close/>
                </a:path>
                <a:path w="247650" h="1476375">
                  <a:moveTo>
                    <a:pt x="171450" y="790575"/>
                  </a:moveTo>
                  <a:lnTo>
                    <a:pt x="133350" y="790575"/>
                  </a:lnTo>
                  <a:lnTo>
                    <a:pt x="133350" y="828675"/>
                  </a:lnTo>
                  <a:lnTo>
                    <a:pt x="171450" y="828675"/>
                  </a:lnTo>
                  <a:lnTo>
                    <a:pt x="171450" y="790575"/>
                  </a:lnTo>
                  <a:close/>
                </a:path>
                <a:path w="247650" h="1476375">
                  <a:moveTo>
                    <a:pt x="171450" y="723900"/>
                  </a:moveTo>
                  <a:lnTo>
                    <a:pt x="133350" y="723900"/>
                  </a:lnTo>
                  <a:lnTo>
                    <a:pt x="133350" y="762000"/>
                  </a:lnTo>
                  <a:lnTo>
                    <a:pt x="171450" y="762000"/>
                  </a:lnTo>
                  <a:lnTo>
                    <a:pt x="171450" y="723900"/>
                  </a:lnTo>
                  <a:close/>
                </a:path>
                <a:path w="247650" h="1476375">
                  <a:moveTo>
                    <a:pt x="171450" y="647700"/>
                  </a:moveTo>
                  <a:lnTo>
                    <a:pt x="133350" y="647700"/>
                  </a:lnTo>
                  <a:lnTo>
                    <a:pt x="133350" y="685800"/>
                  </a:lnTo>
                  <a:lnTo>
                    <a:pt x="171450" y="685800"/>
                  </a:lnTo>
                  <a:lnTo>
                    <a:pt x="171450" y="647700"/>
                  </a:lnTo>
                  <a:close/>
                </a:path>
                <a:path w="247650" h="1476375">
                  <a:moveTo>
                    <a:pt x="171450" y="581025"/>
                  </a:moveTo>
                  <a:lnTo>
                    <a:pt x="133350" y="581025"/>
                  </a:lnTo>
                  <a:lnTo>
                    <a:pt x="133350" y="609600"/>
                  </a:lnTo>
                  <a:lnTo>
                    <a:pt x="171450" y="609600"/>
                  </a:lnTo>
                  <a:lnTo>
                    <a:pt x="171450" y="581025"/>
                  </a:lnTo>
                  <a:close/>
                </a:path>
                <a:path w="247650" h="1476375">
                  <a:moveTo>
                    <a:pt x="171450" y="428625"/>
                  </a:moveTo>
                  <a:lnTo>
                    <a:pt x="133350" y="428625"/>
                  </a:lnTo>
                  <a:lnTo>
                    <a:pt x="133350" y="466725"/>
                  </a:lnTo>
                  <a:lnTo>
                    <a:pt x="171450" y="466725"/>
                  </a:lnTo>
                  <a:lnTo>
                    <a:pt x="171450" y="428625"/>
                  </a:lnTo>
                  <a:close/>
                </a:path>
                <a:path w="247650" h="1476375">
                  <a:moveTo>
                    <a:pt x="171450" y="361950"/>
                  </a:moveTo>
                  <a:lnTo>
                    <a:pt x="133350" y="361950"/>
                  </a:lnTo>
                  <a:lnTo>
                    <a:pt x="133350" y="400050"/>
                  </a:lnTo>
                  <a:lnTo>
                    <a:pt x="171450" y="400050"/>
                  </a:lnTo>
                  <a:lnTo>
                    <a:pt x="171450" y="361950"/>
                  </a:lnTo>
                  <a:close/>
                </a:path>
                <a:path w="247650" h="1476375">
                  <a:moveTo>
                    <a:pt x="171450" y="285750"/>
                  </a:moveTo>
                  <a:lnTo>
                    <a:pt x="133350" y="285750"/>
                  </a:lnTo>
                  <a:lnTo>
                    <a:pt x="133350" y="323850"/>
                  </a:lnTo>
                  <a:lnTo>
                    <a:pt x="171450" y="323850"/>
                  </a:lnTo>
                  <a:lnTo>
                    <a:pt x="171450" y="285750"/>
                  </a:lnTo>
                  <a:close/>
                </a:path>
                <a:path w="247650" h="1476375">
                  <a:moveTo>
                    <a:pt x="171450" y="219075"/>
                  </a:moveTo>
                  <a:lnTo>
                    <a:pt x="133350" y="219075"/>
                  </a:lnTo>
                  <a:lnTo>
                    <a:pt x="133350" y="247650"/>
                  </a:lnTo>
                  <a:lnTo>
                    <a:pt x="171450" y="247650"/>
                  </a:lnTo>
                  <a:lnTo>
                    <a:pt x="171450" y="219075"/>
                  </a:lnTo>
                  <a:close/>
                </a:path>
                <a:path w="247650" h="1476375">
                  <a:moveTo>
                    <a:pt x="171450" y="142875"/>
                  </a:moveTo>
                  <a:lnTo>
                    <a:pt x="133350" y="142875"/>
                  </a:lnTo>
                  <a:lnTo>
                    <a:pt x="133350" y="180975"/>
                  </a:lnTo>
                  <a:lnTo>
                    <a:pt x="171450" y="180975"/>
                  </a:lnTo>
                  <a:lnTo>
                    <a:pt x="171450" y="142875"/>
                  </a:lnTo>
                  <a:close/>
                </a:path>
                <a:path w="247650" h="1476375">
                  <a:moveTo>
                    <a:pt x="171450" y="66675"/>
                  </a:moveTo>
                  <a:lnTo>
                    <a:pt x="133350" y="66675"/>
                  </a:lnTo>
                  <a:lnTo>
                    <a:pt x="133350" y="104775"/>
                  </a:lnTo>
                  <a:lnTo>
                    <a:pt x="171450" y="104775"/>
                  </a:lnTo>
                  <a:lnTo>
                    <a:pt x="171450" y="66675"/>
                  </a:lnTo>
                  <a:close/>
                </a:path>
                <a:path w="247650" h="1476375">
                  <a:moveTo>
                    <a:pt x="171450" y="0"/>
                  </a:moveTo>
                  <a:lnTo>
                    <a:pt x="133350" y="0"/>
                  </a:lnTo>
                  <a:lnTo>
                    <a:pt x="133350" y="38100"/>
                  </a:lnTo>
                  <a:lnTo>
                    <a:pt x="171450" y="38100"/>
                  </a:lnTo>
                  <a:lnTo>
                    <a:pt x="171450" y="0"/>
                  </a:lnTo>
                  <a:close/>
                </a:path>
                <a:path w="247650" h="1476375">
                  <a:moveTo>
                    <a:pt x="247650" y="1371600"/>
                  </a:moveTo>
                  <a:lnTo>
                    <a:pt x="209550" y="1371600"/>
                  </a:lnTo>
                  <a:lnTo>
                    <a:pt x="209550" y="1409700"/>
                  </a:lnTo>
                  <a:lnTo>
                    <a:pt x="247650" y="1409700"/>
                  </a:lnTo>
                  <a:lnTo>
                    <a:pt x="247650" y="1371600"/>
                  </a:lnTo>
                  <a:close/>
                </a:path>
                <a:path w="247650" h="1476375">
                  <a:moveTo>
                    <a:pt x="247650" y="1295400"/>
                  </a:moveTo>
                  <a:lnTo>
                    <a:pt x="209550" y="1295400"/>
                  </a:lnTo>
                  <a:lnTo>
                    <a:pt x="209550" y="1333500"/>
                  </a:lnTo>
                  <a:lnTo>
                    <a:pt x="247650" y="1333500"/>
                  </a:lnTo>
                  <a:lnTo>
                    <a:pt x="247650" y="1295400"/>
                  </a:lnTo>
                  <a:close/>
                </a:path>
                <a:path w="247650" h="1476375">
                  <a:moveTo>
                    <a:pt x="247650" y="1228725"/>
                  </a:moveTo>
                  <a:lnTo>
                    <a:pt x="209550" y="1228725"/>
                  </a:lnTo>
                  <a:lnTo>
                    <a:pt x="209550" y="1266825"/>
                  </a:lnTo>
                  <a:lnTo>
                    <a:pt x="247650" y="1266825"/>
                  </a:lnTo>
                  <a:lnTo>
                    <a:pt x="247650" y="1228725"/>
                  </a:lnTo>
                  <a:close/>
                </a:path>
                <a:path w="247650" h="1476375">
                  <a:moveTo>
                    <a:pt x="247650" y="1152525"/>
                  </a:moveTo>
                  <a:lnTo>
                    <a:pt x="209550" y="1152525"/>
                  </a:lnTo>
                  <a:lnTo>
                    <a:pt x="209550" y="1190625"/>
                  </a:lnTo>
                  <a:lnTo>
                    <a:pt x="247650" y="1190625"/>
                  </a:lnTo>
                  <a:lnTo>
                    <a:pt x="247650" y="1152525"/>
                  </a:lnTo>
                  <a:close/>
                </a:path>
                <a:path w="247650" h="1476375">
                  <a:moveTo>
                    <a:pt x="247650" y="1085850"/>
                  </a:moveTo>
                  <a:lnTo>
                    <a:pt x="209550" y="1085850"/>
                  </a:lnTo>
                  <a:lnTo>
                    <a:pt x="209550" y="1114425"/>
                  </a:lnTo>
                  <a:lnTo>
                    <a:pt x="247650" y="1114425"/>
                  </a:lnTo>
                  <a:lnTo>
                    <a:pt x="247650" y="1085850"/>
                  </a:lnTo>
                  <a:close/>
                </a:path>
                <a:path w="247650" h="1476375">
                  <a:moveTo>
                    <a:pt x="247650" y="1009650"/>
                  </a:moveTo>
                  <a:lnTo>
                    <a:pt x="209550" y="1009650"/>
                  </a:lnTo>
                  <a:lnTo>
                    <a:pt x="209550" y="1047750"/>
                  </a:lnTo>
                  <a:lnTo>
                    <a:pt x="247650" y="1047750"/>
                  </a:lnTo>
                  <a:lnTo>
                    <a:pt x="247650" y="1009650"/>
                  </a:lnTo>
                  <a:close/>
                </a:path>
                <a:path w="247650" h="1476375">
                  <a:moveTo>
                    <a:pt x="247650" y="942975"/>
                  </a:moveTo>
                  <a:lnTo>
                    <a:pt x="209550" y="942975"/>
                  </a:lnTo>
                  <a:lnTo>
                    <a:pt x="209550" y="971550"/>
                  </a:lnTo>
                  <a:lnTo>
                    <a:pt x="247650" y="971550"/>
                  </a:lnTo>
                  <a:lnTo>
                    <a:pt x="247650" y="942975"/>
                  </a:lnTo>
                  <a:close/>
                </a:path>
                <a:path w="247650" h="1476375">
                  <a:moveTo>
                    <a:pt x="247650" y="866775"/>
                  </a:moveTo>
                  <a:lnTo>
                    <a:pt x="209550" y="866775"/>
                  </a:lnTo>
                  <a:lnTo>
                    <a:pt x="209550" y="904875"/>
                  </a:lnTo>
                  <a:lnTo>
                    <a:pt x="247650" y="904875"/>
                  </a:lnTo>
                  <a:lnTo>
                    <a:pt x="247650" y="866775"/>
                  </a:lnTo>
                  <a:close/>
                </a:path>
                <a:path w="247650" h="1476375">
                  <a:moveTo>
                    <a:pt x="247650" y="790575"/>
                  </a:moveTo>
                  <a:lnTo>
                    <a:pt x="209550" y="790575"/>
                  </a:lnTo>
                  <a:lnTo>
                    <a:pt x="209550" y="828675"/>
                  </a:lnTo>
                  <a:lnTo>
                    <a:pt x="247650" y="828675"/>
                  </a:lnTo>
                  <a:lnTo>
                    <a:pt x="247650" y="790575"/>
                  </a:lnTo>
                  <a:close/>
                </a:path>
                <a:path w="247650" h="1476375">
                  <a:moveTo>
                    <a:pt x="247650" y="723900"/>
                  </a:moveTo>
                  <a:lnTo>
                    <a:pt x="209550" y="723900"/>
                  </a:lnTo>
                  <a:lnTo>
                    <a:pt x="209550" y="762000"/>
                  </a:lnTo>
                  <a:lnTo>
                    <a:pt x="247650" y="762000"/>
                  </a:lnTo>
                  <a:lnTo>
                    <a:pt x="247650" y="723900"/>
                  </a:lnTo>
                  <a:close/>
                </a:path>
                <a:path w="247650" h="1476375">
                  <a:moveTo>
                    <a:pt x="247650" y="647700"/>
                  </a:moveTo>
                  <a:lnTo>
                    <a:pt x="209550" y="647700"/>
                  </a:lnTo>
                  <a:lnTo>
                    <a:pt x="209550" y="685800"/>
                  </a:lnTo>
                  <a:lnTo>
                    <a:pt x="247650" y="685800"/>
                  </a:lnTo>
                  <a:lnTo>
                    <a:pt x="247650" y="647700"/>
                  </a:lnTo>
                  <a:close/>
                </a:path>
                <a:path w="247650" h="1476375">
                  <a:moveTo>
                    <a:pt x="247650" y="581025"/>
                  </a:moveTo>
                  <a:lnTo>
                    <a:pt x="209550" y="581025"/>
                  </a:lnTo>
                  <a:lnTo>
                    <a:pt x="209550" y="609600"/>
                  </a:lnTo>
                  <a:lnTo>
                    <a:pt x="247650" y="609600"/>
                  </a:lnTo>
                  <a:lnTo>
                    <a:pt x="247650" y="581025"/>
                  </a:lnTo>
                  <a:close/>
                </a:path>
                <a:path w="247650" h="1476375">
                  <a:moveTo>
                    <a:pt x="247650" y="428625"/>
                  </a:moveTo>
                  <a:lnTo>
                    <a:pt x="209550" y="428625"/>
                  </a:lnTo>
                  <a:lnTo>
                    <a:pt x="209550" y="466725"/>
                  </a:lnTo>
                  <a:lnTo>
                    <a:pt x="247650" y="466725"/>
                  </a:lnTo>
                  <a:lnTo>
                    <a:pt x="247650" y="428625"/>
                  </a:lnTo>
                  <a:close/>
                </a:path>
                <a:path w="247650" h="1476375">
                  <a:moveTo>
                    <a:pt x="247650" y="361950"/>
                  </a:moveTo>
                  <a:lnTo>
                    <a:pt x="209550" y="361950"/>
                  </a:lnTo>
                  <a:lnTo>
                    <a:pt x="209550" y="400050"/>
                  </a:lnTo>
                  <a:lnTo>
                    <a:pt x="247650" y="400050"/>
                  </a:lnTo>
                  <a:lnTo>
                    <a:pt x="247650" y="361950"/>
                  </a:lnTo>
                  <a:close/>
                </a:path>
                <a:path w="247650" h="1476375">
                  <a:moveTo>
                    <a:pt x="247650" y="285750"/>
                  </a:moveTo>
                  <a:lnTo>
                    <a:pt x="209550" y="285750"/>
                  </a:lnTo>
                  <a:lnTo>
                    <a:pt x="209550" y="323850"/>
                  </a:lnTo>
                  <a:lnTo>
                    <a:pt x="247650" y="323850"/>
                  </a:lnTo>
                  <a:lnTo>
                    <a:pt x="247650" y="285750"/>
                  </a:lnTo>
                  <a:close/>
                </a:path>
                <a:path w="247650" h="1476375">
                  <a:moveTo>
                    <a:pt x="247650" y="219075"/>
                  </a:moveTo>
                  <a:lnTo>
                    <a:pt x="209550" y="219075"/>
                  </a:lnTo>
                  <a:lnTo>
                    <a:pt x="209550" y="247650"/>
                  </a:lnTo>
                  <a:lnTo>
                    <a:pt x="247650" y="247650"/>
                  </a:lnTo>
                  <a:lnTo>
                    <a:pt x="247650" y="219075"/>
                  </a:lnTo>
                  <a:close/>
                </a:path>
                <a:path w="247650" h="1476375">
                  <a:moveTo>
                    <a:pt x="247650" y="142875"/>
                  </a:moveTo>
                  <a:lnTo>
                    <a:pt x="209550" y="142875"/>
                  </a:lnTo>
                  <a:lnTo>
                    <a:pt x="209550" y="180975"/>
                  </a:lnTo>
                  <a:lnTo>
                    <a:pt x="247650" y="180975"/>
                  </a:lnTo>
                  <a:lnTo>
                    <a:pt x="247650" y="142875"/>
                  </a:lnTo>
                  <a:close/>
                </a:path>
                <a:path w="247650" h="1476375">
                  <a:moveTo>
                    <a:pt x="247650" y="66675"/>
                  </a:moveTo>
                  <a:lnTo>
                    <a:pt x="209550" y="66675"/>
                  </a:lnTo>
                  <a:lnTo>
                    <a:pt x="209550" y="104775"/>
                  </a:lnTo>
                  <a:lnTo>
                    <a:pt x="247650" y="104775"/>
                  </a:lnTo>
                  <a:lnTo>
                    <a:pt x="247650" y="66675"/>
                  </a:lnTo>
                  <a:close/>
                </a:path>
                <a:path w="247650" h="1476375">
                  <a:moveTo>
                    <a:pt x="247650" y="0"/>
                  </a:moveTo>
                  <a:lnTo>
                    <a:pt x="209550" y="0"/>
                  </a:lnTo>
                  <a:lnTo>
                    <a:pt x="209550" y="38100"/>
                  </a:lnTo>
                  <a:lnTo>
                    <a:pt x="247650" y="38100"/>
                  </a:lnTo>
                  <a:lnTo>
                    <a:pt x="247650" y="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3" name="object 43"/>
            <p:cNvSpPr/>
            <p:nvPr/>
          </p:nvSpPr>
          <p:spPr>
            <a:xfrm>
              <a:off x="6134100" y="2533649"/>
              <a:ext cx="533400" cy="3209925"/>
            </a:xfrm>
            <a:custGeom>
              <a:avLst/>
              <a:gdLst/>
              <a:ahLst/>
              <a:cxnLst/>
              <a:rect l="l" t="t" r="r" b="b"/>
              <a:pathLst>
                <a:path w="533400" h="3209925">
                  <a:moveTo>
                    <a:pt x="38100" y="571500"/>
                  </a:moveTo>
                  <a:lnTo>
                    <a:pt x="0" y="571500"/>
                  </a:lnTo>
                  <a:lnTo>
                    <a:pt x="0" y="609600"/>
                  </a:lnTo>
                  <a:lnTo>
                    <a:pt x="38100" y="609600"/>
                  </a:lnTo>
                  <a:lnTo>
                    <a:pt x="38100" y="571500"/>
                  </a:lnTo>
                  <a:close/>
                </a:path>
                <a:path w="533400" h="3209925">
                  <a:moveTo>
                    <a:pt x="38100" y="504825"/>
                  </a:moveTo>
                  <a:lnTo>
                    <a:pt x="0" y="504825"/>
                  </a:lnTo>
                  <a:lnTo>
                    <a:pt x="0" y="542925"/>
                  </a:lnTo>
                  <a:lnTo>
                    <a:pt x="38100" y="542925"/>
                  </a:lnTo>
                  <a:lnTo>
                    <a:pt x="38100" y="504825"/>
                  </a:lnTo>
                  <a:close/>
                </a:path>
                <a:path w="533400" h="3209925">
                  <a:moveTo>
                    <a:pt x="38100" y="428625"/>
                  </a:moveTo>
                  <a:lnTo>
                    <a:pt x="0" y="428625"/>
                  </a:lnTo>
                  <a:lnTo>
                    <a:pt x="0" y="466725"/>
                  </a:lnTo>
                  <a:lnTo>
                    <a:pt x="38100" y="466725"/>
                  </a:lnTo>
                  <a:lnTo>
                    <a:pt x="38100" y="428625"/>
                  </a:lnTo>
                  <a:close/>
                </a:path>
                <a:path w="533400" h="3209925">
                  <a:moveTo>
                    <a:pt x="38100" y="361950"/>
                  </a:moveTo>
                  <a:lnTo>
                    <a:pt x="0" y="361950"/>
                  </a:lnTo>
                  <a:lnTo>
                    <a:pt x="0" y="390525"/>
                  </a:lnTo>
                  <a:lnTo>
                    <a:pt x="38100" y="390525"/>
                  </a:lnTo>
                  <a:lnTo>
                    <a:pt x="38100" y="361950"/>
                  </a:lnTo>
                  <a:close/>
                </a:path>
                <a:path w="533400" h="3209925">
                  <a:moveTo>
                    <a:pt x="38100" y="285750"/>
                  </a:moveTo>
                  <a:lnTo>
                    <a:pt x="0" y="285750"/>
                  </a:lnTo>
                  <a:lnTo>
                    <a:pt x="0" y="323850"/>
                  </a:lnTo>
                  <a:lnTo>
                    <a:pt x="38100" y="323850"/>
                  </a:lnTo>
                  <a:lnTo>
                    <a:pt x="38100" y="285750"/>
                  </a:lnTo>
                  <a:close/>
                </a:path>
                <a:path w="533400" h="3209925">
                  <a:moveTo>
                    <a:pt x="38100" y="209550"/>
                  </a:moveTo>
                  <a:lnTo>
                    <a:pt x="0" y="209550"/>
                  </a:lnTo>
                  <a:lnTo>
                    <a:pt x="0" y="247650"/>
                  </a:lnTo>
                  <a:lnTo>
                    <a:pt x="38100" y="247650"/>
                  </a:lnTo>
                  <a:lnTo>
                    <a:pt x="38100" y="209550"/>
                  </a:lnTo>
                  <a:close/>
                </a:path>
                <a:path w="533400" h="3209925">
                  <a:moveTo>
                    <a:pt x="38100" y="142875"/>
                  </a:moveTo>
                  <a:lnTo>
                    <a:pt x="0" y="142875"/>
                  </a:lnTo>
                  <a:lnTo>
                    <a:pt x="0" y="180975"/>
                  </a:lnTo>
                  <a:lnTo>
                    <a:pt x="38100" y="180975"/>
                  </a:lnTo>
                  <a:lnTo>
                    <a:pt x="38100" y="142875"/>
                  </a:lnTo>
                  <a:close/>
                </a:path>
                <a:path w="533400" h="3209925">
                  <a:moveTo>
                    <a:pt x="38100" y="66675"/>
                  </a:moveTo>
                  <a:lnTo>
                    <a:pt x="0" y="66675"/>
                  </a:lnTo>
                  <a:lnTo>
                    <a:pt x="0" y="104775"/>
                  </a:lnTo>
                  <a:lnTo>
                    <a:pt x="38100" y="104775"/>
                  </a:lnTo>
                  <a:lnTo>
                    <a:pt x="38100" y="66675"/>
                  </a:lnTo>
                  <a:close/>
                </a:path>
                <a:path w="533400" h="3209925">
                  <a:moveTo>
                    <a:pt x="38100" y="0"/>
                  </a:moveTo>
                  <a:lnTo>
                    <a:pt x="0" y="0"/>
                  </a:lnTo>
                  <a:lnTo>
                    <a:pt x="0" y="28575"/>
                  </a:lnTo>
                  <a:lnTo>
                    <a:pt x="38100" y="28575"/>
                  </a:lnTo>
                  <a:lnTo>
                    <a:pt x="38100" y="0"/>
                  </a:lnTo>
                  <a:close/>
                </a:path>
                <a:path w="533400" h="3209925">
                  <a:moveTo>
                    <a:pt x="104775" y="647700"/>
                  </a:moveTo>
                  <a:lnTo>
                    <a:pt x="66675" y="647700"/>
                  </a:lnTo>
                  <a:lnTo>
                    <a:pt x="66675" y="685800"/>
                  </a:lnTo>
                  <a:lnTo>
                    <a:pt x="104775" y="685800"/>
                  </a:lnTo>
                  <a:lnTo>
                    <a:pt x="104775" y="647700"/>
                  </a:lnTo>
                  <a:close/>
                </a:path>
                <a:path w="533400" h="3209925">
                  <a:moveTo>
                    <a:pt x="104775" y="571500"/>
                  </a:moveTo>
                  <a:lnTo>
                    <a:pt x="66675" y="571500"/>
                  </a:lnTo>
                  <a:lnTo>
                    <a:pt x="66675" y="609600"/>
                  </a:lnTo>
                  <a:lnTo>
                    <a:pt x="104775" y="609600"/>
                  </a:lnTo>
                  <a:lnTo>
                    <a:pt x="104775" y="571500"/>
                  </a:lnTo>
                  <a:close/>
                </a:path>
                <a:path w="533400" h="3209925">
                  <a:moveTo>
                    <a:pt x="104775" y="504825"/>
                  </a:moveTo>
                  <a:lnTo>
                    <a:pt x="66675" y="504825"/>
                  </a:lnTo>
                  <a:lnTo>
                    <a:pt x="66675" y="542925"/>
                  </a:lnTo>
                  <a:lnTo>
                    <a:pt x="104775" y="542925"/>
                  </a:lnTo>
                  <a:lnTo>
                    <a:pt x="104775" y="504825"/>
                  </a:lnTo>
                  <a:close/>
                </a:path>
                <a:path w="533400" h="3209925">
                  <a:moveTo>
                    <a:pt x="104775" y="428625"/>
                  </a:moveTo>
                  <a:lnTo>
                    <a:pt x="66675" y="428625"/>
                  </a:lnTo>
                  <a:lnTo>
                    <a:pt x="66675" y="466725"/>
                  </a:lnTo>
                  <a:lnTo>
                    <a:pt x="104775" y="466725"/>
                  </a:lnTo>
                  <a:lnTo>
                    <a:pt x="104775" y="428625"/>
                  </a:lnTo>
                  <a:close/>
                </a:path>
                <a:path w="533400" h="3209925">
                  <a:moveTo>
                    <a:pt x="104775" y="361950"/>
                  </a:moveTo>
                  <a:lnTo>
                    <a:pt x="66675" y="361950"/>
                  </a:lnTo>
                  <a:lnTo>
                    <a:pt x="66675" y="390525"/>
                  </a:lnTo>
                  <a:lnTo>
                    <a:pt x="104775" y="390525"/>
                  </a:lnTo>
                  <a:lnTo>
                    <a:pt x="104775" y="361950"/>
                  </a:lnTo>
                  <a:close/>
                </a:path>
                <a:path w="533400" h="3209925">
                  <a:moveTo>
                    <a:pt x="104775" y="285750"/>
                  </a:moveTo>
                  <a:lnTo>
                    <a:pt x="66675" y="285750"/>
                  </a:lnTo>
                  <a:lnTo>
                    <a:pt x="66675" y="323850"/>
                  </a:lnTo>
                  <a:lnTo>
                    <a:pt x="104775" y="323850"/>
                  </a:lnTo>
                  <a:lnTo>
                    <a:pt x="104775" y="285750"/>
                  </a:lnTo>
                  <a:close/>
                </a:path>
                <a:path w="533400" h="3209925">
                  <a:moveTo>
                    <a:pt x="104775" y="209550"/>
                  </a:moveTo>
                  <a:lnTo>
                    <a:pt x="66675" y="209550"/>
                  </a:lnTo>
                  <a:lnTo>
                    <a:pt x="66675" y="247650"/>
                  </a:lnTo>
                  <a:lnTo>
                    <a:pt x="104775" y="247650"/>
                  </a:lnTo>
                  <a:lnTo>
                    <a:pt x="104775" y="209550"/>
                  </a:lnTo>
                  <a:close/>
                </a:path>
                <a:path w="533400" h="3209925">
                  <a:moveTo>
                    <a:pt x="104775" y="142875"/>
                  </a:moveTo>
                  <a:lnTo>
                    <a:pt x="66675" y="142875"/>
                  </a:lnTo>
                  <a:lnTo>
                    <a:pt x="66675" y="180975"/>
                  </a:lnTo>
                  <a:lnTo>
                    <a:pt x="104775" y="180975"/>
                  </a:lnTo>
                  <a:lnTo>
                    <a:pt x="104775" y="142875"/>
                  </a:lnTo>
                  <a:close/>
                </a:path>
                <a:path w="533400" h="3209925">
                  <a:moveTo>
                    <a:pt x="104775" y="66675"/>
                  </a:moveTo>
                  <a:lnTo>
                    <a:pt x="66675" y="66675"/>
                  </a:lnTo>
                  <a:lnTo>
                    <a:pt x="66675" y="104775"/>
                  </a:lnTo>
                  <a:lnTo>
                    <a:pt x="104775" y="104775"/>
                  </a:lnTo>
                  <a:lnTo>
                    <a:pt x="104775" y="66675"/>
                  </a:lnTo>
                  <a:close/>
                </a:path>
                <a:path w="533400" h="3209925">
                  <a:moveTo>
                    <a:pt x="104775" y="0"/>
                  </a:moveTo>
                  <a:lnTo>
                    <a:pt x="66675" y="0"/>
                  </a:lnTo>
                  <a:lnTo>
                    <a:pt x="66675" y="28575"/>
                  </a:lnTo>
                  <a:lnTo>
                    <a:pt x="104775" y="28575"/>
                  </a:lnTo>
                  <a:lnTo>
                    <a:pt x="104775" y="0"/>
                  </a:lnTo>
                  <a:close/>
                </a:path>
                <a:path w="533400" h="3209925">
                  <a:moveTo>
                    <a:pt x="180975" y="647700"/>
                  </a:moveTo>
                  <a:lnTo>
                    <a:pt x="142875" y="647700"/>
                  </a:lnTo>
                  <a:lnTo>
                    <a:pt x="142875" y="685800"/>
                  </a:lnTo>
                  <a:lnTo>
                    <a:pt x="180975" y="685800"/>
                  </a:lnTo>
                  <a:lnTo>
                    <a:pt x="180975" y="647700"/>
                  </a:lnTo>
                  <a:close/>
                </a:path>
                <a:path w="533400" h="3209925">
                  <a:moveTo>
                    <a:pt x="180975" y="571500"/>
                  </a:moveTo>
                  <a:lnTo>
                    <a:pt x="142875" y="571500"/>
                  </a:lnTo>
                  <a:lnTo>
                    <a:pt x="142875" y="609600"/>
                  </a:lnTo>
                  <a:lnTo>
                    <a:pt x="180975" y="609600"/>
                  </a:lnTo>
                  <a:lnTo>
                    <a:pt x="180975" y="571500"/>
                  </a:lnTo>
                  <a:close/>
                </a:path>
                <a:path w="533400" h="3209925">
                  <a:moveTo>
                    <a:pt x="180975" y="504825"/>
                  </a:moveTo>
                  <a:lnTo>
                    <a:pt x="142875" y="504825"/>
                  </a:lnTo>
                  <a:lnTo>
                    <a:pt x="142875" y="542925"/>
                  </a:lnTo>
                  <a:lnTo>
                    <a:pt x="180975" y="542925"/>
                  </a:lnTo>
                  <a:lnTo>
                    <a:pt x="180975" y="504825"/>
                  </a:lnTo>
                  <a:close/>
                </a:path>
                <a:path w="533400" h="3209925">
                  <a:moveTo>
                    <a:pt x="180975" y="428625"/>
                  </a:moveTo>
                  <a:lnTo>
                    <a:pt x="142875" y="428625"/>
                  </a:lnTo>
                  <a:lnTo>
                    <a:pt x="142875" y="466725"/>
                  </a:lnTo>
                  <a:lnTo>
                    <a:pt x="180975" y="466725"/>
                  </a:lnTo>
                  <a:lnTo>
                    <a:pt x="180975" y="428625"/>
                  </a:lnTo>
                  <a:close/>
                </a:path>
                <a:path w="533400" h="3209925">
                  <a:moveTo>
                    <a:pt x="180975" y="361950"/>
                  </a:moveTo>
                  <a:lnTo>
                    <a:pt x="142875" y="361950"/>
                  </a:lnTo>
                  <a:lnTo>
                    <a:pt x="142875" y="390525"/>
                  </a:lnTo>
                  <a:lnTo>
                    <a:pt x="180975" y="390525"/>
                  </a:lnTo>
                  <a:lnTo>
                    <a:pt x="180975" y="361950"/>
                  </a:lnTo>
                  <a:close/>
                </a:path>
                <a:path w="533400" h="3209925">
                  <a:moveTo>
                    <a:pt x="180975" y="285750"/>
                  </a:moveTo>
                  <a:lnTo>
                    <a:pt x="142875" y="285750"/>
                  </a:lnTo>
                  <a:lnTo>
                    <a:pt x="142875" y="323850"/>
                  </a:lnTo>
                  <a:lnTo>
                    <a:pt x="180975" y="323850"/>
                  </a:lnTo>
                  <a:lnTo>
                    <a:pt x="180975" y="285750"/>
                  </a:lnTo>
                  <a:close/>
                </a:path>
                <a:path w="533400" h="3209925">
                  <a:moveTo>
                    <a:pt x="180975" y="209550"/>
                  </a:moveTo>
                  <a:lnTo>
                    <a:pt x="142875" y="209550"/>
                  </a:lnTo>
                  <a:lnTo>
                    <a:pt x="142875" y="247650"/>
                  </a:lnTo>
                  <a:lnTo>
                    <a:pt x="180975" y="247650"/>
                  </a:lnTo>
                  <a:lnTo>
                    <a:pt x="180975" y="209550"/>
                  </a:lnTo>
                  <a:close/>
                </a:path>
                <a:path w="533400" h="3209925">
                  <a:moveTo>
                    <a:pt x="180975" y="142875"/>
                  </a:moveTo>
                  <a:lnTo>
                    <a:pt x="142875" y="142875"/>
                  </a:lnTo>
                  <a:lnTo>
                    <a:pt x="142875" y="180975"/>
                  </a:lnTo>
                  <a:lnTo>
                    <a:pt x="180975" y="180975"/>
                  </a:lnTo>
                  <a:lnTo>
                    <a:pt x="180975" y="142875"/>
                  </a:lnTo>
                  <a:close/>
                </a:path>
                <a:path w="533400" h="3209925">
                  <a:moveTo>
                    <a:pt x="180975" y="66675"/>
                  </a:moveTo>
                  <a:lnTo>
                    <a:pt x="142875" y="66675"/>
                  </a:lnTo>
                  <a:lnTo>
                    <a:pt x="142875" y="104775"/>
                  </a:lnTo>
                  <a:lnTo>
                    <a:pt x="180975" y="104775"/>
                  </a:lnTo>
                  <a:lnTo>
                    <a:pt x="180975" y="66675"/>
                  </a:lnTo>
                  <a:close/>
                </a:path>
                <a:path w="533400" h="3209925">
                  <a:moveTo>
                    <a:pt x="180975" y="0"/>
                  </a:moveTo>
                  <a:lnTo>
                    <a:pt x="142875" y="0"/>
                  </a:lnTo>
                  <a:lnTo>
                    <a:pt x="142875" y="28575"/>
                  </a:lnTo>
                  <a:lnTo>
                    <a:pt x="180975" y="28575"/>
                  </a:lnTo>
                  <a:lnTo>
                    <a:pt x="180975" y="0"/>
                  </a:lnTo>
                  <a:close/>
                </a:path>
                <a:path w="533400" h="3209925">
                  <a:moveTo>
                    <a:pt x="247650" y="647700"/>
                  </a:moveTo>
                  <a:lnTo>
                    <a:pt x="209550" y="647700"/>
                  </a:lnTo>
                  <a:lnTo>
                    <a:pt x="209550" y="685800"/>
                  </a:lnTo>
                  <a:lnTo>
                    <a:pt x="247650" y="685800"/>
                  </a:lnTo>
                  <a:lnTo>
                    <a:pt x="247650" y="647700"/>
                  </a:lnTo>
                  <a:close/>
                </a:path>
                <a:path w="533400" h="3209925">
                  <a:moveTo>
                    <a:pt x="247650" y="571500"/>
                  </a:moveTo>
                  <a:lnTo>
                    <a:pt x="209550" y="571500"/>
                  </a:lnTo>
                  <a:lnTo>
                    <a:pt x="209550" y="609600"/>
                  </a:lnTo>
                  <a:lnTo>
                    <a:pt x="247650" y="609600"/>
                  </a:lnTo>
                  <a:lnTo>
                    <a:pt x="247650" y="571500"/>
                  </a:lnTo>
                  <a:close/>
                </a:path>
                <a:path w="533400" h="3209925">
                  <a:moveTo>
                    <a:pt x="247650" y="504825"/>
                  </a:moveTo>
                  <a:lnTo>
                    <a:pt x="209550" y="504825"/>
                  </a:lnTo>
                  <a:lnTo>
                    <a:pt x="209550" y="542925"/>
                  </a:lnTo>
                  <a:lnTo>
                    <a:pt x="247650" y="542925"/>
                  </a:lnTo>
                  <a:lnTo>
                    <a:pt x="247650" y="504825"/>
                  </a:lnTo>
                  <a:close/>
                </a:path>
                <a:path w="533400" h="3209925">
                  <a:moveTo>
                    <a:pt x="247650" y="428625"/>
                  </a:moveTo>
                  <a:lnTo>
                    <a:pt x="209550" y="428625"/>
                  </a:lnTo>
                  <a:lnTo>
                    <a:pt x="209550" y="466725"/>
                  </a:lnTo>
                  <a:lnTo>
                    <a:pt x="247650" y="466725"/>
                  </a:lnTo>
                  <a:lnTo>
                    <a:pt x="247650" y="428625"/>
                  </a:lnTo>
                  <a:close/>
                </a:path>
                <a:path w="533400" h="3209925">
                  <a:moveTo>
                    <a:pt x="247650" y="361950"/>
                  </a:moveTo>
                  <a:lnTo>
                    <a:pt x="209550" y="361950"/>
                  </a:lnTo>
                  <a:lnTo>
                    <a:pt x="209550" y="390525"/>
                  </a:lnTo>
                  <a:lnTo>
                    <a:pt x="247650" y="390525"/>
                  </a:lnTo>
                  <a:lnTo>
                    <a:pt x="247650" y="361950"/>
                  </a:lnTo>
                  <a:close/>
                </a:path>
                <a:path w="533400" h="3209925">
                  <a:moveTo>
                    <a:pt x="247650" y="285750"/>
                  </a:moveTo>
                  <a:lnTo>
                    <a:pt x="209550" y="285750"/>
                  </a:lnTo>
                  <a:lnTo>
                    <a:pt x="209550" y="323850"/>
                  </a:lnTo>
                  <a:lnTo>
                    <a:pt x="247650" y="323850"/>
                  </a:lnTo>
                  <a:lnTo>
                    <a:pt x="247650" y="285750"/>
                  </a:lnTo>
                  <a:close/>
                </a:path>
                <a:path w="533400" h="3209925">
                  <a:moveTo>
                    <a:pt x="247650" y="209550"/>
                  </a:moveTo>
                  <a:lnTo>
                    <a:pt x="209550" y="209550"/>
                  </a:lnTo>
                  <a:lnTo>
                    <a:pt x="209550" y="247650"/>
                  </a:lnTo>
                  <a:lnTo>
                    <a:pt x="247650" y="247650"/>
                  </a:lnTo>
                  <a:lnTo>
                    <a:pt x="247650" y="209550"/>
                  </a:lnTo>
                  <a:close/>
                </a:path>
                <a:path w="533400" h="3209925">
                  <a:moveTo>
                    <a:pt x="247650" y="142875"/>
                  </a:moveTo>
                  <a:lnTo>
                    <a:pt x="209550" y="142875"/>
                  </a:lnTo>
                  <a:lnTo>
                    <a:pt x="209550" y="180975"/>
                  </a:lnTo>
                  <a:lnTo>
                    <a:pt x="247650" y="180975"/>
                  </a:lnTo>
                  <a:lnTo>
                    <a:pt x="247650" y="142875"/>
                  </a:lnTo>
                  <a:close/>
                </a:path>
                <a:path w="533400" h="3209925">
                  <a:moveTo>
                    <a:pt x="247650" y="66675"/>
                  </a:moveTo>
                  <a:lnTo>
                    <a:pt x="209550" y="66675"/>
                  </a:lnTo>
                  <a:lnTo>
                    <a:pt x="209550" y="104775"/>
                  </a:lnTo>
                  <a:lnTo>
                    <a:pt x="247650" y="104775"/>
                  </a:lnTo>
                  <a:lnTo>
                    <a:pt x="247650" y="66675"/>
                  </a:lnTo>
                  <a:close/>
                </a:path>
                <a:path w="533400" h="3209925">
                  <a:moveTo>
                    <a:pt x="247650" y="0"/>
                  </a:moveTo>
                  <a:lnTo>
                    <a:pt x="209550" y="0"/>
                  </a:lnTo>
                  <a:lnTo>
                    <a:pt x="209550" y="28575"/>
                  </a:lnTo>
                  <a:lnTo>
                    <a:pt x="247650" y="28575"/>
                  </a:lnTo>
                  <a:lnTo>
                    <a:pt x="247650" y="0"/>
                  </a:lnTo>
                  <a:close/>
                </a:path>
                <a:path w="533400" h="3209925">
                  <a:moveTo>
                    <a:pt x="314325" y="3181350"/>
                  </a:moveTo>
                  <a:lnTo>
                    <a:pt x="285750" y="3181350"/>
                  </a:lnTo>
                  <a:lnTo>
                    <a:pt x="285750" y="3209925"/>
                  </a:lnTo>
                  <a:lnTo>
                    <a:pt x="314325" y="3209925"/>
                  </a:lnTo>
                  <a:lnTo>
                    <a:pt x="314325" y="3181350"/>
                  </a:lnTo>
                  <a:close/>
                </a:path>
                <a:path w="533400" h="3209925">
                  <a:moveTo>
                    <a:pt x="314325" y="3105150"/>
                  </a:moveTo>
                  <a:lnTo>
                    <a:pt x="285750" y="3105150"/>
                  </a:lnTo>
                  <a:lnTo>
                    <a:pt x="285750" y="3143250"/>
                  </a:lnTo>
                  <a:lnTo>
                    <a:pt x="314325" y="3143250"/>
                  </a:lnTo>
                  <a:lnTo>
                    <a:pt x="314325" y="3105150"/>
                  </a:lnTo>
                  <a:close/>
                </a:path>
                <a:path w="533400" h="3209925">
                  <a:moveTo>
                    <a:pt x="314325" y="3028950"/>
                  </a:moveTo>
                  <a:lnTo>
                    <a:pt x="285750" y="3028950"/>
                  </a:lnTo>
                  <a:lnTo>
                    <a:pt x="285750" y="3067050"/>
                  </a:lnTo>
                  <a:lnTo>
                    <a:pt x="314325" y="3067050"/>
                  </a:lnTo>
                  <a:lnTo>
                    <a:pt x="314325" y="3028950"/>
                  </a:lnTo>
                  <a:close/>
                </a:path>
                <a:path w="533400" h="3209925">
                  <a:moveTo>
                    <a:pt x="314325" y="2962275"/>
                  </a:moveTo>
                  <a:lnTo>
                    <a:pt x="285750" y="2962275"/>
                  </a:lnTo>
                  <a:lnTo>
                    <a:pt x="285750" y="3000375"/>
                  </a:lnTo>
                  <a:lnTo>
                    <a:pt x="314325" y="3000375"/>
                  </a:lnTo>
                  <a:lnTo>
                    <a:pt x="314325" y="2962275"/>
                  </a:lnTo>
                  <a:close/>
                </a:path>
                <a:path w="533400" h="3209925">
                  <a:moveTo>
                    <a:pt x="314325" y="2886075"/>
                  </a:moveTo>
                  <a:lnTo>
                    <a:pt x="285750" y="2886075"/>
                  </a:lnTo>
                  <a:lnTo>
                    <a:pt x="285750" y="2924175"/>
                  </a:lnTo>
                  <a:lnTo>
                    <a:pt x="314325" y="2924175"/>
                  </a:lnTo>
                  <a:lnTo>
                    <a:pt x="314325" y="2886075"/>
                  </a:lnTo>
                  <a:close/>
                </a:path>
                <a:path w="533400" h="3209925">
                  <a:moveTo>
                    <a:pt x="314325" y="2819400"/>
                  </a:moveTo>
                  <a:lnTo>
                    <a:pt x="285750" y="2819400"/>
                  </a:lnTo>
                  <a:lnTo>
                    <a:pt x="285750" y="2847975"/>
                  </a:lnTo>
                  <a:lnTo>
                    <a:pt x="314325" y="2847975"/>
                  </a:lnTo>
                  <a:lnTo>
                    <a:pt x="314325" y="2819400"/>
                  </a:lnTo>
                  <a:close/>
                </a:path>
                <a:path w="533400" h="3209925">
                  <a:moveTo>
                    <a:pt x="314325" y="2743200"/>
                  </a:moveTo>
                  <a:lnTo>
                    <a:pt x="285750" y="2743200"/>
                  </a:lnTo>
                  <a:lnTo>
                    <a:pt x="285750" y="2781300"/>
                  </a:lnTo>
                  <a:lnTo>
                    <a:pt x="314325" y="2781300"/>
                  </a:lnTo>
                  <a:lnTo>
                    <a:pt x="314325" y="2743200"/>
                  </a:lnTo>
                  <a:close/>
                </a:path>
                <a:path w="533400" h="3209925">
                  <a:moveTo>
                    <a:pt x="314325" y="2667000"/>
                  </a:moveTo>
                  <a:lnTo>
                    <a:pt x="285750" y="2667000"/>
                  </a:lnTo>
                  <a:lnTo>
                    <a:pt x="285750" y="2705100"/>
                  </a:lnTo>
                  <a:lnTo>
                    <a:pt x="314325" y="2705100"/>
                  </a:lnTo>
                  <a:lnTo>
                    <a:pt x="314325" y="2667000"/>
                  </a:lnTo>
                  <a:close/>
                </a:path>
                <a:path w="533400" h="3209925">
                  <a:moveTo>
                    <a:pt x="314325" y="2600325"/>
                  </a:moveTo>
                  <a:lnTo>
                    <a:pt x="285750" y="2600325"/>
                  </a:lnTo>
                  <a:lnTo>
                    <a:pt x="285750" y="2638425"/>
                  </a:lnTo>
                  <a:lnTo>
                    <a:pt x="314325" y="2638425"/>
                  </a:lnTo>
                  <a:lnTo>
                    <a:pt x="314325" y="2600325"/>
                  </a:lnTo>
                  <a:close/>
                </a:path>
                <a:path w="533400" h="3209925">
                  <a:moveTo>
                    <a:pt x="314325" y="2524125"/>
                  </a:moveTo>
                  <a:lnTo>
                    <a:pt x="285750" y="2524125"/>
                  </a:lnTo>
                  <a:lnTo>
                    <a:pt x="285750" y="2562225"/>
                  </a:lnTo>
                  <a:lnTo>
                    <a:pt x="314325" y="2562225"/>
                  </a:lnTo>
                  <a:lnTo>
                    <a:pt x="314325" y="2524125"/>
                  </a:lnTo>
                  <a:close/>
                </a:path>
                <a:path w="533400" h="3209925">
                  <a:moveTo>
                    <a:pt x="314325" y="2457450"/>
                  </a:moveTo>
                  <a:lnTo>
                    <a:pt x="285750" y="2457450"/>
                  </a:lnTo>
                  <a:lnTo>
                    <a:pt x="285750" y="2486025"/>
                  </a:lnTo>
                  <a:lnTo>
                    <a:pt x="314325" y="2486025"/>
                  </a:lnTo>
                  <a:lnTo>
                    <a:pt x="314325" y="2457450"/>
                  </a:lnTo>
                  <a:close/>
                </a:path>
                <a:path w="533400" h="3209925">
                  <a:moveTo>
                    <a:pt x="390525" y="3028950"/>
                  </a:moveTo>
                  <a:lnTo>
                    <a:pt x="352425" y="3028950"/>
                  </a:lnTo>
                  <a:lnTo>
                    <a:pt x="352425" y="3067050"/>
                  </a:lnTo>
                  <a:lnTo>
                    <a:pt x="390525" y="3067050"/>
                  </a:lnTo>
                  <a:lnTo>
                    <a:pt x="390525" y="3028950"/>
                  </a:lnTo>
                  <a:close/>
                </a:path>
                <a:path w="533400" h="3209925">
                  <a:moveTo>
                    <a:pt x="390525" y="2962275"/>
                  </a:moveTo>
                  <a:lnTo>
                    <a:pt x="352425" y="2962275"/>
                  </a:lnTo>
                  <a:lnTo>
                    <a:pt x="352425" y="3000375"/>
                  </a:lnTo>
                  <a:lnTo>
                    <a:pt x="390525" y="3000375"/>
                  </a:lnTo>
                  <a:lnTo>
                    <a:pt x="390525" y="2962275"/>
                  </a:lnTo>
                  <a:close/>
                </a:path>
                <a:path w="533400" h="3209925">
                  <a:moveTo>
                    <a:pt x="390525" y="2886075"/>
                  </a:moveTo>
                  <a:lnTo>
                    <a:pt x="352425" y="2886075"/>
                  </a:lnTo>
                  <a:lnTo>
                    <a:pt x="352425" y="2924175"/>
                  </a:lnTo>
                  <a:lnTo>
                    <a:pt x="390525" y="2924175"/>
                  </a:lnTo>
                  <a:lnTo>
                    <a:pt x="390525" y="2886075"/>
                  </a:lnTo>
                  <a:close/>
                </a:path>
                <a:path w="533400" h="3209925">
                  <a:moveTo>
                    <a:pt x="390525" y="2819400"/>
                  </a:moveTo>
                  <a:lnTo>
                    <a:pt x="352425" y="2819400"/>
                  </a:lnTo>
                  <a:lnTo>
                    <a:pt x="352425" y="2847975"/>
                  </a:lnTo>
                  <a:lnTo>
                    <a:pt x="390525" y="2847975"/>
                  </a:lnTo>
                  <a:lnTo>
                    <a:pt x="390525" y="2819400"/>
                  </a:lnTo>
                  <a:close/>
                </a:path>
                <a:path w="533400" h="3209925">
                  <a:moveTo>
                    <a:pt x="390525" y="2743200"/>
                  </a:moveTo>
                  <a:lnTo>
                    <a:pt x="352425" y="2743200"/>
                  </a:lnTo>
                  <a:lnTo>
                    <a:pt x="352425" y="2781300"/>
                  </a:lnTo>
                  <a:lnTo>
                    <a:pt x="390525" y="2781300"/>
                  </a:lnTo>
                  <a:lnTo>
                    <a:pt x="390525" y="2743200"/>
                  </a:lnTo>
                  <a:close/>
                </a:path>
                <a:path w="533400" h="3209925">
                  <a:moveTo>
                    <a:pt x="390525" y="2667000"/>
                  </a:moveTo>
                  <a:lnTo>
                    <a:pt x="352425" y="2667000"/>
                  </a:lnTo>
                  <a:lnTo>
                    <a:pt x="352425" y="2705100"/>
                  </a:lnTo>
                  <a:lnTo>
                    <a:pt x="390525" y="2705100"/>
                  </a:lnTo>
                  <a:lnTo>
                    <a:pt x="390525" y="2667000"/>
                  </a:lnTo>
                  <a:close/>
                </a:path>
                <a:path w="533400" h="3209925">
                  <a:moveTo>
                    <a:pt x="390525" y="2600325"/>
                  </a:moveTo>
                  <a:lnTo>
                    <a:pt x="352425" y="2600325"/>
                  </a:lnTo>
                  <a:lnTo>
                    <a:pt x="352425" y="2638425"/>
                  </a:lnTo>
                  <a:lnTo>
                    <a:pt x="390525" y="2638425"/>
                  </a:lnTo>
                  <a:lnTo>
                    <a:pt x="390525" y="2600325"/>
                  </a:lnTo>
                  <a:close/>
                </a:path>
                <a:path w="533400" h="3209925">
                  <a:moveTo>
                    <a:pt x="390525" y="2524125"/>
                  </a:moveTo>
                  <a:lnTo>
                    <a:pt x="352425" y="2524125"/>
                  </a:lnTo>
                  <a:lnTo>
                    <a:pt x="352425" y="2562225"/>
                  </a:lnTo>
                  <a:lnTo>
                    <a:pt x="390525" y="2562225"/>
                  </a:lnTo>
                  <a:lnTo>
                    <a:pt x="390525" y="2524125"/>
                  </a:lnTo>
                  <a:close/>
                </a:path>
                <a:path w="533400" h="3209925">
                  <a:moveTo>
                    <a:pt x="390525" y="2457450"/>
                  </a:moveTo>
                  <a:lnTo>
                    <a:pt x="352425" y="2457450"/>
                  </a:lnTo>
                  <a:lnTo>
                    <a:pt x="352425" y="2486025"/>
                  </a:lnTo>
                  <a:lnTo>
                    <a:pt x="390525" y="2486025"/>
                  </a:lnTo>
                  <a:lnTo>
                    <a:pt x="390525" y="2457450"/>
                  </a:lnTo>
                  <a:close/>
                </a:path>
                <a:path w="533400" h="3209925">
                  <a:moveTo>
                    <a:pt x="457200" y="2886075"/>
                  </a:moveTo>
                  <a:lnTo>
                    <a:pt x="419100" y="2886075"/>
                  </a:lnTo>
                  <a:lnTo>
                    <a:pt x="419100" y="2924175"/>
                  </a:lnTo>
                  <a:lnTo>
                    <a:pt x="457200" y="2924175"/>
                  </a:lnTo>
                  <a:lnTo>
                    <a:pt x="457200" y="2886075"/>
                  </a:lnTo>
                  <a:close/>
                </a:path>
                <a:path w="533400" h="3209925">
                  <a:moveTo>
                    <a:pt x="457200" y="2819400"/>
                  </a:moveTo>
                  <a:lnTo>
                    <a:pt x="419100" y="2819400"/>
                  </a:lnTo>
                  <a:lnTo>
                    <a:pt x="419100" y="2847975"/>
                  </a:lnTo>
                  <a:lnTo>
                    <a:pt x="457200" y="2847975"/>
                  </a:lnTo>
                  <a:lnTo>
                    <a:pt x="457200" y="2819400"/>
                  </a:lnTo>
                  <a:close/>
                </a:path>
                <a:path w="533400" h="3209925">
                  <a:moveTo>
                    <a:pt x="457200" y="2743200"/>
                  </a:moveTo>
                  <a:lnTo>
                    <a:pt x="419100" y="2743200"/>
                  </a:lnTo>
                  <a:lnTo>
                    <a:pt x="419100" y="2781300"/>
                  </a:lnTo>
                  <a:lnTo>
                    <a:pt x="457200" y="2781300"/>
                  </a:lnTo>
                  <a:lnTo>
                    <a:pt x="457200" y="2743200"/>
                  </a:lnTo>
                  <a:close/>
                </a:path>
                <a:path w="533400" h="3209925">
                  <a:moveTo>
                    <a:pt x="457200" y="2667000"/>
                  </a:moveTo>
                  <a:lnTo>
                    <a:pt x="419100" y="2667000"/>
                  </a:lnTo>
                  <a:lnTo>
                    <a:pt x="419100" y="2705100"/>
                  </a:lnTo>
                  <a:lnTo>
                    <a:pt x="457200" y="2705100"/>
                  </a:lnTo>
                  <a:lnTo>
                    <a:pt x="457200" y="2667000"/>
                  </a:lnTo>
                  <a:close/>
                </a:path>
                <a:path w="533400" h="3209925">
                  <a:moveTo>
                    <a:pt x="457200" y="2600325"/>
                  </a:moveTo>
                  <a:lnTo>
                    <a:pt x="419100" y="2600325"/>
                  </a:lnTo>
                  <a:lnTo>
                    <a:pt x="419100" y="2638425"/>
                  </a:lnTo>
                  <a:lnTo>
                    <a:pt x="457200" y="2638425"/>
                  </a:lnTo>
                  <a:lnTo>
                    <a:pt x="457200" y="2600325"/>
                  </a:lnTo>
                  <a:close/>
                </a:path>
                <a:path w="533400" h="3209925">
                  <a:moveTo>
                    <a:pt x="457200" y="2524125"/>
                  </a:moveTo>
                  <a:lnTo>
                    <a:pt x="419100" y="2524125"/>
                  </a:lnTo>
                  <a:lnTo>
                    <a:pt x="419100" y="2562225"/>
                  </a:lnTo>
                  <a:lnTo>
                    <a:pt x="457200" y="2562225"/>
                  </a:lnTo>
                  <a:lnTo>
                    <a:pt x="457200" y="2524125"/>
                  </a:lnTo>
                  <a:close/>
                </a:path>
                <a:path w="533400" h="3209925">
                  <a:moveTo>
                    <a:pt x="457200" y="2457450"/>
                  </a:moveTo>
                  <a:lnTo>
                    <a:pt x="419100" y="2457450"/>
                  </a:lnTo>
                  <a:lnTo>
                    <a:pt x="419100" y="2486025"/>
                  </a:lnTo>
                  <a:lnTo>
                    <a:pt x="457200" y="2486025"/>
                  </a:lnTo>
                  <a:lnTo>
                    <a:pt x="457200" y="2457450"/>
                  </a:lnTo>
                  <a:close/>
                </a:path>
                <a:path w="533400" h="3209925">
                  <a:moveTo>
                    <a:pt x="533400" y="2743200"/>
                  </a:moveTo>
                  <a:lnTo>
                    <a:pt x="495300" y="2743200"/>
                  </a:lnTo>
                  <a:lnTo>
                    <a:pt x="495300" y="2781300"/>
                  </a:lnTo>
                  <a:lnTo>
                    <a:pt x="533400" y="2781300"/>
                  </a:lnTo>
                  <a:lnTo>
                    <a:pt x="533400" y="2743200"/>
                  </a:lnTo>
                  <a:close/>
                </a:path>
                <a:path w="533400" h="3209925">
                  <a:moveTo>
                    <a:pt x="533400" y="2667000"/>
                  </a:moveTo>
                  <a:lnTo>
                    <a:pt x="495300" y="2667000"/>
                  </a:lnTo>
                  <a:lnTo>
                    <a:pt x="495300" y="2705100"/>
                  </a:lnTo>
                  <a:lnTo>
                    <a:pt x="533400" y="2705100"/>
                  </a:lnTo>
                  <a:lnTo>
                    <a:pt x="533400" y="2667000"/>
                  </a:lnTo>
                  <a:close/>
                </a:path>
                <a:path w="533400" h="3209925">
                  <a:moveTo>
                    <a:pt x="533400" y="2600325"/>
                  </a:moveTo>
                  <a:lnTo>
                    <a:pt x="495300" y="2600325"/>
                  </a:lnTo>
                  <a:lnTo>
                    <a:pt x="495300" y="2638425"/>
                  </a:lnTo>
                  <a:lnTo>
                    <a:pt x="533400" y="2638425"/>
                  </a:lnTo>
                  <a:lnTo>
                    <a:pt x="533400" y="2600325"/>
                  </a:lnTo>
                  <a:close/>
                </a:path>
                <a:path w="533400" h="3209925">
                  <a:moveTo>
                    <a:pt x="533400" y="2524125"/>
                  </a:moveTo>
                  <a:lnTo>
                    <a:pt x="495300" y="2524125"/>
                  </a:lnTo>
                  <a:lnTo>
                    <a:pt x="495300" y="2562225"/>
                  </a:lnTo>
                  <a:lnTo>
                    <a:pt x="533400" y="2562225"/>
                  </a:lnTo>
                  <a:lnTo>
                    <a:pt x="533400" y="2524125"/>
                  </a:lnTo>
                  <a:close/>
                </a:path>
                <a:path w="533400" h="3209925">
                  <a:moveTo>
                    <a:pt x="533400" y="2457450"/>
                  </a:moveTo>
                  <a:lnTo>
                    <a:pt x="495300" y="2457450"/>
                  </a:lnTo>
                  <a:lnTo>
                    <a:pt x="495300" y="2486025"/>
                  </a:lnTo>
                  <a:lnTo>
                    <a:pt x="533400" y="2486025"/>
                  </a:lnTo>
                  <a:lnTo>
                    <a:pt x="533400" y="245745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4" name="object 44"/>
            <p:cNvSpPr/>
            <p:nvPr/>
          </p:nvSpPr>
          <p:spPr>
            <a:xfrm>
              <a:off x="6134100" y="3105149"/>
              <a:ext cx="247650" cy="1771650"/>
            </a:xfrm>
            <a:custGeom>
              <a:avLst/>
              <a:gdLst/>
              <a:ahLst/>
              <a:cxnLst/>
              <a:rect l="l" t="t" r="r" b="b"/>
              <a:pathLst>
                <a:path w="247650" h="1771650">
                  <a:moveTo>
                    <a:pt x="38100" y="1524000"/>
                  </a:moveTo>
                  <a:lnTo>
                    <a:pt x="0" y="1524000"/>
                  </a:lnTo>
                  <a:lnTo>
                    <a:pt x="0" y="1552575"/>
                  </a:lnTo>
                  <a:lnTo>
                    <a:pt x="38100" y="1552575"/>
                  </a:lnTo>
                  <a:lnTo>
                    <a:pt x="38100" y="1524000"/>
                  </a:lnTo>
                  <a:close/>
                </a:path>
                <a:path w="247650" h="1771650">
                  <a:moveTo>
                    <a:pt x="38100" y="1447800"/>
                  </a:moveTo>
                  <a:lnTo>
                    <a:pt x="0" y="1447800"/>
                  </a:lnTo>
                  <a:lnTo>
                    <a:pt x="0" y="1485900"/>
                  </a:lnTo>
                  <a:lnTo>
                    <a:pt x="38100" y="1485900"/>
                  </a:lnTo>
                  <a:lnTo>
                    <a:pt x="38100" y="1447800"/>
                  </a:lnTo>
                  <a:close/>
                </a:path>
                <a:path w="247650" h="1771650">
                  <a:moveTo>
                    <a:pt x="38100" y="1381125"/>
                  </a:moveTo>
                  <a:lnTo>
                    <a:pt x="0" y="1381125"/>
                  </a:lnTo>
                  <a:lnTo>
                    <a:pt x="0" y="1409700"/>
                  </a:lnTo>
                  <a:lnTo>
                    <a:pt x="38100" y="1409700"/>
                  </a:lnTo>
                  <a:lnTo>
                    <a:pt x="38100" y="1381125"/>
                  </a:lnTo>
                  <a:close/>
                </a:path>
                <a:path w="247650" h="1771650">
                  <a:moveTo>
                    <a:pt x="38100" y="1304925"/>
                  </a:moveTo>
                  <a:lnTo>
                    <a:pt x="0" y="1304925"/>
                  </a:lnTo>
                  <a:lnTo>
                    <a:pt x="0" y="1343025"/>
                  </a:lnTo>
                  <a:lnTo>
                    <a:pt x="38100" y="1343025"/>
                  </a:lnTo>
                  <a:lnTo>
                    <a:pt x="38100" y="1304925"/>
                  </a:lnTo>
                  <a:close/>
                </a:path>
                <a:path w="247650" h="1771650">
                  <a:moveTo>
                    <a:pt x="38100" y="1228725"/>
                  </a:moveTo>
                  <a:lnTo>
                    <a:pt x="0" y="1228725"/>
                  </a:lnTo>
                  <a:lnTo>
                    <a:pt x="0" y="1266825"/>
                  </a:lnTo>
                  <a:lnTo>
                    <a:pt x="38100" y="1266825"/>
                  </a:lnTo>
                  <a:lnTo>
                    <a:pt x="38100" y="1228725"/>
                  </a:lnTo>
                  <a:close/>
                </a:path>
                <a:path w="247650" h="1771650">
                  <a:moveTo>
                    <a:pt x="38100" y="1162050"/>
                  </a:moveTo>
                  <a:lnTo>
                    <a:pt x="0" y="1162050"/>
                  </a:lnTo>
                  <a:lnTo>
                    <a:pt x="0" y="1200150"/>
                  </a:lnTo>
                  <a:lnTo>
                    <a:pt x="38100" y="1200150"/>
                  </a:lnTo>
                  <a:lnTo>
                    <a:pt x="38100" y="1162050"/>
                  </a:lnTo>
                  <a:close/>
                </a:path>
                <a:path w="247650" h="1771650">
                  <a:moveTo>
                    <a:pt x="38100" y="1085850"/>
                  </a:moveTo>
                  <a:lnTo>
                    <a:pt x="0" y="1085850"/>
                  </a:lnTo>
                  <a:lnTo>
                    <a:pt x="0" y="1123950"/>
                  </a:lnTo>
                  <a:lnTo>
                    <a:pt x="38100" y="1123950"/>
                  </a:lnTo>
                  <a:lnTo>
                    <a:pt x="38100" y="1085850"/>
                  </a:lnTo>
                  <a:close/>
                </a:path>
                <a:path w="247650" h="1771650">
                  <a:moveTo>
                    <a:pt x="38100" y="1019175"/>
                  </a:moveTo>
                  <a:lnTo>
                    <a:pt x="0" y="1019175"/>
                  </a:lnTo>
                  <a:lnTo>
                    <a:pt x="0" y="1047750"/>
                  </a:lnTo>
                  <a:lnTo>
                    <a:pt x="38100" y="1047750"/>
                  </a:lnTo>
                  <a:lnTo>
                    <a:pt x="38100" y="1019175"/>
                  </a:lnTo>
                  <a:close/>
                </a:path>
                <a:path w="247650" h="1771650">
                  <a:moveTo>
                    <a:pt x="38100" y="866775"/>
                  </a:moveTo>
                  <a:lnTo>
                    <a:pt x="0" y="866775"/>
                  </a:lnTo>
                  <a:lnTo>
                    <a:pt x="0" y="904875"/>
                  </a:lnTo>
                  <a:lnTo>
                    <a:pt x="38100" y="904875"/>
                  </a:lnTo>
                  <a:lnTo>
                    <a:pt x="38100" y="866775"/>
                  </a:lnTo>
                  <a:close/>
                </a:path>
                <a:path w="247650" h="1771650">
                  <a:moveTo>
                    <a:pt x="38100" y="800100"/>
                  </a:moveTo>
                  <a:lnTo>
                    <a:pt x="0" y="800100"/>
                  </a:lnTo>
                  <a:lnTo>
                    <a:pt x="0" y="838200"/>
                  </a:lnTo>
                  <a:lnTo>
                    <a:pt x="38100" y="838200"/>
                  </a:lnTo>
                  <a:lnTo>
                    <a:pt x="38100" y="800100"/>
                  </a:lnTo>
                  <a:close/>
                </a:path>
                <a:path w="247650" h="1771650">
                  <a:moveTo>
                    <a:pt x="38100" y="723900"/>
                  </a:moveTo>
                  <a:lnTo>
                    <a:pt x="0" y="723900"/>
                  </a:lnTo>
                  <a:lnTo>
                    <a:pt x="0" y="762000"/>
                  </a:lnTo>
                  <a:lnTo>
                    <a:pt x="38100" y="762000"/>
                  </a:lnTo>
                  <a:lnTo>
                    <a:pt x="38100" y="723900"/>
                  </a:lnTo>
                  <a:close/>
                </a:path>
                <a:path w="247650" h="1771650">
                  <a:moveTo>
                    <a:pt x="38100" y="657225"/>
                  </a:moveTo>
                  <a:lnTo>
                    <a:pt x="0" y="657225"/>
                  </a:lnTo>
                  <a:lnTo>
                    <a:pt x="0" y="685800"/>
                  </a:lnTo>
                  <a:lnTo>
                    <a:pt x="38100" y="685800"/>
                  </a:lnTo>
                  <a:lnTo>
                    <a:pt x="38100" y="657225"/>
                  </a:lnTo>
                  <a:close/>
                </a:path>
                <a:path w="247650" h="1771650">
                  <a:moveTo>
                    <a:pt x="38100" y="581025"/>
                  </a:moveTo>
                  <a:lnTo>
                    <a:pt x="0" y="581025"/>
                  </a:lnTo>
                  <a:lnTo>
                    <a:pt x="0" y="619125"/>
                  </a:lnTo>
                  <a:lnTo>
                    <a:pt x="38100" y="619125"/>
                  </a:lnTo>
                  <a:lnTo>
                    <a:pt x="38100" y="581025"/>
                  </a:lnTo>
                  <a:close/>
                </a:path>
                <a:path w="247650" h="1771650">
                  <a:moveTo>
                    <a:pt x="38100" y="361950"/>
                  </a:moveTo>
                  <a:lnTo>
                    <a:pt x="0" y="361950"/>
                  </a:lnTo>
                  <a:lnTo>
                    <a:pt x="0" y="400050"/>
                  </a:lnTo>
                  <a:lnTo>
                    <a:pt x="38100" y="400050"/>
                  </a:lnTo>
                  <a:lnTo>
                    <a:pt x="38100" y="361950"/>
                  </a:lnTo>
                  <a:close/>
                </a:path>
                <a:path w="247650" h="1771650">
                  <a:moveTo>
                    <a:pt x="38100" y="295275"/>
                  </a:moveTo>
                  <a:lnTo>
                    <a:pt x="0" y="295275"/>
                  </a:lnTo>
                  <a:lnTo>
                    <a:pt x="0" y="323850"/>
                  </a:lnTo>
                  <a:lnTo>
                    <a:pt x="38100" y="323850"/>
                  </a:lnTo>
                  <a:lnTo>
                    <a:pt x="38100" y="295275"/>
                  </a:lnTo>
                  <a:close/>
                </a:path>
                <a:path w="247650" h="1771650">
                  <a:moveTo>
                    <a:pt x="38100" y="219075"/>
                  </a:moveTo>
                  <a:lnTo>
                    <a:pt x="0" y="219075"/>
                  </a:lnTo>
                  <a:lnTo>
                    <a:pt x="0" y="257175"/>
                  </a:lnTo>
                  <a:lnTo>
                    <a:pt x="38100" y="257175"/>
                  </a:lnTo>
                  <a:lnTo>
                    <a:pt x="38100" y="219075"/>
                  </a:lnTo>
                  <a:close/>
                </a:path>
                <a:path w="247650" h="1771650">
                  <a:moveTo>
                    <a:pt x="38100" y="142875"/>
                  </a:moveTo>
                  <a:lnTo>
                    <a:pt x="0" y="142875"/>
                  </a:lnTo>
                  <a:lnTo>
                    <a:pt x="0" y="180975"/>
                  </a:lnTo>
                  <a:lnTo>
                    <a:pt x="38100" y="180975"/>
                  </a:lnTo>
                  <a:lnTo>
                    <a:pt x="38100" y="142875"/>
                  </a:lnTo>
                  <a:close/>
                </a:path>
                <a:path w="247650" h="1771650">
                  <a:moveTo>
                    <a:pt x="38100" y="76200"/>
                  </a:moveTo>
                  <a:lnTo>
                    <a:pt x="0" y="76200"/>
                  </a:lnTo>
                  <a:lnTo>
                    <a:pt x="0" y="114300"/>
                  </a:lnTo>
                  <a:lnTo>
                    <a:pt x="38100" y="114300"/>
                  </a:lnTo>
                  <a:lnTo>
                    <a:pt x="38100" y="76200"/>
                  </a:lnTo>
                  <a:close/>
                </a:path>
                <a:path w="247650" h="1771650">
                  <a:moveTo>
                    <a:pt x="38100" y="0"/>
                  </a:moveTo>
                  <a:lnTo>
                    <a:pt x="0" y="0"/>
                  </a:lnTo>
                  <a:lnTo>
                    <a:pt x="0" y="38100"/>
                  </a:lnTo>
                  <a:lnTo>
                    <a:pt x="38100" y="38100"/>
                  </a:lnTo>
                  <a:lnTo>
                    <a:pt x="38100" y="0"/>
                  </a:lnTo>
                  <a:close/>
                </a:path>
                <a:path w="247650" h="1771650">
                  <a:moveTo>
                    <a:pt x="104775" y="1733550"/>
                  </a:moveTo>
                  <a:lnTo>
                    <a:pt x="66675" y="1733550"/>
                  </a:lnTo>
                  <a:lnTo>
                    <a:pt x="66675" y="1771650"/>
                  </a:lnTo>
                  <a:lnTo>
                    <a:pt x="104775" y="1771650"/>
                  </a:lnTo>
                  <a:lnTo>
                    <a:pt x="104775" y="1733550"/>
                  </a:lnTo>
                  <a:close/>
                </a:path>
                <a:path w="247650" h="1771650">
                  <a:moveTo>
                    <a:pt x="104775" y="1666875"/>
                  </a:moveTo>
                  <a:lnTo>
                    <a:pt x="66675" y="1666875"/>
                  </a:lnTo>
                  <a:lnTo>
                    <a:pt x="66675" y="1704975"/>
                  </a:lnTo>
                  <a:lnTo>
                    <a:pt x="104775" y="1704975"/>
                  </a:lnTo>
                  <a:lnTo>
                    <a:pt x="104775" y="1666875"/>
                  </a:lnTo>
                  <a:close/>
                </a:path>
                <a:path w="247650" h="1771650">
                  <a:moveTo>
                    <a:pt x="104775" y="1590675"/>
                  </a:moveTo>
                  <a:lnTo>
                    <a:pt x="66675" y="1590675"/>
                  </a:lnTo>
                  <a:lnTo>
                    <a:pt x="66675" y="1628775"/>
                  </a:lnTo>
                  <a:lnTo>
                    <a:pt x="104775" y="1628775"/>
                  </a:lnTo>
                  <a:lnTo>
                    <a:pt x="104775" y="1590675"/>
                  </a:lnTo>
                  <a:close/>
                </a:path>
                <a:path w="247650" h="1771650">
                  <a:moveTo>
                    <a:pt x="104775" y="1524000"/>
                  </a:moveTo>
                  <a:lnTo>
                    <a:pt x="66675" y="1524000"/>
                  </a:lnTo>
                  <a:lnTo>
                    <a:pt x="66675" y="1552575"/>
                  </a:lnTo>
                  <a:lnTo>
                    <a:pt x="104775" y="1552575"/>
                  </a:lnTo>
                  <a:lnTo>
                    <a:pt x="104775" y="1524000"/>
                  </a:lnTo>
                  <a:close/>
                </a:path>
                <a:path w="247650" h="1771650">
                  <a:moveTo>
                    <a:pt x="104775" y="1447800"/>
                  </a:moveTo>
                  <a:lnTo>
                    <a:pt x="66675" y="1447800"/>
                  </a:lnTo>
                  <a:lnTo>
                    <a:pt x="66675" y="1485900"/>
                  </a:lnTo>
                  <a:lnTo>
                    <a:pt x="104775" y="1485900"/>
                  </a:lnTo>
                  <a:lnTo>
                    <a:pt x="104775" y="1447800"/>
                  </a:lnTo>
                  <a:close/>
                </a:path>
                <a:path w="247650" h="1771650">
                  <a:moveTo>
                    <a:pt x="104775" y="1381125"/>
                  </a:moveTo>
                  <a:lnTo>
                    <a:pt x="66675" y="1381125"/>
                  </a:lnTo>
                  <a:lnTo>
                    <a:pt x="66675" y="1409700"/>
                  </a:lnTo>
                  <a:lnTo>
                    <a:pt x="104775" y="1409700"/>
                  </a:lnTo>
                  <a:lnTo>
                    <a:pt x="104775" y="1381125"/>
                  </a:lnTo>
                  <a:close/>
                </a:path>
                <a:path w="247650" h="1771650">
                  <a:moveTo>
                    <a:pt x="104775" y="1304925"/>
                  </a:moveTo>
                  <a:lnTo>
                    <a:pt x="66675" y="1304925"/>
                  </a:lnTo>
                  <a:lnTo>
                    <a:pt x="66675" y="1343025"/>
                  </a:lnTo>
                  <a:lnTo>
                    <a:pt x="104775" y="1343025"/>
                  </a:lnTo>
                  <a:lnTo>
                    <a:pt x="104775" y="1304925"/>
                  </a:lnTo>
                  <a:close/>
                </a:path>
                <a:path w="247650" h="1771650">
                  <a:moveTo>
                    <a:pt x="104775" y="1228725"/>
                  </a:moveTo>
                  <a:lnTo>
                    <a:pt x="66675" y="1228725"/>
                  </a:lnTo>
                  <a:lnTo>
                    <a:pt x="66675" y="1266825"/>
                  </a:lnTo>
                  <a:lnTo>
                    <a:pt x="104775" y="1266825"/>
                  </a:lnTo>
                  <a:lnTo>
                    <a:pt x="104775" y="1228725"/>
                  </a:lnTo>
                  <a:close/>
                </a:path>
                <a:path w="247650" h="1771650">
                  <a:moveTo>
                    <a:pt x="104775" y="1162050"/>
                  </a:moveTo>
                  <a:lnTo>
                    <a:pt x="66675" y="1162050"/>
                  </a:lnTo>
                  <a:lnTo>
                    <a:pt x="66675" y="1200150"/>
                  </a:lnTo>
                  <a:lnTo>
                    <a:pt x="104775" y="1200150"/>
                  </a:lnTo>
                  <a:lnTo>
                    <a:pt x="104775" y="1162050"/>
                  </a:lnTo>
                  <a:close/>
                </a:path>
                <a:path w="247650" h="1771650">
                  <a:moveTo>
                    <a:pt x="104775" y="1085850"/>
                  </a:moveTo>
                  <a:lnTo>
                    <a:pt x="66675" y="1085850"/>
                  </a:lnTo>
                  <a:lnTo>
                    <a:pt x="66675" y="1123950"/>
                  </a:lnTo>
                  <a:lnTo>
                    <a:pt x="104775" y="1123950"/>
                  </a:lnTo>
                  <a:lnTo>
                    <a:pt x="104775" y="1085850"/>
                  </a:lnTo>
                  <a:close/>
                </a:path>
                <a:path w="247650" h="1771650">
                  <a:moveTo>
                    <a:pt x="104775" y="1019175"/>
                  </a:moveTo>
                  <a:lnTo>
                    <a:pt x="66675" y="1019175"/>
                  </a:lnTo>
                  <a:lnTo>
                    <a:pt x="66675" y="1047750"/>
                  </a:lnTo>
                  <a:lnTo>
                    <a:pt x="104775" y="1047750"/>
                  </a:lnTo>
                  <a:lnTo>
                    <a:pt x="104775" y="1019175"/>
                  </a:lnTo>
                  <a:close/>
                </a:path>
                <a:path w="247650" h="1771650">
                  <a:moveTo>
                    <a:pt x="104775" y="866775"/>
                  </a:moveTo>
                  <a:lnTo>
                    <a:pt x="66675" y="866775"/>
                  </a:lnTo>
                  <a:lnTo>
                    <a:pt x="66675" y="904875"/>
                  </a:lnTo>
                  <a:lnTo>
                    <a:pt x="104775" y="904875"/>
                  </a:lnTo>
                  <a:lnTo>
                    <a:pt x="104775" y="866775"/>
                  </a:lnTo>
                  <a:close/>
                </a:path>
                <a:path w="247650" h="1771650">
                  <a:moveTo>
                    <a:pt x="104775" y="800100"/>
                  </a:moveTo>
                  <a:lnTo>
                    <a:pt x="66675" y="800100"/>
                  </a:lnTo>
                  <a:lnTo>
                    <a:pt x="66675" y="838200"/>
                  </a:lnTo>
                  <a:lnTo>
                    <a:pt x="104775" y="838200"/>
                  </a:lnTo>
                  <a:lnTo>
                    <a:pt x="104775" y="800100"/>
                  </a:lnTo>
                  <a:close/>
                </a:path>
                <a:path w="247650" h="1771650">
                  <a:moveTo>
                    <a:pt x="104775" y="723900"/>
                  </a:moveTo>
                  <a:lnTo>
                    <a:pt x="66675" y="723900"/>
                  </a:lnTo>
                  <a:lnTo>
                    <a:pt x="66675" y="762000"/>
                  </a:lnTo>
                  <a:lnTo>
                    <a:pt x="104775" y="762000"/>
                  </a:lnTo>
                  <a:lnTo>
                    <a:pt x="104775" y="723900"/>
                  </a:lnTo>
                  <a:close/>
                </a:path>
                <a:path w="247650" h="1771650">
                  <a:moveTo>
                    <a:pt x="104775" y="657225"/>
                  </a:moveTo>
                  <a:lnTo>
                    <a:pt x="66675" y="657225"/>
                  </a:lnTo>
                  <a:lnTo>
                    <a:pt x="66675" y="685800"/>
                  </a:lnTo>
                  <a:lnTo>
                    <a:pt x="104775" y="685800"/>
                  </a:lnTo>
                  <a:lnTo>
                    <a:pt x="104775" y="657225"/>
                  </a:lnTo>
                  <a:close/>
                </a:path>
                <a:path w="247650" h="1771650">
                  <a:moveTo>
                    <a:pt x="104775" y="581025"/>
                  </a:moveTo>
                  <a:lnTo>
                    <a:pt x="66675" y="581025"/>
                  </a:lnTo>
                  <a:lnTo>
                    <a:pt x="66675" y="619125"/>
                  </a:lnTo>
                  <a:lnTo>
                    <a:pt x="104775" y="619125"/>
                  </a:lnTo>
                  <a:lnTo>
                    <a:pt x="104775" y="581025"/>
                  </a:lnTo>
                  <a:close/>
                </a:path>
                <a:path w="247650" h="1771650">
                  <a:moveTo>
                    <a:pt x="104775" y="361950"/>
                  </a:moveTo>
                  <a:lnTo>
                    <a:pt x="66675" y="361950"/>
                  </a:lnTo>
                  <a:lnTo>
                    <a:pt x="66675" y="400050"/>
                  </a:lnTo>
                  <a:lnTo>
                    <a:pt x="104775" y="400050"/>
                  </a:lnTo>
                  <a:lnTo>
                    <a:pt x="104775" y="361950"/>
                  </a:lnTo>
                  <a:close/>
                </a:path>
                <a:path w="247650" h="1771650">
                  <a:moveTo>
                    <a:pt x="104775" y="295275"/>
                  </a:moveTo>
                  <a:lnTo>
                    <a:pt x="66675" y="295275"/>
                  </a:lnTo>
                  <a:lnTo>
                    <a:pt x="66675" y="323850"/>
                  </a:lnTo>
                  <a:lnTo>
                    <a:pt x="104775" y="323850"/>
                  </a:lnTo>
                  <a:lnTo>
                    <a:pt x="104775" y="295275"/>
                  </a:lnTo>
                  <a:close/>
                </a:path>
                <a:path w="247650" h="1771650">
                  <a:moveTo>
                    <a:pt x="104775" y="219075"/>
                  </a:moveTo>
                  <a:lnTo>
                    <a:pt x="66675" y="219075"/>
                  </a:lnTo>
                  <a:lnTo>
                    <a:pt x="66675" y="257175"/>
                  </a:lnTo>
                  <a:lnTo>
                    <a:pt x="104775" y="257175"/>
                  </a:lnTo>
                  <a:lnTo>
                    <a:pt x="104775" y="219075"/>
                  </a:lnTo>
                  <a:close/>
                </a:path>
                <a:path w="247650" h="1771650">
                  <a:moveTo>
                    <a:pt x="104775" y="142875"/>
                  </a:moveTo>
                  <a:lnTo>
                    <a:pt x="66675" y="142875"/>
                  </a:lnTo>
                  <a:lnTo>
                    <a:pt x="66675" y="180975"/>
                  </a:lnTo>
                  <a:lnTo>
                    <a:pt x="104775" y="180975"/>
                  </a:lnTo>
                  <a:lnTo>
                    <a:pt x="104775" y="142875"/>
                  </a:lnTo>
                  <a:close/>
                </a:path>
                <a:path w="247650" h="1771650">
                  <a:moveTo>
                    <a:pt x="180975" y="1524000"/>
                  </a:moveTo>
                  <a:lnTo>
                    <a:pt x="142875" y="1524000"/>
                  </a:lnTo>
                  <a:lnTo>
                    <a:pt x="142875" y="1552575"/>
                  </a:lnTo>
                  <a:lnTo>
                    <a:pt x="180975" y="1552575"/>
                  </a:lnTo>
                  <a:lnTo>
                    <a:pt x="180975" y="1524000"/>
                  </a:lnTo>
                  <a:close/>
                </a:path>
                <a:path w="247650" h="1771650">
                  <a:moveTo>
                    <a:pt x="180975" y="1447800"/>
                  </a:moveTo>
                  <a:lnTo>
                    <a:pt x="142875" y="1447800"/>
                  </a:lnTo>
                  <a:lnTo>
                    <a:pt x="142875" y="1485900"/>
                  </a:lnTo>
                  <a:lnTo>
                    <a:pt x="180975" y="1485900"/>
                  </a:lnTo>
                  <a:lnTo>
                    <a:pt x="180975" y="1447800"/>
                  </a:lnTo>
                  <a:close/>
                </a:path>
                <a:path w="247650" h="1771650">
                  <a:moveTo>
                    <a:pt x="180975" y="1381125"/>
                  </a:moveTo>
                  <a:lnTo>
                    <a:pt x="142875" y="1381125"/>
                  </a:lnTo>
                  <a:lnTo>
                    <a:pt x="142875" y="1409700"/>
                  </a:lnTo>
                  <a:lnTo>
                    <a:pt x="180975" y="1409700"/>
                  </a:lnTo>
                  <a:lnTo>
                    <a:pt x="180975" y="1381125"/>
                  </a:lnTo>
                  <a:close/>
                </a:path>
                <a:path w="247650" h="1771650">
                  <a:moveTo>
                    <a:pt x="180975" y="1304925"/>
                  </a:moveTo>
                  <a:lnTo>
                    <a:pt x="142875" y="1304925"/>
                  </a:lnTo>
                  <a:lnTo>
                    <a:pt x="142875" y="1343025"/>
                  </a:lnTo>
                  <a:lnTo>
                    <a:pt x="180975" y="1343025"/>
                  </a:lnTo>
                  <a:lnTo>
                    <a:pt x="180975" y="1304925"/>
                  </a:lnTo>
                  <a:close/>
                </a:path>
                <a:path w="247650" h="1771650">
                  <a:moveTo>
                    <a:pt x="180975" y="1228725"/>
                  </a:moveTo>
                  <a:lnTo>
                    <a:pt x="142875" y="1228725"/>
                  </a:lnTo>
                  <a:lnTo>
                    <a:pt x="142875" y="1266825"/>
                  </a:lnTo>
                  <a:lnTo>
                    <a:pt x="180975" y="1266825"/>
                  </a:lnTo>
                  <a:lnTo>
                    <a:pt x="180975" y="1228725"/>
                  </a:lnTo>
                  <a:close/>
                </a:path>
                <a:path w="247650" h="1771650">
                  <a:moveTo>
                    <a:pt x="180975" y="1162050"/>
                  </a:moveTo>
                  <a:lnTo>
                    <a:pt x="142875" y="1162050"/>
                  </a:lnTo>
                  <a:lnTo>
                    <a:pt x="142875" y="1200150"/>
                  </a:lnTo>
                  <a:lnTo>
                    <a:pt x="180975" y="1200150"/>
                  </a:lnTo>
                  <a:lnTo>
                    <a:pt x="180975" y="1162050"/>
                  </a:lnTo>
                  <a:close/>
                </a:path>
                <a:path w="247650" h="1771650">
                  <a:moveTo>
                    <a:pt x="180975" y="1085850"/>
                  </a:moveTo>
                  <a:lnTo>
                    <a:pt x="142875" y="1085850"/>
                  </a:lnTo>
                  <a:lnTo>
                    <a:pt x="142875" y="1123950"/>
                  </a:lnTo>
                  <a:lnTo>
                    <a:pt x="180975" y="1123950"/>
                  </a:lnTo>
                  <a:lnTo>
                    <a:pt x="180975" y="1085850"/>
                  </a:lnTo>
                  <a:close/>
                </a:path>
                <a:path w="247650" h="1771650">
                  <a:moveTo>
                    <a:pt x="180975" y="1019175"/>
                  </a:moveTo>
                  <a:lnTo>
                    <a:pt x="142875" y="1019175"/>
                  </a:lnTo>
                  <a:lnTo>
                    <a:pt x="142875" y="1047750"/>
                  </a:lnTo>
                  <a:lnTo>
                    <a:pt x="180975" y="1047750"/>
                  </a:lnTo>
                  <a:lnTo>
                    <a:pt x="180975" y="1019175"/>
                  </a:lnTo>
                  <a:close/>
                </a:path>
                <a:path w="247650" h="1771650">
                  <a:moveTo>
                    <a:pt x="180975" y="866775"/>
                  </a:moveTo>
                  <a:lnTo>
                    <a:pt x="142875" y="866775"/>
                  </a:lnTo>
                  <a:lnTo>
                    <a:pt x="142875" y="904875"/>
                  </a:lnTo>
                  <a:lnTo>
                    <a:pt x="180975" y="904875"/>
                  </a:lnTo>
                  <a:lnTo>
                    <a:pt x="180975" y="866775"/>
                  </a:lnTo>
                  <a:close/>
                </a:path>
                <a:path w="247650" h="1771650">
                  <a:moveTo>
                    <a:pt x="180975" y="800100"/>
                  </a:moveTo>
                  <a:lnTo>
                    <a:pt x="142875" y="800100"/>
                  </a:lnTo>
                  <a:lnTo>
                    <a:pt x="142875" y="838200"/>
                  </a:lnTo>
                  <a:lnTo>
                    <a:pt x="180975" y="838200"/>
                  </a:lnTo>
                  <a:lnTo>
                    <a:pt x="180975" y="800100"/>
                  </a:lnTo>
                  <a:close/>
                </a:path>
                <a:path w="247650" h="1771650">
                  <a:moveTo>
                    <a:pt x="180975" y="723900"/>
                  </a:moveTo>
                  <a:lnTo>
                    <a:pt x="142875" y="723900"/>
                  </a:lnTo>
                  <a:lnTo>
                    <a:pt x="142875" y="762000"/>
                  </a:lnTo>
                  <a:lnTo>
                    <a:pt x="180975" y="762000"/>
                  </a:lnTo>
                  <a:lnTo>
                    <a:pt x="180975" y="723900"/>
                  </a:lnTo>
                  <a:close/>
                </a:path>
                <a:path w="247650" h="1771650">
                  <a:moveTo>
                    <a:pt x="180975" y="657225"/>
                  </a:moveTo>
                  <a:lnTo>
                    <a:pt x="142875" y="657225"/>
                  </a:lnTo>
                  <a:lnTo>
                    <a:pt x="142875" y="685800"/>
                  </a:lnTo>
                  <a:lnTo>
                    <a:pt x="180975" y="685800"/>
                  </a:lnTo>
                  <a:lnTo>
                    <a:pt x="180975" y="657225"/>
                  </a:lnTo>
                  <a:close/>
                </a:path>
                <a:path w="247650" h="1771650">
                  <a:moveTo>
                    <a:pt x="180975" y="361950"/>
                  </a:moveTo>
                  <a:lnTo>
                    <a:pt x="142875" y="361950"/>
                  </a:lnTo>
                  <a:lnTo>
                    <a:pt x="142875" y="400050"/>
                  </a:lnTo>
                  <a:lnTo>
                    <a:pt x="180975" y="400050"/>
                  </a:lnTo>
                  <a:lnTo>
                    <a:pt x="180975" y="361950"/>
                  </a:lnTo>
                  <a:close/>
                </a:path>
                <a:path w="247650" h="1771650">
                  <a:moveTo>
                    <a:pt x="180975" y="295275"/>
                  </a:moveTo>
                  <a:lnTo>
                    <a:pt x="142875" y="295275"/>
                  </a:lnTo>
                  <a:lnTo>
                    <a:pt x="142875" y="323850"/>
                  </a:lnTo>
                  <a:lnTo>
                    <a:pt x="180975" y="323850"/>
                  </a:lnTo>
                  <a:lnTo>
                    <a:pt x="180975" y="295275"/>
                  </a:lnTo>
                  <a:close/>
                </a:path>
                <a:path w="247650" h="1771650">
                  <a:moveTo>
                    <a:pt x="180975" y="219075"/>
                  </a:moveTo>
                  <a:lnTo>
                    <a:pt x="142875" y="219075"/>
                  </a:lnTo>
                  <a:lnTo>
                    <a:pt x="142875" y="257175"/>
                  </a:lnTo>
                  <a:lnTo>
                    <a:pt x="180975" y="257175"/>
                  </a:lnTo>
                  <a:lnTo>
                    <a:pt x="180975" y="219075"/>
                  </a:lnTo>
                  <a:close/>
                </a:path>
                <a:path w="247650" h="1771650">
                  <a:moveTo>
                    <a:pt x="180975" y="142875"/>
                  </a:moveTo>
                  <a:lnTo>
                    <a:pt x="142875" y="142875"/>
                  </a:lnTo>
                  <a:lnTo>
                    <a:pt x="142875" y="180975"/>
                  </a:lnTo>
                  <a:lnTo>
                    <a:pt x="180975" y="180975"/>
                  </a:lnTo>
                  <a:lnTo>
                    <a:pt x="180975" y="142875"/>
                  </a:lnTo>
                  <a:close/>
                </a:path>
                <a:path w="247650" h="1771650">
                  <a:moveTo>
                    <a:pt x="247650" y="1524000"/>
                  </a:moveTo>
                  <a:lnTo>
                    <a:pt x="209550" y="1524000"/>
                  </a:lnTo>
                  <a:lnTo>
                    <a:pt x="209550" y="1552575"/>
                  </a:lnTo>
                  <a:lnTo>
                    <a:pt x="247650" y="1552575"/>
                  </a:lnTo>
                  <a:lnTo>
                    <a:pt x="247650" y="1524000"/>
                  </a:lnTo>
                  <a:close/>
                </a:path>
                <a:path w="247650" h="1771650">
                  <a:moveTo>
                    <a:pt x="247650" y="1447800"/>
                  </a:moveTo>
                  <a:lnTo>
                    <a:pt x="209550" y="1447800"/>
                  </a:lnTo>
                  <a:lnTo>
                    <a:pt x="209550" y="1485900"/>
                  </a:lnTo>
                  <a:lnTo>
                    <a:pt x="247650" y="1485900"/>
                  </a:lnTo>
                  <a:lnTo>
                    <a:pt x="247650" y="1447800"/>
                  </a:lnTo>
                  <a:close/>
                </a:path>
                <a:path w="247650" h="1771650">
                  <a:moveTo>
                    <a:pt x="247650" y="1381125"/>
                  </a:moveTo>
                  <a:lnTo>
                    <a:pt x="209550" y="1381125"/>
                  </a:lnTo>
                  <a:lnTo>
                    <a:pt x="209550" y="1409700"/>
                  </a:lnTo>
                  <a:lnTo>
                    <a:pt x="247650" y="1409700"/>
                  </a:lnTo>
                  <a:lnTo>
                    <a:pt x="247650" y="1381125"/>
                  </a:lnTo>
                  <a:close/>
                </a:path>
                <a:path w="247650" h="1771650">
                  <a:moveTo>
                    <a:pt x="247650" y="1304925"/>
                  </a:moveTo>
                  <a:lnTo>
                    <a:pt x="209550" y="1304925"/>
                  </a:lnTo>
                  <a:lnTo>
                    <a:pt x="209550" y="1343025"/>
                  </a:lnTo>
                  <a:lnTo>
                    <a:pt x="247650" y="1343025"/>
                  </a:lnTo>
                  <a:lnTo>
                    <a:pt x="247650" y="1304925"/>
                  </a:lnTo>
                  <a:close/>
                </a:path>
                <a:path w="247650" h="1771650">
                  <a:moveTo>
                    <a:pt x="247650" y="1228725"/>
                  </a:moveTo>
                  <a:lnTo>
                    <a:pt x="209550" y="1228725"/>
                  </a:lnTo>
                  <a:lnTo>
                    <a:pt x="209550" y="1266825"/>
                  </a:lnTo>
                  <a:lnTo>
                    <a:pt x="247650" y="1266825"/>
                  </a:lnTo>
                  <a:lnTo>
                    <a:pt x="247650" y="1228725"/>
                  </a:lnTo>
                  <a:close/>
                </a:path>
                <a:path w="247650" h="1771650">
                  <a:moveTo>
                    <a:pt x="247650" y="1162050"/>
                  </a:moveTo>
                  <a:lnTo>
                    <a:pt x="209550" y="1162050"/>
                  </a:lnTo>
                  <a:lnTo>
                    <a:pt x="209550" y="1200150"/>
                  </a:lnTo>
                  <a:lnTo>
                    <a:pt x="247650" y="1200150"/>
                  </a:lnTo>
                  <a:lnTo>
                    <a:pt x="247650" y="1162050"/>
                  </a:lnTo>
                  <a:close/>
                </a:path>
                <a:path w="247650" h="1771650">
                  <a:moveTo>
                    <a:pt x="247650" y="1085850"/>
                  </a:moveTo>
                  <a:lnTo>
                    <a:pt x="209550" y="1085850"/>
                  </a:lnTo>
                  <a:lnTo>
                    <a:pt x="209550" y="1123950"/>
                  </a:lnTo>
                  <a:lnTo>
                    <a:pt x="247650" y="1123950"/>
                  </a:lnTo>
                  <a:lnTo>
                    <a:pt x="247650" y="1085850"/>
                  </a:lnTo>
                  <a:close/>
                </a:path>
                <a:path w="247650" h="1771650">
                  <a:moveTo>
                    <a:pt x="247650" y="1019175"/>
                  </a:moveTo>
                  <a:lnTo>
                    <a:pt x="209550" y="1019175"/>
                  </a:lnTo>
                  <a:lnTo>
                    <a:pt x="209550" y="1047750"/>
                  </a:lnTo>
                  <a:lnTo>
                    <a:pt x="247650" y="1047750"/>
                  </a:lnTo>
                  <a:lnTo>
                    <a:pt x="247650" y="1019175"/>
                  </a:lnTo>
                  <a:close/>
                </a:path>
                <a:path w="247650" h="1771650">
                  <a:moveTo>
                    <a:pt x="247650" y="866775"/>
                  </a:moveTo>
                  <a:lnTo>
                    <a:pt x="209550" y="866775"/>
                  </a:lnTo>
                  <a:lnTo>
                    <a:pt x="209550" y="904875"/>
                  </a:lnTo>
                  <a:lnTo>
                    <a:pt x="247650" y="904875"/>
                  </a:lnTo>
                  <a:lnTo>
                    <a:pt x="247650" y="866775"/>
                  </a:lnTo>
                  <a:close/>
                </a:path>
                <a:path w="247650" h="1771650">
                  <a:moveTo>
                    <a:pt x="247650" y="800100"/>
                  </a:moveTo>
                  <a:lnTo>
                    <a:pt x="209550" y="800100"/>
                  </a:lnTo>
                  <a:lnTo>
                    <a:pt x="209550" y="838200"/>
                  </a:lnTo>
                  <a:lnTo>
                    <a:pt x="247650" y="838200"/>
                  </a:lnTo>
                  <a:lnTo>
                    <a:pt x="247650" y="800100"/>
                  </a:lnTo>
                  <a:close/>
                </a:path>
                <a:path w="247650" h="1771650">
                  <a:moveTo>
                    <a:pt x="247650" y="723900"/>
                  </a:moveTo>
                  <a:lnTo>
                    <a:pt x="209550" y="723900"/>
                  </a:lnTo>
                  <a:lnTo>
                    <a:pt x="209550" y="762000"/>
                  </a:lnTo>
                  <a:lnTo>
                    <a:pt x="247650" y="762000"/>
                  </a:lnTo>
                  <a:lnTo>
                    <a:pt x="247650" y="723900"/>
                  </a:lnTo>
                  <a:close/>
                </a:path>
                <a:path w="247650" h="1771650">
                  <a:moveTo>
                    <a:pt x="247650" y="657225"/>
                  </a:moveTo>
                  <a:lnTo>
                    <a:pt x="209550" y="657225"/>
                  </a:lnTo>
                  <a:lnTo>
                    <a:pt x="209550" y="685800"/>
                  </a:lnTo>
                  <a:lnTo>
                    <a:pt x="247650" y="685800"/>
                  </a:lnTo>
                  <a:lnTo>
                    <a:pt x="247650" y="657225"/>
                  </a:lnTo>
                  <a:close/>
                </a:path>
                <a:path w="247650" h="1771650">
                  <a:moveTo>
                    <a:pt x="247650" y="361950"/>
                  </a:moveTo>
                  <a:lnTo>
                    <a:pt x="209550" y="361950"/>
                  </a:lnTo>
                  <a:lnTo>
                    <a:pt x="209550" y="400050"/>
                  </a:lnTo>
                  <a:lnTo>
                    <a:pt x="247650" y="400050"/>
                  </a:lnTo>
                  <a:lnTo>
                    <a:pt x="247650" y="361950"/>
                  </a:lnTo>
                  <a:close/>
                </a:path>
                <a:path w="247650" h="1771650">
                  <a:moveTo>
                    <a:pt x="247650" y="295275"/>
                  </a:moveTo>
                  <a:lnTo>
                    <a:pt x="209550" y="295275"/>
                  </a:lnTo>
                  <a:lnTo>
                    <a:pt x="209550" y="323850"/>
                  </a:lnTo>
                  <a:lnTo>
                    <a:pt x="247650" y="323850"/>
                  </a:lnTo>
                  <a:lnTo>
                    <a:pt x="247650" y="295275"/>
                  </a:lnTo>
                  <a:close/>
                </a:path>
                <a:path w="247650" h="1771650">
                  <a:moveTo>
                    <a:pt x="247650" y="219075"/>
                  </a:moveTo>
                  <a:lnTo>
                    <a:pt x="209550" y="219075"/>
                  </a:lnTo>
                  <a:lnTo>
                    <a:pt x="209550" y="257175"/>
                  </a:lnTo>
                  <a:lnTo>
                    <a:pt x="247650" y="257175"/>
                  </a:lnTo>
                  <a:lnTo>
                    <a:pt x="247650" y="219075"/>
                  </a:lnTo>
                  <a:close/>
                </a:path>
                <a:path w="247650" h="1771650">
                  <a:moveTo>
                    <a:pt x="247650" y="142875"/>
                  </a:moveTo>
                  <a:lnTo>
                    <a:pt x="209550" y="142875"/>
                  </a:lnTo>
                  <a:lnTo>
                    <a:pt x="209550" y="180975"/>
                  </a:lnTo>
                  <a:lnTo>
                    <a:pt x="247650" y="180975"/>
                  </a:lnTo>
                  <a:lnTo>
                    <a:pt x="247650" y="14287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5" name="object 45"/>
            <p:cNvSpPr/>
            <p:nvPr/>
          </p:nvSpPr>
          <p:spPr>
            <a:xfrm>
              <a:off x="5924550" y="2457449"/>
              <a:ext cx="457200" cy="3438525"/>
            </a:xfrm>
            <a:custGeom>
              <a:avLst/>
              <a:gdLst/>
              <a:ahLst/>
              <a:cxnLst/>
              <a:rect l="l" t="t" r="r" b="b"/>
              <a:pathLst>
                <a:path w="457200" h="3438525">
                  <a:moveTo>
                    <a:pt x="28575" y="142875"/>
                  </a:moveTo>
                  <a:lnTo>
                    <a:pt x="0" y="142875"/>
                  </a:lnTo>
                  <a:lnTo>
                    <a:pt x="0" y="180975"/>
                  </a:lnTo>
                  <a:lnTo>
                    <a:pt x="28575" y="180975"/>
                  </a:lnTo>
                  <a:lnTo>
                    <a:pt x="28575" y="142875"/>
                  </a:lnTo>
                  <a:close/>
                </a:path>
                <a:path w="457200" h="3438525">
                  <a:moveTo>
                    <a:pt x="28575" y="76200"/>
                  </a:moveTo>
                  <a:lnTo>
                    <a:pt x="0" y="76200"/>
                  </a:lnTo>
                  <a:lnTo>
                    <a:pt x="0" y="104775"/>
                  </a:lnTo>
                  <a:lnTo>
                    <a:pt x="28575" y="104775"/>
                  </a:lnTo>
                  <a:lnTo>
                    <a:pt x="28575" y="76200"/>
                  </a:lnTo>
                  <a:close/>
                </a:path>
                <a:path w="457200" h="3438525">
                  <a:moveTo>
                    <a:pt x="104775" y="142875"/>
                  </a:moveTo>
                  <a:lnTo>
                    <a:pt x="66675" y="142875"/>
                  </a:lnTo>
                  <a:lnTo>
                    <a:pt x="66675" y="180975"/>
                  </a:lnTo>
                  <a:lnTo>
                    <a:pt x="104775" y="180975"/>
                  </a:lnTo>
                  <a:lnTo>
                    <a:pt x="104775" y="142875"/>
                  </a:lnTo>
                  <a:close/>
                </a:path>
                <a:path w="457200" h="3438525">
                  <a:moveTo>
                    <a:pt x="104775" y="76200"/>
                  </a:moveTo>
                  <a:lnTo>
                    <a:pt x="66675" y="76200"/>
                  </a:lnTo>
                  <a:lnTo>
                    <a:pt x="66675" y="104775"/>
                  </a:lnTo>
                  <a:lnTo>
                    <a:pt x="104775" y="104775"/>
                  </a:lnTo>
                  <a:lnTo>
                    <a:pt x="104775" y="76200"/>
                  </a:lnTo>
                  <a:close/>
                </a:path>
                <a:path w="457200" h="3438525">
                  <a:moveTo>
                    <a:pt x="171450" y="76200"/>
                  </a:moveTo>
                  <a:lnTo>
                    <a:pt x="142875" y="76200"/>
                  </a:lnTo>
                  <a:lnTo>
                    <a:pt x="142875" y="104775"/>
                  </a:lnTo>
                  <a:lnTo>
                    <a:pt x="171450" y="104775"/>
                  </a:lnTo>
                  <a:lnTo>
                    <a:pt x="171450" y="76200"/>
                  </a:lnTo>
                  <a:close/>
                </a:path>
                <a:path w="457200" h="3438525">
                  <a:moveTo>
                    <a:pt x="171450" y="0"/>
                  </a:moveTo>
                  <a:lnTo>
                    <a:pt x="142875" y="0"/>
                  </a:lnTo>
                  <a:lnTo>
                    <a:pt x="142875" y="38100"/>
                  </a:lnTo>
                  <a:lnTo>
                    <a:pt x="171450" y="38100"/>
                  </a:lnTo>
                  <a:lnTo>
                    <a:pt x="171450" y="0"/>
                  </a:lnTo>
                  <a:close/>
                </a:path>
                <a:path w="457200" h="3438525">
                  <a:moveTo>
                    <a:pt x="247650" y="3400425"/>
                  </a:moveTo>
                  <a:lnTo>
                    <a:pt x="209550" y="3400425"/>
                  </a:lnTo>
                  <a:lnTo>
                    <a:pt x="209550" y="3438525"/>
                  </a:lnTo>
                  <a:lnTo>
                    <a:pt x="247650" y="3438525"/>
                  </a:lnTo>
                  <a:lnTo>
                    <a:pt x="247650" y="3400425"/>
                  </a:lnTo>
                  <a:close/>
                </a:path>
                <a:path w="457200" h="3438525">
                  <a:moveTo>
                    <a:pt x="247650" y="3324225"/>
                  </a:moveTo>
                  <a:lnTo>
                    <a:pt x="209550" y="3324225"/>
                  </a:lnTo>
                  <a:lnTo>
                    <a:pt x="209550" y="3362325"/>
                  </a:lnTo>
                  <a:lnTo>
                    <a:pt x="247650" y="3362325"/>
                  </a:lnTo>
                  <a:lnTo>
                    <a:pt x="247650" y="3324225"/>
                  </a:lnTo>
                  <a:close/>
                </a:path>
                <a:path w="457200" h="3438525">
                  <a:moveTo>
                    <a:pt x="247650" y="3257550"/>
                  </a:moveTo>
                  <a:lnTo>
                    <a:pt x="209550" y="3257550"/>
                  </a:lnTo>
                  <a:lnTo>
                    <a:pt x="209550" y="3286125"/>
                  </a:lnTo>
                  <a:lnTo>
                    <a:pt x="247650" y="3286125"/>
                  </a:lnTo>
                  <a:lnTo>
                    <a:pt x="247650" y="3257550"/>
                  </a:lnTo>
                  <a:close/>
                </a:path>
                <a:path w="457200" h="3438525">
                  <a:moveTo>
                    <a:pt x="247650" y="3181350"/>
                  </a:moveTo>
                  <a:lnTo>
                    <a:pt x="209550" y="3181350"/>
                  </a:lnTo>
                  <a:lnTo>
                    <a:pt x="209550" y="3219450"/>
                  </a:lnTo>
                  <a:lnTo>
                    <a:pt x="247650" y="3219450"/>
                  </a:lnTo>
                  <a:lnTo>
                    <a:pt x="247650" y="3181350"/>
                  </a:lnTo>
                  <a:close/>
                </a:path>
                <a:path w="457200" h="3438525">
                  <a:moveTo>
                    <a:pt x="247650" y="3105150"/>
                  </a:moveTo>
                  <a:lnTo>
                    <a:pt x="209550" y="3105150"/>
                  </a:lnTo>
                  <a:lnTo>
                    <a:pt x="209550" y="3143250"/>
                  </a:lnTo>
                  <a:lnTo>
                    <a:pt x="247650" y="3143250"/>
                  </a:lnTo>
                  <a:lnTo>
                    <a:pt x="247650" y="3105150"/>
                  </a:lnTo>
                  <a:close/>
                </a:path>
                <a:path w="457200" h="3438525">
                  <a:moveTo>
                    <a:pt x="247650" y="3038475"/>
                  </a:moveTo>
                  <a:lnTo>
                    <a:pt x="209550" y="3038475"/>
                  </a:lnTo>
                  <a:lnTo>
                    <a:pt x="209550" y="3076575"/>
                  </a:lnTo>
                  <a:lnTo>
                    <a:pt x="247650" y="3076575"/>
                  </a:lnTo>
                  <a:lnTo>
                    <a:pt x="247650" y="3038475"/>
                  </a:lnTo>
                  <a:close/>
                </a:path>
                <a:path w="457200" h="3438525">
                  <a:moveTo>
                    <a:pt x="247650" y="2962275"/>
                  </a:moveTo>
                  <a:lnTo>
                    <a:pt x="209550" y="2962275"/>
                  </a:lnTo>
                  <a:lnTo>
                    <a:pt x="209550" y="3000375"/>
                  </a:lnTo>
                  <a:lnTo>
                    <a:pt x="247650" y="3000375"/>
                  </a:lnTo>
                  <a:lnTo>
                    <a:pt x="247650" y="2962275"/>
                  </a:lnTo>
                  <a:close/>
                </a:path>
                <a:path w="457200" h="3438525">
                  <a:moveTo>
                    <a:pt x="247650" y="2895600"/>
                  </a:moveTo>
                  <a:lnTo>
                    <a:pt x="209550" y="2895600"/>
                  </a:lnTo>
                  <a:lnTo>
                    <a:pt x="209550" y="2924175"/>
                  </a:lnTo>
                  <a:lnTo>
                    <a:pt x="247650" y="2924175"/>
                  </a:lnTo>
                  <a:lnTo>
                    <a:pt x="247650" y="2895600"/>
                  </a:lnTo>
                  <a:close/>
                </a:path>
                <a:path w="457200" h="3438525">
                  <a:moveTo>
                    <a:pt x="247650" y="2819400"/>
                  </a:moveTo>
                  <a:lnTo>
                    <a:pt x="209550" y="2819400"/>
                  </a:lnTo>
                  <a:lnTo>
                    <a:pt x="209550" y="2857500"/>
                  </a:lnTo>
                  <a:lnTo>
                    <a:pt x="247650" y="2857500"/>
                  </a:lnTo>
                  <a:lnTo>
                    <a:pt x="247650" y="2819400"/>
                  </a:lnTo>
                  <a:close/>
                </a:path>
                <a:path w="457200" h="3438525">
                  <a:moveTo>
                    <a:pt x="247650" y="2743200"/>
                  </a:moveTo>
                  <a:lnTo>
                    <a:pt x="209550" y="2743200"/>
                  </a:lnTo>
                  <a:lnTo>
                    <a:pt x="209550" y="2781300"/>
                  </a:lnTo>
                  <a:lnTo>
                    <a:pt x="247650" y="2781300"/>
                  </a:lnTo>
                  <a:lnTo>
                    <a:pt x="247650" y="2743200"/>
                  </a:lnTo>
                  <a:close/>
                </a:path>
                <a:path w="457200" h="3438525">
                  <a:moveTo>
                    <a:pt x="247650" y="2676525"/>
                  </a:moveTo>
                  <a:lnTo>
                    <a:pt x="209550" y="2676525"/>
                  </a:lnTo>
                  <a:lnTo>
                    <a:pt x="209550" y="2714625"/>
                  </a:lnTo>
                  <a:lnTo>
                    <a:pt x="247650" y="2714625"/>
                  </a:lnTo>
                  <a:lnTo>
                    <a:pt x="247650" y="2676525"/>
                  </a:lnTo>
                  <a:close/>
                </a:path>
                <a:path w="457200" h="3438525">
                  <a:moveTo>
                    <a:pt x="247650" y="2600325"/>
                  </a:moveTo>
                  <a:lnTo>
                    <a:pt x="209550" y="2600325"/>
                  </a:lnTo>
                  <a:lnTo>
                    <a:pt x="209550" y="2638425"/>
                  </a:lnTo>
                  <a:lnTo>
                    <a:pt x="247650" y="2638425"/>
                  </a:lnTo>
                  <a:lnTo>
                    <a:pt x="247650" y="2600325"/>
                  </a:lnTo>
                  <a:close/>
                </a:path>
                <a:path w="457200" h="3438525">
                  <a:moveTo>
                    <a:pt x="247650" y="2533650"/>
                  </a:moveTo>
                  <a:lnTo>
                    <a:pt x="209550" y="2533650"/>
                  </a:lnTo>
                  <a:lnTo>
                    <a:pt x="209550" y="2562225"/>
                  </a:lnTo>
                  <a:lnTo>
                    <a:pt x="247650" y="2562225"/>
                  </a:lnTo>
                  <a:lnTo>
                    <a:pt x="247650" y="2533650"/>
                  </a:lnTo>
                  <a:close/>
                </a:path>
                <a:path w="457200" h="3438525">
                  <a:moveTo>
                    <a:pt x="247650" y="2457450"/>
                  </a:moveTo>
                  <a:lnTo>
                    <a:pt x="209550" y="2457450"/>
                  </a:lnTo>
                  <a:lnTo>
                    <a:pt x="209550" y="2495550"/>
                  </a:lnTo>
                  <a:lnTo>
                    <a:pt x="247650" y="2495550"/>
                  </a:lnTo>
                  <a:lnTo>
                    <a:pt x="247650" y="2457450"/>
                  </a:lnTo>
                  <a:close/>
                </a:path>
                <a:path w="457200" h="3438525">
                  <a:moveTo>
                    <a:pt x="247650" y="2381250"/>
                  </a:moveTo>
                  <a:lnTo>
                    <a:pt x="209550" y="2381250"/>
                  </a:lnTo>
                  <a:lnTo>
                    <a:pt x="209550" y="2419350"/>
                  </a:lnTo>
                  <a:lnTo>
                    <a:pt x="247650" y="2419350"/>
                  </a:lnTo>
                  <a:lnTo>
                    <a:pt x="247650" y="2381250"/>
                  </a:lnTo>
                  <a:close/>
                </a:path>
                <a:path w="457200" h="3438525">
                  <a:moveTo>
                    <a:pt x="247650" y="2314575"/>
                  </a:moveTo>
                  <a:lnTo>
                    <a:pt x="209550" y="2314575"/>
                  </a:lnTo>
                  <a:lnTo>
                    <a:pt x="209550" y="2352675"/>
                  </a:lnTo>
                  <a:lnTo>
                    <a:pt x="247650" y="2352675"/>
                  </a:lnTo>
                  <a:lnTo>
                    <a:pt x="247650" y="2314575"/>
                  </a:lnTo>
                  <a:close/>
                </a:path>
                <a:path w="457200" h="3438525">
                  <a:moveTo>
                    <a:pt x="247650" y="2238375"/>
                  </a:moveTo>
                  <a:lnTo>
                    <a:pt x="209550" y="2238375"/>
                  </a:lnTo>
                  <a:lnTo>
                    <a:pt x="209550" y="2276475"/>
                  </a:lnTo>
                  <a:lnTo>
                    <a:pt x="247650" y="2276475"/>
                  </a:lnTo>
                  <a:lnTo>
                    <a:pt x="247650" y="2238375"/>
                  </a:lnTo>
                  <a:close/>
                </a:path>
                <a:path w="457200" h="3438525">
                  <a:moveTo>
                    <a:pt x="314325" y="3400425"/>
                  </a:moveTo>
                  <a:lnTo>
                    <a:pt x="276225" y="3400425"/>
                  </a:lnTo>
                  <a:lnTo>
                    <a:pt x="276225" y="3438525"/>
                  </a:lnTo>
                  <a:lnTo>
                    <a:pt x="314325" y="3438525"/>
                  </a:lnTo>
                  <a:lnTo>
                    <a:pt x="314325" y="3400425"/>
                  </a:lnTo>
                  <a:close/>
                </a:path>
                <a:path w="457200" h="3438525">
                  <a:moveTo>
                    <a:pt x="314325" y="3324225"/>
                  </a:moveTo>
                  <a:lnTo>
                    <a:pt x="276225" y="3324225"/>
                  </a:lnTo>
                  <a:lnTo>
                    <a:pt x="276225" y="3362325"/>
                  </a:lnTo>
                  <a:lnTo>
                    <a:pt x="314325" y="3362325"/>
                  </a:lnTo>
                  <a:lnTo>
                    <a:pt x="314325" y="3324225"/>
                  </a:lnTo>
                  <a:close/>
                </a:path>
                <a:path w="457200" h="3438525">
                  <a:moveTo>
                    <a:pt x="314325" y="3257550"/>
                  </a:moveTo>
                  <a:lnTo>
                    <a:pt x="276225" y="3257550"/>
                  </a:lnTo>
                  <a:lnTo>
                    <a:pt x="276225" y="3286125"/>
                  </a:lnTo>
                  <a:lnTo>
                    <a:pt x="314325" y="3286125"/>
                  </a:lnTo>
                  <a:lnTo>
                    <a:pt x="314325" y="3257550"/>
                  </a:lnTo>
                  <a:close/>
                </a:path>
                <a:path w="457200" h="3438525">
                  <a:moveTo>
                    <a:pt x="314325" y="3181350"/>
                  </a:moveTo>
                  <a:lnTo>
                    <a:pt x="276225" y="3181350"/>
                  </a:lnTo>
                  <a:lnTo>
                    <a:pt x="276225" y="3219450"/>
                  </a:lnTo>
                  <a:lnTo>
                    <a:pt x="314325" y="3219450"/>
                  </a:lnTo>
                  <a:lnTo>
                    <a:pt x="314325" y="3181350"/>
                  </a:lnTo>
                  <a:close/>
                </a:path>
                <a:path w="457200" h="3438525">
                  <a:moveTo>
                    <a:pt x="314325" y="3105150"/>
                  </a:moveTo>
                  <a:lnTo>
                    <a:pt x="276225" y="3105150"/>
                  </a:lnTo>
                  <a:lnTo>
                    <a:pt x="276225" y="3143250"/>
                  </a:lnTo>
                  <a:lnTo>
                    <a:pt x="314325" y="3143250"/>
                  </a:lnTo>
                  <a:lnTo>
                    <a:pt x="314325" y="3105150"/>
                  </a:lnTo>
                  <a:close/>
                </a:path>
                <a:path w="457200" h="3438525">
                  <a:moveTo>
                    <a:pt x="314325" y="3038475"/>
                  </a:moveTo>
                  <a:lnTo>
                    <a:pt x="276225" y="3038475"/>
                  </a:lnTo>
                  <a:lnTo>
                    <a:pt x="276225" y="3076575"/>
                  </a:lnTo>
                  <a:lnTo>
                    <a:pt x="314325" y="3076575"/>
                  </a:lnTo>
                  <a:lnTo>
                    <a:pt x="314325" y="3038475"/>
                  </a:lnTo>
                  <a:close/>
                </a:path>
                <a:path w="457200" h="3438525">
                  <a:moveTo>
                    <a:pt x="314325" y="2962275"/>
                  </a:moveTo>
                  <a:lnTo>
                    <a:pt x="276225" y="2962275"/>
                  </a:lnTo>
                  <a:lnTo>
                    <a:pt x="276225" y="3000375"/>
                  </a:lnTo>
                  <a:lnTo>
                    <a:pt x="314325" y="3000375"/>
                  </a:lnTo>
                  <a:lnTo>
                    <a:pt x="314325" y="2962275"/>
                  </a:lnTo>
                  <a:close/>
                </a:path>
                <a:path w="457200" h="3438525">
                  <a:moveTo>
                    <a:pt x="314325" y="2895600"/>
                  </a:moveTo>
                  <a:lnTo>
                    <a:pt x="276225" y="2895600"/>
                  </a:lnTo>
                  <a:lnTo>
                    <a:pt x="276225" y="2924175"/>
                  </a:lnTo>
                  <a:lnTo>
                    <a:pt x="314325" y="2924175"/>
                  </a:lnTo>
                  <a:lnTo>
                    <a:pt x="314325" y="2895600"/>
                  </a:lnTo>
                  <a:close/>
                </a:path>
                <a:path w="457200" h="3438525">
                  <a:moveTo>
                    <a:pt x="314325" y="2819400"/>
                  </a:moveTo>
                  <a:lnTo>
                    <a:pt x="276225" y="2819400"/>
                  </a:lnTo>
                  <a:lnTo>
                    <a:pt x="276225" y="2857500"/>
                  </a:lnTo>
                  <a:lnTo>
                    <a:pt x="314325" y="2857500"/>
                  </a:lnTo>
                  <a:lnTo>
                    <a:pt x="314325" y="2819400"/>
                  </a:lnTo>
                  <a:close/>
                </a:path>
                <a:path w="457200" h="3438525">
                  <a:moveTo>
                    <a:pt x="314325" y="2743200"/>
                  </a:moveTo>
                  <a:lnTo>
                    <a:pt x="276225" y="2743200"/>
                  </a:lnTo>
                  <a:lnTo>
                    <a:pt x="276225" y="2781300"/>
                  </a:lnTo>
                  <a:lnTo>
                    <a:pt x="314325" y="2781300"/>
                  </a:lnTo>
                  <a:lnTo>
                    <a:pt x="314325" y="2743200"/>
                  </a:lnTo>
                  <a:close/>
                </a:path>
                <a:path w="457200" h="3438525">
                  <a:moveTo>
                    <a:pt x="314325" y="2676525"/>
                  </a:moveTo>
                  <a:lnTo>
                    <a:pt x="276225" y="2676525"/>
                  </a:lnTo>
                  <a:lnTo>
                    <a:pt x="276225" y="2714625"/>
                  </a:lnTo>
                  <a:lnTo>
                    <a:pt x="314325" y="2714625"/>
                  </a:lnTo>
                  <a:lnTo>
                    <a:pt x="314325" y="2676525"/>
                  </a:lnTo>
                  <a:close/>
                </a:path>
                <a:path w="457200" h="3438525">
                  <a:moveTo>
                    <a:pt x="314325" y="2600325"/>
                  </a:moveTo>
                  <a:lnTo>
                    <a:pt x="276225" y="2600325"/>
                  </a:lnTo>
                  <a:lnTo>
                    <a:pt x="276225" y="2638425"/>
                  </a:lnTo>
                  <a:lnTo>
                    <a:pt x="314325" y="2638425"/>
                  </a:lnTo>
                  <a:lnTo>
                    <a:pt x="314325" y="2600325"/>
                  </a:lnTo>
                  <a:close/>
                </a:path>
                <a:path w="457200" h="3438525">
                  <a:moveTo>
                    <a:pt x="314325" y="2533650"/>
                  </a:moveTo>
                  <a:lnTo>
                    <a:pt x="276225" y="2533650"/>
                  </a:lnTo>
                  <a:lnTo>
                    <a:pt x="276225" y="2562225"/>
                  </a:lnTo>
                  <a:lnTo>
                    <a:pt x="314325" y="2562225"/>
                  </a:lnTo>
                  <a:lnTo>
                    <a:pt x="314325" y="2533650"/>
                  </a:lnTo>
                  <a:close/>
                </a:path>
                <a:path w="457200" h="3438525">
                  <a:moveTo>
                    <a:pt x="314325" y="2457450"/>
                  </a:moveTo>
                  <a:lnTo>
                    <a:pt x="276225" y="2457450"/>
                  </a:lnTo>
                  <a:lnTo>
                    <a:pt x="276225" y="2495550"/>
                  </a:lnTo>
                  <a:lnTo>
                    <a:pt x="314325" y="2495550"/>
                  </a:lnTo>
                  <a:lnTo>
                    <a:pt x="314325" y="2457450"/>
                  </a:lnTo>
                  <a:close/>
                </a:path>
                <a:path w="457200" h="3438525">
                  <a:moveTo>
                    <a:pt x="314325" y="2381250"/>
                  </a:moveTo>
                  <a:lnTo>
                    <a:pt x="276225" y="2381250"/>
                  </a:lnTo>
                  <a:lnTo>
                    <a:pt x="276225" y="2419350"/>
                  </a:lnTo>
                  <a:lnTo>
                    <a:pt x="314325" y="2419350"/>
                  </a:lnTo>
                  <a:lnTo>
                    <a:pt x="314325" y="2381250"/>
                  </a:lnTo>
                  <a:close/>
                </a:path>
                <a:path w="457200" h="3438525">
                  <a:moveTo>
                    <a:pt x="390525" y="3400425"/>
                  </a:moveTo>
                  <a:lnTo>
                    <a:pt x="352425" y="3400425"/>
                  </a:lnTo>
                  <a:lnTo>
                    <a:pt x="352425" y="3438525"/>
                  </a:lnTo>
                  <a:lnTo>
                    <a:pt x="390525" y="3438525"/>
                  </a:lnTo>
                  <a:lnTo>
                    <a:pt x="390525" y="3400425"/>
                  </a:lnTo>
                  <a:close/>
                </a:path>
                <a:path w="457200" h="3438525">
                  <a:moveTo>
                    <a:pt x="390525" y="3324225"/>
                  </a:moveTo>
                  <a:lnTo>
                    <a:pt x="352425" y="3324225"/>
                  </a:lnTo>
                  <a:lnTo>
                    <a:pt x="352425" y="3362325"/>
                  </a:lnTo>
                  <a:lnTo>
                    <a:pt x="390525" y="3362325"/>
                  </a:lnTo>
                  <a:lnTo>
                    <a:pt x="390525" y="3324225"/>
                  </a:lnTo>
                  <a:close/>
                </a:path>
                <a:path w="457200" h="3438525">
                  <a:moveTo>
                    <a:pt x="390525" y="3257550"/>
                  </a:moveTo>
                  <a:lnTo>
                    <a:pt x="352425" y="3257550"/>
                  </a:lnTo>
                  <a:lnTo>
                    <a:pt x="352425" y="3286125"/>
                  </a:lnTo>
                  <a:lnTo>
                    <a:pt x="390525" y="3286125"/>
                  </a:lnTo>
                  <a:lnTo>
                    <a:pt x="390525" y="3257550"/>
                  </a:lnTo>
                  <a:close/>
                </a:path>
                <a:path w="457200" h="3438525">
                  <a:moveTo>
                    <a:pt x="390525" y="3181350"/>
                  </a:moveTo>
                  <a:lnTo>
                    <a:pt x="352425" y="3181350"/>
                  </a:lnTo>
                  <a:lnTo>
                    <a:pt x="352425" y="3219450"/>
                  </a:lnTo>
                  <a:lnTo>
                    <a:pt x="390525" y="3219450"/>
                  </a:lnTo>
                  <a:lnTo>
                    <a:pt x="390525" y="3181350"/>
                  </a:lnTo>
                  <a:close/>
                </a:path>
                <a:path w="457200" h="3438525">
                  <a:moveTo>
                    <a:pt x="390525" y="3105150"/>
                  </a:moveTo>
                  <a:lnTo>
                    <a:pt x="352425" y="3105150"/>
                  </a:lnTo>
                  <a:lnTo>
                    <a:pt x="352425" y="3143250"/>
                  </a:lnTo>
                  <a:lnTo>
                    <a:pt x="390525" y="3143250"/>
                  </a:lnTo>
                  <a:lnTo>
                    <a:pt x="390525" y="3105150"/>
                  </a:lnTo>
                  <a:close/>
                </a:path>
                <a:path w="457200" h="3438525">
                  <a:moveTo>
                    <a:pt x="390525" y="3038475"/>
                  </a:moveTo>
                  <a:lnTo>
                    <a:pt x="352425" y="3038475"/>
                  </a:lnTo>
                  <a:lnTo>
                    <a:pt x="352425" y="3076575"/>
                  </a:lnTo>
                  <a:lnTo>
                    <a:pt x="390525" y="3076575"/>
                  </a:lnTo>
                  <a:lnTo>
                    <a:pt x="390525" y="3038475"/>
                  </a:lnTo>
                  <a:close/>
                </a:path>
                <a:path w="457200" h="3438525">
                  <a:moveTo>
                    <a:pt x="390525" y="2962275"/>
                  </a:moveTo>
                  <a:lnTo>
                    <a:pt x="352425" y="2962275"/>
                  </a:lnTo>
                  <a:lnTo>
                    <a:pt x="352425" y="3000375"/>
                  </a:lnTo>
                  <a:lnTo>
                    <a:pt x="390525" y="3000375"/>
                  </a:lnTo>
                  <a:lnTo>
                    <a:pt x="390525" y="2962275"/>
                  </a:lnTo>
                  <a:close/>
                </a:path>
                <a:path w="457200" h="3438525">
                  <a:moveTo>
                    <a:pt x="390525" y="2895600"/>
                  </a:moveTo>
                  <a:lnTo>
                    <a:pt x="352425" y="2895600"/>
                  </a:lnTo>
                  <a:lnTo>
                    <a:pt x="352425" y="2924175"/>
                  </a:lnTo>
                  <a:lnTo>
                    <a:pt x="390525" y="2924175"/>
                  </a:lnTo>
                  <a:lnTo>
                    <a:pt x="390525" y="2895600"/>
                  </a:lnTo>
                  <a:close/>
                </a:path>
                <a:path w="457200" h="3438525">
                  <a:moveTo>
                    <a:pt x="390525" y="2819400"/>
                  </a:moveTo>
                  <a:lnTo>
                    <a:pt x="352425" y="2819400"/>
                  </a:lnTo>
                  <a:lnTo>
                    <a:pt x="352425" y="2857500"/>
                  </a:lnTo>
                  <a:lnTo>
                    <a:pt x="390525" y="2857500"/>
                  </a:lnTo>
                  <a:lnTo>
                    <a:pt x="390525" y="2819400"/>
                  </a:lnTo>
                  <a:close/>
                </a:path>
                <a:path w="457200" h="3438525">
                  <a:moveTo>
                    <a:pt x="390525" y="2743200"/>
                  </a:moveTo>
                  <a:lnTo>
                    <a:pt x="352425" y="2743200"/>
                  </a:lnTo>
                  <a:lnTo>
                    <a:pt x="352425" y="2781300"/>
                  </a:lnTo>
                  <a:lnTo>
                    <a:pt x="390525" y="2781300"/>
                  </a:lnTo>
                  <a:lnTo>
                    <a:pt x="390525" y="2743200"/>
                  </a:lnTo>
                  <a:close/>
                </a:path>
                <a:path w="457200" h="3438525">
                  <a:moveTo>
                    <a:pt x="390525" y="2676525"/>
                  </a:moveTo>
                  <a:lnTo>
                    <a:pt x="352425" y="2676525"/>
                  </a:lnTo>
                  <a:lnTo>
                    <a:pt x="352425" y="2714625"/>
                  </a:lnTo>
                  <a:lnTo>
                    <a:pt x="390525" y="2714625"/>
                  </a:lnTo>
                  <a:lnTo>
                    <a:pt x="390525" y="2676525"/>
                  </a:lnTo>
                  <a:close/>
                </a:path>
                <a:path w="457200" h="3438525">
                  <a:moveTo>
                    <a:pt x="390525" y="2600325"/>
                  </a:moveTo>
                  <a:lnTo>
                    <a:pt x="352425" y="2600325"/>
                  </a:lnTo>
                  <a:lnTo>
                    <a:pt x="352425" y="2638425"/>
                  </a:lnTo>
                  <a:lnTo>
                    <a:pt x="390525" y="2638425"/>
                  </a:lnTo>
                  <a:lnTo>
                    <a:pt x="390525" y="2600325"/>
                  </a:lnTo>
                  <a:close/>
                </a:path>
                <a:path w="457200" h="3438525">
                  <a:moveTo>
                    <a:pt x="390525" y="2533650"/>
                  </a:moveTo>
                  <a:lnTo>
                    <a:pt x="352425" y="2533650"/>
                  </a:lnTo>
                  <a:lnTo>
                    <a:pt x="352425" y="2562225"/>
                  </a:lnTo>
                  <a:lnTo>
                    <a:pt x="390525" y="2562225"/>
                  </a:lnTo>
                  <a:lnTo>
                    <a:pt x="390525" y="2533650"/>
                  </a:lnTo>
                  <a:close/>
                </a:path>
                <a:path w="457200" h="3438525">
                  <a:moveTo>
                    <a:pt x="390525" y="2457450"/>
                  </a:moveTo>
                  <a:lnTo>
                    <a:pt x="352425" y="2457450"/>
                  </a:lnTo>
                  <a:lnTo>
                    <a:pt x="352425" y="2495550"/>
                  </a:lnTo>
                  <a:lnTo>
                    <a:pt x="390525" y="2495550"/>
                  </a:lnTo>
                  <a:lnTo>
                    <a:pt x="390525" y="2457450"/>
                  </a:lnTo>
                  <a:close/>
                </a:path>
                <a:path w="457200" h="3438525">
                  <a:moveTo>
                    <a:pt x="390525" y="2381250"/>
                  </a:moveTo>
                  <a:lnTo>
                    <a:pt x="352425" y="2381250"/>
                  </a:lnTo>
                  <a:lnTo>
                    <a:pt x="352425" y="2419350"/>
                  </a:lnTo>
                  <a:lnTo>
                    <a:pt x="390525" y="2419350"/>
                  </a:lnTo>
                  <a:lnTo>
                    <a:pt x="390525" y="2381250"/>
                  </a:lnTo>
                  <a:close/>
                </a:path>
                <a:path w="457200" h="3438525">
                  <a:moveTo>
                    <a:pt x="390525" y="2314575"/>
                  </a:moveTo>
                  <a:lnTo>
                    <a:pt x="352425" y="2314575"/>
                  </a:lnTo>
                  <a:lnTo>
                    <a:pt x="352425" y="2352675"/>
                  </a:lnTo>
                  <a:lnTo>
                    <a:pt x="390525" y="2352675"/>
                  </a:lnTo>
                  <a:lnTo>
                    <a:pt x="390525" y="2314575"/>
                  </a:lnTo>
                  <a:close/>
                </a:path>
                <a:path w="457200" h="3438525">
                  <a:moveTo>
                    <a:pt x="390525" y="2238375"/>
                  </a:moveTo>
                  <a:lnTo>
                    <a:pt x="352425" y="2238375"/>
                  </a:lnTo>
                  <a:lnTo>
                    <a:pt x="352425" y="2276475"/>
                  </a:lnTo>
                  <a:lnTo>
                    <a:pt x="390525" y="2276475"/>
                  </a:lnTo>
                  <a:lnTo>
                    <a:pt x="390525" y="2238375"/>
                  </a:lnTo>
                  <a:close/>
                </a:path>
                <a:path w="457200" h="3438525">
                  <a:moveTo>
                    <a:pt x="457200" y="3324225"/>
                  </a:moveTo>
                  <a:lnTo>
                    <a:pt x="419100" y="3324225"/>
                  </a:lnTo>
                  <a:lnTo>
                    <a:pt x="419100" y="3362325"/>
                  </a:lnTo>
                  <a:lnTo>
                    <a:pt x="457200" y="3362325"/>
                  </a:lnTo>
                  <a:lnTo>
                    <a:pt x="457200" y="3324225"/>
                  </a:lnTo>
                  <a:close/>
                </a:path>
                <a:path w="457200" h="3438525">
                  <a:moveTo>
                    <a:pt x="457200" y="3257550"/>
                  </a:moveTo>
                  <a:lnTo>
                    <a:pt x="419100" y="3257550"/>
                  </a:lnTo>
                  <a:lnTo>
                    <a:pt x="419100" y="3286125"/>
                  </a:lnTo>
                  <a:lnTo>
                    <a:pt x="457200" y="3286125"/>
                  </a:lnTo>
                  <a:lnTo>
                    <a:pt x="457200" y="3257550"/>
                  </a:lnTo>
                  <a:close/>
                </a:path>
                <a:path w="457200" h="3438525">
                  <a:moveTo>
                    <a:pt x="457200" y="3181350"/>
                  </a:moveTo>
                  <a:lnTo>
                    <a:pt x="419100" y="3181350"/>
                  </a:lnTo>
                  <a:lnTo>
                    <a:pt x="419100" y="3219450"/>
                  </a:lnTo>
                  <a:lnTo>
                    <a:pt x="457200" y="3219450"/>
                  </a:lnTo>
                  <a:lnTo>
                    <a:pt x="457200" y="3181350"/>
                  </a:lnTo>
                  <a:close/>
                </a:path>
                <a:path w="457200" h="3438525">
                  <a:moveTo>
                    <a:pt x="457200" y="3105150"/>
                  </a:moveTo>
                  <a:lnTo>
                    <a:pt x="419100" y="3105150"/>
                  </a:lnTo>
                  <a:lnTo>
                    <a:pt x="419100" y="3143250"/>
                  </a:lnTo>
                  <a:lnTo>
                    <a:pt x="457200" y="3143250"/>
                  </a:lnTo>
                  <a:lnTo>
                    <a:pt x="457200" y="3105150"/>
                  </a:lnTo>
                  <a:close/>
                </a:path>
                <a:path w="457200" h="3438525">
                  <a:moveTo>
                    <a:pt x="457200" y="3038475"/>
                  </a:moveTo>
                  <a:lnTo>
                    <a:pt x="419100" y="3038475"/>
                  </a:lnTo>
                  <a:lnTo>
                    <a:pt x="419100" y="3076575"/>
                  </a:lnTo>
                  <a:lnTo>
                    <a:pt x="457200" y="3076575"/>
                  </a:lnTo>
                  <a:lnTo>
                    <a:pt x="457200" y="3038475"/>
                  </a:lnTo>
                  <a:close/>
                </a:path>
                <a:path w="457200" h="3438525">
                  <a:moveTo>
                    <a:pt x="457200" y="2962275"/>
                  </a:moveTo>
                  <a:lnTo>
                    <a:pt x="419100" y="2962275"/>
                  </a:lnTo>
                  <a:lnTo>
                    <a:pt x="419100" y="3000375"/>
                  </a:lnTo>
                  <a:lnTo>
                    <a:pt x="457200" y="3000375"/>
                  </a:lnTo>
                  <a:lnTo>
                    <a:pt x="457200" y="2962275"/>
                  </a:lnTo>
                  <a:close/>
                </a:path>
                <a:path w="457200" h="3438525">
                  <a:moveTo>
                    <a:pt x="457200" y="2895600"/>
                  </a:moveTo>
                  <a:lnTo>
                    <a:pt x="419100" y="2895600"/>
                  </a:lnTo>
                  <a:lnTo>
                    <a:pt x="419100" y="2924175"/>
                  </a:lnTo>
                  <a:lnTo>
                    <a:pt x="457200" y="2924175"/>
                  </a:lnTo>
                  <a:lnTo>
                    <a:pt x="457200" y="2895600"/>
                  </a:lnTo>
                  <a:close/>
                </a:path>
                <a:path w="457200" h="3438525">
                  <a:moveTo>
                    <a:pt x="457200" y="2819400"/>
                  </a:moveTo>
                  <a:lnTo>
                    <a:pt x="419100" y="2819400"/>
                  </a:lnTo>
                  <a:lnTo>
                    <a:pt x="419100" y="2857500"/>
                  </a:lnTo>
                  <a:lnTo>
                    <a:pt x="457200" y="2857500"/>
                  </a:lnTo>
                  <a:lnTo>
                    <a:pt x="457200" y="2819400"/>
                  </a:lnTo>
                  <a:close/>
                </a:path>
                <a:path w="457200" h="3438525">
                  <a:moveTo>
                    <a:pt x="457200" y="2743200"/>
                  </a:moveTo>
                  <a:lnTo>
                    <a:pt x="419100" y="2743200"/>
                  </a:lnTo>
                  <a:lnTo>
                    <a:pt x="419100" y="2781300"/>
                  </a:lnTo>
                  <a:lnTo>
                    <a:pt x="457200" y="2781300"/>
                  </a:lnTo>
                  <a:lnTo>
                    <a:pt x="457200" y="2743200"/>
                  </a:lnTo>
                  <a:close/>
                </a:path>
                <a:path w="457200" h="3438525">
                  <a:moveTo>
                    <a:pt x="457200" y="2676525"/>
                  </a:moveTo>
                  <a:lnTo>
                    <a:pt x="419100" y="2676525"/>
                  </a:lnTo>
                  <a:lnTo>
                    <a:pt x="419100" y="2714625"/>
                  </a:lnTo>
                  <a:lnTo>
                    <a:pt x="457200" y="2714625"/>
                  </a:lnTo>
                  <a:lnTo>
                    <a:pt x="457200" y="2676525"/>
                  </a:lnTo>
                  <a:close/>
                </a:path>
                <a:path w="457200" h="3438525">
                  <a:moveTo>
                    <a:pt x="457200" y="2600325"/>
                  </a:moveTo>
                  <a:lnTo>
                    <a:pt x="419100" y="2600325"/>
                  </a:lnTo>
                  <a:lnTo>
                    <a:pt x="419100" y="2638425"/>
                  </a:lnTo>
                  <a:lnTo>
                    <a:pt x="457200" y="2638425"/>
                  </a:lnTo>
                  <a:lnTo>
                    <a:pt x="457200" y="2600325"/>
                  </a:lnTo>
                  <a:close/>
                </a:path>
                <a:path w="457200" h="3438525">
                  <a:moveTo>
                    <a:pt x="457200" y="2533650"/>
                  </a:moveTo>
                  <a:lnTo>
                    <a:pt x="419100" y="2533650"/>
                  </a:lnTo>
                  <a:lnTo>
                    <a:pt x="419100" y="2562225"/>
                  </a:lnTo>
                  <a:lnTo>
                    <a:pt x="457200" y="2562225"/>
                  </a:lnTo>
                  <a:lnTo>
                    <a:pt x="457200" y="2533650"/>
                  </a:lnTo>
                  <a:close/>
                </a:path>
                <a:path w="457200" h="3438525">
                  <a:moveTo>
                    <a:pt x="457200" y="2457450"/>
                  </a:moveTo>
                  <a:lnTo>
                    <a:pt x="419100" y="2457450"/>
                  </a:lnTo>
                  <a:lnTo>
                    <a:pt x="419100" y="2495550"/>
                  </a:lnTo>
                  <a:lnTo>
                    <a:pt x="457200" y="2495550"/>
                  </a:lnTo>
                  <a:lnTo>
                    <a:pt x="457200" y="2457450"/>
                  </a:lnTo>
                  <a:close/>
                </a:path>
                <a:path w="457200" h="3438525">
                  <a:moveTo>
                    <a:pt x="457200" y="2381250"/>
                  </a:moveTo>
                  <a:lnTo>
                    <a:pt x="419100" y="2381250"/>
                  </a:lnTo>
                  <a:lnTo>
                    <a:pt x="419100" y="2419350"/>
                  </a:lnTo>
                  <a:lnTo>
                    <a:pt x="457200" y="2419350"/>
                  </a:lnTo>
                  <a:lnTo>
                    <a:pt x="457200" y="2381250"/>
                  </a:lnTo>
                  <a:close/>
                </a:path>
                <a:path w="457200" h="3438525">
                  <a:moveTo>
                    <a:pt x="457200" y="2314575"/>
                  </a:moveTo>
                  <a:lnTo>
                    <a:pt x="419100" y="2314575"/>
                  </a:lnTo>
                  <a:lnTo>
                    <a:pt x="419100" y="2352675"/>
                  </a:lnTo>
                  <a:lnTo>
                    <a:pt x="457200" y="2352675"/>
                  </a:lnTo>
                  <a:lnTo>
                    <a:pt x="457200" y="2314575"/>
                  </a:lnTo>
                  <a:close/>
                </a:path>
                <a:path w="457200" h="3438525">
                  <a:moveTo>
                    <a:pt x="457200" y="2238375"/>
                  </a:moveTo>
                  <a:lnTo>
                    <a:pt x="419100" y="2238375"/>
                  </a:lnTo>
                  <a:lnTo>
                    <a:pt x="419100" y="2276475"/>
                  </a:lnTo>
                  <a:lnTo>
                    <a:pt x="457200" y="2276475"/>
                  </a:lnTo>
                  <a:lnTo>
                    <a:pt x="457200" y="223837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6" name="object 46"/>
            <p:cNvSpPr/>
            <p:nvPr/>
          </p:nvSpPr>
          <p:spPr>
            <a:xfrm>
              <a:off x="5848350" y="2533649"/>
              <a:ext cx="247650" cy="1838325"/>
            </a:xfrm>
            <a:custGeom>
              <a:avLst/>
              <a:gdLst/>
              <a:ahLst/>
              <a:cxnLst/>
              <a:rect l="l" t="t" r="r" b="b"/>
              <a:pathLst>
                <a:path w="247650" h="1838325">
                  <a:moveTo>
                    <a:pt x="38100" y="1438275"/>
                  </a:moveTo>
                  <a:lnTo>
                    <a:pt x="0" y="1438275"/>
                  </a:lnTo>
                  <a:lnTo>
                    <a:pt x="0" y="1476375"/>
                  </a:lnTo>
                  <a:lnTo>
                    <a:pt x="38100" y="1476375"/>
                  </a:lnTo>
                  <a:lnTo>
                    <a:pt x="38100" y="1438275"/>
                  </a:lnTo>
                  <a:close/>
                </a:path>
                <a:path w="247650" h="1838325">
                  <a:moveTo>
                    <a:pt x="38100" y="1371600"/>
                  </a:moveTo>
                  <a:lnTo>
                    <a:pt x="0" y="1371600"/>
                  </a:lnTo>
                  <a:lnTo>
                    <a:pt x="0" y="1409700"/>
                  </a:lnTo>
                  <a:lnTo>
                    <a:pt x="38100" y="1409700"/>
                  </a:lnTo>
                  <a:lnTo>
                    <a:pt x="38100" y="1371600"/>
                  </a:lnTo>
                  <a:close/>
                </a:path>
                <a:path w="247650" h="1838325">
                  <a:moveTo>
                    <a:pt x="38100" y="1295400"/>
                  </a:moveTo>
                  <a:lnTo>
                    <a:pt x="0" y="1295400"/>
                  </a:lnTo>
                  <a:lnTo>
                    <a:pt x="0" y="1333500"/>
                  </a:lnTo>
                  <a:lnTo>
                    <a:pt x="38100" y="1333500"/>
                  </a:lnTo>
                  <a:lnTo>
                    <a:pt x="38100" y="1295400"/>
                  </a:lnTo>
                  <a:close/>
                </a:path>
                <a:path w="247650" h="1838325">
                  <a:moveTo>
                    <a:pt x="38100" y="1228725"/>
                  </a:moveTo>
                  <a:lnTo>
                    <a:pt x="0" y="1228725"/>
                  </a:lnTo>
                  <a:lnTo>
                    <a:pt x="0" y="1257300"/>
                  </a:lnTo>
                  <a:lnTo>
                    <a:pt x="38100" y="1257300"/>
                  </a:lnTo>
                  <a:lnTo>
                    <a:pt x="38100" y="1228725"/>
                  </a:lnTo>
                  <a:close/>
                </a:path>
                <a:path w="247650" h="1838325">
                  <a:moveTo>
                    <a:pt x="38100" y="1152525"/>
                  </a:moveTo>
                  <a:lnTo>
                    <a:pt x="0" y="1152525"/>
                  </a:lnTo>
                  <a:lnTo>
                    <a:pt x="0" y="1190625"/>
                  </a:lnTo>
                  <a:lnTo>
                    <a:pt x="38100" y="1190625"/>
                  </a:lnTo>
                  <a:lnTo>
                    <a:pt x="38100" y="1152525"/>
                  </a:lnTo>
                  <a:close/>
                </a:path>
                <a:path w="247650" h="1838325">
                  <a:moveTo>
                    <a:pt x="38100" y="1076325"/>
                  </a:moveTo>
                  <a:lnTo>
                    <a:pt x="0" y="1076325"/>
                  </a:lnTo>
                  <a:lnTo>
                    <a:pt x="0" y="1114425"/>
                  </a:lnTo>
                  <a:lnTo>
                    <a:pt x="38100" y="1114425"/>
                  </a:lnTo>
                  <a:lnTo>
                    <a:pt x="38100" y="1076325"/>
                  </a:lnTo>
                  <a:close/>
                </a:path>
                <a:path w="247650" h="1838325">
                  <a:moveTo>
                    <a:pt x="38100" y="933450"/>
                  </a:moveTo>
                  <a:lnTo>
                    <a:pt x="0" y="933450"/>
                  </a:lnTo>
                  <a:lnTo>
                    <a:pt x="0" y="971550"/>
                  </a:lnTo>
                  <a:lnTo>
                    <a:pt x="38100" y="971550"/>
                  </a:lnTo>
                  <a:lnTo>
                    <a:pt x="38100" y="933450"/>
                  </a:lnTo>
                  <a:close/>
                </a:path>
                <a:path w="247650" h="1838325">
                  <a:moveTo>
                    <a:pt x="38100" y="866775"/>
                  </a:moveTo>
                  <a:lnTo>
                    <a:pt x="0" y="866775"/>
                  </a:lnTo>
                  <a:lnTo>
                    <a:pt x="0" y="895350"/>
                  </a:lnTo>
                  <a:lnTo>
                    <a:pt x="38100" y="895350"/>
                  </a:lnTo>
                  <a:lnTo>
                    <a:pt x="38100" y="866775"/>
                  </a:lnTo>
                  <a:close/>
                </a:path>
                <a:path w="247650" h="1838325">
                  <a:moveTo>
                    <a:pt x="38100" y="790575"/>
                  </a:moveTo>
                  <a:lnTo>
                    <a:pt x="0" y="790575"/>
                  </a:lnTo>
                  <a:lnTo>
                    <a:pt x="0" y="828675"/>
                  </a:lnTo>
                  <a:lnTo>
                    <a:pt x="38100" y="828675"/>
                  </a:lnTo>
                  <a:lnTo>
                    <a:pt x="38100" y="790575"/>
                  </a:lnTo>
                  <a:close/>
                </a:path>
                <a:path w="247650" h="1838325">
                  <a:moveTo>
                    <a:pt x="38100" y="714375"/>
                  </a:moveTo>
                  <a:lnTo>
                    <a:pt x="0" y="714375"/>
                  </a:lnTo>
                  <a:lnTo>
                    <a:pt x="0" y="752475"/>
                  </a:lnTo>
                  <a:lnTo>
                    <a:pt x="38100" y="752475"/>
                  </a:lnTo>
                  <a:lnTo>
                    <a:pt x="38100" y="714375"/>
                  </a:lnTo>
                  <a:close/>
                </a:path>
                <a:path w="247650" h="1838325">
                  <a:moveTo>
                    <a:pt x="38100" y="647700"/>
                  </a:moveTo>
                  <a:lnTo>
                    <a:pt x="0" y="647700"/>
                  </a:lnTo>
                  <a:lnTo>
                    <a:pt x="0" y="685800"/>
                  </a:lnTo>
                  <a:lnTo>
                    <a:pt x="38100" y="685800"/>
                  </a:lnTo>
                  <a:lnTo>
                    <a:pt x="38100" y="647700"/>
                  </a:lnTo>
                  <a:close/>
                </a:path>
                <a:path w="247650" h="1838325">
                  <a:moveTo>
                    <a:pt x="38100" y="571500"/>
                  </a:moveTo>
                  <a:lnTo>
                    <a:pt x="0" y="571500"/>
                  </a:lnTo>
                  <a:lnTo>
                    <a:pt x="0" y="609600"/>
                  </a:lnTo>
                  <a:lnTo>
                    <a:pt x="38100" y="609600"/>
                  </a:lnTo>
                  <a:lnTo>
                    <a:pt x="38100" y="571500"/>
                  </a:lnTo>
                  <a:close/>
                </a:path>
                <a:path w="247650" h="1838325">
                  <a:moveTo>
                    <a:pt x="38100" y="504825"/>
                  </a:moveTo>
                  <a:lnTo>
                    <a:pt x="0" y="504825"/>
                  </a:lnTo>
                  <a:lnTo>
                    <a:pt x="0" y="542925"/>
                  </a:lnTo>
                  <a:lnTo>
                    <a:pt x="38100" y="542925"/>
                  </a:lnTo>
                  <a:lnTo>
                    <a:pt x="38100" y="504825"/>
                  </a:lnTo>
                  <a:close/>
                </a:path>
                <a:path w="247650" h="1838325">
                  <a:moveTo>
                    <a:pt x="38100" y="428625"/>
                  </a:moveTo>
                  <a:lnTo>
                    <a:pt x="0" y="428625"/>
                  </a:lnTo>
                  <a:lnTo>
                    <a:pt x="0" y="466725"/>
                  </a:lnTo>
                  <a:lnTo>
                    <a:pt x="38100" y="466725"/>
                  </a:lnTo>
                  <a:lnTo>
                    <a:pt x="38100" y="428625"/>
                  </a:lnTo>
                  <a:close/>
                </a:path>
                <a:path w="247650" h="1838325">
                  <a:moveTo>
                    <a:pt x="38100" y="361950"/>
                  </a:moveTo>
                  <a:lnTo>
                    <a:pt x="0" y="361950"/>
                  </a:lnTo>
                  <a:lnTo>
                    <a:pt x="0" y="390525"/>
                  </a:lnTo>
                  <a:lnTo>
                    <a:pt x="38100" y="390525"/>
                  </a:lnTo>
                  <a:lnTo>
                    <a:pt x="38100" y="361950"/>
                  </a:lnTo>
                  <a:close/>
                </a:path>
                <a:path w="247650" h="1838325">
                  <a:moveTo>
                    <a:pt x="38100" y="209550"/>
                  </a:moveTo>
                  <a:lnTo>
                    <a:pt x="0" y="209550"/>
                  </a:lnTo>
                  <a:lnTo>
                    <a:pt x="0" y="247650"/>
                  </a:lnTo>
                  <a:lnTo>
                    <a:pt x="38100" y="247650"/>
                  </a:lnTo>
                  <a:lnTo>
                    <a:pt x="38100" y="209550"/>
                  </a:lnTo>
                  <a:close/>
                </a:path>
                <a:path w="247650" h="1838325">
                  <a:moveTo>
                    <a:pt x="38100" y="142875"/>
                  </a:moveTo>
                  <a:lnTo>
                    <a:pt x="0" y="142875"/>
                  </a:lnTo>
                  <a:lnTo>
                    <a:pt x="0" y="180975"/>
                  </a:lnTo>
                  <a:lnTo>
                    <a:pt x="38100" y="180975"/>
                  </a:lnTo>
                  <a:lnTo>
                    <a:pt x="38100" y="142875"/>
                  </a:lnTo>
                  <a:close/>
                </a:path>
                <a:path w="247650" h="1838325">
                  <a:moveTo>
                    <a:pt x="38100" y="66675"/>
                  </a:moveTo>
                  <a:lnTo>
                    <a:pt x="0" y="66675"/>
                  </a:lnTo>
                  <a:lnTo>
                    <a:pt x="0" y="104775"/>
                  </a:lnTo>
                  <a:lnTo>
                    <a:pt x="38100" y="104775"/>
                  </a:lnTo>
                  <a:lnTo>
                    <a:pt x="38100" y="66675"/>
                  </a:lnTo>
                  <a:close/>
                </a:path>
                <a:path w="247650" h="1838325">
                  <a:moveTo>
                    <a:pt x="104775" y="1800225"/>
                  </a:moveTo>
                  <a:lnTo>
                    <a:pt x="76200" y="1800225"/>
                  </a:lnTo>
                  <a:lnTo>
                    <a:pt x="76200" y="1838325"/>
                  </a:lnTo>
                  <a:lnTo>
                    <a:pt x="104775" y="1838325"/>
                  </a:lnTo>
                  <a:lnTo>
                    <a:pt x="104775" y="1800225"/>
                  </a:lnTo>
                  <a:close/>
                </a:path>
                <a:path w="247650" h="1838325">
                  <a:moveTo>
                    <a:pt x="104775" y="1733550"/>
                  </a:moveTo>
                  <a:lnTo>
                    <a:pt x="76200" y="1733550"/>
                  </a:lnTo>
                  <a:lnTo>
                    <a:pt x="76200" y="1771650"/>
                  </a:lnTo>
                  <a:lnTo>
                    <a:pt x="104775" y="1771650"/>
                  </a:lnTo>
                  <a:lnTo>
                    <a:pt x="104775" y="1733550"/>
                  </a:lnTo>
                  <a:close/>
                </a:path>
                <a:path w="247650" h="1838325">
                  <a:moveTo>
                    <a:pt x="104775" y="1657350"/>
                  </a:moveTo>
                  <a:lnTo>
                    <a:pt x="76200" y="1657350"/>
                  </a:lnTo>
                  <a:lnTo>
                    <a:pt x="76200" y="1695450"/>
                  </a:lnTo>
                  <a:lnTo>
                    <a:pt x="104775" y="1695450"/>
                  </a:lnTo>
                  <a:lnTo>
                    <a:pt x="104775" y="1657350"/>
                  </a:lnTo>
                  <a:close/>
                </a:path>
                <a:path w="247650" h="1838325">
                  <a:moveTo>
                    <a:pt x="104775" y="1590675"/>
                  </a:moveTo>
                  <a:lnTo>
                    <a:pt x="76200" y="1590675"/>
                  </a:lnTo>
                  <a:lnTo>
                    <a:pt x="76200" y="1619250"/>
                  </a:lnTo>
                  <a:lnTo>
                    <a:pt x="104775" y="1619250"/>
                  </a:lnTo>
                  <a:lnTo>
                    <a:pt x="104775" y="1590675"/>
                  </a:lnTo>
                  <a:close/>
                </a:path>
                <a:path w="247650" h="1838325">
                  <a:moveTo>
                    <a:pt x="104775" y="1438275"/>
                  </a:moveTo>
                  <a:lnTo>
                    <a:pt x="76200" y="1438275"/>
                  </a:lnTo>
                  <a:lnTo>
                    <a:pt x="76200" y="1476375"/>
                  </a:lnTo>
                  <a:lnTo>
                    <a:pt x="104775" y="1476375"/>
                  </a:lnTo>
                  <a:lnTo>
                    <a:pt x="104775" y="1438275"/>
                  </a:lnTo>
                  <a:close/>
                </a:path>
                <a:path w="247650" h="1838325">
                  <a:moveTo>
                    <a:pt x="104775" y="1371600"/>
                  </a:moveTo>
                  <a:lnTo>
                    <a:pt x="76200" y="1371600"/>
                  </a:lnTo>
                  <a:lnTo>
                    <a:pt x="76200" y="1409700"/>
                  </a:lnTo>
                  <a:lnTo>
                    <a:pt x="104775" y="1409700"/>
                  </a:lnTo>
                  <a:lnTo>
                    <a:pt x="104775" y="1371600"/>
                  </a:lnTo>
                  <a:close/>
                </a:path>
                <a:path w="247650" h="1838325">
                  <a:moveTo>
                    <a:pt x="104775" y="1295400"/>
                  </a:moveTo>
                  <a:lnTo>
                    <a:pt x="76200" y="1295400"/>
                  </a:lnTo>
                  <a:lnTo>
                    <a:pt x="76200" y="1333500"/>
                  </a:lnTo>
                  <a:lnTo>
                    <a:pt x="104775" y="1333500"/>
                  </a:lnTo>
                  <a:lnTo>
                    <a:pt x="104775" y="1295400"/>
                  </a:lnTo>
                  <a:close/>
                </a:path>
                <a:path w="247650" h="1838325">
                  <a:moveTo>
                    <a:pt x="104775" y="1228725"/>
                  </a:moveTo>
                  <a:lnTo>
                    <a:pt x="76200" y="1228725"/>
                  </a:lnTo>
                  <a:lnTo>
                    <a:pt x="76200" y="1257300"/>
                  </a:lnTo>
                  <a:lnTo>
                    <a:pt x="104775" y="1257300"/>
                  </a:lnTo>
                  <a:lnTo>
                    <a:pt x="104775" y="1228725"/>
                  </a:lnTo>
                  <a:close/>
                </a:path>
                <a:path w="247650" h="1838325">
                  <a:moveTo>
                    <a:pt x="104775" y="933450"/>
                  </a:moveTo>
                  <a:lnTo>
                    <a:pt x="76200" y="933450"/>
                  </a:lnTo>
                  <a:lnTo>
                    <a:pt x="76200" y="971550"/>
                  </a:lnTo>
                  <a:lnTo>
                    <a:pt x="104775" y="971550"/>
                  </a:lnTo>
                  <a:lnTo>
                    <a:pt x="104775" y="933450"/>
                  </a:lnTo>
                  <a:close/>
                </a:path>
                <a:path w="247650" h="1838325">
                  <a:moveTo>
                    <a:pt x="104775" y="866775"/>
                  </a:moveTo>
                  <a:lnTo>
                    <a:pt x="76200" y="866775"/>
                  </a:lnTo>
                  <a:lnTo>
                    <a:pt x="76200" y="895350"/>
                  </a:lnTo>
                  <a:lnTo>
                    <a:pt x="104775" y="895350"/>
                  </a:lnTo>
                  <a:lnTo>
                    <a:pt x="104775" y="866775"/>
                  </a:lnTo>
                  <a:close/>
                </a:path>
                <a:path w="247650" h="1838325">
                  <a:moveTo>
                    <a:pt x="104775" y="790575"/>
                  </a:moveTo>
                  <a:lnTo>
                    <a:pt x="76200" y="790575"/>
                  </a:lnTo>
                  <a:lnTo>
                    <a:pt x="76200" y="828675"/>
                  </a:lnTo>
                  <a:lnTo>
                    <a:pt x="104775" y="828675"/>
                  </a:lnTo>
                  <a:lnTo>
                    <a:pt x="104775" y="790575"/>
                  </a:lnTo>
                  <a:close/>
                </a:path>
                <a:path w="247650" h="1838325">
                  <a:moveTo>
                    <a:pt x="104775" y="714375"/>
                  </a:moveTo>
                  <a:lnTo>
                    <a:pt x="76200" y="714375"/>
                  </a:lnTo>
                  <a:lnTo>
                    <a:pt x="76200" y="752475"/>
                  </a:lnTo>
                  <a:lnTo>
                    <a:pt x="104775" y="752475"/>
                  </a:lnTo>
                  <a:lnTo>
                    <a:pt x="104775" y="714375"/>
                  </a:lnTo>
                  <a:close/>
                </a:path>
                <a:path w="247650" h="1838325">
                  <a:moveTo>
                    <a:pt x="104775" y="647700"/>
                  </a:moveTo>
                  <a:lnTo>
                    <a:pt x="76200" y="647700"/>
                  </a:lnTo>
                  <a:lnTo>
                    <a:pt x="76200" y="685800"/>
                  </a:lnTo>
                  <a:lnTo>
                    <a:pt x="104775" y="685800"/>
                  </a:lnTo>
                  <a:lnTo>
                    <a:pt x="104775" y="647700"/>
                  </a:lnTo>
                  <a:close/>
                </a:path>
                <a:path w="247650" h="1838325">
                  <a:moveTo>
                    <a:pt x="104775" y="571500"/>
                  </a:moveTo>
                  <a:lnTo>
                    <a:pt x="76200" y="571500"/>
                  </a:lnTo>
                  <a:lnTo>
                    <a:pt x="76200" y="609600"/>
                  </a:lnTo>
                  <a:lnTo>
                    <a:pt x="104775" y="609600"/>
                  </a:lnTo>
                  <a:lnTo>
                    <a:pt x="104775" y="571500"/>
                  </a:lnTo>
                  <a:close/>
                </a:path>
                <a:path w="247650" h="1838325">
                  <a:moveTo>
                    <a:pt x="104775" y="504825"/>
                  </a:moveTo>
                  <a:lnTo>
                    <a:pt x="76200" y="504825"/>
                  </a:lnTo>
                  <a:lnTo>
                    <a:pt x="76200" y="542925"/>
                  </a:lnTo>
                  <a:lnTo>
                    <a:pt x="104775" y="542925"/>
                  </a:lnTo>
                  <a:lnTo>
                    <a:pt x="104775" y="504825"/>
                  </a:lnTo>
                  <a:close/>
                </a:path>
                <a:path w="247650" h="1838325">
                  <a:moveTo>
                    <a:pt x="104775" y="428625"/>
                  </a:moveTo>
                  <a:lnTo>
                    <a:pt x="76200" y="428625"/>
                  </a:lnTo>
                  <a:lnTo>
                    <a:pt x="76200" y="466725"/>
                  </a:lnTo>
                  <a:lnTo>
                    <a:pt x="104775" y="466725"/>
                  </a:lnTo>
                  <a:lnTo>
                    <a:pt x="104775" y="428625"/>
                  </a:lnTo>
                  <a:close/>
                </a:path>
                <a:path w="247650" h="1838325">
                  <a:moveTo>
                    <a:pt x="104775" y="285750"/>
                  </a:moveTo>
                  <a:lnTo>
                    <a:pt x="76200" y="285750"/>
                  </a:lnTo>
                  <a:lnTo>
                    <a:pt x="76200" y="323850"/>
                  </a:lnTo>
                  <a:lnTo>
                    <a:pt x="104775" y="323850"/>
                  </a:lnTo>
                  <a:lnTo>
                    <a:pt x="104775" y="285750"/>
                  </a:lnTo>
                  <a:close/>
                </a:path>
                <a:path w="247650" h="1838325">
                  <a:moveTo>
                    <a:pt x="104775" y="209550"/>
                  </a:moveTo>
                  <a:lnTo>
                    <a:pt x="76200" y="209550"/>
                  </a:lnTo>
                  <a:lnTo>
                    <a:pt x="76200" y="247650"/>
                  </a:lnTo>
                  <a:lnTo>
                    <a:pt x="104775" y="247650"/>
                  </a:lnTo>
                  <a:lnTo>
                    <a:pt x="104775" y="209550"/>
                  </a:lnTo>
                  <a:close/>
                </a:path>
                <a:path w="247650" h="1838325">
                  <a:moveTo>
                    <a:pt x="104775" y="142875"/>
                  </a:moveTo>
                  <a:lnTo>
                    <a:pt x="76200" y="142875"/>
                  </a:lnTo>
                  <a:lnTo>
                    <a:pt x="76200" y="180975"/>
                  </a:lnTo>
                  <a:lnTo>
                    <a:pt x="104775" y="180975"/>
                  </a:lnTo>
                  <a:lnTo>
                    <a:pt x="104775" y="142875"/>
                  </a:lnTo>
                  <a:close/>
                </a:path>
                <a:path w="247650" h="1838325">
                  <a:moveTo>
                    <a:pt x="180975" y="1657350"/>
                  </a:moveTo>
                  <a:lnTo>
                    <a:pt x="142875" y="1657350"/>
                  </a:lnTo>
                  <a:lnTo>
                    <a:pt x="142875" y="1695450"/>
                  </a:lnTo>
                  <a:lnTo>
                    <a:pt x="180975" y="1695450"/>
                  </a:lnTo>
                  <a:lnTo>
                    <a:pt x="180975" y="1657350"/>
                  </a:lnTo>
                  <a:close/>
                </a:path>
                <a:path w="247650" h="1838325">
                  <a:moveTo>
                    <a:pt x="180975" y="1590675"/>
                  </a:moveTo>
                  <a:lnTo>
                    <a:pt x="142875" y="1590675"/>
                  </a:lnTo>
                  <a:lnTo>
                    <a:pt x="142875" y="1619250"/>
                  </a:lnTo>
                  <a:lnTo>
                    <a:pt x="180975" y="1619250"/>
                  </a:lnTo>
                  <a:lnTo>
                    <a:pt x="180975" y="1590675"/>
                  </a:lnTo>
                  <a:close/>
                </a:path>
                <a:path w="247650" h="1838325">
                  <a:moveTo>
                    <a:pt x="180975" y="1438275"/>
                  </a:moveTo>
                  <a:lnTo>
                    <a:pt x="142875" y="1438275"/>
                  </a:lnTo>
                  <a:lnTo>
                    <a:pt x="142875" y="1476375"/>
                  </a:lnTo>
                  <a:lnTo>
                    <a:pt x="180975" y="1476375"/>
                  </a:lnTo>
                  <a:lnTo>
                    <a:pt x="180975" y="1438275"/>
                  </a:lnTo>
                  <a:close/>
                </a:path>
                <a:path w="247650" h="1838325">
                  <a:moveTo>
                    <a:pt x="180975" y="1371600"/>
                  </a:moveTo>
                  <a:lnTo>
                    <a:pt x="142875" y="1371600"/>
                  </a:lnTo>
                  <a:lnTo>
                    <a:pt x="142875" y="1409700"/>
                  </a:lnTo>
                  <a:lnTo>
                    <a:pt x="180975" y="1409700"/>
                  </a:lnTo>
                  <a:lnTo>
                    <a:pt x="180975" y="1371600"/>
                  </a:lnTo>
                  <a:close/>
                </a:path>
                <a:path w="247650" h="1838325">
                  <a:moveTo>
                    <a:pt x="180975" y="1295400"/>
                  </a:moveTo>
                  <a:lnTo>
                    <a:pt x="142875" y="1295400"/>
                  </a:lnTo>
                  <a:lnTo>
                    <a:pt x="142875" y="1333500"/>
                  </a:lnTo>
                  <a:lnTo>
                    <a:pt x="180975" y="1333500"/>
                  </a:lnTo>
                  <a:lnTo>
                    <a:pt x="180975" y="1295400"/>
                  </a:lnTo>
                  <a:close/>
                </a:path>
                <a:path w="247650" h="1838325">
                  <a:moveTo>
                    <a:pt x="180975" y="1228725"/>
                  </a:moveTo>
                  <a:lnTo>
                    <a:pt x="142875" y="1228725"/>
                  </a:lnTo>
                  <a:lnTo>
                    <a:pt x="142875" y="1257300"/>
                  </a:lnTo>
                  <a:lnTo>
                    <a:pt x="180975" y="1257300"/>
                  </a:lnTo>
                  <a:lnTo>
                    <a:pt x="180975" y="1228725"/>
                  </a:lnTo>
                  <a:close/>
                </a:path>
                <a:path w="247650" h="1838325">
                  <a:moveTo>
                    <a:pt x="180975" y="1076325"/>
                  </a:moveTo>
                  <a:lnTo>
                    <a:pt x="142875" y="1076325"/>
                  </a:lnTo>
                  <a:lnTo>
                    <a:pt x="142875" y="1114425"/>
                  </a:lnTo>
                  <a:lnTo>
                    <a:pt x="180975" y="1114425"/>
                  </a:lnTo>
                  <a:lnTo>
                    <a:pt x="180975" y="1076325"/>
                  </a:lnTo>
                  <a:close/>
                </a:path>
                <a:path w="247650" h="1838325">
                  <a:moveTo>
                    <a:pt x="180975" y="1009650"/>
                  </a:moveTo>
                  <a:lnTo>
                    <a:pt x="142875" y="1009650"/>
                  </a:lnTo>
                  <a:lnTo>
                    <a:pt x="142875" y="1047750"/>
                  </a:lnTo>
                  <a:lnTo>
                    <a:pt x="180975" y="1047750"/>
                  </a:lnTo>
                  <a:lnTo>
                    <a:pt x="180975" y="1009650"/>
                  </a:lnTo>
                  <a:close/>
                </a:path>
                <a:path w="247650" h="1838325">
                  <a:moveTo>
                    <a:pt x="180975" y="933450"/>
                  </a:moveTo>
                  <a:lnTo>
                    <a:pt x="142875" y="933450"/>
                  </a:lnTo>
                  <a:lnTo>
                    <a:pt x="142875" y="971550"/>
                  </a:lnTo>
                  <a:lnTo>
                    <a:pt x="180975" y="971550"/>
                  </a:lnTo>
                  <a:lnTo>
                    <a:pt x="180975" y="933450"/>
                  </a:lnTo>
                  <a:close/>
                </a:path>
                <a:path w="247650" h="1838325">
                  <a:moveTo>
                    <a:pt x="180975" y="866775"/>
                  </a:moveTo>
                  <a:lnTo>
                    <a:pt x="142875" y="866775"/>
                  </a:lnTo>
                  <a:lnTo>
                    <a:pt x="142875" y="895350"/>
                  </a:lnTo>
                  <a:lnTo>
                    <a:pt x="180975" y="895350"/>
                  </a:lnTo>
                  <a:lnTo>
                    <a:pt x="180975" y="866775"/>
                  </a:lnTo>
                  <a:close/>
                </a:path>
                <a:path w="247650" h="1838325">
                  <a:moveTo>
                    <a:pt x="180975" y="790575"/>
                  </a:moveTo>
                  <a:lnTo>
                    <a:pt x="142875" y="790575"/>
                  </a:lnTo>
                  <a:lnTo>
                    <a:pt x="142875" y="828675"/>
                  </a:lnTo>
                  <a:lnTo>
                    <a:pt x="180975" y="828675"/>
                  </a:lnTo>
                  <a:lnTo>
                    <a:pt x="180975" y="790575"/>
                  </a:lnTo>
                  <a:close/>
                </a:path>
                <a:path w="247650" h="1838325">
                  <a:moveTo>
                    <a:pt x="180975" y="714375"/>
                  </a:moveTo>
                  <a:lnTo>
                    <a:pt x="142875" y="714375"/>
                  </a:lnTo>
                  <a:lnTo>
                    <a:pt x="142875" y="752475"/>
                  </a:lnTo>
                  <a:lnTo>
                    <a:pt x="180975" y="752475"/>
                  </a:lnTo>
                  <a:lnTo>
                    <a:pt x="180975" y="714375"/>
                  </a:lnTo>
                  <a:close/>
                </a:path>
                <a:path w="247650" h="1838325">
                  <a:moveTo>
                    <a:pt x="180975" y="647700"/>
                  </a:moveTo>
                  <a:lnTo>
                    <a:pt x="142875" y="647700"/>
                  </a:lnTo>
                  <a:lnTo>
                    <a:pt x="142875" y="685800"/>
                  </a:lnTo>
                  <a:lnTo>
                    <a:pt x="180975" y="685800"/>
                  </a:lnTo>
                  <a:lnTo>
                    <a:pt x="180975" y="647700"/>
                  </a:lnTo>
                  <a:close/>
                </a:path>
                <a:path w="247650" h="1838325">
                  <a:moveTo>
                    <a:pt x="180975" y="571500"/>
                  </a:moveTo>
                  <a:lnTo>
                    <a:pt x="142875" y="571500"/>
                  </a:lnTo>
                  <a:lnTo>
                    <a:pt x="142875" y="609600"/>
                  </a:lnTo>
                  <a:lnTo>
                    <a:pt x="180975" y="609600"/>
                  </a:lnTo>
                  <a:lnTo>
                    <a:pt x="180975" y="571500"/>
                  </a:lnTo>
                  <a:close/>
                </a:path>
                <a:path w="247650" h="1838325">
                  <a:moveTo>
                    <a:pt x="180975" y="504825"/>
                  </a:moveTo>
                  <a:lnTo>
                    <a:pt x="142875" y="504825"/>
                  </a:lnTo>
                  <a:lnTo>
                    <a:pt x="142875" y="542925"/>
                  </a:lnTo>
                  <a:lnTo>
                    <a:pt x="180975" y="542925"/>
                  </a:lnTo>
                  <a:lnTo>
                    <a:pt x="180975" y="504825"/>
                  </a:lnTo>
                  <a:close/>
                </a:path>
                <a:path w="247650" h="1838325">
                  <a:moveTo>
                    <a:pt x="180975" y="428625"/>
                  </a:moveTo>
                  <a:lnTo>
                    <a:pt x="142875" y="428625"/>
                  </a:lnTo>
                  <a:lnTo>
                    <a:pt x="142875" y="466725"/>
                  </a:lnTo>
                  <a:lnTo>
                    <a:pt x="180975" y="466725"/>
                  </a:lnTo>
                  <a:lnTo>
                    <a:pt x="180975" y="428625"/>
                  </a:lnTo>
                  <a:close/>
                </a:path>
                <a:path w="247650" h="1838325">
                  <a:moveTo>
                    <a:pt x="180975" y="285750"/>
                  </a:moveTo>
                  <a:lnTo>
                    <a:pt x="142875" y="285750"/>
                  </a:lnTo>
                  <a:lnTo>
                    <a:pt x="142875" y="323850"/>
                  </a:lnTo>
                  <a:lnTo>
                    <a:pt x="180975" y="323850"/>
                  </a:lnTo>
                  <a:lnTo>
                    <a:pt x="180975" y="285750"/>
                  </a:lnTo>
                  <a:close/>
                </a:path>
                <a:path w="247650" h="1838325">
                  <a:moveTo>
                    <a:pt x="180975" y="209550"/>
                  </a:moveTo>
                  <a:lnTo>
                    <a:pt x="142875" y="209550"/>
                  </a:lnTo>
                  <a:lnTo>
                    <a:pt x="142875" y="247650"/>
                  </a:lnTo>
                  <a:lnTo>
                    <a:pt x="180975" y="247650"/>
                  </a:lnTo>
                  <a:lnTo>
                    <a:pt x="180975" y="209550"/>
                  </a:lnTo>
                  <a:close/>
                </a:path>
                <a:path w="247650" h="1838325">
                  <a:moveTo>
                    <a:pt x="180975" y="142875"/>
                  </a:moveTo>
                  <a:lnTo>
                    <a:pt x="142875" y="142875"/>
                  </a:lnTo>
                  <a:lnTo>
                    <a:pt x="142875" y="180975"/>
                  </a:lnTo>
                  <a:lnTo>
                    <a:pt x="180975" y="180975"/>
                  </a:lnTo>
                  <a:lnTo>
                    <a:pt x="180975" y="142875"/>
                  </a:lnTo>
                  <a:close/>
                </a:path>
                <a:path w="247650" h="1838325">
                  <a:moveTo>
                    <a:pt x="247650" y="1438275"/>
                  </a:moveTo>
                  <a:lnTo>
                    <a:pt x="219075" y="1438275"/>
                  </a:lnTo>
                  <a:lnTo>
                    <a:pt x="219075" y="1476375"/>
                  </a:lnTo>
                  <a:lnTo>
                    <a:pt x="247650" y="1476375"/>
                  </a:lnTo>
                  <a:lnTo>
                    <a:pt x="247650" y="1438275"/>
                  </a:lnTo>
                  <a:close/>
                </a:path>
                <a:path w="247650" h="1838325">
                  <a:moveTo>
                    <a:pt x="247650" y="1371600"/>
                  </a:moveTo>
                  <a:lnTo>
                    <a:pt x="219075" y="1371600"/>
                  </a:lnTo>
                  <a:lnTo>
                    <a:pt x="219075" y="1409700"/>
                  </a:lnTo>
                  <a:lnTo>
                    <a:pt x="247650" y="1409700"/>
                  </a:lnTo>
                  <a:lnTo>
                    <a:pt x="247650" y="1371600"/>
                  </a:lnTo>
                  <a:close/>
                </a:path>
                <a:path w="247650" h="1838325">
                  <a:moveTo>
                    <a:pt x="247650" y="1295400"/>
                  </a:moveTo>
                  <a:lnTo>
                    <a:pt x="219075" y="1295400"/>
                  </a:lnTo>
                  <a:lnTo>
                    <a:pt x="219075" y="1333500"/>
                  </a:lnTo>
                  <a:lnTo>
                    <a:pt x="247650" y="1333500"/>
                  </a:lnTo>
                  <a:lnTo>
                    <a:pt x="247650" y="1295400"/>
                  </a:lnTo>
                  <a:close/>
                </a:path>
                <a:path w="247650" h="1838325">
                  <a:moveTo>
                    <a:pt x="247650" y="1228725"/>
                  </a:moveTo>
                  <a:lnTo>
                    <a:pt x="219075" y="1228725"/>
                  </a:lnTo>
                  <a:lnTo>
                    <a:pt x="219075" y="1257300"/>
                  </a:lnTo>
                  <a:lnTo>
                    <a:pt x="247650" y="1257300"/>
                  </a:lnTo>
                  <a:lnTo>
                    <a:pt x="247650" y="1228725"/>
                  </a:lnTo>
                  <a:close/>
                </a:path>
                <a:path w="247650" h="1838325">
                  <a:moveTo>
                    <a:pt x="247650" y="933450"/>
                  </a:moveTo>
                  <a:lnTo>
                    <a:pt x="219075" y="933450"/>
                  </a:lnTo>
                  <a:lnTo>
                    <a:pt x="219075" y="971550"/>
                  </a:lnTo>
                  <a:lnTo>
                    <a:pt x="247650" y="971550"/>
                  </a:lnTo>
                  <a:lnTo>
                    <a:pt x="247650" y="933450"/>
                  </a:lnTo>
                  <a:close/>
                </a:path>
                <a:path w="247650" h="1838325">
                  <a:moveTo>
                    <a:pt x="247650" y="866775"/>
                  </a:moveTo>
                  <a:lnTo>
                    <a:pt x="219075" y="866775"/>
                  </a:lnTo>
                  <a:lnTo>
                    <a:pt x="219075" y="895350"/>
                  </a:lnTo>
                  <a:lnTo>
                    <a:pt x="247650" y="895350"/>
                  </a:lnTo>
                  <a:lnTo>
                    <a:pt x="247650" y="866775"/>
                  </a:lnTo>
                  <a:close/>
                </a:path>
                <a:path w="247650" h="1838325">
                  <a:moveTo>
                    <a:pt x="247650" y="790575"/>
                  </a:moveTo>
                  <a:lnTo>
                    <a:pt x="219075" y="790575"/>
                  </a:lnTo>
                  <a:lnTo>
                    <a:pt x="219075" y="828675"/>
                  </a:lnTo>
                  <a:lnTo>
                    <a:pt x="247650" y="828675"/>
                  </a:lnTo>
                  <a:lnTo>
                    <a:pt x="247650" y="790575"/>
                  </a:lnTo>
                  <a:close/>
                </a:path>
                <a:path w="247650" h="1838325">
                  <a:moveTo>
                    <a:pt x="247650" y="714375"/>
                  </a:moveTo>
                  <a:lnTo>
                    <a:pt x="219075" y="714375"/>
                  </a:lnTo>
                  <a:lnTo>
                    <a:pt x="219075" y="752475"/>
                  </a:lnTo>
                  <a:lnTo>
                    <a:pt x="247650" y="752475"/>
                  </a:lnTo>
                  <a:lnTo>
                    <a:pt x="247650" y="714375"/>
                  </a:lnTo>
                  <a:close/>
                </a:path>
                <a:path w="247650" h="1838325">
                  <a:moveTo>
                    <a:pt x="247650" y="647700"/>
                  </a:moveTo>
                  <a:lnTo>
                    <a:pt x="219075" y="647700"/>
                  </a:lnTo>
                  <a:lnTo>
                    <a:pt x="219075" y="685800"/>
                  </a:lnTo>
                  <a:lnTo>
                    <a:pt x="247650" y="685800"/>
                  </a:lnTo>
                  <a:lnTo>
                    <a:pt x="247650" y="647700"/>
                  </a:lnTo>
                  <a:close/>
                </a:path>
                <a:path w="247650" h="1838325">
                  <a:moveTo>
                    <a:pt x="247650" y="571500"/>
                  </a:moveTo>
                  <a:lnTo>
                    <a:pt x="219075" y="571500"/>
                  </a:lnTo>
                  <a:lnTo>
                    <a:pt x="219075" y="609600"/>
                  </a:lnTo>
                  <a:lnTo>
                    <a:pt x="247650" y="609600"/>
                  </a:lnTo>
                  <a:lnTo>
                    <a:pt x="247650" y="571500"/>
                  </a:lnTo>
                  <a:close/>
                </a:path>
                <a:path w="247650" h="1838325">
                  <a:moveTo>
                    <a:pt x="247650" y="504825"/>
                  </a:moveTo>
                  <a:lnTo>
                    <a:pt x="219075" y="504825"/>
                  </a:lnTo>
                  <a:lnTo>
                    <a:pt x="219075" y="542925"/>
                  </a:lnTo>
                  <a:lnTo>
                    <a:pt x="247650" y="542925"/>
                  </a:lnTo>
                  <a:lnTo>
                    <a:pt x="247650" y="504825"/>
                  </a:lnTo>
                  <a:close/>
                </a:path>
                <a:path w="247650" h="1838325">
                  <a:moveTo>
                    <a:pt x="247650" y="428625"/>
                  </a:moveTo>
                  <a:lnTo>
                    <a:pt x="219075" y="428625"/>
                  </a:lnTo>
                  <a:lnTo>
                    <a:pt x="219075" y="466725"/>
                  </a:lnTo>
                  <a:lnTo>
                    <a:pt x="247650" y="466725"/>
                  </a:lnTo>
                  <a:lnTo>
                    <a:pt x="247650" y="428625"/>
                  </a:lnTo>
                  <a:close/>
                </a:path>
                <a:path w="247650" h="1838325">
                  <a:moveTo>
                    <a:pt x="247650" y="142875"/>
                  </a:moveTo>
                  <a:lnTo>
                    <a:pt x="219075" y="142875"/>
                  </a:lnTo>
                  <a:lnTo>
                    <a:pt x="219075" y="180975"/>
                  </a:lnTo>
                  <a:lnTo>
                    <a:pt x="247650" y="180975"/>
                  </a:lnTo>
                  <a:lnTo>
                    <a:pt x="247650" y="142875"/>
                  </a:lnTo>
                  <a:close/>
                </a:path>
                <a:path w="247650" h="1838325">
                  <a:moveTo>
                    <a:pt x="247650" y="66675"/>
                  </a:moveTo>
                  <a:lnTo>
                    <a:pt x="219075" y="66675"/>
                  </a:lnTo>
                  <a:lnTo>
                    <a:pt x="219075" y="104775"/>
                  </a:lnTo>
                  <a:lnTo>
                    <a:pt x="247650" y="104775"/>
                  </a:lnTo>
                  <a:lnTo>
                    <a:pt x="247650" y="66675"/>
                  </a:lnTo>
                  <a:close/>
                </a:path>
                <a:path w="247650" h="1838325">
                  <a:moveTo>
                    <a:pt x="247650" y="0"/>
                  </a:moveTo>
                  <a:lnTo>
                    <a:pt x="219075" y="0"/>
                  </a:lnTo>
                  <a:lnTo>
                    <a:pt x="219075" y="28575"/>
                  </a:lnTo>
                  <a:lnTo>
                    <a:pt x="247650" y="28575"/>
                  </a:lnTo>
                  <a:lnTo>
                    <a:pt x="247650" y="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7" name="object 47"/>
            <p:cNvSpPr/>
            <p:nvPr/>
          </p:nvSpPr>
          <p:spPr>
            <a:xfrm>
              <a:off x="5638800" y="2676524"/>
              <a:ext cx="457200" cy="3143250"/>
            </a:xfrm>
            <a:custGeom>
              <a:avLst/>
              <a:gdLst/>
              <a:ahLst/>
              <a:cxnLst/>
              <a:rect l="l" t="t" r="r" b="b"/>
              <a:pathLst>
                <a:path w="457200" h="3143250">
                  <a:moveTo>
                    <a:pt x="38100" y="361950"/>
                  </a:moveTo>
                  <a:lnTo>
                    <a:pt x="0" y="361950"/>
                  </a:lnTo>
                  <a:lnTo>
                    <a:pt x="0" y="400050"/>
                  </a:lnTo>
                  <a:lnTo>
                    <a:pt x="38100" y="400050"/>
                  </a:lnTo>
                  <a:lnTo>
                    <a:pt x="38100" y="361950"/>
                  </a:lnTo>
                  <a:close/>
                </a:path>
                <a:path w="457200" h="3143250">
                  <a:moveTo>
                    <a:pt x="180975" y="142875"/>
                  </a:moveTo>
                  <a:lnTo>
                    <a:pt x="142875" y="142875"/>
                  </a:lnTo>
                  <a:lnTo>
                    <a:pt x="142875" y="180975"/>
                  </a:lnTo>
                  <a:lnTo>
                    <a:pt x="180975" y="180975"/>
                  </a:lnTo>
                  <a:lnTo>
                    <a:pt x="180975" y="142875"/>
                  </a:lnTo>
                  <a:close/>
                </a:path>
                <a:path w="457200" h="3143250">
                  <a:moveTo>
                    <a:pt x="180975" y="66675"/>
                  </a:moveTo>
                  <a:lnTo>
                    <a:pt x="142875" y="66675"/>
                  </a:lnTo>
                  <a:lnTo>
                    <a:pt x="142875" y="104775"/>
                  </a:lnTo>
                  <a:lnTo>
                    <a:pt x="180975" y="104775"/>
                  </a:lnTo>
                  <a:lnTo>
                    <a:pt x="180975" y="66675"/>
                  </a:lnTo>
                  <a:close/>
                </a:path>
                <a:path w="457200" h="3143250">
                  <a:moveTo>
                    <a:pt x="180975" y="0"/>
                  </a:moveTo>
                  <a:lnTo>
                    <a:pt x="142875" y="0"/>
                  </a:lnTo>
                  <a:lnTo>
                    <a:pt x="142875" y="38100"/>
                  </a:lnTo>
                  <a:lnTo>
                    <a:pt x="180975" y="38100"/>
                  </a:lnTo>
                  <a:lnTo>
                    <a:pt x="180975" y="0"/>
                  </a:lnTo>
                  <a:close/>
                </a:path>
                <a:path w="457200" h="3143250">
                  <a:moveTo>
                    <a:pt x="247650" y="2162175"/>
                  </a:moveTo>
                  <a:lnTo>
                    <a:pt x="209550" y="2162175"/>
                  </a:lnTo>
                  <a:lnTo>
                    <a:pt x="209550" y="2200275"/>
                  </a:lnTo>
                  <a:lnTo>
                    <a:pt x="247650" y="2200275"/>
                  </a:lnTo>
                  <a:lnTo>
                    <a:pt x="247650" y="2162175"/>
                  </a:lnTo>
                  <a:close/>
                </a:path>
                <a:path w="457200" h="3143250">
                  <a:moveTo>
                    <a:pt x="247650" y="2095500"/>
                  </a:moveTo>
                  <a:lnTo>
                    <a:pt x="209550" y="2095500"/>
                  </a:lnTo>
                  <a:lnTo>
                    <a:pt x="209550" y="2133600"/>
                  </a:lnTo>
                  <a:lnTo>
                    <a:pt x="247650" y="2133600"/>
                  </a:lnTo>
                  <a:lnTo>
                    <a:pt x="247650" y="2095500"/>
                  </a:lnTo>
                  <a:close/>
                </a:path>
                <a:path w="457200" h="3143250">
                  <a:moveTo>
                    <a:pt x="247650" y="2019300"/>
                  </a:moveTo>
                  <a:lnTo>
                    <a:pt x="209550" y="2019300"/>
                  </a:lnTo>
                  <a:lnTo>
                    <a:pt x="209550" y="2057400"/>
                  </a:lnTo>
                  <a:lnTo>
                    <a:pt x="247650" y="2057400"/>
                  </a:lnTo>
                  <a:lnTo>
                    <a:pt x="247650" y="2019300"/>
                  </a:lnTo>
                  <a:close/>
                </a:path>
                <a:path w="457200" h="3143250">
                  <a:moveTo>
                    <a:pt x="247650" y="1952625"/>
                  </a:moveTo>
                  <a:lnTo>
                    <a:pt x="209550" y="1952625"/>
                  </a:lnTo>
                  <a:lnTo>
                    <a:pt x="209550" y="1981200"/>
                  </a:lnTo>
                  <a:lnTo>
                    <a:pt x="247650" y="1981200"/>
                  </a:lnTo>
                  <a:lnTo>
                    <a:pt x="247650" y="1952625"/>
                  </a:lnTo>
                  <a:close/>
                </a:path>
                <a:path w="457200" h="3143250">
                  <a:moveTo>
                    <a:pt x="247650" y="1876425"/>
                  </a:moveTo>
                  <a:lnTo>
                    <a:pt x="209550" y="1876425"/>
                  </a:lnTo>
                  <a:lnTo>
                    <a:pt x="209550" y="1914525"/>
                  </a:lnTo>
                  <a:lnTo>
                    <a:pt x="247650" y="1914525"/>
                  </a:lnTo>
                  <a:lnTo>
                    <a:pt x="247650" y="1876425"/>
                  </a:lnTo>
                  <a:close/>
                </a:path>
                <a:path w="457200" h="3143250">
                  <a:moveTo>
                    <a:pt x="247650" y="1809750"/>
                  </a:moveTo>
                  <a:lnTo>
                    <a:pt x="209550" y="1809750"/>
                  </a:lnTo>
                  <a:lnTo>
                    <a:pt x="209550" y="1838325"/>
                  </a:lnTo>
                  <a:lnTo>
                    <a:pt x="247650" y="1838325"/>
                  </a:lnTo>
                  <a:lnTo>
                    <a:pt x="247650" y="1809750"/>
                  </a:lnTo>
                  <a:close/>
                </a:path>
                <a:path w="457200" h="3143250">
                  <a:moveTo>
                    <a:pt x="247650" y="1733550"/>
                  </a:moveTo>
                  <a:lnTo>
                    <a:pt x="209550" y="1733550"/>
                  </a:lnTo>
                  <a:lnTo>
                    <a:pt x="209550" y="1771650"/>
                  </a:lnTo>
                  <a:lnTo>
                    <a:pt x="247650" y="1771650"/>
                  </a:lnTo>
                  <a:lnTo>
                    <a:pt x="247650" y="1733550"/>
                  </a:lnTo>
                  <a:close/>
                </a:path>
                <a:path w="457200" h="3143250">
                  <a:moveTo>
                    <a:pt x="247650" y="1657350"/>
                  </a:moveTo>
                  <a:lnTo>
                    <a:pt x="209550" y="1657350"/>
                  </a:lnTo>
                  <a:lnTo>
                    <a:pt x="209550" y="1695450"/>
                  </a:lnTo>
                  <a:lnTo>
                    <a:pt x="247650" y="1695450"/>
                  </a:lnTo>
                  <a:lnTo>
                    <a:pt x="247650" y="1657350"/>
                  </a:lnTo>
                  <a:close/>
                </a:path>
                <a:path w="457200" h="3143250">
                  <a:moveTo>
                    <a:pt x="247650" y="1590675"/>
                  </a:moveTo>
                  <a:lnTo>
                    <a:pt x="209550" y="1590675"/>
                  </a:lnTo>
                  <a:lnTo>
                    <a:pt x="209550" y="1628775"/>
                  </a:lnTo>
                  <a:lnTo>
                    <a:pt x="247650" y="1628775"/>
                  </a:lnTo>
                  <a:lnTo>
                    <a:pt x="247650" y="1590675"/>
                  </a:lnTo>
                  <a:close/>
                </a:path>
                <a:path w="457200" h="3143250">
                  <a:moveTo>
                    <a:pt x="247650" y="1514475"/>
                  </a:moveTo>
                  <a:lnTo>
                    <a:pt x="209550" y="1514475"/>
                  </a:lnTo>
                  <a:lnTo>
                    <a:pt x="209550" y="1552575"/>
                  </a:lnTo>
                  <a:lnTo>
                    <a:pt x="247650" y="1552575"/>
                  </a:lnTo>
                  <a:lnTo>
                    <a:pt x="247650" y="1514475"/>
                  </a:lnTo>
                  <a:close/>
                </a:path>
                <a:path w="457200" h="3143250">
                  <a:moveTo>
                    <a:pt x="247650" y="1447800"/>
                  </a:moveTo>
                  <a:lnTo>
                    <a:pt x="209550" y="1447800"/>
                  </a:lnTo>
                  <a:lnTo>
                    <a:pt x="209550" y="1476375"/>
                  </a:lnTo>
                  <a:lnTo>
                    <a:pt x="247650" y="1476375"/>
                  </a:lnTo>
                  <a:lnTo>
                    <a:pt x="247650" y="1447800"/>
                  </a:lnTo>
                  <a:close/>
                </a:path>
                <a:path w="457200" h="3143250">
                  <a:moveTo>
                    <a:pt x="314325" y="2743200"/>
                  </a:moveTo>
                  <a:lnTo>
                    <a:pt x="285750" y="2743200"/>
                  </a:lnTo>
                  <a:lnTo>
                    <a:pt x="285750" y="2781300"/>
                  </a:lnTo>
                  <a:lnTo>
                    <a:pt x="314325" y="2781300"/>
                  </a:lnTo>
                  <a:lnTo>
                    <a:pt x="314325" y="2743200"/>
                  </a:lnTo>
                  <a:close/>
                </a:path>
                <a:path w="457200" h="3143250">
                  <a:moveTo>
                    <a:pt x="314325" y="2676525"/>
                  </a:moveTo>
                  <a:lnTo>
                    <a:pt x="285750" y="2676525"/>
                  </a:lnTo>
                  <a:lnTo>
                    <a:pt x="285750" y="2705100"/>
                  </a:lnTo>
                  <a:lnTo>
                    <a:pt x="314325" y="2705100"/>
                  </a:lnTo>
                  <a:lnTo>
                    <a:pt x="314325" y="2676525"/>
                  </a:lnTo>
                  <a:close/>
                </a:path>
                <a:path w="457200" h="3143250">
                  <a:moveTo>
                    <a:pt x="314325" y="2600325"/>
                  </a:moveTo>
                  <a:lnTo>
                    <a:pt x="285750" y="2600325"/>
                  </a:lnTo>
                  <a:lnTo>
                    <a:pt x="285750" y="2638425"/>
                  </a:lnTo>
                  <a:lnTo>
                    <a:pt x="314325" y="2638425"/>
                  </a:lnTo>
                  <a:lnTo>
                    <a:pt x="314325" y="2600325"/>
                  </a:lnTo>
                  <a:close/>
                </a:path>
                <a:path w="457200" h="3143250">
                  <a:moveTo>
                    <a:pt x="314325" y="2524125"/>
                  </a:moveTo>
                  <a:lnTo>
                    <a:pt x="285750" y="2524125"/>
                  </a:lnTo>
                  <a:lnTo>
                    <a:pt x="285750" y="2562225"/>
                  </a:lnTo>
                  <a:lnTo>
                    <a:pt x="314325" y="2562225"/>
                  </a:lnTo>
                  <a:lnTo>
                    <a:pt x="314325" y="2524125"/>
                  </a:lnTo>
                  <a:close/>
                </a:path>
                <a:path w="457200" h="3143250">
                  <a:moveTo>
                    <a:pt x="314325" y="2238375"/>
                  </a:moveTo>
                  <a:lnTo>
                    <a:pt x="285750" y="2238375"/>
                  </a:lnTo>
                  <a:lnTo>
                    <a:pt x="285750" y="2276475"/>
                  </a:lnTo>
                  <a:lnTo>
                    <a:pt x="314325" y="2276475"/>
                  </a:lnTo>
                  <a:lnTo>
                    <a:pt x="314325" y="2238375"/>
                  </a:lnTo>
                  <a:close/>
                </a:path>
                <a:path w="457200" h="3143250">
                  <a:moveTo>
                    <a:pt x="314325" y="2162175"/>
                  </a:moveTo>
                  <a:lnTo>
                    <a:pt x="285750" y="2162175"/>
                  </a:lnTo>
                  <a:lnTo>
                    <a:pt x="285750" y="2200275"/>
                  </a:lnTo>
                  <a:lnTo>
                    <a:pt x="314325" y="2200275"/>
                  </a:lnTo>
                  <a:lnTo>
                    <a:pt x="314325" y="2162175"/>
                  </a:lnTo>
                  <a:close/>
                </a:path>
                <a:path w="457200" h="3143250">
                  <a:moveTo>
                    <a:pt x="314325" y="2095500"/>
                  </a:moveTo>
                  <a:lnTo>
                    <a:pt x="285750" y="2095500"/>
                  </a:lnTo>
                  <a:lnTo>
                    <a:pt x="285750" y="2133600"/>
                  </a:lnTo>
                  <a:lnTo>
                    <a:pt x="314325" y="2133600"/>
                  </a:lnTo>
                  <a:lnTo>
                    <a:pt x="314325" y="2095500"/>
                  </a:lnTo>
                  <a:close/>
                </a:path>
                <a:path w="457200" h="3143250">
                  <a:moveTo>
                    <a:pt x="314325" y="2019300"/>
                  </a:moveTo>
                  <a:lnTo>
                    <a:pt x="285750" y="2019300"/>
                  </a:lnTo>
                  <a:lnTo>
                    <a:pt x="285750" y="2057400"/>
                  </a:lnTo>
                  <a:lnTo>
                    <a:pt x="314325" y="2057400"/>
                  </a:lnTo>
                  <a:lnTo>
                    <a:pt x="314325" y="2019300"/>
                  </a:lnTo>
                  <a:close/>
                </a:path>
                <a:path w="457200" h="3143250">
                  <a:moveTo>
                    <a:pt x="314325" y="1952625"/>
                  </a:moveTo>
                  <a:lnTo>
                    <a:pt x="285750" y="1952625"/>
                  </a:lnTo>
                  <a:lnTo>
                    <a:pt x="285750" y="1981200"/>
                  </a:lnTo>
                  <a:lnTo>
                    <a:pt x="314325" y="1981200"/>
                  </a:lnTo>
                  <a:lnTo>
                    <a:pt x="314325" y="1952625"/>
                  </a:lnTo>
                  <a:close/>
                </a:path>
                <a:path w="457200" h="3143250">
                  <a:moveTo>
                    <a:pt x="314325" y="1876425"/>
                  </a:moveTo>
                  <a:lnTo>
                    <a:pt x="285750" y="1876425"/>
                  </a:lnTo>
                  <a:lnTo>
                    <a:pt x="285750" y="1914525"/>
                  </a:lnTo>
                  <a:lnTo>
                    <a:pt x="314325" y="1914525"/>
                  </a:lnTo>
                  <a:lnTo>
                    <a:pt x="314325" y="1876425"/>
                  </a:lnTo>
                  <a:close/>
                </a:path>
                <a:path w="457200" h="3143250">
                  <a:moveTo>
                    <a:pt x="314325" y="1809750"/>
                  </a:moveTo>
                  <a:lnTo>
                    <a:pt x="285750" y="1809750"/>
                  </a:lnTo>
                  <a:lnTo>
                    <a:pt x="285750" y="1838325"/>
                  </a:lnTo>
                  <a:lnTo>
                    <a:pt x="314325" y="1838325"/>
                  </a:lnTo>
                  <a:lnTo>
                    <a:pt x="314325" y="1809750"/>
                  </a:lnTo>
                  <a:close/>
                </a:path>
                <a:path w="457200" h="3143250">
                  <a:moveTo>
                    <a:pt x="314325" y="1733550"/>
                  </a:moveTo>
                  <a:lnTo>
                    <a:pt x="285750" y="1733550"/>
                  </a:lnTo>
                  <a:lnTo>
                    <a:pt x="285750" y="1771650"/>
                  </a:lnTo>
                  <a:lnTo>
                    <a:pt x="314325" y="1771650"/>
                  </a:lnTo>
                  <a:lnTo>
                    <a:pt x="314325" y="1733550"/>
                  </a:lnTo>
                  <a:close/>
                </a:path>
                <a:path w="457200" h="3143250">
                  <a:moveTo>
                    <a:pt x="390525" y="2886075"/>
                  </a:moveTo>
                  <a:lnTo>
                    <a:pt x="352425" y="2886075"/>
                  </a:lnTo>
                  <a:lnTo>
                    <a:pt x="352425" y="2924175"/>
                  </a:lnTo>
                  <a:lnTo>
                    <a:pt x="390525" y="2924175"/>
                  </a:lnTo>
                  <a:lnTo>
                    <a:pt x="390525" y="2886075"/>
                  </a:lnTo>
                  <a:close/>
                </a:path>
                <a:path w="457200" h="3143250">
                  <a:moveTo>
                    <a:pt x="390525" y="2819400"/>
                  </a:moveTo>
                  <a:lnTo>
                    <a:pt x="352425" y="2819400"/>
                  </a:lnTo>
                  <a:lnTo>
                    <a:pt x="352425" y="2857500"/>
                  </a:lnTo>
                  <a:lnTo>
                    <a:pt x="390525" y="2857500"/>
                  </a:lnTo>
                  <a:lnTo>
                    <a:pt x="390525" y="2819400"/>
                  </a:lnTo>
                  <a:close/>
                </a:path>
                <a:path w="457200" h="3143250">
                  <a:moveTo>
                    <a:pt x="390525" y="2743200"/>
                  </a:moveTo>
                  <a:lnTo>
                    <a:pt x="352425" y="2743200"/>
                  </a:lnTo>
                  <a:lnTo>
                    <a:pt x="352425" y="2781300"/>
                  </a:lnTo>
                  <a:lnTo>
                    <a:pt x="390525" y="2781300"/>
                  </a:lnTo>
                  <a:lnTo>
                    <a:pt x="390525" y="2743200"/>
                  </a:lnTo>
                  <a:close/>
                </a:path>
                <a:path w="457200" h="3143250">
                  <a:moveTo>
                    <a:pt x="390525" y="2676525"/>
                  </a:moveTo>
                  <a:lnTo>
                    <a:pt x="352425" y="2676525"/>
                  </a:lnTo>
                  <a:lnTo>
                    <a:pt x="352425" y="2705100"/>
                  </a:lnTo>
                  <a:lnTo>
                    <a:pt x="390525" y="2705100"/>
                  </a:lnTo>
                  <a:lnTo>
                    <a:pt x="390525" y="2676525"/>
                  </a:lnTo>
                  <a:close/>
                </a:path>
                <a:path w="457200" h="3143250">
                  <a:moveTo>
                    <a:pt x="390525" y="2600325"/>
                  </a:moveTo>
                  <a:lnTo>
                    <a:pt x="352425" y="2600325"/>
                  </a:lnTo>
                  <a:lnTo>
                    <a:pt x="352425" y="2638425"/>
                  </a:lnTo>
                  <a:lnTo>
                    <a:pt x="390525" y="2638425"/>
                  </a:lnTo>
                  <a:lnTo>
                    <a:pt x="390525" y="2600325"/>
                  </a:lnTo>
                  <a:close/>
                </a:path>
                <a:path w="457200" h="3143250">
                  <a:moveTo>
                    <a:pt x="390525" y="2524125"/>
                  </a:moveTo>
                  <a:lnTo>
                    <a:pt x="352425" y="2524125"/>
                  </a:lnTo>
                  <a:lnTo>
                    <a:pt x="352425" y="2562225"/>
                  </a:lnTo>
                  <a:lnTo>
                    <a:pt x="390525" y="2562225"/>
                  </a:lnTo>
                  <a:lnTo>
                    <a:pt x="390525" y="2524125"/>
                  </a:lnTo>
                  <a:close/>
                </a:path>
                <a:path w="457200" h="3143250">
                  <a:moveTo>
                    <a:pt x="390525" y="2457450"/>
                  </a:moveTo>
                  <a:lnTo>
                    <a:pt x="352425" y="2457450"/>
                  </a:lnTo>
                  <a:lnTo>
                    <a:pt x="352425" y="2495550"/>
                  </a:lnTo>
                  <a:lnTo>
                    <a:pt x="390525" y="2495550"/>
                  </a:lnTo>
                  <a:lnTo>
                    <a:pt x="390525" y="2457450"/>
                  </a:lnTo>
                  <a:close/>
                </a:path>
                <a:path w="457200" h="3143250">
                  <a:moveTo>
                    <a:pt x="390525" y="2381250"/>
                  </a:moveTo>
                  <a:lnTo>
                    <a:pt x="352425" y="2381250"/>
                  </a:lnTo>
                  <a:lnTo>
                    <a:pt x="352425" y="2419350"/>
                  </a:lnTo>
                  <a:lnTo>
                    <a:pt x="390525" y="2419350"/>
                  </a:lnTo>
                  <a:lnTo>
                    <a:pt x="390525" y="2381250"/>
                  </a:lnTo>
                  <a:close/>
                </a:path>
                <a:path w="457200" h="3143250">
                  <a:moveTo>
                    <a:pt x="390525" y="2314575"/>
                  </a:moveTo>
                  <a:lnTo>
                    <a:pt x="352425" y="2314575"/>
                  </a:lnTo>
                  <a:lnTo>
                    <a:pt x="352425" y="2343150"/>
                  </a:lnTo>
                  <a:lnTo>
                    <a:pt x="390525" y="2343150"/>
                  </a:lnTo>
                  <a:lnTo>
                    <a:pt x="390525" y="2314575"/>
                  </a:lnTo>
                  <a:close/>
                </a:path>
                <a:path w="457200" h="3143250">
                  <a:moveTo>
                    <a:pt x="390525" y="2238375"/>
                  </a:moveTo>
                  <a:lnTo>
                    <a:pt x="352425" y="2238375"/>
                  </a:lnTo>
                  <a:lnTo>
                    <a:pt x="352425" y="2276475"/>
                  </a:lnTo>
                  <a:lnTo>
                    <a:pt x="390525" y="2276475"/>
                  </a:lnTo>
                  <a:lnTo>
                    <a:pt x="390525" y="2238375"/>
                  </a:lnTo>
                  <a:close/>
                </a:path>
                <a:path w="457200" h="3143250">
                  <a:moveTo>
                    <a:pt x="390525" y="2162175"/>
                  </a:moveTo>
                  <a:lnTo>
                    <a:pt x="352425" y="2162175"/>
                  </a:lnTo>
                  <a:lnTo>
                    <a:pt x="352425" y="2200275"/>
                  </a:lnTo>
                  <a:lnTo>
                    <a:pt x="390525" y="2200275"/>
                  </a:lnTo>
                  <a:lnTo>
                    <a:pt x="390525" y="2162175"/>
                  </a:lnTo>
                  <a:close/>
                </a:path>
                <a:path w="457200" h="3143250">
                  <a:moveTo>
                    <a:pt x="390525" y="2095500"/>
                  </a:moveTo>
                  <a:lnTo>
                    <a:pt x="352425" y="2095500"/>
                  </a:lnTo>
                  <a:lnTo>
                    <a:pt x="352425" y="2133600"/>
                  </a:lnTo>
                  <a:lnTo>
                    <a:pt x="390525" y="2133600"/>
                  </a:lnTo>
                  <a:lnTo>
                    <a:pt x="390525" y="2095500"/>
                  </a:lnTo>
                  <a:close/>
                </a:path>
                <a:path w="457200" h="3143250">
                  <a:moveTo>
                    <a:pt x="390525" y="2019300"/>
                  </a:moveTo>
                  <a:lnTo>
                    <a:pt x="352425" y="2019300"/>
                  </a:lnTo>
                  <a:lnTo>
                    <a:pt x="352425" y="2057400"/>
                  </a:lnTo>
                  <a:lnTo>
                    <a:pt x="390525" y="2057400"/>
                  </a:lnTo>
                  <a:lnTo>
                    <a:pt x="390525" y="2019300"/>
                  </a:lnTo>
                  <a:close/>
                </a:path>
                <a:path w="457200" h="3143250">
                  <a:moveTo>
                    <a:pt x="390525" y="1952625"/>
                  </a:moveTo>
                  <a:lnTo>
                    <a:pt x="352425" y="1952625"/>
                  </a:lnTo>
                  <a:lnTo>
                    <a:pt x="352425" y="1981200"/>
                  </a:lnTo>
                  <a:lnTo>
                    <a:pt x="390525" y="1981200"/>
                  </a:lnTo>
                  <a:lnTo>
                    <a:pt x="390525" y="1952625"/>
                  </a:lnTo>
                  <a:close/>
                </a:path>
                <a:path w="457200" h="3143250">
                  <a:moveTo>
                    <a:pt x="390525" y="1876425"/>
                  </a:moveTo>
                  <a:lnTo>
                    <a:pt x="352425" y="1876425"/>
                  </a:lnTo>
                  <a:lnTo>
                    <a:pt x="352425" y="1914525"/>
                  </a:lnTo>
                  <a:lnTo>
                    <a:pt x="390525" y="1914525"/>
                  </a:lnTo>
                  <a:lnTo>
                    <a:pt x="390525" y="1876425"/>
                  </a:lnTo>
                  <a:close/>
                </a:path>
                <a:path w="457200" h="3143250">
                  <a:moveTo>
                    <a:pt x="390525" y="1809750"/>
                  </a:moveTo>
                  <a:lnTo>
                    <a:pt x="352425" y="1809750"/>
                  </a:lnTo>
                  <a:lnTo>
                    <a:pt x="352425" y="1838325"/>
                  </a:lnTo>
                  <a:lnTo>
                    <a:pt x="390525" y="1838325"/>
                  </a:lnTo>
                  <a:lnTo>
                    <a:pt x="390525" y="1809750"/>
                  </a:lnTo>
                  <a:close/>
                </a:path>
                <a:path w="457200" h="3143250">
                  <a:moveTo>
                    <a:pt x="390525" y="1733550"/>
                  </a:moveTo>
                  <a:lnTo>
                    <a:pt x="352425" y="1733550"/>
                  </a:lnTo>
                  <a:lnTo>
                    <a:pt x="352425" y="1771650"/>
                  </a:lnTo>
                  <a:lnTo>
                    <a:pt x="390525" y="1771650"/>
                  </a:lnTo>
                  <a:lnTo>
                    <a:pt x="390525" y="1733550"/>
                  </a:lnTo>
                  <a:close/>
                </a:path>
                <a:path w="457200" h="3143250">
                  <a:moveTo>
                    <a:pt x="390525" y="1657350"/>
                  </a:moveTo>
                  <a:lnTo>
                    <a:pt x="352425" y="1657350"/>
                  </a:lnTo>
                  <a:lnTo>
                    <a:pt x="352425" y="1695450"/>
                  </a:lnTo>
                  <a:lnTo>
                    <a:pt x="390525" y="1695450"/>
                  </a:lnTo>
                  <a:lnTo>
                    <a:pt x="390525" y="1657350"/>
                  </a:lnTo>
                  <a:close/>
                </a:path>
                <a:path w="457200" h="3143250">
                  <a:moveTo>
                    <a:pt x="390525" y="1590675"/>
                  </a:moveTo>
                  <a:lnTo>
                    <a:pt x="352425" y="1590675"/>
                  </a:lnTo>
                  <a:lnTo>
                    <a:pt x="352425" y="1628775"/>
                  </a:lnTo>
                  <a:lnTo>
                    <a:pt x="390525" y="1628775"/>
                  </a:lnTo>
                  <a:lnTo>
                    <a:pt x="390525" y="1590675"/>
                  </a:lnTo>
                  <a:close/>
                </a:path>
                <a:path w="457200" h="3143250">
                  <a:moveTo>
                    <a:pt x="390525" y="1514475"/>
                  </a:moveTo>
                  <a:lnTo>
                    <a:pt x="352425" y="1514475"/>
                  </a:lnTo>
                  <a:lnTo>
                    <a:pt x="352425" y="1552575"/>
                  </a:lnTo>
                  <a:lnTo>
                    <a:pt x="390525" y="1552575"/>
                  </a:lnTo>
                  <a:lnTo>
                    <a:pt x="390525" y="1514475"/>
                  </a:lnTo>
                  <a:close/>
                </a:path>
                <a:path w="457200" h="3143250">
                  <a:moveTo>
                    <a:pt x="457200" y="3105150"/>
                  </a:moveTo>
                  <a:lnTo>
                    <a:pt x="428625" y="3105150"/>
                  </a:lnTo>
                  <a:lnTo>
                    <a:pt x="428625" y="3143250"/>
                  </a:lnTo>
                  <a:lnTo>
                    <a:pt x="457200" y="3143250"/>
                  </a:lnTo>
                  <a:lnTo>
                    <a:pt x="457200" y="3105150"/>
                  </a:lnTo>
                  <a:close/>
                </a:path>
                <a:path w="457200" h="3143250">
                  <a:moveTo>
                    <a:pt x="457200" y="3038475"/>
                  </a:moveTo>
                  <a:lnTo>
                    <a:pt x="428625" y="3038475"/>
                  </a:lnTo>
                  <a:lnTo>
                    <a:pt x="428625" y="3067050"/>
                  </a:lnTo>
                  <a:lnTo>
                    <a:pt x="457200" y="3067050"/>
                  </a:lnTo>
                  <a:lnTo>
                    <a:pt x="457200" y="3038475"/>
                  </a:lnTo>
                  <a:close/>
                </a:path>
                <a:path w="457200" h="3143250">
                  <a:moveTo>
                    <a:pt x="457200" y="2962275"/>
                  </a:moveTo>
                  <a:lnTo>
                    <a:pt x="428625" y="2962275"/>
                  </a:lnTo>
                  <a:lnTo>
                    <a:pt x="428625" y="3000375"/>
                  </a:lnTo>
                  <a:lnTo>
                    <a:pt x="457200" y="3000375"/>
                  </a:lnTo>
                  <a:lnTo>
                    <a:pt x="457200" y="2962275"/>
                  </a:lnTo>
                  <a:close/>
                </a:path>
                <a:path w="457200" h="3143250">
                  <a:moveTo>
                    <a:pt x="457200" y="2886075"/>
                  </a:moveTo>
                  <a:lnTo>
                    <a:pt x="428625" y="2886075"/>
                  </a:lnTo>
                  <a:lnTo>
                    <a:pt x="428625" y="2924175"/>
                  </a:lnTo>
                  <a:lnTo>
                    <a:pt x="457200" y="2924175"/>
                  </a:lnTo>
                  <a:lnTo>
                    <a:pt x="457200" y="2886075"/>
                  </a:lnTo>
                  <a:close/>
                </a:path>
                <a:path w="457200" h="3143250">
                  <a:moveTo>
                    <a:pt x="457200" y="2819400"/>
                  </a:moveTo>
                  <a:lnTo>
                    <a:pt x="428625" y="2819400"/>
                  </a:lnTo>
                  <a:lnTo>
                    <a:pt x="428625" y="2857500"/>
                  </a:lnTo>
                  <a:lnTo>
                    <a:pt x="457200" y="2857500"/>
                  </a:lnTo>
                  <a:lnTo>
                    <a:pt x="457200" y="2819400"/>
                  </a:lnTo>
                  <a:close/>
                </a:path>
                <a:path w="457200" h="3143250">
                  <a:moveTo>
                    <a:pt x="457200" y="2743200"/>
                  </a:moveTo>
                  <a:lnTo>
                    <a:pt x="428625" y="2743200"/>
                  </a:lnTo>
                  <a:lnTo>
                    <a:pt x="428625" y="2781300"/>
                  </a:lnTo>
                  <a:lnTo>
                    <a:pt x="457200" y="2781300"/>
                  </a:lnTo>
                  <a:lnTo>
                    <a:pt x="457200" y="2743200"/>
                  </a:lnTo>
                  <a:close/>
                </a:path>
                <a:path w="457200" h="3143250">
                  <a:moveTo>
                    <a:pt x="457200" y="2676525"/>
                  </a:moveTo>
                  <a:lnTo>
                    <a:pt x="428625" y="2676525"/>
                  </a:lnTo>
                  <a:lnTo>
                    <a:pt x="428625" y="2705100"/>
                  </a:lnTo>
                  <a:lnTo>
                    <a:pt x="457200" y="2705100"/>
                  </a:lnTo>
                  <a:lnTo>
                    <a:pt x="457200" y="2676525"/>
                  </a:lnTo>
                  <a:close/>
                </a:path>
                <a:path w="457200" h="3143250">
                  <a:moveTo>
                    <a:pt x="457200" y="2600325"/>
                  </a:moveTo>
                  <a:lnTo>
                    <a:pt x="428625" y="2600325"/>
                  </a:lnTo>
                  <a:lnTo>
                    <a:pt x="428625" y="2638425"/>
                  </a:lnTo>
                  <a:lnTo>
                    <a:pt x="457200" y="2638425"/>
                  </a:lnTo>
                  <a:lnTo>
                    <a:pt x="457200" y="2600325"/>
                  </a:lnTo>
                  <a:close/>
                </a:path>
                <a:path w="457200" h="3143250">
                  <a:moveTo>
                    <a:pt x="457200" y="2524125"/>
                  </a:moveTo>
                  <a:lnTo>
                    <a:pt x="428625" y="2524125"/>
                  </a:lnTo>
                  <a:lnTo>
                    <a:pt x="428625" y="2562225"/>
                  </a:lnTo>
                  <a:lnTo>
                    <a:pt x="457200" y="2562225"/>
                  </a:lnTo>
                  <a:lnTo>
                    <a:pt x="457200" y="2524125"/>
                  </a:lnTo>
                  <a:close/>
                </a:path>
                <a:path w="457200" h="3143250">
                  <a:moveTo>
                    <a:pt x="457200" y="2457450"/>
                  </a:moveTo>
                  <a:lnTo>
                    <a:pt x="428625" y="2457450"/>
                  </a:lnTo>
                  <a:lnTo>
                    <a:pt x="428625" y="2495550"/>
                  </a:lnTo>
                  <a:lnTo>
                    <a:pt x="457200" y="2495550"/>
                  </a:lnTo>
                  <a:lnTo>
                    <a:pt x="457200" y="2457450"/>
                  </a:lnTo>
                  <a:close/>
                </a:path>
                <a:path w="457200" h="3143250">
                  <a:moveTo>
                    <a:pt x="457200" y="2381250"/>
                  </a:moveTo>
                  <a:lnTo>
                    <a:pt x="428625" y="2381250"/>
                  </a:lnTo>
                  <a:lnTo>
                    <a:pt x="428625" y="2419350"/>
                  </a:lnTo>
                  <a:lnTo>
                    <a:pt x="457200" y="2419350"/>
                  </a:lnTo>
                  <a:lnTo>
                    <a:pt x="457200" y="2381250"/>
                  </a:lnTo>
                  <a:close/>
                </a:path>
                <a:path w="457200" h="3143250">
                  <a:moveTo>
                    <a:pt x="457200" y="2314575"/>
                  </a:moveTo>
                  <a:lnTo>
                    <a:pt x="428625" y="2314575"/>
                  </a:lnTo>
                  <a:lnTo>
                    <a:pt x="428625" y="2343150"/>
                  </a:lnTo>
                  <a:lnTo>
                    <a:pt x="457200" y="2343150"/>
                  </a:lnTo>
                  <a:lnTo>
                    <a:pt x="457200" y="2314575"/>
                  </a:lnTo>
                  <a:close/>
                </a:path>
                <a:path w="457200" h="3143250">
                  <a:moveTo>
                    <a:pt x="457200" y="2238375"/>
                  </a:moveTo>
                  <a:lnTo>
                    <a:pt x="428625" y="2238375"/>
                  </a:lnTo>
                  <a:lnTo>
                    <a:pt x="428625" y="2276475"/>
                  </a:lnTo>
                  <a:lnTo>
                    <a:pt x="457200" y="2276475"/>
                  </a:lnTo>
                  <a:lnTo>
                    <a:pt x="457200" y="2238375"/>
                  </a:lnTo>
                  <a:close/>
                </a:path>
                <a:path w="457200" h="3143250">
                  <a:moveTo>
                    <a:pt x="457200" y="2162175"/>
                  </a:moveTo>
                  <a:lnTo>
                    <a:pt x="428625" y="2162175"/>
                  </a:lnTo>
                  <a:lnTo>
                    <a:pt x="428625" y="2200275"/>
                  </a:lnTo>
                  <a:lnTo>
                    <a:pt x="457200" y="2200275"/>
                  </a:lnTo>
                  <a:lnTo>
                    <a:pt x="457200" y="2162175"/>
                  </a:lnTo>
                  <a:close/>
                </a:path>
                <a:path w="457200" h="3143250">
                  <a:moveTo>
                    <a:pt x="457200" y="2095500"/>
                  </a:moveTo>
                  <a:lnTo>
                    <a:pt x="428625" y="2095500"/>
                  </a:lnTo>
                  <a:lnTo>
                    <a:pt x="428625" y="2133600"/>
                  </a:lnTo>
                  <a:lnTo>
                    <a:pt x="457200" y="2133600"/>
                  </a:lnTo>
                  <a:lnTo>
                    <a:pt x="457200" y="2095500"/>
                  </a:lnTo>
                  <a:close/>
                </a:path>
                <a:path w="457200" h="3143250">
                  <a:moveTo>
                    <a:pt x="457200" y="2019300"/>
                  </a:moveTo>
                  <a:lnTo>
                    <a:pt x="428625" y="2019300"/>
                  </a:lnTo>
                  <a:lnTo>
                    <a:pt x="428625" y="2057400"/>
                  </a:lnTo>
                  <a:lnTo>
                    <a:pt x="457200" y="2057400"/>
                  </a:lnTo>
                  <a:lnTo>
                    <a:pt x="457200" y="2019300"/>
                  </a:lnTo>
                  <a:close/>
                </a:path>
                <a:path w="457200" h="3143250">
                  <a:moveTo>
                    <a:pt x="457200" y="1952625"/>
                  </a:moveTo>
                  <a:lnTo>
                    <a:pt x="428625" y="1952625"/>
                  </a:lnTo>
                  <a:lnTo>
                    <a:pt x="428625" y="1981200"/>
                  </a:lnTo>
                  <a:lnTo>
                    <a:pt x="457200" y="1981200"/>
                  </a:lnTo>
                  <a:lnTo>
                    <a:pt x="457200" y="1952625"/>
                  </a:lnTo>
                  <a:close/>
                </a:path>
                <a:path w="457200" h="3143250">
                  <a:moveTo>
                    <a:pt x="457200" y="1876425"/>
                  </a:moveTo>
                  <a:lnTo>
                    <a:pt x="428625" y="1876425"/>
                  </a:lnTo>
                  <a:lnTo>
                    <a:pt x="428625" y="1914525"/>
                  </a:lnTo>
                  <a:lnTo>
                    <a:pt x="457200" y="1914525"/>
                  </a:lnTo>
                  <a:lnTo>
                    <a:pt x="457200" y="1876425"/>
                  </a:lnTo>
                  <a:close/>
                </a:path>
                <a:path w="457200" h="3143250">
                  <a:moveTo>
                    <a:pt x="457200" y="1809750"/>
                  </a:moveTo>
                  <a:lnTo>
                    <a:pt x="428625" y="1809750"/>
                  </a:lnTo>
                  <a:lnTo>
                    <a:pt x="428625" y="1838325"/>
                  </a:lnTo>
                  <a:lnTo>
                    <a:pt x="457200" y="1838325"/>
                  </a:lnTo>
                  <a:lnTo>
                    <a:pt x="457200" y="1809750"/>
                  </a:lnTo>
                  <a:close/>
                </a:path>
                <a:path w="457200" h="3143250">
                  <a:moveTo>
                    <a:pt x="457200" y="1733550"/>
                  </a:moveTo>
                  <a:lnTo>
                    <a:pt x="428625" y="1733550"/>
                  </a:lnTo>
                  <a:lnTo>
                    <a:pt x="428625" y="1771650"/>
                  </a:lnTo>
                  <a:lnTo>
                    <a:pt x="457200" y="1771650"/>
                  </a:lnTo>
                  <a:lnTo>
                    <a:pt x="457200" y="1733550"/>
                  </a:lnTo>
                  <a:close/>
                </a:path>
                <a:path w="457200" h="3143250">
                  <a:moveTo>
                    <a:pt x="457200" y="1657350"/>
                  </a:moveTo>
                  <a:lnTo>
                    <a:pt x="428625" y="1657350"/>
                  </a:lnTo>
                  <a:lnTo>
                    <a:pt x="428625" y="1695450"/>
                  </a:lnTo>
                  <a:lnTo>
                    <a:pt x="457200" y="1695450"/>
                  </a:lnTo>
                  <a:lnTo>
                    <a:pt x="457200" y="1657350"/>
                  </a:lnTo>
                  <a:close/>
                </a:path>
                <a:path w="457200" h="3143250">
                  <a:moveTo>
                    <a:pt x="457200" y="1590675"/>
                  </a:moveTo>
                  <a:lnTo>
                    <a:pt x="428625" y="1590675"/>
                  </a:lnTo>
                  <a:lnTo>
                    <a:pt x="428625" y="1628775"/>
                  </a:lnTo>
                  <a:lnTo>
                    <a:pt x="457200" y="1628775"/>
                  </a:lnTo>
                  <a:lnTo>
                    <a:pt x="457200" y="1590675"/>
                  </a:lnTo>
                  <a:close/>
                </a:path>
                <a:path w="457200" h="3143250">
                  <a:moveTo>
                    <a:pt x="457200" y="1514475"/>
                  </a:moveTo>
                  <a:lnTo>
                    <a:pt x="428625" y="1514475"/>
                  </a:lnTo>
                  <a:lnTo>
                    <a:pt x="428625" y="1552575"/>
                  </a:lnTo>
                  <a:lnTo>
                    <a:pt x="457200" y="1552575"/>
                  </a:lnTo>
                  <a:lnTo>
                    <a:pt x="457200" y="1514475"/>
                  </a:lnTo>
                  <a:close/>
                </a:path>
                <a:path w="457200" h="3143250">
                  <a:moveTo>
                    <a:pt x="457200" y="1447800"/>
                  </a:moveTo>
                  <a:lnTo>
                    <a:pt x="428625" y="1447800"/>
                  </a:lnTo>
                  <a:lnTo>
                    <a:pt x="428625" y="1476375"/>
                  </a:lnTo>
                  <a:lnTo>
                    <a:pt x="457200" y="1476375"/>
                  </a:lnTo>
                  <a:lnTo>
                    <a:pt x="457200" y="144780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8" name="object 48"/>
            <p:cNvSpPr/>
            <p:nvPr/>
          </p:nvSpPr>
          <p:spPr>
            <a:xfrm>
              <a:off x="5572125" y="2962274"/>
              <a:ext cx="247650" cy="1628775"/>
            </a:xfrm>
            <a:custGeom>
              <a:avLst/>
              <a:gdLst/>
              <a:ahLst/>
              <a:cxnLst/>
              <a:rect l="l" t="t" r="r" b="b"/>
              <a:pathLst>
                <a:path w="247650" h="1628775">
                  <a:moveTo>
                    <a:pt x="28575" y="1371600"/>
                  </a:moveTo>
                  <a:lnTo>
                    <a:pt x="0" y="1371600"/>
                  </a:lnTo>
                  <a:lnTo>
                    <a:pt x="0" y="1409700"/>
                  </a:lnTo>
                  <a:lnTo>
                    <a:pt x="28575" y="1409700"/>
                  </a:lnTo>
                  <a:lnTo>
                    <a:pt x="28575" y="1371600"/>
                  </a:lnTo>
                  <a:close/>
                </a:path>
                <a:path w="247650" h="1628775">
                  <a:moveTo>
                    <a:pt x="28575" y="1304925"/>
                  </a:moveTo>
                  <a:lnTo>
                    <a:pt x="0" y="1304925"/>
                  </a:lnTo>
                  <a:lnTo>
                    <a:pt x="0" y="1343025"/>
                  </a:lnTo>
                  <a:lnTo>
                    <a:pt x="28575" y="1343025"/>
                  </a:lnTo>
                  <a:lnTo>
                    <a:pt x="28575" y="1304925"/>
                  </a:lnTo>
                  <a:close/>
                </a:path>
                <a:path w="247650" h="1628775">
                  <a:moveTo>
                    <a:pt x="28575" y="1228725"/>
                  </a:moveTo>
                  <a:lnTo>
                    <a:pt x="0" y="1228725"/>
                  </a:lnTo>
                  <a:lnTo>
                    <a:pt x="0" y="1266825"/>
                  </a:lnTo>
                  <a:lnTo>
                    <a:pt x="28575" y="1266825"/>
                  </a:lnTo>
                  <a:lnTo>
                    <a:pt x="28575" y="1228725"/>
                  </a:lnTo>
                  <a:close/>
                </a:path>
                <a:path w="247650" h="1628775">
                  <a:moveTo>
                    <a:pt x="28575" y="1162050"/>
                  </a:moveTo>
                  <a:lnTo>
                    <a:pt x="0" y="1162050"/>
                  </a:lnTo>
                  <a:lnTo>
                    <a:pt x="0" y="1190625"/>
                  </a:lnTo>
                  <a:lnTo>
                    <a:pt x="28575" y="1190625"/>
                  </a:lnTo>
                  <a:lnTo>
                    <a:pt x="28575" y="1162050"/>
                  </a:lnTo>
                  <a:close/>
                </a:path>
                <a:path w="247650" h="1628775">
                  <a:moveTo>
                    <a:pt x="28575" y="1009650"/>
                  </a:moveTo>
                  <a:lnTo>
                    <a:pt x="0" y="1009650"/>
                  </a:lnTo>
                  <a:lnTo>
                    <a:pt x="0" y="1047750"/>
                  </a:lnTo>
                  <a:lnTo>
                    <a:pt x="28575" y="1047750"/>
                  </a:lnTo>
                  <a:lnTo>
                    <a:pt x="28575" y="1009650"/>
                  </a:lnTo>
                  <a:close/>
                </a:path>
                <a:path w="247650" h="1628775">
                  <a:moveTo>
                    <a:pt x="28575" y="942975"/>
                  </a:moveTo>
                  <a:lnTo>
                    <a:pt x="0" y="942975"/>
                  </a:lnTo>
                  <a:lnTo>
                    <a:pt x="0" y="981075"/>
                  </a:lnTo>
                  <a:lnTo>
                    <a:pt x="28575" y="981075"/>
                  </a:lnTo>
                  <a:lnTo>
                    <a:pt x="28575" y="942975"/>
                  </a:lnTo>
                  <a:close/>
                </a:path>
                <a:path w="247650" h="1628775">
                  <a:moveTo>
                    <a:pt x="28575" y="866775"/>
                  </a:moveTo>
                  <a:lnTo>
                    <a:pt x="0" y="866775"/>
                  </a:lnTo>
                  <a:lnTo>
                    <a:pt x="0" y="904875"/>
                  </a:lnTo>
                  <a:lnTo>
                    <a:pt x="28575" y="904875"/>
                  </a:lnTo>
                  <a:lnTo>
                    <a:pt x="28575" y="866775"/>
                  </a:lnTo>
                  <a:close/>
                </a:path>
                <a:path w="247650" h="1628775">
                  <a:moveTo>
                    <a:pt x="28575" y="800100"/>
                  </a:moveTo>
                  <a:lnTo>
                    <a:pt x="0" y="800100"/>
                  </a:lnTo>
                  <a:lnTo>
                    <a:pt x="0" y="828675"/>
                  </a:lnTo>
                  <a:lnTo>
                    <a:pt x="28575" y="828675"/>
                  </a:lnTo>
                  <a:lnTo>
                    <a:pt x="28575" y="800100"/>
                  </a:lnTo>
                  <a:close/>
                </a:path>
                <a:path w="247650" h="1628775">
                  <a:moveTo>
                    <a:pt x="28575" y="723900"/>
                  </a:moveTo>
                  <a:lnTo>
                    <a:pt x="0" y="723900"/>
                  </a:lnTo>
                  <a:lnTo>
                    <a:pt x="0" y="762000"/>
                  </a:lnTo>
                  <a:lnTo>
                    <a:pt x="28575" y="762000"/>
                  </a:lnTo>
                  <a:lnTo>
                    <a:pt x="28575" y="723900"/>
                  </a:lnTo>
                  <a:close/>
                </a:path>
                <a:path w="247650" h="1628775">
                  <a:moveTo>
                    <a:pt x="28575" y="647700"/>
                  </a:moveTo>
                  <a:lnTo>
                    <a:pt x="0" y="647700"/>
                  </a:lnTo>
                  <a:lnTo>
                    <a:pt x="0" y="685800"/>
                  </a:lnTo>
                  <a:lnTo>
                    <a:pt x="28575" y="685800"/>
                  </a:lnTo>
                  <a:lnTo>
                    <a:pt x="28575" y="647700"/>
                  </a:lnTo>
                  <a:close/>
                </a:path>
                <a:path w="247650" h="1628775">
                  <a:moveTo>
                    <a:pt x="28575" y="504825"/>
                  </a:moveTo>
                  <a:lnTo>
                    <a:pt x="0" y="504825"/>
                  </a:lnTo>
                  <a:lnTo>
                    <a:pt x="0" y="542925"/>
                  </a:lnTo>
                  <a:lnTo>
                    <a:pt x="28575" y="542925"/>
                  </a:lnTo>
                  <a:lnTo>
                    <a:pt x="28575" y="504825"/>
                  </a:lnTo>
                  <a:close/>
                </a:path>
                <a:path w="247650" h="1628775">
                  <a:moveTo>
                    <a:pt x="28575" y="438150"/>
                  </a:moveTo>
                  <a:lnTo>
                    <a:pt x="0" y="438150"/>
                  </a:lnTo>
                  <a:lnTo>
                    <a:pt x="0" y="466725"/>
                  </a:lnTo>
                  <a:lnTo>
                    <a:pt x="28575" y="466725"/>
                  </a:lnTo>
                  <a:lnTo>
                    <a:pt x="28575" y="438150"/>
                  </a:lnTo>
                  <a:close/>
                </a:path>
                <a:path w="247650" h="1628775">
                  <a:moveTo>
                    <a:pt x="28575" y="361950"/>
                  </a:moveTo>
                  <a:lnTo>
                    <a:pt x="0" y="361950"/>
                  </a:lnTo>
                  <a:lnTo>
                    <a:pt x="0" y="400050"/>
                  </a:lnTo>
                  <a:lnTo>
                    <a:pt x="28575" y="400050"/>
                  </a:lnTo>
                  <a:lnTo>
                    <a:pt x="28575" y="361950"/>
                  </a:lnTo>
                  <a:close/>
                </a:path>
                <a:path w="247650" h="1628775">
                  <a:moveTo>
                    <a:pt x="28575" y="285750"/>
                  </a:moveTo>
                  <a:lnTo>
                    <a:pt x="0" y="285750"/>
                  </a:lnTo>
                  <a:lnTo>
                    <a:pt x="0" y="323850"/>
                  </a:lnTo>
                  <a:lnTo>
                    <a:pt x="28575" y="323850"/>
                  </a:lnTo>
                  <a:lnTo>
                    <a:pt x="28575" y="285750"/>
                  </a:lnTo>
                  <a:close/>
                </a:path>
                <a:path w="247650" h="1628775">
                  <a:moveTo>
                    <a:pt x="28575" y="219075"/>
                  </a:moveTo>
                  <a:lnTo>
                    <a:pt x="0" y="219075"/>
                  </a:lnTo>
                  <a:lnTo>
                    <a:pt x="0" y="257175"/>
                  </a:lnTo>
                  <a:lnTo>
                    <a:pt x="28575" y="257175"/>
                  </a:lnTo>
                  <a:lnTo>
                    <a:pt x="28575" y="219075"/>
                  </a:lnTo>
                  <a:close/>
                </a:path>
                <a:path w="247650" h="1628775">
                  <a:moveTo>
                    <a:pt x="28575" y="142875"/>
                  </a:moveTo>
                  <a:lnTo>
                    <a:pt x="0" y="142875"/>
                  </a:lnTo>
                  <a:lnTo>
                    <a:pt x="0" y="180975"/>
                  </a:lnTo>
                  <a:lnTo>
                    <a:pt x="28575" y="180975"/>
                  </a:lnTo>
                  <a:lnTo>
                    <a:pt x="28575" y="142875"/>
                  </a:lnTo>
                  <a:close/>
                </a:path>
                <a:path w="247650" h="1628775">
                  <a:moveTo>
                    <a:pt x="104775" y="1590675"/>
                  </a:moveTo>
                  <a:lnTo>
                    <a:pt x="66675" y="1590675"/>
                  </a:lnTo>
                  <a:lnTo>
                    <a:pt x="66675" y="1628775"/>
                  </a:lnTo>
                  <a:lnTo>
                    <a:pt x="104775" y="1628775"/>
                  </a:lnTo>
                  <a:lnTo>
                    <a:pt x="104775" y="1590675"/>
                  </a:lnTo>
                  <a:close/>
                </a:path>
                <a:path w="247650" h="1628775">
                  <a:moveTo>
                    <a:pt x="104775" y="1524000"/>
                  </a:moveTo>
                  <a:lnTo>
                    <a:pt x="66675" y="1524000"/>
                  </a:lnTo>
                  <a:lnTo>
                    <a:pt x="66675" y="1552575"/>
                  </a:lnTo>
                  <a:lnTo>
                    <a:pt x="104775" y="1552575"/>
                  </a:lnTo>
                  <a:lnTo>
                    <a:pt x="104775" y="1524000"/>
                  </a:lnTo>
                  <a:close/>
                </a:path>
                <a:path w="247650" h="1628775">
                  <a:moveTo>
                    <a:pt x="104775" y="1447800"/>
                  </a:moveTo>
                  <a:lnTo>
                    <a:pt x="66675" y="1447800"/>
                  </a:lnTo>
                  <a:lnTo>
                    <a:pt x="66675" y="1485900"/>
                  </a:lnTo>
                  <a:lnTo>
                    <a:pt x="104775" y="1485900"/>
                  </a:lnTo>
                  <a:lnTo>
                    <a:pt x="104775" y="1447800"/>
                  </a:lnTo>
                  <a:close/>
                </a:path>
                <a:path w="247650" h="1628775">
                  <a:moveTo>
                    <a:pt x="104775" y="1371600"/>
                  </a:moveTo>
                  <a:lnTo>
                    <a:pt x="66675" y="1371600"/>
                  </a:lnTo>
                  <a:lnTo>
                    <a:pt x="66675" y="1409700"/>
                  </a:lnTo>
                  <a:lnTo>
                    <a:pt x="104775" y="1409700"/>
                  </a:lnTo>
                  <a:lnTo>
                    <a:pt x="104775" y="1371600"/>
                  </a:lnTo>
                  <a:close/>
                </a:path>
                <a:path w="247650" h="1628775">
                  <a:moveTo>
                    <a:pt x="104775" y="1304925"/>
                  </a:moveTo>
                  <a:lnTo>
                    <a:pt x="66675" y="1304925"/>
                  </a:lnTo>
                  <a:lnTo>
                    <a:pt x="66675" y="1343025"/>
                  </a:lnTo>
                  <a:lnTo>
                    <a:pt x="104775" y="1343025"/>
                  </a:lnTo>
                  <a:lnTo>
                    <a:pt x="104775" y="1304925"/>
                  </a:lnTo>
                  <a:close/>
                </a:path>
                <a:path w="247650" h="1628775">
                  <a:moveTo>
                    <a:pt x="104775" y="1228725"/>
                  </a:moveTo>
                  <a:lnTo>
                    <a:pt x="66675" y="1228725"/>
                  </a:lnTo>
                  <a:lnTo>
                    <a:pt x="66675" y="1266825"/>
                  </a:lnTo>
                  <a:lnTo>
                    <a:pt x="104775" y="1266825"/>
                  </a:lnTo>
                  <a:lnTo>
                    <a:pt x="104775" y="1228725"/>
                  </a:lnTo>
                  <a:close/>
                </a:path>
                <a:path w="247650" h="1628775">
                  <a:moveTo>
                    <a:pt x="104775" y="1162050"/>
                  </a:moveTo>
                  <a:lnTo>
                    <a:pt x="66675" y="1162050"/>
                  </a:lnTo>
                  <a:lnTo>
                    <a:pt x="66675" y="1190625"/>
                  </a:lnTo>
                  <a:lnTo>
                    <a:pt x="104775" y="1190625"/>
                  </a:lnTo>
                  <a:lnTo>
                    <a:pt x="104775" y="1162050"/>
                  </a:lnTo>
                  <a:close/>
                </a:path>
                <a:path w="247650" h="1628775">
                  <a:moveTo>
                    <a:pt x="104775" y="1009650"/>
                  </a:moveTo>
                  <a:lnTo>
                    <a:pt x="66675" y="1009650"/>
                  </a:lnTo>
                  <a:lnTo>
                    <a:pt x="66675" y="1047750"/>
                  </a:lnTo>
                  <a:lnTo>
                    <a:pt x="104775" y="1047750"/>
                  </a:lnTo>
                  <a:lnTo>
                    <a:pt x="104775" y="1009650"/>
                  </a:lnTo>
                  <a:close/>
                </a:path>
                <a:path w="247650" h="1628775">
                  <a:moveTo>
                    <a:pt x="104775" y="942975"/>
                  </a:moveTo>
                  <a:lnTo>
                    <a:pt x="66675" y="942975"/>
                  </a:lnTo>
                  <a:lnTo>
                    <a:pt x="66675" y="981075"/>
                  </a:lnTo>
                  <a:lnTo>
                    <a:pt x="104775" y="981075"/>
                  </a:lnTo>
                  <a:lnTo>
                    <a:pt x="104775" y="942975"/>
                  </a:lnTo>
                  <a:close/>
                </a:path>
                <a:path w="247650" h="1628775">
                  <a:moveTo>
                    <a:pt x="104775" y="866775"/>
                  </a:moveTo>
                  <a:lnTo>
                    <a:pt x="66675" y="866775"/>
                  </a:lnTo>
                  <a:lnTo>
                    <a:pt x="66675" y="904875"/>
                  </a:lnTo>
                  <a:lnTo>
                    <a:pt x="104775" y="904875"/>
                  </a:lnTo>
                  <a:lnTo>
                    <a:pt x="104775" y="866775"/>
                  </a:lnTo>
                  <a:close/>
                </a:path>
                <a:path w="247650" h="1628775">
                  <a:moveTo>
                    <a:pt x="104775" y="800100"/>
                  </a:moveTo>
                  <a:lnTo>
                    <a:pt x="66675" y="800100"/>
                  </a:lnTo>
                  <a:lnTo>
                    <a:pt x="66675" y="828675"/>
                  </a:lnTo>
                  <a:lnTo>
                    <a:pt x="104775" y="828675"/>
                  </a:lnTo>
                  <a:lnTo>
                    <a:pt x="104775" y="800100"/>
                  </a:lnTo>
                  <a:close/>
                </a:path>
                <a:path w="247650" h="1628775">
                  <a:moveTo>
                    <a:pt x="104775" y="723900"/>
                  </a:moveTo>
                  <a:lnTo>
                    <a:pt x="66675" y="723900"/>
                  </a:lnTo>
                  <a:lnTo>
                    <a:pt x="66675" y="762000"/>
                  </a:lnTo>
                  <a:lnTo>
                    <a:pt x="104775" y="762000"/>
                  </a:lnTo>
                  <a:lnTo>
                    <a:pt x="104775" y="723900"/>
                  </a:lnTo>
                  <a:close/>
                </a:path>
                <a:path w="247650" h="1628775">
                  <a:moveTo>
                    <a:pt x="104775" y="647700"/>
                  </a:moveTo>
                  <a:lnTo>
                    <a:pt x="66675" y="647700"/>
                  </a:lnTo>
                  <a:lnTo>
                    <a:pt x="66675" y="685800"/>
                  </a:lnTo>
                  <a:lnTo>
                    <a:pt x="104775" y="685800"/>
                  </a:lnTo>
                  <a:lnTo>
                    <a:pt x="104775" y="647700"/>
                  </a:lnTo>
                  <a:close/>
                </a:path>
                <a:path w="247650" h="1628775">
                  <a:moveTo>
                    <a:pt x="104775" y="504825"/>
                  </a:moveTo>
                  <a:lnTo>
                    <a:pt x="66675" y="504825"/>
                  </a:lnTo>
                  <a:lnTo>
                    <a:pt x="66675" y="542925"/>
                  </a:lnTo>
                  <a:lnTo>
                    <a:pt x="104775" y="542925"/>
                  </a:lnTo>
                  <a:lnTo>
                    <a:pt x="104775" y="504825"/>
                  </a:lnTo>
                  <a:close/>
                </a:path>
                <a:path w="247650" h="1628775">
                  <a:moveTo>
                    <a:pt x="104775" y="438150"/>
                  </a:moveTo>
                  <a:lnTo>
                    <a:pt x="66675" y="438150"/>
                  </a:lnTo>
                  <a:lnTo>
                    <a:pt x="66675" y="466725"/>
                  </a:lnTo>
                  <a:lnTo>
                    <a:pt x="104775" y="466725"/>
                  </a:lnTo>
                  <a:lnTo>
                    <a:pt x="104775" y="438150"/>
                  </a:lnTo>
                  <a:close/>
                </a:path>
                <a:path w="247650" h="1628775">
                  <a:moveTo>
                    <a:pt x="104775" y="361950"/>
                  </a:moveTo>
                  <a:lnTo>
                    <a:pt x="66675" y="361950"/>
                  </a:lnTo>
                  <a:lnTo>
                    <a:pt x="66675" y="400050"/>
                  </a:lnTo>
                  <a:lnTo>
                    <a:pt x="104775" y="400050"/>
                  </a:lnTo>
                  <a:lnTo>
                    <a:pt x="104775" y="361950"/>
                  </a:lnTo>
                  <a:close/>
                </a:path>
                <a:path w="247650" h="1628775">
                  <a:moveTo>
                    <a:pt x="104775" y="285750"/>
                  </a:moveTo>
                  <a:lnTo>
                    <a:pt x="66675" y="285750"/>
                  </a:lnTo>
                  <a:lnTo>
                    <a:pt x="66675" y="323850"/>
                  </a:lnTo>
                  <a:lnTo>
                    <a:pt x="104775" y="323850"/>
                  </a:lnTo>
                  <a:lnTo>
                    <a:pt x="104775" y="285750"/>
                  </a:lnTo>
                  <a:close/>
                </a:path>
                <a:path w="247650" h="1628775">
                  <a:moveTo>
                    <a:pt x="104775" y="219075"/>
                  </a:moveTo>
                  <a:lnTo>
                    <a:pt x="66675" y="219075"/>
                  </a:lnTo>
                  <a:lnTo>
                    <a:pt x="66675" y="257175"/>
                  </a:lnTo>
                  <a:lnTo>
                    <a:pt x="104775" y="257175"/>
                  </a:lnTo>
                  <a:lnTo>
                    <a:pt x="104775" y="219075"/>
                  </a:lnTo>
                  <a:close/>
                </a:path>
                <a:path w="247650" h="1628775">
                  <a:moveTo>
                    <a:pt x="104775" y="142875"/>
                  </a:moveTo>
                  <a:lnTo>
                    <a:pt x="66675" y="142875"/>
                  </a:lnTo>
                  <a:lnTo>
                    <a:pt x="66675" y="180975"/>
                  </a:lnTo>
                  <a:lnTo>
                    <a:pt x="104775" y="180975"/>
                  </a:lnTo>
                  <a:lnTo>
                    <a:pt x="104775" y="142875"/>
                  </a:lnTo>
                  <a:close/>
                </a:path>
                <a:path w="247650" h="1628775">
                  <a:moveTo>
                    <a:pt x="104775" y="76200"/>
                  </a:moveTo>
                  <a:lnTo>
                    <a:pt x="66675" y="76200"/>
                  </a:lnTo>
                  <a:lnTo>
                    <a:pt x="66675" y="114300"/>
                  </a:lnTo>
                  <a:lnTo>
                    <a:pt x="104775" y="114300"/>
                  </a:lnTo>
                  <a:lnTo>
                    <a:pt x="104775" y="76200"/>
                  </a:lnTo>
                  <a:close/>
                </a:path>
                <a:path w="247650" h="1628775">
                  <a:moveTo>
                    <a:pt x="171450" y="1371600"/>
                  </a:moveTo>
                  <a:lnTo>
                    <a:pt x="142875" y="1371600"/>
                  </a:lnTo>
                  <a:lnTo>
                    <a:pt x="142875" y="1409700"/>
                  </a:lnTo>
                  <a:lnTo>
                    <a:pt x="171450" y="1409700"/>
                  </a:lnTo>
                  <a:lnTo>
                    <a:pt x="171450" y="1371600"/>
                  </a:lnTo>
                  <a:close/>
                </a:path>
                <a:path w="247650" h="1628775">
                  <a:moveTo>
                    <a:pt x="171450" y="1304925"/>
                  </a:moveTo>
                  <a:lnTo>
                    <a:pt x="142875" y="1304925"/>
                  </a:lnTo>
                  <a:lnTo>
                    <a:pt x="142875" y="1343025"/>
                  </a:lnTo>
                  <a:lnTo>
                    <a:pt x="171450" y="1343025"/>
                  </a:lnTo>
                  <a:lnTo>
                    <a:pt x="171450" y="1304925"/>
                  </a:lnTo>
                  <a:close/>
                </a:path>
                <a:path w="247650" h="1628775">
                  <a:moveTo>
                    <a:pt x="171450" y="1228725"/>
                  </a:moveTo>
                  <a:lnTo>
                    <a:pt x="142875" y="1228725"/>
                  </a:lnTo>
                  <a:lnTo>
                    <a:pt x="142875" y="1266825"/>
                  </a:lnTo>
                  <a:lnTo>
                    <a:pt x="171450" y="1266825"/>
                  </a:lnTo>
                  <a:lnTo>
                    <a:pt x="171450" y="1228725"/>
                  </a:lnTo>
                  <a:close/>
                </a:path>
                <a:path w="247650" h="1628775">
                  <a:moveTo>
                    <a:pt x="171450" y="1162050"/>
                  </a:moveTo>
                  <a:lnTo>
                    <a:pt x="142875" y="1162050"/>
                  </a:lnTo>
                  <a:lnTo>
                    <a:pt x="142875" y="1190625"/>
                  </a:lnTo>
                  <a:lnTo>
                    <a:pt x="171450" y="1190625"/>
                  </a:lnTo>
                  <a:lnTo>
                    <a:pt x="171450" y="1162050"/>
                  </a:lnTo>
                  <a:close/>
                </a:path>
                <a:path w="247650" h="1628775">
                  <a:moveTo>
                    <a:pt x="171450" y="1009650"/>
                  </a:moveTo>
                  <a:lnTo>
                    <a:pt x="142875" y="1009650"/>
                  </a:lnTo>
                  <a:lnTo>
                    <a:pt x="142875" y="1047750"/>
                  </a:lnTo>
                  <a:lnTo>
                    <a:pt x="171450" y="1047750"/>
                  </a:lnTo>
                  <a:lnTo>
                    <a:pt x="171450" y="1009650"/>
                  </a:lnTo>
                  <a:close/>
                </a:path>
                <a:path w="247650" h="1628775">
                  <a:moveTo>
                    <a:pt x="171450" y="942975"/>
                  </a:moveTo>
                  <a:lnTo>
                    <a:pt x="142875" y="942975"/>
                  </a:lnTo>
                  <a:lnTo>
                    <a:pt x="142875" y="981075"/>
                  </a:lnTo>
                  <a:lnTo>
                    <a:pt x="171450" y="981075"/>
                  </a:lnTo>
                  <a:lnTo>
                    <a:pt x="171450" y="942975"/>
                  </a:lnTo>
                  <a:close/>
                </a:path>
                <a:path w="247650" h="1628775">
                  <a:moveTo>
                    <a:pt x="171450" y="866775"/>
                  </a:moveTo>
                  <a:lnTo>
                    <a:pt x="142875" y="866775"/>
                  </a:lnTo>
                  <a:lnTo>
                    <a:pt x="142875" y="904875"/>
                  </a:lnTo>
                  <a:lnTo>
                    <a:pt x="171450" y="904875"/>
                  </a:lnTo>
                  <a:lnTo>
                    <a:pt x="171450" y="866775"/>
                  </a:lnTo>
                  <a:close/>
                </a:path>
                <a:path w="247650" h="1628775">
                  <a:moveTo>
                    <a:pt x="171450" y="800100"/>
                  </a:moveTo>
                  <a:lnTo>
                    <a:pt x="142875" y="800100"/>
                  </a:lnTo>
                  <a:lnTo>
                    <a:pt x="142875" y="828675"/>
                  </a:lnTo>
                  <a:lnTo>
                    <a:pt x="171450" y="828675"/>
                  </a:lnTo>
                  <a:lnTo>
                    <a:pt x="171450" y="800100"/>
                  </a:lnTo>
                  <a:close/>
                </a:path>
                <a:path w="247650" h="1628775">
                  <a:moveTo>
                    <a:pt x="171450" y="723900"/>
                  </a:moveTo>
                  <a:lnTo>
                    <a:pt x="142875" y="723900"/>
                  </a:lnTo>
                  <a:lnTo>
                    <a:pt x="142875" y="762000"/>
                  </a:lnTo>
                  <a:lnTo>
                    <a:pt x="171450" y="762000"/>
                  </a:lnTo>
                  <a:lnTo>
                    <a:pt x="171450" y="723900"/>
                  </a:lnTo>
                  <a:close/>
                </a:path>
                <a:path w="247650" h="1628775">
                  <a:moveTo>
                    <a:pt x="171450" y="647700"/>
                  </a:moveTo>
                  <a:lnTo>
                    <a:pt x="142875" y="647700"/>
                  </a:lnTo>
                  <a:lnTo>
                    <a:pt x="142875" y="685800"/>
                  </a:lnTo>
                  <a:lnTo>
                    <a:pt x="171450" y="685800"/>
                  </a:lnTo>
                  <a:lnTo>
                    <a:pt x="171450" y="647700"/>
                  </a:lnTo>
                  <a:close/>
                </a:path>
                <a:path w="247650" h="1628775">
                  <a:moveTo>
                    <a:pt x="171450" y="504825"/>
                  </a:moveTo>
                  <a:lnTo>
                    <a:pt x="142875" y="504825"/>
                  </a:lnTo>
                  <a:lnTo>
                    <a:pt x="142875" y="542925"/>
                  </a:lnTo>
                  <a:lnTo>
                    <a:pt x="171450" y="542925"/>
                  </a:lnTo>
                  <a:lnTo>
                    <a:pt x="171450" y="504825"/>
                  </a:lnTo>
                  <a:close/>
                </a:path>
                <a:path w="247650" h="1628775">
                  <a:moveTo>
                    <a:pt x="171450" y="438150"/>
                  </a:moveTo>
                  <a:lnTo>
                    <a:pt x="142875" y="438150"/>
                  </a:lnTo>
                  <a:lnTo>
                    <a:pt x="142875" y="466725"/>
                  </a:lnTo>
                  <a:lnTo>
                    <a:pt x="171450" y="466725"/>
                  </a:lnTo>
                  <a:lnTo>
                    <a:pt x="171450" y="438150"/>
                  </a:lnTo>
                  <a:close/>
                </a:path>
                <a:path w="247650" h="1628775">
                  <a:moveTo>
                    <a:pt x="171450" y="361950"/>
                  </a:moveTo>
                  <a:lnTo>
                    <a:pt x="142875" y="361950"/>
                  </a:lnTo>
                  <a:lnTo>
                    <a:pt x="142875" y="400050"/>
                  </a:lnTo>
                  <a:lnTo>
                    <a:pt x="171450" y="400050"/>
                  </a:lnTo>
                  <a:lnTo>
                    <a:pt x="171450" y="361950"/>
                  </a:lnTo>
                  <a:close/>
                </a:path>
                <a:path w="247650" h="1628775">
                  <a:moveTo>
                    <a:pt x="171450" y="285750"/>
                  </a:moveTo>
                  <a:lnTo>
                    <a:pt x="142875" y="285750"/>
                  </a:lnTo>
                  <a:lnTo>
                    <a:pt x="142875" y="323850"/>
                  </a:lnTo>
                  <a:lnTo>
                    <a:pt x="171450" y="323850"/>
                  </a:lnTo>
                  <a:lnTo>
                    <a:pt x="171450" y="285750"/>
                  </a:lnTo>
                  <a:close/>
                </a:path>
                <a:path w="247650" h="1628775">
                  <a:moveTo>
                    <a:pt x="171450" y="219075"/>
                  </a:moveTo>
                  <a:lnTo>
                    <a:pt x="142875" y="219075"/>
                  </a:lnTo>
                  <a:lnTo>
                    <a:pt x="142875" y="257175"/>
                  </a:lnTo>
                  <a:lnTo>
                    <a:pt x="171450" y="257175"/>
                  </a:lnTo>
                  <a:lnTo>
                    <a:pt x="171450" y="219075"/>
                  </a:lnTo>
                  <a:close/>
                </a:path>
                <a:path w="247650" h="1628775">
                  <a:moveTo>
                    <a:pt x="171450" y="142875"/>
                  </a:moveTo>
                  <a:lnTo>
                    <a:pt x="142875" y="142875"/>
                  </a:lnTo>
                  <a:lnTo>
                    <a:pt x="142875" y="180975"/>
                  </a:lnTo>
                  <a:lnTo>
                    <a:pt x="171450" y="180975"/>
                  </a:lnTo>
                  <a:lnTo>
                    <a:pt x="171450" y="142875"/>
                  </a:lnTo>
                  <a:close/>
                </a:path>
                <a:path w="247650" h="1628775">
                  <a:moveTo>
                    <a:pt x="171450" y="76200"/>
                  </a:moveTo>
                  <a:lnTo>
                    <a:pt x="142875" y="76200"/>
                  </a:lnTo>
                  <a:lnTo>
                    <a:pt x="142875" y="114300"/>
                  </a:lnTo>
                  <a:lnTo>
                    <a:pt x="171450" y="114300"/>
                  </a:lnTo>
                  <a:lnTo>
                    <a:pt x="171450" y="76200"/>
                  </a:lnTo>
                  <a:close/>
                </a:path>
                <a:path w="247650" h="1628775">
                  <a:moveTo>
                    <a:pt x="247650" y="1371600"/>
                  </a:moveTo>
                  <a:lnTo>
                    <a:pt x="209550" y="1371600"/>
                  </a:lnTo>
                  <a:lnTo>
                    <a:pt x="209550" y="1409700"/>
                  </a:lnTo>
                  <a:lnTo>
                    <a:pt x="247650" y="1409700"/>
                  </a:lnTo>
                  <a:lnTo>
                    <a:pt x="247650" y="1371600"/>
                  </a:lnTo>
                  <a:close/>
                </a:path>
                <a:path w="247650" h="1628775">
                  <a:moveTo>
                    <a:pt x="247650" y="1304925"/>
                  </a:moveTo>
                  <a:lnTo>
                    <a:pt x="209550" y="1304925"/>
                  </a:lnTo>
                  <a:lnTo>
                    <a:pt x="209550" y="1343025"/>
                  </a:lnTo>
                  <a:lnTo>
                    <a:pt x="247650" y="1343025"/>
                  </a:lnTo>
                  <a:lnTo>
                    <a:pt x="247650" y="1304925"/>
                  </a:lnTo>
                  <a:close/>
                </a:path>
                <a:path w="247650" h="1628775">
                  <a:moveTo>
                    <a:pt x="247650" y="1228725"/>
                  </a:moveTo>
                  <a:lnTo>
                    <a:pt x="209550" y="1228725"/>
                  </a:lnTo>
                  <a:lnTo>
                    <a:pt x="209550" y="1266825"/>
                  </a:lnTo>
                  <a:lnTo>
                    <a:pt x="247650" y="1266825"/>
                  </a:lnTo>
                  <a:lnTo>
                    <a:pt x="247650" y="1228725"/>
                  </a:lnTo>
                  <a:close/>
                </a:path>
                <a:path w="247650" h="1628775">
                  <a:moveTo>
                    <a:pt x="247650" y="1162050"/>
                  </a:moveTo>
                  <a:lnTo>
                    <a:pt x="209550" y="1162050"/>
                  </a:lnTo>
                  <a:lnTo>
                    <a:pt x="209550" y="1190625"/>
                  </a:lnTo>
                  <a:lnTo>
                    <a:pt x="247650" y="1190625"/>
                  </a:lnTo>
                  <a:lnTo>
                    <a:pt x="247650" y="1162050"/>
                  </a:lnTo>
                  <a:close/>
                </a:path>
                <a:path w="247650" h="1628775">
                  <a:moveTo>
                    <a:pt x="247650" y="1009650"/>
                  </a:moveTo>
                  <a:lnTo>
                    <a:pt x="209550" y="1009650"/>
                  </a:lnTo>
                  <a:lnTo>
                    <a:pt x="209550" y="1047750"/>
                  </a:lnTo>
                  <a:lnTo>
                    <a:pt x="247650" y="1047750"/>
                  </a:lnTo>
                  <a:lnTo>
                    <a:pt x="247650" y="1009650"/>
                  </a:lnTo>
                  <a:close/>
                </a:path>
                <a:path w="247650" h="1628775">
                  <a:moveTo>
                    <a:pt x="247650" y="942975"/>
                  </a:moveTo>
                  <a:lnTo>
                    <a:pt x="209550" y="942975"/>
                  </a:lnTo>
                  <a:lnTo>
                    <a:pt x="209550" y="981075"/>
                  </a:lnTo>
                  <a:lnTo>
                    <a:pt x="247650" y="981075"/>
                  </a:lnTo>
                  <a:lnTo>
                    <a:pt x="247650" y="942975"/>
                  </a:lnTo>
                  <a:close/>
                </a:path>
                <a:path w="247650" h="1628775">
                  <a:moveTo>
                    <a:pt x="247650" y="866775"/>
                  </a:moveTo>
                  <a:lnTo>
                    <a:pt x="209550" y="866775"/>
                  </a:lnTo>
                  <a:lnTo>
                    <a:pt x="209550" y="904875"/>
                  </a:lnTo>
                  <a:lnTo>
                    <a:pt x="247650" y="904875"/>
                  </a:lnTo>
                  <a:lnTo>
                    <a:pt x="247650" y="866775"/>
                  </a:lnTo>
                  <a:close/>
                </a:path>
                <a:path w="247650" h="1628775">
                  <a:moveTo>
                    <a:pt x="247650" y="800100"/>
                  </a:moveTo>
                  <a:lnTo>
                    <a:pt x="209550" y="800100"/>
                  </a:lnTo>
                  <a:lnTo>
                    <a:pt x="209550" y="828675"/>
                  </a:lnTo>
                  <a:lnTo>
                    <a:pt x="247650" y="828675"/>
                  </a:lnTo>
                  <a:lnTo>
                    <a:pt x="247650" y="800100"/>
                  </a:lnTo>
                  <a:close/>
                </a:path>
                <a:path w="247650" h="1628775">
                  <a:moveTo>
                    <a:pt x="247650" y="723900"/>
                  </a:moveTo>
                  <a:lnTo>
                    <a:pt x="209550" y="723900"/>
                  </a:lnTo>
                  <a:lnTo>
                    <a:pt x="209550" y="762000"/>
                  </a:lnTo>
                  <a:lnTo>
                    <a:pt x="247650" y="762000"/>
                  </a:lnTo>
                  <a:lnTo>
                    <a:pt x="247650" y="723900"/>
                  </a:lnTo>
                  <a:close/>
                </a:path>
                <a:path w="247650" h="1628775">
                  <a:moveTo>
                    <a:pt x="247650" y="647700"/>
                  </a:moveTo>
                  <a:lnTo>
                    <a:pt x="209550" y="647700"/>
                  </a:lnTo>
                  <a:lnTo>
                    <a:pt x="209550" y="685800"/>
                  </a:lnTo>
                  <a:lnTo>
                    <a:pt x="247650" y="685800"/>
                  </a:lnTo>
                  <a:lnTo>
                    <a:pt x="247650" y="647700"/>
                  </a:lnTo>
                  <a:close/>
                </a:path>
                <a:path w="247650" h="1628775">
                  <a:moveTo>
                    <a:pt x="247650" y="504825"/>
                  </a:moveTo>
                  <a:lnTo>
                    <a:pt x="209550" y="504825"/>
                  </a:lnTo>
                  <a:lnTo>
                    <a:pt x="209550" y="542925"/>
                  </a:lnTo>
                  <a:lnTo>
                    <a:pt x="247650" y="542925"/>
                  </a:lnTo>
                  <a:lnTo>
                    <a:pt x="247650" y="504825"/>
                  </a:lnTo>
                  <a:close/>
                </a:path>
                <a:path w="247650" h="1628775">
                  <a:moveTo>
                    <a:pt x="247650" y="438150"/>
                  </a:moveTo>
                  <a:lnTo>
                    <a:pt x="209550" y="438150"/>
                  </a:lnTo>
                  <a:lnTo>
                    <a:pt x="209550" y="466725"/>
                  </a:lnTo>
                  <a:lnTo>
                    <a:pt x="247650" y="466725"/>
                  </a:lnTo>
                  <a:lnTo>
                    <a:pt x="247650" y="438150"/>
                  </a:lnTo>
                  <a:close/>
                </a:path>
                <a:path w="247650" h="1628775">
                  <a:moveTo>
                    <a:pt x="247650" y="361950"/>
                  </a:moveTo>
                  <a:lnTo>
                    <a:pt x="209550" y="361950"/>
                  </a:lnTo>
                  <a:lnTo>
                    <a:pt x="209550" y="400050"/>
                  </a:lnTo>
                  <a:lnTo>
                    <a:pt x="247650" y="400050"/>
                  </a:lnTo>
                  <a:lnTo>
                    <a:pt x="247650" y="361950"/>
                  </a:lnTo>
                  <a:close/>
                </a:path>
                <a:path w="247650" h="1628775">
                  <a:moveTo>
                    <a:pt x="247650" y="285750"/>
                  </a:moveTo>
                  <a:lnTo>
                    <a:pt x="209550" y="285750"/>
                  </a:lnTo>
                  <a:lnTo>
                    <a:pt x="209550" y="323850"/>
                  </a:lnTo>
                  <a:lnTo>
                    <a:pt x="247650" y="323850"/>
                  </a:lnTo>
                  <a:lnTo>
                    <a:pt x="247650" y="285750"/>
                  </a:lnTo>
                  <a:close/>
                </a:path>
                <a:path w="247650" h="1628775">
                  <a:moveTo>
                    <a:pt x="247650" y="219075"/>
                  </a:moveTo>
                  <a:lnTo>
                    <a:pt x="209550" y="219075"/>
                  </a:lnTo>
                  <a:lnTo>
                    <a:pt x="209550" y="257175"/>
                  </a:lnTo>
                  <a:lnTo>
                    <a:pt x="247650" y="257175"/>
                  </a:lnTo>
                  <a:lnTo>
                    <a:pt x="247650" y="219075"/>
                  </a:lnTo>
                  <a:close/>
                </a:path>
                <a:path w="247650" h="1628775">
                  <a:moveTo>
                    <a:pt x="247650" y="142875"/>
                  </a:moveTo>
                  <a:lnTo>
                    <a:pt x="209550" y="142875"/>
                  </a:lnTo>
                  <a:lnTo>
                    <a:pt x="209550" y="180975"/>
                  </a:lnTo>
                  <a:lnTo>
                    <a:pt x="247650" y="180975"/>
                  </a:lnTo>
                  <a:lnTo>
                    <a:pt x="247650" y="142875"/>
                  </a:lnTo>
                  <a:close/>
                </a:path>
                <a:path w="247650" h="1628775">
                  <a:moveTo>
                    <a:pt x="247650" y="76200"/>
                  </a:moveTo>
                  <a:lnTo>
                    <a:pt x="209550" y="76200"/>
                  </a:lnTo>
                  <a:lnTo>
                    <a:pt x="209550" y="114300"/>
                  </a:lnTo>
                  <a:lnTo>
                    <a:pt x="247650" y="114300"/>
                  </a:lnTo>
                  <a:lnTo>
                    <a:pt x="247650" y="76200"/>
                  </a:lnTo>
                  <a:close/>
                </a:path>
                <a:path w="247650" h="1628775">
                  <a:moveTo>
                    <a:pt x="247650" y="0"/>
                  </a:moveTo>
                  <a:lnTo>
                    <a:pt x="209550" y="0"/>
                  </a:lnTo>
                  <a:lnTo>
                    <a:pt x="209550" y="38100"/>
                  </a:lnTo>
                  <a:lnTo>
                    <a:pt x="247650" y="38100"/>
                  </a:lnTo>
                  <a:lnTo>
                    <a:pt x="247650" y="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49" name="object 49"/>
            <p:cNvSpPr/>
            <p:nvPr/>
          </p:nvSpPr>
          <p:spPr>
            <a:xfrm>
              <a:off x="5286375" y="2238374"/>
              <a:ext cx="533400" cy="2352675"/>
            </a:xfrm>
            <a:custGeom>
              <a:avLst/>
              <a:gdLst/>
              <a:ahLst/>
              <a:cxnLst/>
              <a:rect l="l" t="t" r="r" b="b"/>
              <a:pathLst>
                <a:path w="533400" h="2352675">
                  <a:moveTo>
                    <a:pt x="38100" y="2095500"/>
                  </a:moveTo>
                  <a:lnTo>
                    <a:pt x="0" y="2095500"/>
                  </a:lnTo>
                  <a:lnTo>
                    <a:pt x="0" y="2133600"/>
                  </a:lnTo>
                  <a:lnTo>
                    <a:pt x="38100" y="2133600"/>
                  </a:lnTo>
                  <a:lnTo>
                    <a:pt x="38100" y="2095500"/>
                  </a:lnTo>
                  <a:close/>
                </a:path>
                <a:path w="533400" h="2352675">
                  <a:moveTo>
                    <a:pt x="38100" y="2028825"/>
                  </a:moveTo>
                  <a:lnTo>
                    <a:pt x="0" y="2028825"/>
                  </a:lnTo>
                  <a:lnTo>
                    <a:pt x="0" y="2066925"/>
                  </a:lnTo>
                  <a:lnTo>
                    <a:pt x="38100" y="2066925"/>
                  </a:lnTo>
                  <a:lnTo>
                    <a:pt x="38100" y="2028825"/>
                  </a:lnTo>
                  <a:close/>
                </a:path>
                <a:path w="533400" h="2352675">
                  <a:moveTo>
                    <a:pt x="38100" y="1952625"/>
                  </a:moveTo>
                  <a:lnTo>
                    <a:pt x="0" y="1952625"/>
                  </a:lnTo>
                  <a:lnTo>
                    <a:pt x="0" y="1990725"/>
                  </a:lnTo>
                  <a:lnTo>
                    <a:pt x="38100" y="1990725"/>
                  </a:lnTo>
                  <a:lnTo>
                    <a:pt x="38100" y="1952625"/>
                  </a:lnTo>
                  <a:close/>
                </a:path>
                <a:path w="533400" h="2352675">
                  <a:moveTo>
                    <a:pt x="38100" y="1885950"/>
                  </a:moveTo>
                  <a:lnTo>
                    <a:pt x="0" y="1885950"/>
                  </a:lnTo>
                  <a:lnTo>
                    <a:pt x="0" y="1914525"/>
                  </a:lnTo>
                  <a:lnTo>
                    <a:pt x="38100" y="1914525"/>
                  </a:lnTo>
                  <a:lnTo>
                    <a:pt x="38100" y="1885950"/>
                  </a:lnTo>
                  <a:close/>
                </a:path>
                <a:path w="533400" h="2352675">
                  <a:moveTo>
                    <a:pt x="38100" y="1733550"/>
                  </a:moveTo>
                  <a:lnTo>
                    <a:pt x="0" y="1733550"/>
                  </a:lnTo>
                  <a:lnTo>
                    <a:pt x="0" y="1771650"/>
                  </a:lnTo>
                  <a:lnTo>
                    <a:pt x="38100" y="1771650"/>
                  </a:lnTo>
                  <a:lnTo>
                    <a:pt x="38100" y="1733550"/>
                  </a:lnTo>
                  <a:close/>
                </a:path>
                <a:path w="533400" h="2352675">
                  <a:moveTo>
                    <a:pt x="38100" y="1666875"/>
                  </a:moveTo>
                  <a:lnTo>
                    <a:pt x="0" y="1666875"/>
                  </a:lnTo>
                  <a:lnTo>
                    <a:pt x="0" y="1704975"/>
                  </a:lnTo>
                  <a:lnTo>
                    <a:pt x="38100" y="1704975"/>
                  </a:lnTo>
                  <a:lnTo>
                    <a:pt x="38100" y="1666875"/>
                  </a:lnTo>
                  <a:close/>
                </a:path>
                <a:path w="533400" h="2352675">
                  <a:moveTo>
                    <a:pt x="38100" y="1590675"/>
                  </a:moveTo>
                  <a:lnTo>
                    <a:pt x="0" y="1590675"/>
                  </a:lnTo>
                  <a:lnTo>
                    <a:pt x="0" y="1628775"/>
                  </a:lnTo>
                  <a:lnTo>
                    <a:pt x="38100" y="1628775"/>
                  </a:lnTo>
                  <a:lnTo>
                    <a:pt x="38100" y="1590675"/>
                  </a:lnTo>
                  <a:close/>
                </a:path>
                <a:path w="533400" h="2352675">
                  <a:moveTo>
                    <a:pt x="38100" y="1524000"/>
                  </a:moveTo>
                  <a:lnTo>
                    <a:pt x="0" y="1524000"/>
                  </a:lnTo>
                  <a:lnTo>
                    <a:pt x="0" y="1552575"/>
                  </a:lnTo>
                  <a:lnTo>
                    <a:pt x="38100" y="1552575"/>
                  </a:lnTo>
                  <a:lnTo>
                    <a:pt x="38100" y="1524000"/>
                  </a:lnTo>
                  <a:close/>
                </a:path>
                <a:path w="533400" h="2352675">
                  <a:moveTo>
                    <a:pt x="38100" y="438150"/>
                  </a:moveTo>
                  <a:lnTo>
                    <a:pt x="0" y="438150"/>
                  </a:lnTo>
                  <a:lnTo>
                    <a:pt x="0" y="476250"/>
                  </a:lnTo>
                  <a:lnTo>
                    <a:pt x="38100" y="476250"/>
                  </a:lnTo>
                  <a:lnTo>
                    <a:pt x="38100" y="438150"/>
                  </a:lnTo>
                  <a:close/>
                </a:path>
                <a:path w="533400" h="2352675">
                  <a:moveTo>
                    <a:pt x="38100" y="76200"/>
                  </a:moveTo>
                  <a:lnTo>
                    <a:pt x="0" y="76200"/>
                  </a:lnTo>
                  <a:lnTo>
                    <a:pt x="0" y="114300"/>
                  </a:lnTo>
                  <a:lnTo>
                    <a:pt x="38100" y="114300"/>
                  </a:lnTo>
                  <a:lnTo>
                    <a:pt x="38100" y="76200"/>
                  </a:lnTo>
                  <a:close/>
                </a:path>
                <a:path w="533400" h="2352675">
                  <a:moveTo>
                    <a:pt x="38100" y="0"/>
                  </a:moveTo>
                  <a:lnTo>
                    <a:pt x="0" y="0"/>
                  </a:lnTo>
                  <a:lnTo>
                    <a:pt x="0" y="38100"/>
                  </a:lnTo>
                  <a:lnTo>
                    <a:pt x="38100" y="38100"/>
                  </a:lnTo>
                  <a:lnTo>
                    <a:pt x="38100" y="0"/>
                  </a:lnTo>
                  <a:close/>
                </a:path>
                <a:path w="533400" h="2352675">
                  <a:moveTo>
                    <a:pt x="104775" y="2247900"/>
                  </a:moveTo>
                  <a:lnTo>
                    <a:pt x="66675" y="2247900"/>
                  </a:lnTo>
                  <a:lnTo>
                    <a:pt x="66675" y="2276475"/>
                  </a:lnTo>
                  <a:lnTo>
                    <a:pt x="104775" y="2276475"/>
                  </a:lnTo>
                  <a:lnTo>
                    <a:pt x="104775" y="2247900"/>
                  </a:lnTo>
                  <a:close/>
                </a:path>
                <a:path w="533400" h="2352675">
                  <a:moveTo>
                    <a:pt x="104775" y="2171700"/>
                  </a:moveTo>
                  <a:lnTo>
                    <a:pt x="66675" y="2171700"/>
                  </a:lnTo>
                  <a:lnTo>
                    <a:pt x="66675" y="2209800"/>
                  </a:lnTo>
                  <a:lnTo>
                    <a:pt x="104775" y="2209800"/>
                  </a:lnTo>
                  <a:lnTo>
                    <a:pt x="104775" y="2171700"/>
                  </a:lnTo>
                  <a:close/>
                </a:path>
                <a:path w="533400" h="2352675">
                  <a:moveTo>
                    <a:pt x="104775" y="2095500"/>
                  </a:moveTo>
                  <a:lnTo>
                    <a:pt x="66675" y="2095500"/>
                  </a:lnTo>
                  <a:lnTo>
                    <a:pt x="66675" y="2133600"/>
                  </a:lnTo>
                  <a:lnTo>
                    <a:pt x="104775" y="2133600"/>
                  </a:lnTo>
                  <a:lnTo>
                    <a:pt x="104775" y="2095500"/>
                  </a:lnTo>
                  <a:close/>
                </a:path>
                <a:path w="533400" h="2352675">
                  <a:moveTo>
                    <a:pt x="104775" y="2028825"/>
                  </a:moveTo>
                  <a:lnTo>
                    <a:pt x="66675" y="2028825"/>
                  </a:lnTo>
                  <a:lnTo>
                    <a:pt x="66675" y="2066925"/>
                  </a:lnTo>
                  <a:lnTo>
                    <a:pt x="104775" y="2066925"/>
                  </a:lnTo>
                  <a:lnTo>
                    <a:pt x="104775" y="2028825"/>
                  </a:lnTo>
                  <a:close/>
                </a:path>
                <a:path w="533400" h="2352675">
                  <a:moveTo>
                    <a:pt x="104775" y="1952625"/>
                  </a:moveTo>
                  <a:lnTo>
                    <a:pt x="66675" y="1952625"/>
                  </a:lnTo>
                  <a:lnTo>
                    <a:pt x="66675" y="1990725"/>
                  </a:lnTo>
                  <a:lnTo>
                    <a:pt x="104775" y="1990725"/>
                  </a:lnTo>
                  <a:lnTo>
                    <a:pt x="104775" y="1952625"/>
                  </a:lnTo>
                  <a:close/>
                </a:path>
                <a:path w="533400" h="2352675">
                  <a:moveTo>
                    <a:pt x="104775" y="1885950"/>
                  </a:moveTo>
                  <a:lnTo>
                    <a:pt x="66675" y="1885950"/>
                  </a:lnTo>
                  <a:lnTo>
                    <a:pt x="66675" y="1914525"/>
                  </a:lnTo>
                  <a:lnTo>
                    <a:pt x="104775" y="1914525"/>
                  </a:lnTo>
                  <a:lnTo>
                    <a:pt x="104775" y="1885950"/>
                  </a:lnTo>
                  <a:close/>
                </a:path>
                <a:path w="533400" h="2352675">
                  <a:moveTo>
                    <a:pt x="104775" y="1733550"/>
                  </a:moveTo>
                  <a:lnTo>
                    <a:pt x="66675" y="1733550"/>
                  </a:lnTo>
                  <a:lnTo>
                    <a:pt x="66675" y="1771650"/>
                  </a:lnTo>
                  <a:lnTo>
                    <a:pt x="104775" y="1771650"/>
                  </a:lnTo>
                  <a:lnTo>
                    <a:pt x="104775" y="1733550"/>
                  </a:lnTo>
                  <a:close/>
                </a:path>
                <a:path w="533400" h="2352675">
                  <a:moveTo>
                    <a:pt x="104775" y="1666875"/>
                  </a:moveTo>
                  <a:lnTo>
                    <a:pt x="66675" y="1666875"/>
                  </a:lnTo>
                  <a:lnTo>
                    <a:pt x="66675" y="1704975"/>
                  </a:lnTo>
                  <a:lnTo>
                    <a:pt x="104775" y="1704975"/>
                  </a:lnTo>
                  <a:lnTo>
                    <a:pt x="104775" y="1666875"/>
                  </a:lnTo>
                  <a:close/>
                </a:path>
                <a:path w="533400" h="2352675">
                  <a:moveTo>
                    <a:pt x="104775" y="1590675"/>
                  </a:moveTo>
                  <a:lnTo>
                    <a:pt x="66675" y="1590675"/>
                  </a:lnTo>
                  <a:lnTo>
                    <a:pt x="66675" y="1628775"/>
                  </a:lnTo>
                  <a:lnTo>
                    <a:pt x="104775" y="1628775"/>
                  </a:lnTo>
                  <a:lnTo>
                    <a:pt x="104775" y="1590675"/>
                  </a:lnTo>
                  <a:close/>
                </a:path>
                <a:path w="533400" h="2352675">
                  <a:moveTo>
                    <a:pt x="104775" y="1524000"/>
                  </a:moveTo>
                  <a:lnTo>
                    <a:pt x="66675" y="1524000"/>
                  </a:lnTo>
                  <a:lnTo>
                    <a:pt x="66675" y="1552575"/>
                  </a:lnTo>
                  <a:lnTo>
                    <a:pt x="104775" y="1552575"/>
                  </a:lnTo>
                  <a:lnTo>
                    <a:pt x="104775" y="1524000"/>
                  </a:lnTo>
                  <a:close/>
                </a:path>
                <a:path w="533400" h="2352675">
                  <a:moveTo>
                    <a:pt x="104775" y="1447800"/>
                  </a:moveTo>
                  <a:lnTo>
                    <a:pt x="66675" y="1447800"/>
                  </a:lnTo>
                  <a:lnTo>
                    <a:pt x="66675" y="1485900"/>
                  </a:lnTo>
                  <a:lnTo>
                    <a:pt x="104775" y="1485900"/>
                  </a:lnTo>
                  <a:lnTo>
                    <a:pt x="104775" y="1447800"/>
                  </a:lnTo>
                  <a:close/>
                </a:path>
                <a:path w="533400" h="2352675">
                  <a:moveTo>
                    <a:pt x="104775" y="1228725"/>
                  </a:moveTo>
                  <a:lnTo>
                    <a:pt x="66675" y="1228725"/>
                  </a:lnTo>
                  <a:lnTo>
                    <a:pt x="66675" y="1266825"/>
                  </a:lnTo>
                  <a:lnTo>
                    <a:pt x="104775" y="1266825"/>
                  </a:lnTo>
                  <a:lnTo>
                    <a:pt x="104775" y="1228725"/>
                  </a:lnTo>
                  <a:close/>
                </a:path>
                <a:path w="533400" h="2352675">
                  <a:moveTo>
                    <a:pt x="104775" y="1162050"/>
                  </a:moveTo>
                  <a:lnTo>
                    <a:pt x="66675" y="1162050"/>
                  </a:lnTo>
                  <a:lnTo>
                    <a:pt x="66675" y="1190625"/>
                  </a:lnTo>
                  <a:lnTo>
                    <a:pt x="104775" y="1190625"/>
                  </a:lnTo>
                  <a:lnTo>
                    <a:pt x="104775" y="1162050"/>
                  </a:lnTo>
                  <a:close/>
                </a:path>
                <a:path w="533400" h="2352675">
                  <a:moveTo>
                    <a:pt x="104775" y="1085850"/>
                  </a:moveTo>
                  <a:lnTo>
                    <a:pt x="66675" y="1085850"/>
                  </a:lnTo>
                  <a:lnTo>
                    <a:pt x="66675" y="1123950"/>
                  </a:lnTo>
                  <a:lnTo>
                    <a:pt x="104775" y="1123950"/>
                  </a:lnTo>
                  <a:lnTo>
                    <a:pt x="104775" y="1085850"/>
                  </a:lnTo>
                  <a:close/>
                </a:path>
                <a:path w="533400" h="2352675">
                  <a:moveTo>
                    <a:pt x="104775" y="723900"/>
                  </a:moveTo>
                  <a:lnTo>
                    <a:pt x="66675" y="723900"/>
                  </a:lnTo>
                  <a:lnTo>
                    <a:pt x="66675" y="762000"/>
                  </a:lnTo>
                  <a:lnTo>
                    <a:pt x="104775" y="762000"/>
                  </a:lnTo>
                  <a:lnTo>
                    <a:pt x="104775" y="723900"/>
                  </a:lnTo>
                  <a:close/>
                </a:path>
                <a:path w="533400" h="2352675">
                  <a:moveTo>
                    <a:pt x="180975" y="2095500"/>
                  </a:moveTo>
                  <a:lnTo>
                    <a:pt x="142875" y="2095500"/>
                  </a:lnTo>
                  <a:lnTo>
                    <a:pt x="142875" y="2133600"/>
                  </a:lnTo>
                  <a:lnTo>
                    <a:pt x="180975" y="2133600"/>
                  </a:lnTo>
                  <a:lnTo>
                    <a:pt x="180975" y="2095500"/>
                  </a:lnTo>
                  <a:close/>
                </a:path>
                <a:path w="533400" h="2352675">
                  <a:moveTo>
                    <a:pt x="180975" y="2028825"/>
                  </a:moveTo>
                  <a:lnTo>
                    <a:pt x="142875" y="2028825"/>
                  </a:lnTo>
                  <a:lnTo>
                    <a:pt x="142875" y="2066925"/>
                  </a:lnTo>
                  <a:lnTo>
                    <a:pt x="180975" y="2066925"/>
                  </a:lnTo>
                  <a:lnTo>
                    <a:pt x="180975" y="2028825"/>
                  </a:lnTo>
                  <a:close/>
                </a:path>
                <a:path w="533400" h="2352675">
                  <a:moveTo>
                    <a:pt x="180975" y="1952625"/>
                  </a:moveTo>
                  <a:lnTo>
                    <a:pt x="142875" y="1952625"/>
                  </a:lnTo>
                  <a:lnTo>
                    <a:pt x="142875" y="1990725"/>
                  </a:lnTo>
                  <a:lnTo>
                    <a:pt x="180975" y="1990725"/>
                  </a:lnTo>
                  <a:lnTo>
                    <a:pt x="180975" y="1952625"/>
                  </a:lnTo>
                  <a:close/>
                </a:path>
                <a:path w="533400" h="2352675">
                  <a:moveTo>
                    <a:pt x="180975" y="1885950"/>
                  </a:moveTo>
                  <a:lnTo>
                    <a:pt x="142875" y="1885950"/>
                  </a:lnTo>
                  <a:lnTo>
                    <a:pt x="142875" y="1914525"/>
                  </a:lnTo>
                  <a:lnTo>
                    <a:pt x="180975" y="1914525"/>
                  </a:lnTo>
                  <a:lnTo>
                    <a:pt x="180975" y="1885950"/>
                  </a:lnTo>
                  <a:close/>
                </a:path>
                <a:path w="533400" h="2352675">
                  <a:moveTo>
                    <a:pt x="180975" y="1733550"/>
                  </a:moveTo>
                  <a:lnTo>
                    <a:pt x="142875" y="1733550"/>
                  </a:lnTo>
                  <a:lnTo>
                    <a:pt x="142875" y="1771650"/>
                  </a:lnTo>
                  <a:lnTo>
                    <a:pt x="180975" y="1771650"/>
                  </a:lnTo>
                  <a:lnTo>
                    <a:pt x="180975" y="1733550"/>
                  </a:lnTo>
                  <a:close/>
                </a:path>
                <a:path w="533400" h="2352675">
                  <a:moveTo>
                    <a:pt x="180975" y="1666875"/>
                  </a:moveTo>
                  <a:lnTo>
                    <a:pt x="142875" y="1666875"/>
                  </a:lnTo>
                  <a:lnTo>
                    <a:pt x="142875" y="1704975"/>
                  </a:lnTo>
                  <a:lnTo>
                    <a:pt x="180975" y="1704975"/>
                  </a:lnTo>
                  <a:lnTo>
                    <a:pt x="180975" y="1666875"/>
                  </a:lnTo>
                  <a:close/>
                </a:path>
                <a:path w="533400" h="2352675">
                  <a:moveTo>
                    <a:pt x="180975" y="1590675"/>
                  </a:moveTo>
                  <a:lnTo>
                    <a:pt x="142875" y="1590675"/>
                  </a:lnTo>
                  <a:lnTo>
                    <a:pt x="142875" y="1628775"/>
                  </a:lnTo>
                  <a:lnTo>
                    <a:pt x="180975" y="1628775"/>
                  </a:lnTo>
                  <a:lnTo>
                    <a:pt x="180975" y="1590675"/>
                  </a:lnTo>
                  <a:close/>
                </a:path>
                <a:path w="533400" h="2352675">
                  <a:moveTo>
                    <a:pt x="180975" y="1524000"/>
                  </a:moveTo>
                  <a:lnTo>
                    <a:pt x="142875" y="1524000"/>
                  </a:lnTo>
                  <a:lnTo>
                    <a:pt x="142875" y="1552575"/>
                  </a:lnTo>
                  <a:lnTo>
                    <a:pt x="180975" y="1552575"/>
                  </a:lnTo>
                  <a:lnTo>
                    <a:pt x="180975" y="1524000"/>
                  </a:lnTo>
                  <a:close/>
                </a:path>
                <a:path w="533400" h="2352675">
                  <a:moveTo>
                    <a:pt x="180975" y="1447800"/>
                  </a:moveTo>
                  <a:lnTo>
                    <a:pt x="142875" y="1447800"/>
                  </a:lnTo>
                  <a:lnTo>
                    <a:pt x="142875" y="1485900"/>
                  </a:lnTo>
                  <a:lnTo>
                    <a:pt x="180975" y="1485900"/>
                  </a:lnTo>
                  <a:lnTo>
                    <a:pt x="180975" y="1447800"/>
                  </a:lnTo>
                  <a:close/>
                </a:path>
                <a:path w="533400" h="2352675">
                  <a:moveTo>
                    <a:pt x="180975" y="1371600"/>
                  </a:moveTo>
                  <a:lnTo>
                    <a:pt x="142875" y="1371600"/>
                  </a:lnTo>
                  <a:lnTo>
                    <a:pt x="142875" y="1409700"/>
                  </a:lnTo>
                  <a:lnTo>
                    <a:pt x="180975" y="1409700"/>
                  </a:lnTo>
                  <a:lnTo>
                    <a:pt x="180975" y="1371600"/>
                  </a:lnTo>
                  <a:close/>
                </a:path>
                <a:path w="533400" h="2352675">
                  <a:moveTo>
                    <a:pt x="180975" y="1304925"/>
                  </a:moveTo>
                  <a:lnTo>
                    <a:pt x="142875" y="1304925"/>
                  </a:lnTo>
                  <a:lnTo>
                    <a:pt x="142875" y="1343025"/>
                  </a:lnTo>
                  <a:lnTo>
                    <a:pt x="180975" y="1343025"/>
                  </a:lnTo>
                  <a:lnTo>
                    <a:pt x="180975" y="1304925"/>
                  </a:lnTo>
                  <a:close/>
                </a:path>
                <a:path w="533400" h="2352675">
                  <a:moveTo>
                    <a:pt x="180975" y="1228725"/>
                  </a:moveTo>
                  <a:lnTo>
                    <a:pt x="142875" y="1228725"/>
                  </a:lnTo>
                  <a:lnTo>
                    <a:pt x="142875" y="1266825"/>
                  </a:lnTo>
                  <a:lnTo>
                    <a:pt x="180975" y="1266825"/>
                  </a:lnTo>
                  <a:lnTo>
                    <a:pt x="180975" y="1228725"/>
                  </a:lnTo>
                  <a:close/>
                </a:path>
                <a:path w="533400" h="2352675">
                  <a:moveTo>
                    <a:pt x="180975" y="1162050"/>
                  </a:moveTo>
                  <a:lnTo>
                    <a:pt x="142875" y="1162050"/>
                  </a:lnTo>
                  <a:lnTo>
                    <a:pt x="142875" y="1190625"/>
                  </a:lnTo>
                  <a:lnTo>
                    <a:pt x="180975" y="1190625"/>
                  </a:lnTo>
                  <a:lnTo>
                    <a:pt x="180975" y="1162050"/>
                  </a:lnTo>
                  <a:close/>
                </a:path>
                <a:path w="533400" h="2352675">
                  <a:moveTo>
                    <a:pt x="180975" y="1085850"/>
                  </a:moveTo>
                  <a:lnTo>
                    <a:pt x="142875" y="1085850"/>
                  </a:lnTo>
                  <a:lnTo>
                    <a:pt x="142875" y="1123950"/>
                  </a:lnTo>
                  <a:lnTo>
                    <a:pt x="180975" y="1123950"/>
                  </a:lnTo>
                  <a:lnTo>
                    <a:pt x="180975" y="1085850"/>
                  </a:lnTo>
                  <a:close/>
                </a:path>
                <a:path w="533400" h="2352675">
                  <a:moveTo>
                    <a:pt x="180975" y="800100"/>
                  </a:moveTo>
                  <a:lnTo>
                    <a:pt x="142875" y="800100"/>
                  </a:lnTo>
                  <a:lnTo>
                    <a:pt x="142875" y="838200"/>
                  </a:lnTo>
                  <a:lnTo>
                    <a:pt x="180975" y="838200"/>
                  </a:lnTo>
                  <a:lnTo>
                    <a:pt x="180975" y="800100"/>
                  </a:lnTo>
                  <a:close/>
                </a:path>
                <a:path w="533400" h="2352675">
                  <a:moveTo>
                    <a:pt x="180975" y="723900"/>
                  </a:moveTo>
                  <a:lnTo>
                    <a:pt x="142875" y="723900"/>
                  </a:lnTo>
                  <a:lnTo>
                    <a:pt x="142875" y="762000"/>
                  </a:lnTo>
                  <a:lnTo>
                    <a:pt x="180975" y="762000"/>
                  </a:lnTo>
                  <a:lnTo>
                    <a:pt x="180975" y="723900"/>
                  </a:lnTo>
                  <a:close/>
                </a:path>
                <a:path w="533400" h="2352675">
                  <a:moveTo>
                    <a:pt x="180975" y="657225"/>
                  </a:moveTo>
                  <a:lnTo>
                    <a:pt x="142875" y="657225"/>
                  </a:lnTo>
                  <a:lnTo>
                    <a:pt x="142875" y="685800"/>
                  </a:lnTo>
                  <a:lnTo>
                    <a:pt x="180975" y="685800"/>
                  </a:lnTo>
                  <a:lnTo>
                    <a:pt x="180975" y="657225"/>
                  </a:lnTo>
                  <a:close/>
                </a:path>
                <a:path w="533400" h="2352675">
                  <a:moveTo>
                    <a:pt x="247650" y="2095500"/>
                  </a:moveTo>
                  <a:lnTo>
                    <a:pt x="209550" y="2095500"/>
                  </a:lnTo>
                  <a:lnTo>
                    <a:pt x="209550" y="2133600"/>
                  </a:lnTo>
                  <a:lnTo>
                    <a:pt x="247650" y="2133600"/>
                  </a:lnTo>
                  <a:lnTo>
                    <a:pt x="247650" y="2095500"/>
                  </a:lnTo>
                  <a:close/>
                </a:path>
                <a:path w="533400" h="2352675">
                  <a:moveTo>
                    <a:pt x="247650" y="2028825"/>
                  </a:moveTo>
                  <a:lnTo>
                    <a:pt x="209550" y="2028825"/>
                  </a:lnTo>
                  <a:lnTo>
                    <a:pt x="209550" y="2066925"/>
                  </a:lnTo>
                  <a:lnTo>
                    <a:pt x="247650" y="2066925"/>
                  </a:lnTo>
                  <a:lnTo>
                    <a:pt x="247650" y="2028825"/>
                  </a:lnTo>
                  <a:close/>
                </a:path>
                <a:path w="533400" h="2352675">
                  <a:moveTo>
                    <a:pt x="247650" y="1952625"/>
                  </a:moveTo>
                  <a:lnTo>
                    <a:pt x="209550" y="1952625"/>
                  </a:lnTo>
                  <a:lnTo>
                    <a:pt x="209550" y="1990725"/>
                  </a:lnTo>
                  <a:lnTo>
                    <a:pt x="247650" y="1990725"/>
                  </a:lnTo>
                  <a:lnTo>
                    <a:pt x="247650" y="1952625"/>
                  </a:lnTo>
                  <a:close/>
                </a:path>
                <a:path w="533400" h="2352675">
                  <a:moveTo>
                    <a:pt x="247650" y="1885950"/>
                  </a:moveTo>
                  <a:lnTo>
                    <a:pt x="209550" y="1885950"/>
                  </a:lnTo>
                  <a:lnTo>
                    <a:pt x="209550" y="1914525"/>
                  </a:lnTo>
                  <a:lnTo>
                    <a:pt x="247650" y="1914525"/>
                  </a:lnTo>
                  <a:lnTo>
                    <a:pt x="247650" y="1885950"/>
                  </a:lnTo>
                  <a:close/>
                </a:path>
                <a:path w="533400" h="2352675">
                  <a:moveTo>
                    <a:pt x="247650" y="1733550"/>
                  </a:moveTo>
                  <a:lnTo>
                    <a:pt x="209550" y="1733550"/>
                  </a:lnTo>
                  <a:lnTo>
                    <a:pt x="209550" y="1771650"/>
                  </a:lnTo>
                  <a:lnTo>
                    <a:pt x="247650" y="1771650"/>
                  </a:lnTo>
                  <a:lnTo>
                    <a:pt x="247650" y="1733550"/>
                  </a:lnTo>
                  <a:close/>
                </a:path>
                <a:path w="533400" h="2352675">
                  <a:moveTo>
                    <a:pt x="247650" y="1666875"/>
                  </a:moveTo>
                  <a:lnTo>
                    <a:pt x="209550" y="1666875"/>
                  </a:lnTo>
                  <a:lnTo>
                    <a:pt x="209550" y="1704975"/>
                  </a:lnTo>
                  <a:lnTo>
                    <a:pt x="247650" y="1704975"/>
                  </a:lnTo>
                  <a:lnTo>
                    <a:pt x="247650" y="1666875"/>
                  </a:lnTo>
                  <a:close/>
                </a:path>
                <a:path w="533400" h="2352675">
                  <a:moveTo>
                    <a:pt x="247650" y="1590675"/>
                  </a:moveTo>
                  <a:lnTo>
                    <a:pt x="209550" y="1590675"/>
                  </a:lnTo>
                  <a:lnTo>
                    <a:pt x="209550" y="1628775"/>
                  </a:lnTo>
                  <a:lnTo>
                    <a:pt x="247650" y="1628775"/>
                  </a:lnTo>
                  <a:lnTo>
                    <a:pt x="247650" y="1590675"/>
                  </a:lnTo>
                  <a:close/>
                </a:path>
                <a:path w="533400" h="2352675">
                  <a:moveTo>
                    <a:pt x="247650" y="1524000"/>
                  </a:moveTo>
                  <a:lnTo>
                    <a:pt x="209550" y="1524000"/>
                  </a:lnTo>
                  <a:lnTo>
                    <a:pt x="209550" y="1552575"/>
                  </a:lnTo>
                  <a:lnTo>
                    <a:pt x="247650" y="1552575"/>
                  </a:lnTo>
                  <a:lnTo>
                    <a:pt x="247650" y="1524000"/>
                  </a:lnTo>
                  <a:close/>
                </a:path>
                <a:path w="533400" h="2352675">
                  <a:moveTo>
                    <a:pt x="247650" y="1447800"/>
                  </a:moveTo>
                  <a:lnTo>
                    <a:pt x="209550" y="1447800"/>
                  </a:lnTo>
                  <a:lnTo>
                    <a:pt x="209550" y="1485900"/>
                  </a:lnTo>
                  <a:lnTo>
                    <a:pt x="247650" y="1485900"/>
                  </a:lnTo>
                  <a:lnTo>
                    <a:pt x="247650" y="1447800"/>
                  </a:lnTo>
                  <a:close/>
                </a:path>
                <a:path w="533400" h="2352675">
                  <a:moveTo>
                    <a:pt x="247650" y="1371600"/>
                  </a:moveTo>
                  <a:lnTo>
                    <a:pt x="209550" y="1371600"/>
                  </a:lnTo>
                  <a:lnTo>
                    <a:pt x="209550" y="1409700"/>
                  </a:lnTo>
                  <a:lnTo>
                    <a:pt x="247650" y="1409700"/>
                  </a:lnTo>
                  <a:lnTo>
                    <a:pt x="247650" y="1371600"/>
                  </a:lnTo>
                  <a:close/>
                </a:path>
                <a:path w="533400" h="2352675">
                  <a:moveTo>
                    <a:pt x="247650" y="1304925"/>
                  </a:moveTo>
                  <a:lnTo>
                    <a:pt x="209550" y="1304925"/>
                  </a:lnTo>
                  <a:lnTo>
                    <a:pt x="209550" y="1343025"/>
                  </a:lnTo>
                  <a:lnTo>
                    <a:pt x="247650" y="1343025"/>
                  </a:lnTo>
                  <a:lnTo>
                    <a:pt x="247650" y="1304925"/>
                  </a:lnTo>
                  <a:close/>
                </a:path>
                <a:path w="533400" h="2352675">
                  <a:moveTo>
                    <a:pt x="247650" y="1228725"/>
                  </a:moveTo>
                  <a:lnTo>
                    <a:pt x="209550" y="1228725"/>
                  </a:lnTo>
                  <a:lnTo>
                    <a:pt x="209550" y="1266825"/>
                  </a:lnTo>
                  <a:lnTo>
                    <a:pt x="247650" y="1266825"/>
                  </a:lnTo>
                  <a:lnTo>
                    <a:pt x="247650" y="1228725"/>
                  </a:lnTo>
                  <a:close/>
                </a:path>
                <a:path w="533400" h="2352675">
                  <a:moveTo>
                    <a:pt x="247650" y="1162050"/>
                  </a:moveTo>
                  <a:lnTo>
                    <a:pt x="209550" y="1162050"/>
                  </a:lnTo>
                  <a:lnTo>
                    <a:pt x="209550" y="1190625"/>
                  </a:lnTo>
                  <a:lnTo>
                    <a:pt x="247650" y="1190625"/>
                  </a:lnTo>
                  <a:lnTo>
                    <a:pt x="247650" y="1162050"/>
                  </a:lnTo>
                  <a:close/>
                </a:path>
                <a:path w="533400" h="2352675">
                  <a:moveTo>
                    <a:pt x="247650" y="1085850"/>
                  </a:moveTo>
                  <a:lnTo>
                    <a:pt x="209550" y="1085850"/>
                  </a:lnTo>
                  <a:lnTo>
                    <a:pt x="209550" y="1123950"/>
                  </a:lnTo>
                  <a:lnTo>
                    <a:pt x="247650" y="1123950"/>
                  </a:lnTo>
                  <a:lnTo>
                    <a:pt x="247650" y="1085850"/>
                  </a:lnTo>
                  <a:close/>
                </a:path>
                <a:path w="533400" h="2352675">
                  <a:moveTo>
                    <a:pt x="247650" y="866775"/>
                  </a:moveTo>
                  <a:lnTo>
                    <a:pt x="209550" y="866775"/>
                  </a:lnTo>
                  <a:lnTo>
                    <a:pt x="209550" y="904875"/>
                  </a:lnTo>
                  <a:lnTo>
                    <a:pt x="247650" y="904875"/>
                  </a:lnTo>
                  <a:lnTo>
                    <a:pt x="247650" y="866775"/>
                  </a:lnTo>
                  <a:close/>
                </a:path>
                <a:path w="533400" h="2352675">
                  <a:moveTo>
                    <a:pt x="247650" y="800100"/>
                  </a:moveTo>
                  <a:lnTo>
                    <a:pt x="209550" y="800100"/>
                  </a:lnTo>
                  <a:lnTo>
                    <a:pt x="209550" y="838200"/>
                  </a:lnTo>
                  <a:lnTo>
                    <a:pt x="247650" y="838200"/>
                  </a:lnTo>
                  <a:lnTo>
                    <a:pt x="247650" y="800100"/>
                  </a:lnTo>
                  <a:close/>
                </a:path>
                <a:path w="533400" h="2352675">
                  <a:moveTo>
                    <a:pt x="247650" y="723900"/>
                  </a:moveTo>
                  <a:lnTo>
                    <a:pt x="209550" y="723900"/>
                  </a:lnTo>
                  <a:lnTo>
                    <a:pt x="209550" y="762000"/>
                  </a:lnTo>
                  <a:lnTo>
                    <a:pt x="247650" y="762000"/>
                  </a:lnTo>
                  <a:lnTo>
                    <a:pt x="247650" y="723900"/>
                  </a:lnTo>
                  <a:close/>
                </a:path>
                <a:path w="533400" h="2352675">
                  <a:moveTo>
                    <a:pt x="247650" y="657225"/>
                  </a:moveTo>
                  <a:lnTo>
                    <a:pt x="209550" y="657225"/>
                  </a:lnTo>
                  <a:lnTo>
                    <a:pt x="209550" y="685800"/>
                  </a:lnTo>
                  <a:lnTo>
                    <a:pt x="247650" y="685800"/>
                  </a:lnTo>
                  <a:lnTo>
                    <a:pt x="247650" y="657225"/>
                  </a:lnTo>
                  <a:close/>
                </a:path>
                <a:path w="533400" h="2352675">
                  <a:moveTo>
                    <a:pt x="314325" y="2314575"/>
                  </a:moveTo>
                  <a:lnTo>
                    <a:pt x="285750" y="2314575"/>
                  </a:lnTo>
                  <a:lnTo>
                    <a:pt x="285750" y="2352675"/>
                  </a:lnTo>
                  <a:lnTo>
                    <a:pt x="314325" y="2352675"/>
                  </a:lnTo>
                  <a:lnTo>
                    <a:pt x="314325" y="2314575"/>
                  </a:lnTo>
                  <a:close/>
                </a:path>
                <a:path w="533400" h="2352675">
                  <a:moveTo>
                    <a:pt x="314325" y="2247900"/>
                  </a:moveTo>
                  <a:lnTo>
                    <a:pt x="285750" y="2247900"/>
                  </a:lnTo>
                  <a:lnTo>
                    <a:pt x="285750" y="2276475"/>
                  </a:lnTo>
                  <a:lnTo>
                    <a:pt x="314325" y="2276475"/>
                  </a:lnTo>
                  <a:lnTo>
                    <a:pt x="314325" y="2247900"/>
                  </a:lnTo>
                  <a:close/>
                </a:path>
                <a:path w="533400" h="2352675">
                  <a:moveTo>
                    <a:pt x="314325" y="2171700"/>
                  </a:moveTo>
                  <a:lnTo>
                    <a:pt x="285750" y="2171700"/>
                  </a:lnTo>
                  <a:lnTo>
                    <a:pt x="285750" y="2209800"/>
                  </a:lnTo>
                  <a:lnTo>
                    <a:pt x="314325" y="2209800"/>
                  </a:lnTo>
                  <a:lnTo>
                    <a:pt x="314325" y="2171700"/>
                  </a:lnTo>
                  <a:close/>
                </a:path>
                <a:path w="533400" h="2352675">
                  <a:moveTo>
                    <a:pt x="390525" y="2314575"/>
                  </a:moveTo>
                  <a:lnTo>
                    <a:pt x="352425" y="2314575"/>
                  </a:lnTo>
                  <a:lnTo>
                    <a:pt x="352425" y="2352675"/>
                  </a:lnTo>
                  <a:lnTo>
                    <a:pt x="390525" y="2352675"/>
                  </a:lnTo>
                  <a:lnTo>
                    <a:pt x="390525" y="2314575"/>
                  </a:lnTo>
                  <a:close/>
                </a:path>
                <a:path w="533400" h="2352675">
                  <a:moveTo>
                    <a:pt x="457200" y="2314575"/>
                  </a:moveTo>
                  <a:lnTo>
                    <a:pt x="428625" y="2314575"/>
                  </a:lnTo>
                  <a:lnTo>
                    <a:pt x="428625" y="2352675"/>
                  </a:lnTo>
                  <a:lnTo>
                    <a:pt x="457200" y="2352675"/>
                  </a:lnTo>
                  <a:lnTo>
                    <a:pt x="457200" y="2314575"/>
                  </a:lnTo>
                  <a:close/>
                </a:path>
                <a:path w="533400" h="2352675">
                  <a:moveTo>
                    <a:pt x="457200" y="2247900"/>
                  </a:moveTo>
                  <a:lnTo>
                    <a:pt x="428625" y="2247900"/>
                  </a:lnTo>
                  <a:lnTo>
                    <a:pt x="428625" y="2276475"/>
                  </a:lnTo>
                  <a:lnTo>
                    <a:pt x="457200" y="2276475"/>
                  </a:lnTo>
                  <a:lnTo>
                    <a:pt x="457200" y="2247900"/>
                  </a:lnTo>
                  <a:close/>
                </a:path>
                <a:path w="533400" h="2352675">
                  <a:moveTo>
                    <a:pt x="457200" y="2171700"/>
                  </a:moveTo>
                  <a:lnTo>
                    <a:pt x="428625" y="2171700"/>
                  </a:lnTo>
                  <a:lnTo>
                    <a:pt x="428625" y="2209800"/>
                  </a:lnTo>
                  <a:lnTo>
                    <a:pt x="457200" y="2209800"/>
                  </a:lnTo>
                  <a:lnTo>
                    <a:pt x="457200" y="2171700"/>
                  </a:lnTo>
                  <a:close/>
                </a:path>
                <a:path w="533400" h="2352675">
                  <a:moveTo>
                    <a:pt x="533400" y="2314575"/>
                  </a:moveTo>
                  <a:lnTo>
                    <a:pt x="495300" y="2314575"/>
                  </a:lnTo>
                  <a:lnTo>
                    <a:pt x="495300" y="2352675"/>
                  </a:lnTo>
                  <a:lnTo>
                    <a:pt x="533400" y="2352675"/>
                  </a:lnTo>
                  <a:lnTo>
                    <a:pt x="533400" y="2314575"/>
                  </a:lnTo>
                  <a:close/>
                </a:path>
                <a:path w="533400" h="2352675">
                  <a:moveTo>
                    <a:pt x="533400" y="2247900"/>
                  </a:moveTo>
                  <a:lnTo>
                    <a:pt x="495300" y="2247900"/>
                  </a:lnTo>
                  <a:lnTo>
                    <a:pt x="495300" y="2276475"/>
                  </a:lnTo>
                  <a:lnTo>
                    <a:pt x="533400" y="2276475"/>
                  </a:lnTo>
                  <a:lnTo>
                    <a:pt x="533400" y="2247900"/>
                  </a:lnTo>
                  <a:close/>
                </a:path>
                <a:path w="533400" h="2352675">
                  <a:moveTo>
                    <a:pt x="533400" y="2171700"/>
                  </a:moveTo>
                  <a:lnTo>
                    <a:pt x="495300" y="2171700"/>
                  </a:lnTo>
                  <a:lnTo>
                    <a:pt x="495300" y="2209800"/>
                  </a:lnTo>
                  <a:lnTo>
                    <a:pt x="533400" y="2209800"/>
                  </a:lnTo>
                  <a:lnTo>
                    <a:pt x="533400" y="217170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0" name="object 50"/>
            <p:cNvSpPr/>
            <p:nvPr/>
          </p:nvSpPr>
          <p:spPr>
            <a:xfrm>
              <a:off x="4505325" y="2171699"/>
              <a:ext cx="1028700" cy="2419350"/>
            </a:xfrm>
            <a:custGeom>
              <a:avLst/>
              <a:gdLst/>
              <a:ahLst/>
              <a:cxnLst/>
              <a:rect l="l" t="t" r="r" b="b"/>
              <a:pathLst>
                <a:path w="1028700" h="2419350">
                  <a:moveTo>
                    <a:pt x="38100" y="142875"/>
                  </a:moveTo>
                  <a:lnTo>
                    <a:pt x="0" y="142875"/>
                  </a:lnTo>
                  <a:lnTo>
                    <a:pt x="0" y="180975"/>
                  </a:lnTo>
                  <a:lnTo>
                    <a:pt x="38100" y="180975"/>
                  </a:lnTo>
                  <a:lnTo>
                    <a:pt x="38100" y="142875"/>
                  </a:lnTo>
                  <a:close/>
                </a:path>
                <a:path w="1028700" h="2419350">
                  <a:moveTo>
                    <a:pt x="38100" y="66675"/>
                  </a:moveTo>
                  <a:lnTo>
                    <a:pt x="0" y="66675"/>
                  </a:lnTo>
                  <a:lnTo>
                    <a:pt x="0" y="104775"/>
                  </a:lnTo>
                  <a:lnTo>
                    <a:pt x="38100" y="104775"/>
                  </a:lnTo>
                  <a:lnTo>
                    <a:pt x="38100" y="66675"/>
                  </a:lnTo>
                  <a:close/>
                </a:path>
                <a:path w="1028700" h="2419350">
                  <a:moveTo>
                    <a:pt x="114300" y="66675"/>
                  </a:moveTo>
                  <a:lnTo>
                    <a:pt x="76200" y="66675"/>
                  </a:lnTo>
                  <a:lnTo>
                    <a:pt x="76200" y="104775"/>
                  </a:lnTo>
                  <a:lnTo>
                    <a:pt x="114300" y="104775"/>
                  </a:lnTo>
                  <a:lnTo>
                    <a:pt x="114300" y="66675"/>
                  </a:lnTo>
                  <a:close/>
                </a:path>
                <a:path w="1028700" h="2419350">
                  <a:moveTo>
                    <a:pt x="247650" y="504825"/>
                  </a:moveTo>
                  <a:lnTo>
                    <a:pt x="219075" y="504825"/>
                  </a:lnTo>
                  <a:lnTo>
                    <a:pt x="219075" y="542925"/>
                  </a:lnTo>
                  <a:lnTo>
                    <a:pt x="247650" y="542925"/>
                  </a:lnTo>
                  <a:lnTo>
                    <a:pt x="247650" y="504825"/>
                  </a:lnTo>
                  <a:close/>
                </a:path>
                <a:path w="1028700" h="2419350">
                  <a:moveTo>
                    <a:pt x="247650" y="428625"/>
                  </a:moveTo>
                  <a:lnTo>
                    <a:pt x="219075" y="428625"/>
                  </a:lnTo>
                  <a:lnTo>
                    <a:pt x="219075" y="466725"/>
                  </a:lnTo>
                  <a:lnTo>
                    <a:pt x="247650" y="466725"/>
                  </a:lnTo>
                  <a:lnTo>
                    <a:pt x="247650" y="428625"/>
                  </a:lnTo>
                  <a:close/>
                </a:path>
                <a:path w="1028700" h="2419350">
                  <a:moveTo>
                    <a:pt x="247650" y="361950"/>
                  </a:moveTo>
                  <a:lnTo>
                    <a:pt x="219075" y="361950"/>
                  </a:lnTo>
                  <a:lnTo>
                    <a:pt x="219075" y="390525"/>
                  </a:lnTo>
                  <a:lnTo>
                    <a:pt x="247650" y="390525"/>
                  </a:lnTo>
                  <a:lnTo>
                    <a:pt x="247650" y="361950"/>
                  </a:lnTo>
                  <a:close/>
                </a:path>
                <a:path w="1028700" h="2419350">
                  <a:moveTo>
                    <a:pt x="247650" y="285750"/>
                  </a:moveTo>
                  <a:lnTo>
                    <a:pt x="219075" y="285750"/>
                  </a:lnTo>
                  <a:lnTo>
                    <a:pt x="219075" y="323850"/>
                  </a:lnTo>
                  <a:lnTo>
                    <a:pt x="247650" y="323850"/>
                  </a:lnTo>
                  <a:lnTo>
                    <a:pt x="247650" y="285750"/>
                  </a:lnTo>
                  <a:close/>
                </a:path>
                <a:path w="1028700" h="2419350">
                  <a:moveTo>
                    <a:pt x="247650" y="209550"/>
                  </a:moveTo>
                  <a:lnTo>
                    <a:pt x="219075" y="209550"/>
                  </a:lnTo>
                  <a:lnTo>
                    <a:pt x="219075" y="247650"/>
                  </a:lnTo>
                  <a:lnTo>
                    <a:pt x="247650" y="247650"/>
                  </a:lnTo>
                  <a:lnTo>
                    <a:pt x="247650" y="209550"/>
                  </a:lnTo>
                  <a:close/>
                </a:path>
                <a:path w="1028700" h="2419350">
                  <a:moveTo>
                    <a:pt x="247650" y="142875"/>
                  </a:moveTo>
                  <a:lnTo>
                    <a:pt x="219075" y="142875"/>
                  </a:lnTo>
                  <a:lnTo>
                    <a:pt x="219075" y="180975"/>
                  </a:lnTo>
                  <a:lnTo>
                    <a:pt x="247650" y="180975"/>
                  </a:lnTo>
                  <a:lnTo>
                    <a:pt x="247650" y="142875"/>
                  </a:lnTo>
                  <a:close/>
                </a:path>
                <a:path w="1028700" h="2419350">
                  <a:moveTo>
                    <a:pt x="247650" y="66675"/>
                  </a:moveTo>
                  <a:lnTo>
                    <a:pt x="219075" y="66675"/>
                  </a:lnTo>
                  <a:lnTo>
                    <a:pt x="219075" y="104775"/>
                  </a:lnTo>
                  <a:lnTo>
                    <a:pt x="247650" y="104775"/>
                  </a:lnTo>
                  <a:lnTo>
                    <a:pt x="247650" y="66675"/>
                  </a:lnTo>
                  <a:close/>
                </a:path>
                <a:path w="1028700" h="2419350">
                  <a:moveTo>
                    <a:pt x="323850" y="428625"/>
                  </a:moveTo>
                  <a:lnTo>
                    <a:pt x="285750" y="428625"/>
                  </a:lnTo>
                  <a:lnTo>
                    <a:pt x="285750" y="466725"/>
                  </a:lnTo>
                  <a:lnTo>
                    <a:pt x="323850" y="466725"/>
                  </a:lnTo>
                  <a:lnTo>
                    <a:pt x="323850" y="428625"/>
                  </a:lnTo>
                  <a:close/>
                </a:path>
                <a:path w="1028700" h="2419350">
                  <a:moveTo>
                    <a:pt x="323850" y="361950"/>
                  </a:moveTo>
                  <a:lnTo>
                    <a:pt x="285750" y="361950"/>
                  </a:lnTo>
                  <a:lnTo>
                    <a:pt x="285750" y="390525"/>
                  </a:lnTo>
                  <a:lnTo>
                    <a:pt x="323850" y="390525"/>
                  </a:lnTo>
                  <a:lnTo>
                    <a:pt x="323850" y="361950"/>
                  </a:lnTo>
                  <a:close/>
                </a:path>
                <a:path w="1028700" h="2419350">
                  <a:moveTo>
                    <a:pt x="323850" y="285750"/>
                  </a:moveTo>
                  <a:lnTo>
                    <a:pt x="285750" y="285750"/>
                  </a:lnTo>
                  <a:lnTo>
                    <a:pt x="285750" y="323850"/>
                  </a:lnTo>
                  <a:lnTo>
                    <a:pt x="323850" y="323850"/>
                  </a:lnTo>
                  <a:lnTo>
                    <a:pt x="323850" y="285750"/>
                  </a:lnTo>
                  <a:close/>
                </a:path>
                <a:path w="1028700" h="2419350">
                  <a:moveTo>
                    <a:pt x="323850" y="209550"/>
                  </a:moveTo>
                  <a:lnTo>
                    <a:pt x="285750" y="209550"/>
                  </a:lnTo>
                  <a:lnTo>
                    <a:pt x="285750" y="247650"/>
                  </a:lnTo>
                  <a:lnTo>
                    <a:pt x="323850" y="247650"/>
                  </a:lnTo>
                  <a:lnTo>
                    <a:pt x="323850" y="209550"/>
                  </a:lnTo>
                  <a:close/>
                </a:path>
                <a:path w="1028700" h="2419350">
                  <a:moveTo>
                    <a:pt x="323850" y="142875"/>
                  </a:moveTo>
                  <a:lnTo>
                    <a:pt x="285750" y="142875"/>
                  </a:lnTo>
                  <a:lnTo>
                    <a:pt x="285750" y="180975"/>
                  </a:lnTo>
                  <a:lnTo>
                    <a:pt x="323850" y="180975"/>
                  </a:lnTo>
                  <a:lnTo>
                    <a:pt x="323850" y="142875"/>
                  </a:lnTo>
                  <a:close/>
                </a:path>
                <a:path w="1028700" h="2419350">
                  <a:moveTo>
                    <a:pt x="390525" y="428625"/>
                  </a:moveTo>
                  <a:lnTo>
                    <a:pt x="361950" y="428625"/>
                  </a:lnTo>
                  <a:lnTo>
                    <a:pt x="361950" y="466725"/>
                  </a:lnTo>
                  <a:lnTo>
                    <a:pt x="390525" y="466725"/>
                  </a:lnTo>
                  <a:lnTo>
                    <a:pt x="390525" y="428625"/>
                  </a:lnTo>
                  <a:close/>
                </a:path>
                <a:path w="1028700" h="2419350">
                  <a:moveTo>
                    <a:pt x="390525" y="361950"/>
                  </a:moveTo>
                  <a:lnTo>
                    <a:pt x="361950" y="361950"/>
                  </a:lnTo>
                  <a:lnTo>
                    <a:pt x="361950" y="390525"/>
                  </a:lnTo>
                  <a:lnTo>
                    <a:pt x="390525" y="390525"/>
                  </a:lnTo>
                  <a:lnTo>
                    <a:pt x="390525" y="361950"/>
                  </a:lnTo>
                  <a:close/>
                </a:path>
                <a:path w="1028700" h="2419350">
                  <a:moveTo>
                    <a:pt x="390525" y="285750"/>
                  </a:moveTo>
                  <a:lnTo>
                    <a:pt x="361950" y="285750"/>
                  </a:lnTo>
                  <a:lnTo>
                    <a:pt x="361950" y="323850"/>
                  </a:lnTo>
                  <a:lnTo>
                    <a:pt x="390525" y="323850"/>
                  </a:lnTo>
                  <a:lnTo>
                    <a:pt x="390525" y="285750"/>
                  </a:lnTo>
                  <a:close/>
                </a:path>
                <a:path w="1028700" h="2419350">
                  <a:moveTo>
                    <a:pt x="390525" y="209550"/>
                  </a:moveTo>
                  <a:lnTo>
                    <a:pt x="361950" y="209550"/>
                  </a:lnTo>
                  <a:lnTo>
                    <a:pt x="361950" y="247650"/>
                  </a:lnTo>
                  <a:lnTo>
                    <a:pt x="390525" y="247650"/>
                  </a:lnTo>
                  <a:lnTo>
                    <a:pt x="390525" y="209550"/>
                  </a:lnTo>
                  <a:close/>
                </a:path>
                <a:path w="1028700" h="2419350">
                  <a:moveTo>
                    <a:pt x="390525" y="142875"/>
                  </a:moveTo>
                  <a:lnTo>
                    <a:pt x="361950" y="142875"/>
                  </a:lnTo>
                  <a:lnTo>
                    <a:pt x="361950" y="180975"/>
                  </a:lnTo>
                  <a:lnTo>
                    <a:pt x="390525" y="180975"/>
                  </a:lnTo>
                  <a:lnTo>
                    <a:pt x="390525" y="142875"/>
                  </a:lnTo>
                  <a:close/>
                </a:path>
                <a:path w="1028700" h="2419350">
                  <a:moveTo>
                    <a:pt x="466725" y="428625"/>
                  </a:moveTo>
                  <a:lnTo>
                    <a:pt x="428625" y="428625"/>
                  </a:lnTo>
                  <a:lnTo>
                    <a:pt x="428625" y="466725"/>
                  </a:lnTo>
                  <a:lnTo>
                    <a:pt x="466725" y="466725"/>
                  </a:lnTo>
                  <a:lnTo>
                    <a:pt x="466725" y="428625"/>
                  </a:lnTo>
                  <a:close/>
                </a:path>
                <a:path w="1028700" h="2419350">
                  <a:moveTo>
                    <a:pt x="466725" y="361950"/>
                  </a:moveTo>
                  <a:lnTo>
                    <a:pt x="428625" y="361950"/>
                  </a:lnTo>
                  <a:lnTo>
                    <a:pt x="428625" y="390525"/>
                  </a:lnTo>
                  <a:lnTo>
                    <a:pt x="466725" y="390525"/>
                  </a:lnTo>
                  <a:lnTo>
                    <a:pt x="466725" y="361950"/>
                  </a:lnTo>
                  <a:close/>
                </a:path>
                <a:path w="1028700" h="2419350">
                  <a:moveTo>
                    <a:pt x="466725" y="285750"/>
                  </a:moveTo>
                  <a:lnTo>
                    <a:pt x="428625" y="285750"/>
                  </a:lnTo>
                  <a:lnTo>
                    <a:pt x="428625" y="323850"/>
                  </a:lnTo>
                  <a:lnTo>
                    <a:pt x="466725" y="323850"/>
                  </a:lnTo>
                  <a:lnTo>
                    <a:pt x="466725" y="285750"/>
                  </a:lnTo>
                  <a:close/>
                </a:path>
                <a:path w="1028700" h="2419350">
                  <a:moveTo>
                    <a:pt x="466725" y="209550"/>
                  </a:moveTo>
                  <a:lnTo>
                    <a:pt x="428625" y="209550"/>
                  </a:lnTo>
                  <a:lnTo>
                    <a:pt x="428625" y="247650"/>
                  </a:lnTo>
                  <a:lnTo>
                    <a:pt x="466725" y="247650"/>
                  </a:lnTo>
                  <a:lnTo>
                    <a:pt x="466725" y="209550"/>
                  </a:lnTo>
                  <a:close/>
                </a:path>
                <a:path w="1028700" h="2419350">
                  <a:moveTo>
                    <a:pt x="466725" y="142875"/>
                  </a:moveTo>
                  <a:lnTo>
                    <a:pt x="428625" y="142875"/>
                  </a:lnTo>
                  <a:lnTo>
                    <a:pt x="428625" y="180975"/>
                  </a:lnTo>
                  <a:lnTo>
                    <a:pt x="466725" y="180975"/>
                  </a:lnTo>
                  <a:lnTo>
                    <a:pt x="466725" y="142875"/>
                  </a:lnTo>
                  <a:close/>
                </a:path>
                <a:path w="1028700" h="2419350">
                  <a:moveTo>
                    <a:pt x="533400" y="428625"/>
                  </a:moveTo>
                  <a:lnTo>
                    <a:pt x="495300" y="428625"/>
                  </a:lnTo>
                  <a:lnTo>
                    <a:pt x="495300" y="466725"/>
                  </a:lnTo>
                  <a:lnTo>
                    <a:pt x="533400" y="466725"/>
                  </a:lnTo>
                  <a:lnTo>
                    <a:pt x="533400" y="428625"/>
                  </a:lnTo>
                  <a:close/>
                </a:path>
                <a:path w="1028700" h="2419350">
                  <a:moveTo>
                    <a:pt x="533400" y="361950"/>
                  </a:moveTo>
                  <a:lnTo>
                    <a:pt x="495300" y="361950"/>
                  </a:lnTo>
                  <a:lnTo>
                    <a:pt x="495300" y="390525"/>
                  </a:lnTo>
                  <a:lnTo>
                    <a:pt x="533400" y="390525"/>
                  </a:lnTo>
                  <a:lnTo>
                    <a:pt x="533400" y="361950"/>
                  </a:lnTo>
                  <a:close/>
                </a:path>
                <a:path w="1028700" h="2419350">
                  <a:moveTo>
                    <a:pt x="533400" y="285750"/>
                  </a:moveTo>
                  <a:lnTo>
                    <a:pt x="495300" y="285750"/>
                  </a:lnTo>
                  <a:lnTo>
                    <a:pt x="495300" y="323850"/>
                  </a:lnTo>
                  <a:lnTo>
                    <a:pt x="533400" y="323850"/>
                  </a:lnTo>
                  <a:lnTo>
                    <a:pt x="533400" y="285750"/>
                  </a:lnTo>
                  <a:close/>
                </a:path>
                <a:path w="1028700" h="2419350">
                  <a:moveTo>
                    <a:pt x="533400" y="209550"/>
                  </a:moveTo>
                  <a:lnTo>
                    <a:pt x="495300" y="209550"/>
                  </a:lnTo>
                  <a:lnTo>
                    <a:pt x="495300" y="247650"/>
                  </a:lnTo>
                  <a:lnTo>
                    <a:pt x="533400" y="247650"/>
                  </a:lnTo>
                  <a:lnTo>
                    <a:pt x="533400" y="209550"/>
                  </a:lnTo>
                  <a:close/>
                </a:path>
                <a:path w="1028700" h="2419350">
                  <a:moveTo>
                    <a:pt x="533400" y="142875"/>
                  </a:moveTo>
                  <a:lnTo>
                    <a:pt x="495300" y="142875"/>
                  </a:lnTo>
                  <a:lnTo>
                    <a:pt x="495300" y="180975"/>
                  </a:lnTo>
                  <a:lnTo>
                    <a:pt x="533400" y="180975"/>
                  </a:lnTo>
                  <a:lnTo>
                    <a:pt x="533400" y="142875"/>
                  </a:lnTo>
                  <a:close/>
                </a:path>
                <a:path w="1028700" h="2419350">
                  <a:moveTo>
                    <a:pt x="533400" y="66675"/>
                  </a:moveTo>
                  <a:lnTo>
                    <a:pt x="495300" y="66675"/>
                  </a:lnTo>
                  <a:lnTo>
                    <a:pt x="495300" y="104775"/>
                  </a:lnTo>
                  <a:lnTo>
                    <a:pt x="533400" y="104775"/>
                  </a:lnTo>
                  <a:lnTo>
                    <a:pt x="533400" y="66675"/>
                  </a:lnTo>
                  <a:close/>
                </a:path>
                <a:path w="1028700" h="2419350">
                  <a:moveTo>
                    <a:pt x="600075" y="504825"/>
                  </a:moveTo>
                  <a:lnTo>
                    <a:pt x="571500" y="504825"/>
                  </a:lnTo>
                  <a:lnTo>
                    <a:pt x="571500" y="542925"/>
                  </a:lnTo>
                  <a:lnTo>
                    <a:pt x="600075" y="542925"/>
                  </a:lnTo>
                  <a:lnTo>
                    <a:pt x="600075" y="504825"/>
                  </a:lnTo>
                  <a:close/>
                </a:path>
                <a:path w="1028700" h="2419350">
                  <a:moveTo>
                    <a:pt x="600075" y="361950"/>
                  </a:moveTo>
                  <a:lnTo>
                    <a:pt x="571500" y="361950"/>
                  </a:lnTo>
                  <a:lnTo>
                    <a:pt x="571500" y="390525"/>
                  </a:lnTo>
                  <a:lnTo>
                    <a:pt x="600075" y="390525"/>
                  </a:lnTo>
                  <a:lnTo>
                    <a:pt x="600075" y="361950"/>
                  </a:lnTo>
                  <a:close/>
                </a:path>
                <a:path w="1028700" h="2419350">
                  <a:moveTo>
                    <a:pt x="600075" y="285750"/>
                  </a:moveTo>
                  <a:lnTo>
                    <a:pt x="571500" y="285750"/>
                  </a:lnTo>
                  <a:lnTo>
                    <a:pt x="571500" y="323850"/>
                  </a:lnTo>
                  <a:lnTo>
                    <a:pt x="600075" y="323850"/>
                  </a:lnTo>
                  <a:lnTo>
                    <a:pt x="600075" y="285750"/>
                  </a:lnTo>
                  <a:close/>
                </a:path>
                <a:path w="1028700" h="2419350">
                  <a:moveTo>
                    <a:pt x="600075" y="209550"/>
                  </a:moveTo>
                  <a:lnTo>
                    <a:pt x="571500" y="209550"/>
                  </a:lnTo>
                  <a:lnTo>
                    <a:pt x="571500" y="247650"/>
                  </a:lnTo>
                  <a:lnTo>
                    <a:pt x="600075" y="247650"/>
                  </a:lnTo>
                  <a:lnTo>
                    <a:pt x="600075" y="209550"/>
                  </a:lnTo>
                  <a:close/>
                </a:path>
                <a:path w="1028700" h="2419350">
                  <a:moveTo>
                    <a:pt x="600075" y="142875"/>
                  </a:moveTo>
                  <a:lnTo>
                    <a:pt x="571500" y="142875"/>
                  </a:lnTo>
                  <a:lnTo>
                    <a:pt x="571500" y="180975"/>
                  </a:lnTo>
                  <a:lnTo>
                    <a:pt x="600075" y="180975"/>
                  </a:lnTo>
                  <a:lnTo>
                    <a:pt x="600075" y="142875"/>
                  </a:lnTo>
                  <a:close/>
                </a:path>
                <a:path w="1028700" h="2419350">
                  <a:moveTo>
                    <a:pt x="600075" y="66675"/>
                  </a:moveTo>
                  <a:lnTo>
                    <a:pt x="571500" y="66675"/>
                  </a:lnTo>
                  <a:lnTo>
                    <a:pt x="571500" y="104775"/>
                  </a:lnTo>
                  <a:lnTo>
                    <a:pt x="600075" y="104775"/>
                  </a:lnTo>
                  <a:lnTo>
                    <a:pt x="600075" y="66675"/>
                  </a:lnTo>
                  <a:close/>
                </a:path>
                <a:path w="1028700" h="2419350">
                  <a:moveTo>
                    <a:pt x="600075" y="0"/>
                  </a:moveTo>
                  <a:lnTo>
                    <a:pt x="571500" y="0"/>
                  </a:lnTo>
                  <a:lnTo>
                    <a:pt x="571500" y="28575"/>
                  </a:lnTo>
                  <a:lnTo>
                    <a:pt x="600075" y="28575"/>
                  </a:lnTo>
                  <a:lnTo>
                    <a:pt x="600075" y="0"/>
                  </a:lnTo>
                  <a:close/>
                </a:path>
                <a:path w="1028700" h="2419350">
                  <a:moveTo>
                    <a:pt x="676275" y="2095500"/>
                  </a:moveTo>
                  <a:lnTo>
                    <a:pt x="638175" y="2095500"/>
                  </a:lnTo>
                  <a:lnTo>
                    <a:pt x="638175" y="2133600"/>
                  </a:lnTo>
                  <a:lnTo>
                    <a:pt x="676275" y="2133600"/>
                  </a:lnTo>
                  <a:lnTo>
                    <a:pt x="676275" y="2095500"/>
                  </a:lnTo>
                  <a:close/>
                </a:path>
                <a:path w="1028700" h="2419350">
                  <a:moveTo>
                    <a:pt x="676275" y="2019300"/>
                  </a:moveTo>
                  <a:lnTo>
                    <a:pt x="638175" y="2019300"/>
                  </a:lnTo>
                  <a:lnTo>
                    <a:pt x="638175" y="2057400"/>
                  </a:lnTo>
                  <a:lnTo>
                    <a:pt x="676275" y="2057400"/>
                  </a:lnTo>
                  <a:lnTo>
                    <a:pt x="676275" y="2019300"/>
                  </a:lnTo>
                  <a:close/>
                </a:path>
                <a:path w="1028700" h="2419350">
                  <a:moveTo>
                    <a:pt x="676275" y="1952625"/>
                  </a:moveTo>
                  <a:lnTo>
                    <a:pt x="638175" y="1952625"/>
                  </a:lnTo>
                  <a:lnTo>
                    <a:pt x="638175" y="1981200"/>
                  </a:lnTo>
                  <a:lnTo>
                    <a:pt x="676275" y="1981200"/>
                  </a:lnTo>
                  <a:lnTo>
                    <a:pt x="676275" y="1952625"/>
                  </a:lnTo>
                  <a:close/>
                </a:path>
                <a:path w="1028700" h="2419350">
                  <a:moveTo>
                    <a:pt x="676275" y="504825"/>
                  </a:moveTo>
                  <a:lnTo>
                    <a:pt x="638175" y="504825"/>
                  </a:lnTo>
                  <a:lnTo>
                    <a:pt x="638175" y="542925"/>
                  </a:lnTo>
                  <a:lnTo>
                    <a:pt x="676275" y="542925"/>
                  </a:lnTo>
                  <a:lnTo>
                    <a:pt x="676275" y="504825"/>
                  </a:lnTo>
                  <a:close/>
                </a:path>
                <a:path w="1028700" h="2419350">
                  <a:moveTo>
                    <a:pt x="676275" y="428625"/>
                  </a:moveTo>
                  <a:lnTo>
                    <a:pt x="638175" y="428625"/>
                  </a:lnTo>
                  <a:lnTo>
                    <a:pt x="638175" y="466725"/>
                  </a:lnTo>
                  <a:lnTo>
                    <a:pt x="676275" y="466725"/>
                  </a:lnTo>
                  <a:lnTo>
                    <a:pt x="676275" y="428625"/>
                  </a:lnTo>
                  <a:close/>
                </a:path>
                <a:path w="1028700" h="2419350">
                  <a:moveTo>
                    <a:pt x="676275" y="285750"/>
                  </a:moveTo>
                  <a:lnTo>
                    <a:pt x="638175" y="285750"/>
                  </a:lnTo>
                  <a:lnTo>
                    <a:pt x="638175" y="323850"/>
                  </a:lnTo>
                  <a:lnTo>
                    <a:pt x="676275" y="323850"/>
                  </a:lnTo>
                  <a:lnTo>
                    <a:pt x="676275" y="285750"/>
                  </a:lnTo>
                  <a:close/>
                </a:path>
                <a:path w="1028700" h="2419350">
                  <a:moveTo>
                    <a:pt x="676275" y="209550"/>
                  </a:moveTo>
                  <a:lnTo>
                    <a:pt x="638175" y="209550"/>
                  </a:lnTo>
                  <a:lnTo>
                    <a:pt x="638175" y="247650"/>
                  </a:lnTo>
                  <a:lnTo>
                    <a:pt x="676275" y="247650"/>
                  </a:lnTo>
                  <a:lnTo>
                    <a:pt x="676275" y="209550"/>
                  </a:lnTo>
                  <a:close/>
                </a:path>
                <a:path w="1028700" h="2419350">
                  <a:moveTo>
                    <a:pt x="676275" y="142875"/>
                  </a:moveTo>
                  <a:lnTo>
                    <a:pt x="638175" y="142875"/>
                  </a:lnTo>
                  <a:lnTo>
                    <a:pt x="638175" y="180975"/>
                  </a:lnTo>
                  <a:lnTo>
                    <a:pt x="676275" y="180975"/>
                  </a:lnTo>
                  <a:lnTo>
                    <a:pt x="676275" y="142875"/>
                  </a:lnTo>
                  <a:close/>
                </a:path>
                <a:path w="1028700" h="2419350">
                  <a:moveTo>
                    <a:pt x="676275" y="66675"/>
                  </a:moveTo>
                  <a:lnTo>
                    <a:pt x="638175" y="66675"/>
                  </a:lnTo>
                  <a:lnTo>
                    <a:pt x="638175" y="104775"/>
                  </a:lnTo>
                  <a:lnTo>
                    <a:pt x="676275" y="104775"/>
                  </a:lnTo>
                  <a:lnTo>
                    <a:pt x="676275" y="66675"/>
                  </a:lnTo>
                  <a:close/>
                </a:path>
                <a:path w="1028700" h="2419350">
                  <a:moveTo>
                    <a:pt x="676275" y="0"/>
                  </a:moveTo>
                  <a:lnTo>
                    <a:pt x="638175" y="0"/>
                  </a:lnTo>
                  <a:lnTo>
                    <a:pt x="638175" y="28575"/>
                  </a:lnTo>
                  <a:lnTo>
                    <a:pt x="676275" y="28575"/>
                  </a:lnTo>
                  <a:lnTo>
                    <a:pt x="676275" y="0"/>
                  </a:lnTo>
                  <a:close/>
                </a:path>
                <a:path w="1028700" h="2419350">
                  <a:moveTo>
                    <a:pt x="742950" y="2238375"/>
                  </a:moveTo>
                  <a:lnTo>
                    <a:pt x="714375" y="2238375"/>
                  </a:lnTo>
                  <a:lnTo>
                    <a:pt x="714375" y="2276475"/>
                  </a:lnTo>
                  <a:lnTo>
                    <a:pt x="742950" y="2276475"/>
                  </a:lnTo>
                  <a:lnTo>
                    <a:pt x="742950" y="2238375"/>
                  </a:lnTo>
                  <a:close/>
                </a:path>
                <a:path w="1028700" h="2419350">
                  <a:moveTo>
                    <a:pt x="742950" y="2162175"/>
                  </a:moveTo>
                  <a:lnTo>
                    <a:pt x="714375" y="2162175"/>
                  </a:lnTo>
                  <a:lnTo>
                    <a:pt x="714375" y="2200275"/>
                  </a:lnTo>
                  <a:lnTo>
                    <a:pt x="742950" y="2200275"/>
                  </a:lnTo>
                  <a:lnTo>
                    <a:pt x="742950" y="2162175"/>
                  </a:lnTo>
                  <a:close/>
                </a:path>
                <a:path w="1028700" h="2419350">
                  <a:moveTo>
                    <a:pt x="742950" y="2095500"/>
                  </a:moveTo>
                  <a:lnTo>
                    <a:pt x="714375" y="2095500"/>
                  </a:lnTo>
                  <a:lnTo>
                    <a:pt x="714375" y="2133600"/>
                  </a:lnTo>
                  <a:lnTo>
                    <a:pt x="742950" y="2133600"/>
                  </a:lnTo>
                  <a:lnTo>
                    <a:pt x="742950" y="2095500"/>
                  </a:lnTo>
                  <a:close/>
                </a:path>
                <a:path w="1028700" h="2419350">
                  <a:moveTo>
                    <a:pt x="742950" y="2019300"/>
                  </a:moveTo>
                  <a:lnTo>
                    <a:pt x="714375" y="2019300"/>
                  </a:lnTo>
                  <a:lnTo>
                    <a:pt x="714375" y="2057400"/>
                  </a:lnTo>
                  <a:lnTo>
                    <a:pt x="742950" y="2057400"/>
                  </a:lnTo>
                  <a:lnTo>
                    <a:pt x="742950" y="2019300"/>
                  </a:lnTo>
                  <a:close/>
                </a:path>
                <a:path w="1028700" h="2419350">
                  <a:moveTo>
                    <a:pt x="742950" y="1952625"/>
                  </a:moveTo>
                  <a:lnTo>
                    <a:pt x="714375" y="1952625"/>
                  </a:lnTo>
                  <a:lnTo>
                    <a:pt x="714375" y="1981200"/>
                  </a:lnTo>
                  <a:lnTo>
                    <a:pt x="742950" y="1981200"/>
                  </a:lnTo>
                  <a:lnTo>
                    <a:pt x="742950" y="1952625"/>
                  </a:lnTo>
                  <a:close/>
                </a:path>
                <a:path w="1028700" h="2419350">
                  <a:moveTo>
                    <a:pt x="742950" y="1800225"/>
                  </a:moveTo>
                  <a:lnTo>
                    <a:pt x="714375" y="1800225"/>
                  </a:lnTo>
                  <a:lnTo>
                    <a:pt x="714375" y="1838325"/>
                  </a:lnTo>
                  <a:lnTo>
                    <a:pt x="742950" y="1838325"/>
                  </a:lnTo>
                  <a:lnTo>
                    <a:pt x="742950" y="1800225"/>
                  </a:lnTo>
                  <a:close/>
                </a:path>
                <a:path w="1028700" h="2419350">
                  <a:moveTo>
                    <a:pt x="742950" y="1733550"/>
                  </a:moveTo>
                  <a:lnTo>
                    <a:pt x="714375" y="1733550"/>
                  </a:lnTo>
                  <a:lnTo>
                    <a:pt x="714375" y="1771650"/>
                  </a:lnTo>
                  <a:lnTo>
                    <a:pt x="742950" y="1771650"/>
                  </a:lnTo>
                  <a:lnTo>
                    <a:pt x="742950" y="1733550"/>
                  </a:lnTo>
                  <a:close/>
                </a:path>
                <a:path w="1028700" h="2419350">
                  <a:moveTo>
                    <a:pt x="742950" y="1657350"/>
                  </a:moveTo>
                  <a:lnTo>
                    <a:pt x="714375" y="1657350"/>
                  </a:lnTo>
                  <a:lnTo>
                    <a:pt x="714375" y="1695450"/>
                  </a:lnTo>
                  <a:lnTo>
                    <a:pt x="742950" y="1695450"/>
                  </a:lnTo>
                  <a:lnTo>
                    <a:pt x="742950" y="1657350"/>
                  </a:lnTo>
                  <a:close/>
                </a:path>
                <a:path w="1028700" h="2419350">
                  <a:moveTo>
                    <a:pt x="742950" y="504825"/>
                  </a:moveTo>
                  <a:lnTo>
                    <a:pt x="714375" y="504825"/>
                  </a:lnTo>
                  <a:lnTo>
                    <a:pt x="714375" y="542925"/>
                  </a:lnTo>
                  <a:lnTo>
                    <a:pt x="742950" y="542925"/>
                  </a:lnTo>
                  <a:lnTo>
                    <a:pt x="742950" y="504825"/>
                  </a:lnTo>
                  <a:close/>
                </a:path>
                <a:path w="1028700" h="2419350">
                  <a:moveTo>
                    <a:pt x="742950" y="209550"/>
                  </a:moveTo>
                  <a:lnTo>
                    <a:pt x="714375" y="209550"/>
                  </a:lnTo>
                  <a:lnTo>
                    <a:pt x="714375" y="247650"/>
                  </a:lnTo>
                  <a:lnTo>
                    <a:pt x="742950" y="247650"/>
                  </a:lnTo>
                  <a:lnTo>
                    <a:pt x="742950" y="209550"/>
                  </a:lnTo>
                  <a:close/>
                </a:path>
                <a:path w="1028700" h="2419350">
                  <a:moveTo>
                    <a:pt x="742950" y="142875"/>
                  </a:moveTo>
                  <a:lnTo>
                    <a:pt x="714375" y="142875"/>
                  </a:lnTo>
                  <a:lnTo>
                    <a:pt x="714375" y="180975"/>
                  </a:lnTo>
                  <a:lnTo>
                    <a:pt x="742950" y="180975"/>
                  </a:lnTo>
                  <a:lnTo>
                    <a:pt x="742950" y="142875"/>
                  </a:lnTo>
                  <a:close/>
                </a:path>
                <a:path w="1028700" h="2419350">
                  <a:moveTo>
                    <a:pt x="742950" y="66675"/>
                  </a:moveTo>
                  <a:lnTo>
                    <a:pt x="714375" y="66675"/>
                  </a:lnTo>
                  <a:lnTo>
                    <a:pt x="714375" y="104775"/>
                  </a:lnTo>
                  <a:lnTo>
                    <a:pt x="742950" y="104775"/>
                  </a:lnTo>
                  <a:lnTo>
                    <a:pt x="742950" y="66675"/>
                  </a:lnTo>
                  <a:close/>
                </a:path>
                <a:path w="1028700" h="2419350">
                  <a:moveTo>
                    <a:pt x="742950" y="0"/>
                  </a:moveTo>
                  <a:lnTo>
                    <a:pt x="714375" y="0"/>
                  </a:lnTo>
                  <a:lnTo>
                    <a:pt x="714375" y="28575"/>
                  </a:lnTo>
                  <a:lnTo>
                    <a:pt x="742950" y="28575"/>
                  </a:lnTo>
                  <a:lnTo>
                    <a:pt x="742950" y="0"/>
                  </a:lnTo>
                  <a:close/>
                </a:path>
                <a:path w="1028700" h="2419350">
                  <a:moveTo>
                    <a:pt x="819150" y="2314575"/>
                  </a:moveTo>
                  <a:lnTo>
                    <a:pt x="781050" y="2314575"/>
                  </a:lnTo>
                  <a:lnTo>
                    <a:pt x="781050" y="2343150"/>
                  </a:lnTo>
                  <a:lnTo>
                    <a:pt x="819150" y="2343150"/>
                  </a:lnTo>
                  <a:lnTo>
                    <a:pt x="819150" y="2314575"/>
                  </a:lnTo>
                  <a:close/>
                </a:path>
                <a:path w="1028700" h="2419350">
                  <a:moveTo>
                    <a:pt x="819150" y="2238375"/>
                  </a:moveTo>
                  <a:lnTo>
                    <a:pt x="781050" y="2238375"/>
                  </a:lnTo>
                  <a:lnTo>
                    <a:pt x="781050" y="2276475"/>
                  </a:lnTo>
                  <a:lnTo>
                    <a:pt x="819150" y="2276475"/>
                  </a:lnTo>
                  <a:lnTo>
                    <a:pt x="819150" y="2238375"/>
                  </a:lnTo>
                  <a:close/>
                </a:path>
                <a:path w="1028700" h="2419350">
                  <a:moveTo>
                    <a:pt x="885825" y="2381250"/>
                  </a:moveTo>
                  <a:lnTo>
                    <a:pt x="847725" y="2381250"/>
                  </a:lnTo>
                  <a:lnTo>
                    <a:pt x="847725" y="2419350"/>
                  </a:lnTo>
                  <a:lnTo>
                    <a:pt x="885825" y="2419350"/>
                  </a:lnTo>
                  <a:lnTo>
                    <a:pt x="885825" y="2381250"/>
                  </a:lnTo>
                  <a:close/>
                </a:path>
                <a:path w="1028700" h="2419350">
                  <a:moveTo>
                    <a:pt x="885825" y="2314575"/>
                  </a:moveTo>
                  <a:lnTo>
                    <a:pt x="847725" y="2314575"/>
                  </a:lnTo>
                  <a:lnTo>
                    <a:pt x="847725" y="2343150"/>
                  </a:lnTo>
                  <a:lnTo>
                    <a:pt x="885825" y="2343150"/>
                  </a:lnTo>
                  <a:lnTo>
                    <a:pt x="885825" y="2314575"/>
                  </a:lnTo>
                  <a:close/>
                </a:path>
                <a:path w="1028700" h="2419350">
                  <a:moveTo>
                    <a:pt x="962025" y="2381250"/>
                  </a:moveTo>
                  <a:lnTo>
                    <a:pt x="923925" y="2381250"/>
                  </a:lnTo>
                  <a:lnTo>
                    <a:pt x="923925" y="2419350"/>
                  </a:lnTo>
                  <a:lnTo>
                    <a:pt x="962025" y="2419350"/>
                  </a:lnTo>
                  <a:lnTo>
                    <a:pt x="962025" y="2381250"/>
                  </a:lnTo>
                  <a:close/>
                </a:path>
                <a:path w="1028700" h="2419350">
                  <a:moveTo>
                    <a:pt x="962025" y="2314575"/>
                  </a:moveTo>
                  <a:lnTo>
                    <a:pt x="923925" y="2314575"/>
                  </a:lnTo>
                  <a:lnTo>
                    <a:pt x="923925" y="2343150"/>
                  </a:lnTo>
                  <a:lnTo>
                    <a:pt x="962025" y="2343150"/>
                  </a:lnTo>
                  <a:lnTo>
                    <a:pt x="962025" y="2314575"/>
                  </a:lnTo>
                  <a:close/>
                </a:path>
                <a:path w="1028700" h="2419350">
                  <a:moveTo>
                    <a:pt x="962025" y="2238375"/>
                  </a:moveTo>
                  <a:lnTo>
                    <a:pt x="923925" y="2238375"/>
                  </a:lnTo>
                  <a:lnTo>
                    <a:pt x="923925" y="2276475"/>
                  </a:lnTo>
                  <a:lnTo>
                    <a:pt x="962025" y="2276475"/>
                  </a:lnTo>
                  <a:lnTo>
                    <a:pt x="962025" y="2238375"/>
                  </a:lnTo>
                  <a:close/>
                </a:path>
                <a:path w="1028700" h="2419350">
                  <a:moveTo>
                    <a:pt x="1028700" y="2381250"/>
                  </a:moveTo>
                  <a:lnTo>
                    <a:pt x="990600" y="2381250"/>
                  </a:lnTo>
                  <a:lnTo>
                    <a:pt x="990600" y="2419350"/>
                  </a:lnTo>
                  <a:lnTo>
                    <a:pt x="1028700" y="2419350"/>
                  </a:lnTo>
                  <a:lnTo>
                    <a:pt x="1028700" y="2381250"/>
                  </a:lnTo>
                  <a:close/>
                </a:path>
                <a:path w="1028700" h="2419350">
                  <a:moveTo>
                    <a:pt x="1028700" y="2314575"/>
                  </a:moveTo>
                  <a:lnTo>
                    <a:pt x="990600" y="2314575"/>
                  </a:lnTo>
                  <a:lnTo>
                    <a:pt x="990600" y="2343150"/>
                  </a:lnTo>
                  <a:lnTo>
                    <a:pt x="1028700" y="2343150"/>
                  </a:lnTo>
                  <a:lnTo>
                    <a:pt x="1028700" y="2314575"/>
                  </a:lnTo>
                  <a:close/>
                </a:path>
                <a:path w="1028700" h="2419350">
                  <a:moveTo>
                    <a:pt x="1028700" y="2238375"/>
                  </a:moveTo>
                  <a:lnTo>
                    <a:pt x="990600" y="2238375"/>
                  </a:lnTo>
                  <a:lnTo>
                    <a:pt x="990600" y="2276475"/>
                  </a:lnTo>
                  <a:lnTo>
                    <a:pt x="1028700" y="2276475"/>
                  </a:lnTo>
                  <a:lnTo>
                    <a:pt x="1028700" y="223837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1" name="object 51"/>
            <p:cNvSpPr/>
            <p:nvPr/>
          </p:nvSpPr>
          <p:spPr>
            <a:xfrm>
              <a:off x="4152900" y="2238374"/>
              <a:ext cx="533400" cy="3219450"/>
            </a:xfrm>
            <a:custGeom>
              <a:avLst/>
              <a:gdLst/>
              <a:ahLst/>
              <a:cxnLst/>
              <a:rect l="l" t="t" r="r" b="b"/>
              <a:pathLst>
                <a:path w="533400" h="3219450">
                  <a:moveTo>
                    <a:pt x="38100" y="2676525"/>
                  </a:moveTo>
                  <a:lnTo>
                    <a:pt x="0" y="2676525"/>
                  </a:lnTo>
                  <a:lnTo>
                    <a:pt x="0" y="2714625"/>
                  </a:lnTo>
                  <a:lnTo>
                    <a:pt x="38100" y="2714625"/>
                  </a:lnTo>
                  <a:lnTo>
                    <a:pt x="38100" y="2676525"/>
                  </a:lnTo>
                  <a:close/>
                </a:path>
                <a:path w="533400" h="3219450">
                  <a:moveTo>
                    <a:pt x="38100" y="2600325"/>
                  </a:moveTo>
                  <a:lnTo>
                    <a:pt x="0" y="2600325"/>
                  </a:lnTo>
                  <a:lnTo>
                    <a:pt x="0" y="2638425"/>
                  </a:lnTo>
                  <a:lnTo>
                    <a:pt x="38100" y="2638425"/>
                  </a:lnTo>
                  <a:lnTo>
                    <a:pt x="38100" y="2600325"/>
                  </a:lnTo>
                  <a:close/>
                </a:path>
                <a:path w="533400" h="3219450">
                  <a:moveTo>
                    <a:pt x="38100" y="2533650"/>
                  </a:moveTo>
                  <a:lnTo>
                    <a:pt x="0" y="2533650"/>
                  </a:lnTo>
                  <a:lnTo>
                    <a:pt x="0" y="2571750"/>
                  </a:lnTo>
                  <a:lnTo>
                    <a:pt x="38100" y="2571750"/>
                  </a:lnTo>
                  <a:lnTo>
                    <a:pt x="38100" y="2533650"/>
                  </a:lnTo>
                  <a:close/>
                </a:path>
                <a:path w="533400" h="3219450">
                  <a:moveTo>
                    <a:pt x="38100" y="2457450"/>
                  </a:moveTo>
                  <a:lnTo>
                    <a:pt x="0" y="2457450"/>
                  </a:lnTo>
                  <a:lnTo>
                    <a:pt x="0" y="2495550"/>
                  </a:lnTo>
                  <a:lnTo>
                    <a:pt x="38100" y="2495550"/>
                  </a:lnTo>
                  <a:lnTo>
                    <a:pt x="38100" y="2457450"/>
                  </a:lnTo>
                  <a:close/>
                </a:path>
                <a:path w="533400" h="3219450">
                  <a:moveTo>
                    <a:pt x="38100" y="942975"/>
                  </a:moveTo>
                  <a:lnTo>
                    <a:pt x="0" y="942975"/>
                  </a:lnTo>
                  <a:lnTo>
                    <a:pt x="0" y="981075"/>
                  </a:lnTo>
                  <a:lnTo>
                    <a:pt x="38100" y="981075"/>
                  </a:lnTo>
                  <a:lnTo>
                    <a:pt x="38100" y="942975"/>
                  </a:lnTo>
                  <a:close/>
                </a:path>
                <a:path w="533400" h="3219450">
                  <a:moveTo>
                    <a:pt x="38100" y="866775"/>
                  </a:moveTo>
                  <a:lnTo>
                    <a:pt x="0" y="866775"/>
                  </a:lnTo>
                  <a:lnTo>
                    <a:pt x="0" y="904875"/>
                  </a:lnTo>
                  <a:lnTo>
                    <a:pt x="38100" y="904875"/>
                  </a:lnTo>
                  <a:lnTo>
                    <a:pt x="38100" y="866775"/>
                  </a:lnTo>
                  <a:close/>
                </a:path>
                <a:path w="533400" h="3219450">
                  <a:moveTo>
                    <a:pt x="38100" y="800100"/>
                  </a:moveTo>
                  <a:lnTo>
                    <a:pt x="0" y="800100"/>
                  </a:lnTo>
                  <a:lnTo>
                    <a:pt x="0" y="838200"/>
                  </a:lnTo>
                  <a:lnTo>
                    <a:pt x="38100" y="838200"/>
                  </a:lnTo>
                  <a:lnTo>
                    <a:pt x="38100" y="800100"/>
                  </a:lnTo>
                  <a:close/>
                </a:path>
                <a:path w="533400" h="3219450">
                  <a:moveTo>
                    <a:pt x="38100" y="723900"/>
                  </a:moveTo>
                  <a:lnTo>
                    <a:pt x="0" y="723900"/>
                  </a:lnTo>
                  <a:lnTo>
                    <a:pt x="0" y="762000"/>
                  </a:lnTo>
                  <a:lnTo>
                    <a:pt x="38100" y="762000"/>
                  </a:lnTo>
                  <a:lnTo>
                    <a:pt x="38100" y="723900"/>
                  </a:lnTo>
                  <a:close/>
                </a:path>
                <a:path w="533400" h="3219450">
                  <a:moveTo>
                    <a:pt x="38100" y="657225"/>
                  </a:moveTo>
                  <a:lnTo>
                    <a:pt x="0" y="657225"/>
                  </a:lnTo>
                  <a:lnTo>
                    <a:pt x="0" y="685800"/>
                  </a:lnTo>
                  <a:lnTo>
                    <a:pt x="38100" y="685800"/>
                  </a:lnTo>
                  <a:lnTo>
                    <a:pt x="38100" y="657225"/>
                  </a:lnTo>
                  <a:close/>
                </a:path>
                <a:path w="533400" h="3219450">
                  <a:moveTo>
                    <a:pt x="104775" y="2752725"/>
                  </a:moveTo>
                  <a:lnTo>
                    <a:pt x="76200" y="2752725"/>
                  </a:lnTo>
                  <a:lnTo>
                    <a:pt x="76200" y="2781300"/>
                  </a:lnTo>
                  <a:lnTo>
                    <a:pt x="104775" y="2781300"/>
                  </a:lnTo>
                  <a:lnTo>
                    <a:pt x="104775" y="2752725"/>
                  </a:lnTo>
                  <a:close/>
                </a:path>
                <a:path w="533400" h="3219450">
                  <a:moveTo>
                    <a:pt x="104775" y="2676525"/>
                  </a:moveTo>
                  <a:lnTo>
                    <a:pt x="76200" y="2676525"/>
                  </a:lnTo>
                  <a:lnTo>
                    <a:pt x="76200" y="2714625"/>
                  </a:lnTo>
                  <a:lnTo>
                    <a:pt x="104775" y="2714625"/>
                  </a:lnTo>
                  <a:lnTo>
                    <a:pt x="104775" y="2676525"/>
                  </a:lnTo>
                  <a:close/>
                </a:path>
                <a:path w="533400" h="3219450">
                  <a:moveTo>
                    <a:pt x="104775" y="2600325"/>
                  </a:moveTo>
                  <a:lnTo>
                    <a:pt x="76200" y="2600325"/>
                  </a:lnTo>
                  <a:lnTo>
                    <a:pt x="76200" y="2638425"/>
                  </a:lnTo>
                  <a:lnTo>
                    <a:pt x="104775" y="2638425"/>
                  </a:lnTo>
                  <a:lnTo>
                    <a:pt x="104775" y="2600325"/>
                  </a:lnTo>
                  <a:close/>
                </a:path>
                <a:path w="533400" h="3219450">
                  <a:moveTo>
                    <a:pt x="104775" y="2533650"/>
                  </a:moveTo>
                  <a:lnTo>
                    <a:pt x="76200" y="2533650"/>
                  </a:lnTo>
                  <a:lnTo>
                    <a:pt x="76200" y="2571750"/>
                  </a:lnTo>
                  <a:lnTo>
                    <a:pt x="104775" y="2571750"/>
                  </a:lnTo>
                  <a:lnTo>
                    <a:pt x="104775" y="2533650"/>
                  </a:lnTo>
                  <a:close/>
                </a:path>
                <a:path w="533400" h="3219450">
                  <a:moveTo>
                    <a:pt x="104775" y="942975"/>
                  </a:moveTo>
                  <a:lnTo>
                    <a:pt x="76200" y="942975"/>
                  </a:lnTo>
                  <a:lnTo>
                    <a:pt x="76200" y="981075"/>
                  </a:lnTo>
                  <a:lnTo>
                    <a:pt x="104775" y="981075"/>
                  </a:lnTo>
                  <a:lnTo>
                    <a:pt x="104775" y="942975"/>
                  </a:lnTo>
                  <a:close/>
                </a:path>
                <a:path w="533400" h="3219450">
                  <a:moveTo>
                    <a:pt x="104775" y="866775"/>
                  </a:moveTo>
                  <a:lnTo>
                    <a:pt x="76200" y="866775"/>
                  </a:lnTo>
                  <a:lnTo>
                    <a:pt x="76200" y="904875"/>
                  </a:lnTo>
                  <a:lnTo>
                    <a:pt x="104775" y="904875"/>
                  </a:lnTo>
                  <a:lnTo>
                    <a:pt x="104775" y="866775"/>
                  </a:lnTo>
                  <a:close/>
                </a:path>
                <a:path w="533400" h="3219450">
                  <a:moveTo>
                    <a:pt x="104775" y="800100"/>
                  </a:moveTo>
                  <a:lnTo>
                    <a:pt x="76200" y="800100"/>
                  </a:lnTo>
                  <a:lnTo>
                    <a:pt x="76200" y="838200"/>
                  </a:lnTo>
                  <a:lnTo>
                    <a:pt x="104775" y="838200"/>
                  </a:lnTo>
                  <a:lnTo>
                    <a:pt x="104775" y="800100"/>
                  </a:lnTo>
                  <a:close/>
                </a:path>
                <a:path w="533400" h="3219450">
                  <a:moveTo>
                    <a:pt x="180975" y="2676525"/>
                  </a:moveTo>
                  <a:lnTo>
                    <a:pt x="142875" y="2676525"/>
                  </a:lnTo>
                  <a:lnTo>
                    <a:pt x="142875" y="2714625"/>
                  </a:lnTo>
                  <a:lnTo>
                    <a:pt x="180975" y="2714625"/>
                  </a:lnTo>
                  <a:lnTo>
                    <a:pt x="180975" y="2676525"/>
                  </a:lnTo>
                  <a:close/>
                </a:path>
                <a:path w="533400" h="3219450">
                  <a:moveTo>
                    <a:pt x="180975" y="2600325"/>
                  </a:moveTo>
                  <a:lnTo>
                    <a:pt x="142875" y="2600325"/>
                  </a:lnTo>
                  <a:lnTo>
                    <a:pt x="142875" y="2638425"/>
                  </a:lnTo>
                  <a:lnTo>
                    <a:pt x="180975" y="2638425"/>
                  </a:lnTo>
                  <a:lnTo>
                    <a:pt x="180975" y="2600325"/>
                  </a:lnTo>
                  <a:close/>
                </a:path>
                <a:path w="533400" h="3219450">
                  <a:moveTo>
                    <a:pt x="180975" y="2533650"/>
                  </a:moveTo>
                  <a:lnTo>
                    <a:pt x="142875" y="2533650"/>
                  </a:lnTo>
                  <a:lnTo>
                    <a:pt x="142875" y="2571750"/>
                  </a:lnTo>
                  <a:lnTo>
                    <a:pt x="180975" y="2571750"/>
                  </a:lnTo>
                  <a:lnTo>
                    <a:pt x="180975" y="2533650"/>
                  </a:lnTo>
                  <a:close/>
                </a:path>
                <a:path w="533400" h="3219450">
                  <a:moveTo>
                    <a:pt x="180975" y="866775"/>
                  </a:moveTo>
                  <a:lnTo>
                    <a:pt x="142875" y="866775"/>
                  </a:lnTo>
                  <a:lnTo>
                    <a:pt x="142875" y="904875"/>
                  </a:lnTo>
                  <a:lnTo>
                    <a:pt x="180975" y="904875"/>
                  </a:lnTo>
                  <a:lnTo>
                    <a:pt x="180975" y="866775"/>
                  </a:lnTo>
                  <a:close/>
                </a:path>
                <a:path w="533400" h="3219450">
                  <a:moveTo>
                    <a:pt x="180975" y="142875"/>
                  </a:moveTo>
                  <a:lnTo>
                    <a:pt x="142875" y="142875"/>
                  </a:lnTo>
                  <a:lnTo>
                    <a:pt x="142875" y="180975"/>
                  </a:lnTo>
                  <a:lnTo>
                    <a:pt x="180975" y="180975"/>
                  </a:lnTo>
                  <a:lnTo>
                    <a:pt x="180975" y="142875"/>
                  </a:lnTo>
                  <a:close/>
                </a:path>
                <a:path w="533400" h="3219450">
                  <a:moveTo>
                    <a:pt x="247650" y="2676525"/>
                  </a:moveTo>
                  <a:lnTo>
                    <a:pt x="219075" y="2676525"/>
                  </a:lnTo>
                  <a:lnTo>
                    <a:pt x="219075" y="2714625"/>
                  </a:lnTo>
                  <a:lnTo>
                    <a:pt x="247650" y="2714625"/>
                  </a:lnTo>
                  <a:lnTo>
                    <a:pt x="247650" y="2676525"/>
                  </a:lnTo>
                  <a:close/>
                </a:path>
                <a:path w="533400" h="3219450">
                  <a:moveTo>
                    <a:pt x="247650" y="2600325"/>
                  </a:moveTo>
                  <a:lnTo>
                    <a:pt x="219075" y="2600325"/>
                  </a:lnTo>
                  <a:lnTo>
                    <a:pt x="219075" y="2638425"/>
                  </a:lnTo>
                  <a:lnTo>
                    <a:pt x="247650" y="2638425"/>
                  </a:lnTo>
                  <a:lnTo>
                    <a:pt x="247650" y="2600325"/>
                  </a:lnTo>
                  <a:close/>
                </a:path>
                <a:path w="533400" h="3219450">
                  <a:moveTo>
                    <a:pt x="247650" y="142875"/>
                  </a:moveTo>
                  <a:lnTo>
                    <a:pt x="219075" y="142875"/>
                  </a:lnTo>
                  <a:lnTo>
                    <a:pt x="219075" y="180975"/>
                  </a:lnTo>
                  <a:lnTo>
                    <a:pt x="247650" y="180975"/>
                  </a:lnTo>
                  <a:lnTo>
                    <a:pt x="247650" y="142875"/>
                  </a:lnTo>
                  <a:close/>
                </a:path>
                <a:path w="533400" h="3219450">
                  <a:moveTo>
                    <a:pt x="247650" y="76200"/>
                  </a:moveTo>
                  <a:lnTo>
                    <a:pt x="219075" y="76200"/>
                  </a:lnTo>
                  <a:lnTo>
                    <a:pt x="219075" y="114300"/>
                  </a:lnTo>
                  <a:lnTo>
                    <a:pt x="247650" y="114300"/>
                  </a:lnTo>
                  <a:lnTo>
                    <a:pt x="247650" y="76200"/>
                  </a:lnTo>
                  <a:close/>
                </a:path>
                <a:path w="533400" h="3219450">
                  <a:moveTo>
                    <a:pt x="323850" y="3181350"/>
                  </a:moveTo>
                  <a:lnTo>
                    <a:pt x="285750" y="3181350"/>
                  </a:lnTo>
                  <a:lnTo>
                    <a:pt x="285750" y="3219450"/>
                  </a:lnTo>
                  <a:lnTo>
                    <a:pt x="323850" y="3219450"/>
                  </a:lnTo>
                  <a:lnTo>
                    <a:pt x="323850" y="3181350"/>
                  </a:lnTo>
                  <a:close/>
                </a:path>
                <a:path w="533400" h="3219450">
                  <a:moveTo>
                    <a:pt x="323850" y="3114675"/>
                  </a:moveTo>
                  <a:lnTo>
                    <a:pt x="285750" y="3114675"/>
                  </a:lnTo>
                  <a:lnTo>
                    <a:pt x="285750" y="3143250"/>
                  </a:lnTo>
                  <a:lnTo>
                    <a:pt x="323850" y="3143250"/>
                  </a:lnTo>
                  <a:lnTo>
                    <a:pt x="323850" y="3114675"/>
                  </a:lnTo>
                  <a:close/>
                </a:path>
                <a:path w="533400" h="3219450">
                  <a:moveTo>
                    <a:pt x="323850" y="3038475"/>
                  </a:moveTo>
                  <a:lnTo>
                    <a:pt x="285750" y="3038475"/>
                  </a:lnTo>
                  <a:lnTo>
                    <a:pt x="285750" y="3076575"/>
                  </a:lnTo>
                  <a:lnTo>
                    <a:pt x="323850" y="3076575"/>
                  </a:lnTo>
                  <a:lnTo>
                    <a:pt x="323850" y="3038475"/>
                  </a:lnTo>
                  <a:close/>
                </a:path>
                <a:path w="533400" h="3219450">
                  <a:moveTo>
                    <a:pt x="323850" y="2962275"/>
                  </a:moveTo>
                  <a:lnTo>
                    <a:pt x="285750" y="2962275"/>
                  </a:lnTo>
                  <a:lnTo>
                    <a:pt x="285750" y="3000375"/>
                  </a:lnTo>
                  <a:lnTo>
                    <a:pt x="323850" y="3000375"/>
                  </a:lnTo>
                  <a:lnTo>
                    <a:pt x="323850" y="2962275"/>
                  </a:lnTo>
                  <a:close/>
                </a:path>
                <a:path w="533400" h="3219450">
                  <a:moveTo>
                    <a:pt x="323850" y="2895600"/>
                  </a:moveTo>
                  <a:lnTo>
                    <a:pt x="285750" y="2895600"/>
                  </a:lnTo>
                  <a:lnTo>
                    <a:pt x="285750" y="2933700"/>
                  </a:lnTo>
                  <a:lnTo>
                    <a:pt x="323850" y="2933700"/>
                  </a:lnTo>
                  <a:lnTo>
                    <a:pt x="323850" y="2895600"/>
                  </a:lnTo>
                  <a:close/>
                </a:path>
                <a:path w="533400" h="3219450">
                  <a:moveTo>
                    <a:pt x="323850" y="2819400"/>
                  </a:moveTo>
                  <a:lnTo>
                    <a:pt x="285750" y="2819400"/>
                  </a:lnTo>
                  <a:lnTo>
                    <a:pt x="285750" y="2857500"/>
                  </a:lnTo>
                  <a:lnTo>
                    <a:pt x="323850" y="2857500"/>
                  </a:lnTo>
                  <a:lnTo>
                    <a:pt x="323850" y="2819400"/>
                  </a:lnTo>
                  <a:close/>
                </a:path>
                <a:path w="533400" h="3219450">
                  <a:moveTo>
                    <a:pt x="323850" y="2752725"/>
                  </a:moveTo>
                  <a:lnTo>
                    <a:pt x="285750" y="2752725"/>
                  </a:lnTo>
                  <a:lnTo>
                    <a:pt x="285750" y="2781300"/>
                  </a:lnTo>
                  <a:lnTo>
                    <a:pt x="323850" y="2781300"/>
                  </a:lnTo>
                  <a:lnTo>
                    <a:pt x="323850" y="2752725"/>
                  </a:lnTo>
                  <a:close/>
                </a:path>
                <a:path w="533400" h="3219450">
                  <a:moveTo>
                    <a:pt x="323850" y="2676525"/>
                  </a:moveTo>
                  <a:lnTo>
                    <a:pt x="285750" y="2676525"/>
                  </a:lnTo>
                  <a:lnTo>
                    <a:pt x="285750" y="2714625"/>
                  </a:lnTo>
                  <a:lnTo>
                    <a:pt x="323850" y="2714625"/>
                  </a:lnTo>
                  <a:lnTo>
                    <a:pt x="323850" y="2676525"/>
                  </a:lnTo>
                  <a:close/>
                </a:path>
                <a:path w="533400" h="3219450">
                  <a:moveTo>
                    <a:pt x="323850" y="2600325"/>
                  </a:moveTo>
                  <a:lnTo>
                    <a:pt x="285750" y="2600325"/>
                  </a:lnTo>
                  <a:lnTo>
                    <a:pt x="285750" y="2638425"/>
                  </a:lnTo>
                  <a:lnTo>
                    <a:pt x="323850" y="2638425"/>
                  </a:lnTo>
                  <a:lnTo>
                    <a:pt x="323850" y="2600325"/>
                  </a:lnTo>
                  <a:close/>
                </a:path>
                <a:path w="533400" h="3219450">
                  <a:moveTo>
                    <a:pt x="323850" y="142875"/>
                  </a:moveTo>
                  <a:lnTo>
                    <a:pt x="285750" y="142875"/>
                  </a:lnTo>
                  <a:lnTo>
                    <a:pt x="285750" y="180975"/>
                  </a:lnTo>
                  <a:lnTo>
                    <a:pt x="323850" y="180975"/>
                  </a:lnTo>
                  <a:lnTo>
                    <a:pt x="323850" y="142875"/>
                  </a:lnTo>
                  <a:close/>
                </a:path>
                <a:path w="533400" h="3219450">
                  <a:moveTo>
                    <a:pt x="323850" y="76200"/>
                  </a:moveTo>
                  <a:lnTo>
                    <a:pt x="285750" y="76200"/>
                  </a:lnTo>
                  <a:lnTo>
                    <a:pt x="285750" y="114300"/>
                  </a:lnTo>
                  <a:lnTo>
                    <a:pt x="323850" y="114300"/>
                  </a:lnTo>
                  <a:lnTo>
                    <a:pt x="323850" y="76200"/>
                  </a:lnTo>
                  <a:close/>
                </a:path>
                <a:path w="533400" h="3219450">
                  <a:moveTo>
                    <a:pt x="323850" y="0"/>
                  </a:moveTo>
                  <a:lnTo>
                    <a:pt x="285750" y="0"/>
                  </a:lnTo>
                  <a:lnTo>
                    <a:pt x="285750" y="38100"/>
                  </a:lnTo>
                  <a:lnTo>
                    <a:pt x="323850" y="38100"/>
                  </a:lnTo>
                  <a:lnTo>
                    <a:pt x="323850" y="0"/>
                  </a:lnTo>
                  <a:close/>
                </a:path>
                <a:path w="533400" h="3219450">
                  <a:moveTo>
                    <a:pt x="390525" y="3038475"/>
                  </a:moveTo>
                  <a:lnTo>
                    <a:pt x="352425" y="3038475"/>
                  </a:lnTo>
                  <a:lnTo>
                    <a:pt x="352425" y="3076575"/>
                  </a:lnTo>
                  <a:lnTo>
                    <a:pt x="390525" y="3076575"/>
                  </a:lnTo>
                  <a:lnTo>
                    <a:pt x="390525" y="3038475"/>
                  </a:lnTo>
                  <a:close/>
                </a:path>
                <a:path w="533400" h="3219450">
                  <a:moveTo>
                    <a:pt x="390525" y="2962275"/>
                  </a:moveTo>
                  <a:lnTo>
                    <a:pt x="352425" y="2962275"/>
                  </a:lnTo>
                  <a:lnTo>
                    <a:pt x="352425" y="3000375"/>
                  </a:lnTo>
                  <a:lnTo>
                    <a:pt x="390525" y="3000375"/>
                  </a:lnTo>
                  <a:lnTo>
                    <a:pt x="390525" y="2962275"/>
                  </a:lnTo>
                  <a:close/>
                </a:path>
                <a:path w="533400" h="3219450">
                  <a:moveTo>
                    <a:pt x="390525" y="2895600"/>
                  </a:moveTo>
                  <a:lnTo>
                    <a:pt x="352425" y="2895600"/>
                  </a:lnTo>
                  <a:lnTo>
                    <a:pt x="352425" y="2933700"/>
                  </a:lnTo>
                  <a:lnTo>
                    <a:pt x="390525" y="2933700"/>
                  </a:lnTo>
                  <a:lnTo>
                    <a:pt x="390525" y="2895600"/>
                  </a:lnTo>
                  <a:close/>
                </a:path>
                <a:path w="533400" h="3219450">
                  <a:moveTo>
                    <a:pt x="390525" y="2819400"/>
                  </a:moveTo>
                  <a:lnTo>
                    <a:pt x="352425" y="2819400"/>
                  </a:lnTo>
                  <a:lnTo>
                    <a:pt x="352425" y="2857500"/>
                  </a:lnTo>
                  <a:lnTo>
                    <a:pt x="390525" y="2857500"/>
                  </a:lnTo>
                  <a:lnTo>
                    <a:pt x="390525" y="2819400"/>
                  </a:lnTo>
                  <a:close/>
                </a:path>
                <a:path w="533400" h="3219450">
                  <a:moveTo>
                    <a:pt x="390525" y="2752725"/>
                  </a:moveTo>
                  <a:lnTo>
                    <a:pt x="352425" y="2752725"/>
                  </a:lnTo>
                  <a:lnTo>
                    <a:pt x="352425" y="2781300"/>
                  </a:lnTo>
                  <a:lnTo>
                    <a:pt x="390525" y="2781300"/>
                  </a:lnTo>
                  <a:lnTo>
                    <a:pt x="390525" y="2752725"/>
                  </a:lnTo>
                  <a:close/>
                </a:path>
                <a:path w="533400" h="3219450">
                  <a:moveTo>
                    <a:pt x="390525" y="2676525"/>
                  </a:moveTo>
                  <a:lnTo>
                    <a:pt x="352425" y="2676525"/>
                  </a:lnTo>
                  <a:lnTo>
                    <a:pt x="352425" y="2714625"/>
                  </a:lnTo>
                  <a:lnTo>
                    <a:pt x="390525" y="2714625"/>
                  </a:lnTo>
                  <a:lnTo>
                    <a:pt x="390525" y="2676525"/>
                  </a:lnTo>
                  <a:close/>
                </a:path>
                <a:path w="533400" h="3219450">
                  <a:moveTo>
                    <a:pt x="390525" y="2600325"/>
                  </a:moveTo>
                  <a:lnTo>
                    <a:pt x="352425" y="2600325"/>
                  </a:lnTo>
                  <a:lnTo>
                    <a:pt x="352425" y="2638425"/>
                  </a:lnTo>
                  <a:lnTo>
                    <a:pt x="390525" y="2638425"/>
                  </a:lnTo>
                  <a:lnTo>
                    <a:pt x="390525" y="2600325"/>
                  </a:lnTo>
                  <a:close/>
                </a:path>
                <a:path w="533400" h="3219450">
                  <a:moveTo>
                    <a:pt x="390525" y="581025"/>
                  </a:moveTo>
                  <a:lnTo>
                    <a:pt x="352425" y="581025"/>
                  </a:lnTo>
                  <a:lnTo>
                    <a:pt x="352425" y="619125"/>
                  </a:lnTo>
                  <a:lnTo>
                    <a:pt x="390525" y="619125"/>
                  </a:lnTo>
                  <a:lnTo>
                    <a:pt x="390525" y="581025"/>
                  </a:lnTo>
                  <a:close/>
                </a:path>
                <a:path w="533400" h="3219450">
                  <a:moveTo>
                    <a:pt x="390525" y="504825"/>
                  </a:moveTo>
                  <a:lnTo>
                    <a:pt x="352425" y="504825"/>
                  </a:lnTo>
                  <a:lnTo>
                    <a:pt x="352425" y="542925"/>
                  </a:lnTo>
                  <a:lnTo>
                    <a:pt x="390525" y="542925"/>
                  </a:lnTo>
                  <a:lnTo>
                    <a:pt x="390525" y="504825"/>
                  </a:lnTo>
                  <a:close/>
                </a:path>
                <a:path w="533400" h="3219450">
                  <a:moveTo>
                    <a:pt x="390525" y="438150"/>
                  </a:moveTo>
                  <a:lnTo>
                    <a:pt x="352425" y="438150"/>
                  </a:lnTo>
                  <a:lnTo>
                    <a:pt x="352425" y="476250"/>
                  </a:lnTo>
                  <a:lnTo>
                    <a:pt x="390525" y="476250"/>
                  </a:lnTo>
                  <a:lnTo>
                    <a:pt x="390525" y="438150"/>
                  </a:lnTo>
                  <a:close/>
                </a:path>
                <a:path w="533400" h="3219450">
                  <a:moveTo>
                    <a:pt x="390525" y="361950"/>
                  </a:moveTo>
                  <a:lnTo>
                    <a:pt x="352425" y="361950"/>
                  </a:lnTo>
                  <a:lnTo>
                    <a:pt x="352425" y="400050"/>
                  </a:lnTo>
                  <a:lnTo>
                    <a:pt x="390525" y="400050"/>
                  </a:lnTo>
                  <a:lnTo>
                    <a:pt x="390525" y="361950"/>
                  </a:lnTo>
                  <a:close/>
                </a:path>
                <a:path w="533400" h="3219450">
                  <a:moveTo>
                    <a:pt x="390525" y="295275"/>
                  </a:moveTo>
                  <a:lnTo>
                    <a:pt x="352425" y="295275"/>
                  </a:lnTo>
                  <a:lnTo>
                    <a:pt x="352425" y="323850"/>
                  </a:lnTo>
                  <a:lnTo>
                    <a:pt x="390525" y="323850"/>
                  </a:lnTo>
                  <a:lnTo>
                    <a:pt x="390525" y="295275"/>
                  </a:lnTo>
                  <a:close/>
                </a:path>
                <a:path w="533400" h="3219450">
                  <a:moveTo>
                    <a:pt x="390525" y="219075"/>
                  </a:moveTo>
                  <a:lnTo>
                    <a:pt x="352425" y="219075"/>
                  </a:lnTo>
                  <a:lnTo>
                    <a:pt x="352425" y="257175"/>
                  </a:lnTo>
                  <a:lnTo>
                    <a:pt x="390525" y="257175"/>
                  </a:lnTo>
                  <a:lnTo>
                    <a:pt x="390525" y="219075"/>
                  </a:lnTo>
                  <a:close/>
                </a:path>
                <a:path w="533400" h="3219450">
                  <a:moveTo>
                    <a:pt x="390525" y="142875"/>
                  </a:moveTo>
                  <a:lnTo>
                    <a:pt x="352425" y="142875"/>
                  </a:lnTo>
                  <a:lnTo>
                    <a:pt x="352425" y="180975"/>
                  </a:lnTo>
                  <a:lnTo>
                    <a:pt x="390525" y="180975"/>
                  </a:lnTo>
                  <a:lnTo>
                    <a:pt x="390525" y="142875"/>
                  </a:lnTo>
                  <a:close/>
                </a:path>
                <a:path w="533400" h="3219450">
                  <a:moveTo>
                    <a:pt x="466725" y="2819400"/>
                  </a:moveTo>
                  <a:lnTo>
                    <a:pt x="428625" y="2819400"/>
                  </a:lnTo>
                  <a:lnTo>
                    <a:pt x="428625" y="2857500"/>
                  </a:lnTo>
                  <a:lnTo>
                    <a:pt x="466725" y="2857500"/>
                  </a:lnTo>
                  <a:lnTo>
                    <a:pt x="466725" y="2819400"/>
                  </a:lnTo>
                  <a:close/>
                </a:path>
                <a:path w="533400" h="3219450">
                  <a:moveTo>
                    <a:pt x="466725" y="2752725"/>
                  </a:moveTo>
                  <a:lnTo>
                    <a:pt x="428625" y="2752725"/>
                  </a:lnTo>
                  <a:lnTo>
                    <a:pt x="428625" y="2781300"/>
                  </a:lnTo>
                  <a:lnTo>
                    <a:pt x="466725" y="2781300"/>
                  </a:lnTo>
                  <a:lnTo>
                    <a:pt x="466725" y="2752725"/>
                  </a:lnTo>
                  <a:close/>
                </a:path>
                <a:path w="533400" h="3219450">
                  <a:moveTo>
                    <a:pt x="466725" y="2676525"/>
                  </a:moveTo>
                  <a:lnTo>
                    <a:pt x="428625" y="2676525"/>
                  </a:lnTo>
                  <a:lnTo>
                    <a:pt x="428625" y="2714625"/>
                  </a:lnTo>
                  <a:lnTo>
                    <a:pt x="466725" y="2714625"/>
                  </a:lnTo>
                  <a:lnTo>
                    <a:pt x="466725" y="2676525"/>
                  </a:lnTo>
                  <a:close/>
                </a:path>
                <a:path w="533400" h="3219450">
                  <a:moveTo>
                    <a:pt x="466725" y="581025"/>
                  </a:moveTo>
                  <a:lnTo>
                    <a:pt x="428625" y="581025"/>
                  </a:lnTo>
                  <a:lnTo>
                    <a:pt x="428625" y="619125"/>
                  </a:lnTo>
                  <a:lnTo>
                    <a:pt x="466725" y="619125"/>
                  </a:lnTo>
                  <a:lnTo>
                    <a:pt x="466725" y="581025"/>
                  </a:lnTo>
                  <a:close/>
                </a:path>
                <a:path w="533400" h="3219450">
                  <a:moveTo>
                    <a:pt x="466725" y="504825"/>
                  </a:moveTo>
                  <a:lnTo>
                    <a:pt x="428625" y="504825"/>
                  </a:lnTo>
                  <a:lnTo>
                    <a:pt x="428625" y="542925"/>
                  </a:lnTo>
                  <a:lnTo>
                    <a:pt x="466725" y="542925"/>
                  </a:lnTo>
                  <a:lnTo>
                    <a:pt x="466725" y="504825"/>
                  </a:lnTo>
                  <a:close/>
                </a:path>
                <a:path w="533400" h="3219450">
                  <a:moveTo>
                    <a:pt x="466725" y="438150"/>
                  </a:moveTo>
                  <a:lnTo>
                    <a:pt x="428625" y="438150"/>
                  </a:lnTo>
                  <a:lnTo>
                    <a:pt x="428625" y="476250"/>
                  </a:lnTo>
                  <a:lnTo>
                    <a:pt x="466725" y="476250"/>
                  </a:lnTo>
                  <a:lnTo>
                    <a:pt x="466725" y="438150"/>
                  </a:lnTo>
                  <a:close/>
                </a:path>
                <a:path w="533400" h="3219450">
                  <a:moveTo>
                    <a:pt x="466725" y="361950"/>
                  </a:moveTo>
                  <a:lnTo>
                    <a:pt x="428625" y="361950"/>
                  </a:lnTo>
                  <a:lnTo>
                    <a:pt x="428625" y="400050"/>
                  </a:lnTo>
                  <a:lnTo>
                    <a:pt x="466725" y="400050"/>
                  </a:lnTo>
                  <a:lnTo>
                    <a:pt x="466725" y="361950"/>
                  </a:lnTo>
                  <a:close/>
                </a:path>
                <a:path w="533400" h="3219450">
                  <a:moveTo>
                    <a:pt x="466725" y="295275"/>
                  </a:moveTo>
                  <a:lnTo>
                    <a:pt x="428625" y="295275"/>
                  </a:lnTo>
                  <a:lnTo>
                    <a:pt x="428625" y="323850"/>
                  </a:lnTo>
                  <a:lnTo>
                    <a:pt x="466725" y="323850"/>
                  </a:lnTo>
                  <a:lnTo>
                    <a:pt x="466725" y="295275"/>
                  </a:lnTo>
                  <a:close/>
                </a:path>
                <a:path w="533400" h="3219450">
                  <a:moveTo>
                    <a:pt x="466725" y="219075"/>
                  </a:moveTo>
                  <a:lnTo>
                    <a:pt x="428625" y="219075"/>
                  </a:lnTo>
                  <a:lnTo>
                    <a:pt x="428625" y="257175"/>
                  </a:lnTo>
                  <a:lnTo>
                    <a:pt x="466725" y="257175"/>
                  </a:lnTo>
                  <a:lnTo>
                    <a:pt x="466725" y="219075"/>
                  </a:lnTo>
                  <a:close/>
                </a:path>
                <a:path w="533400" h="3219450">
                  <a:moveTo>
                    <a:pt x="466725" y="142875"/>
                  </a:moveTo>
                  <a:lnTo>
                    <a:pt x="428625" y="142875"/>
                  </a:lnTo>
                  <a:lnTo>
                    <a:pt x="428625" y="180975"/>
                  </a:lnTo>
                  <a:lnTo>
                    <a:pt x="466725" y="180975"/>
                  </a:lnTo>
                  <a:lnTo>
                    <a:pt x="466725" y="142875"/>
                  </a:lnTo>
                  <a:close/>
                </a:path>
                <a:path w="533400" h="3219450">
                  <a:moveTo>
                    <a:pt x="466725" y="76200"/>
                  </a:moveTo>
                  <a:lnTo>
                    <a:pt x="428625" y="76200"/>
                  </a:lnTo>
                  <a:lnTo>
                    <a:pt x="428625" y="114300"/>
                  </a:lnTo>
                  <a:lnTo>
                    <a:pt x="466725" y="114300"/>
                  </a:lnTo>
                  <a:lnTo>
                    <a:pt x="466725" y="76200"/>
                  </a:lnTo>
                  <a:close/>
                </a:path>
                <a:path w="533400" h="3219450">
                  <a:moveTo>
                    <a:pt x="466725" y="0"/>
                  </a:moveTo>
                  <a:lnTo>
                    <a:pt x="428625" y="0"/>
                  </a:lnTo>
                  <a:lnTo>
                    <a:pt x="428625" y="38100"/>
                  </a:lnTo>
                  <a:lnTo>
                    <a:pt x="466725" y="38100"/>
                  </a:lnTo>
                  <a:lnTo>
                    <a:pt x="466725" y="0"/>
                  </a:lnTo>
                  <a:close/>
                </a:path>
                <a:path w="533400" h="3219450">
                  <a:moveTo>
                    <a:pt x="533400" y="504825"/>
                  </a:moveTo>
                  <a:lnTo>
                    <a:pt x="495300" y="504825"/>
                  </a:lnTo>
                  <a:lnTo>
                    <a:pt x="495300" y="542925"/>
                  </a:lnTo>
                  <a:lnTo>
                    <a:pt x="533400" y="542925"/>
                  </a:lnTo>
                  <a:lnTo>
                    <a:pt x="533400" y="504825"/>
                  </a:lnTo>
                  <a:close/>
                </a:path>
                <a:path w="533400" h="3219450">
                  <a:moveTo>
                    <a:pt x="533400" y="438150"/>
                  </a:moveTo>
                  <a:lnTo>
                    <a:pt x="495300" y="438150"/>
                  </a:lnTo>
                  <a:lnTo>
                    <a:pt x="495300" y="476250"/>
                  </a:lnTo>
                  <a:lnTo>
                    <a:pt x="533400" y="476250"/>
                  </a:lnTo>
                  <a:lnTo>
                    <a:pt x="533400" y="438150"/>
                  </a:lnTo>
                  <a:close/>
                </a:path>
                <a:path w="533400" h="3219450">
                  <a:moveTo>
                    <a:pt x="533400" y="361950"/>
                  </a:moveTo>
                  <a:lnTo>
                    <a:pt x="495300" y="361950"/>
                  </a:lnTo>
                  <a:lnTo>
                    <a:pt x="495300" y="400050"/>
                  </a:lnTo>
                  <a:lnTo>
                    <a:pt x="533400" y="400050"/>
                  </a:lnTo>
                  <a:lnTo>
                    <a:pt x="533400" y="361950"/>
                  </a:lnTo>
                  <a:close/>
                </a:path>
                <a:path w="533400" h="3219450">
                  <a:moveTo>
                    <a:pt x="533400" y="295275"/>
                  </a:moveTo>
                  <a:lnTo>
                    <a:pt x="495300" y="295275"/>
                  </a:lnTo>
                  <a:lnTo>
                    <a:pt x="495300" y="323850"/>
                  </a:lnTo>
                  <a:lnTo>
                    <a:pt x="533400" y="323850"/>
                  </a:lnTo>
                  <a:lnTo>
                    <a:pt x="533400" y="295275"/>
                  </a:lnTo>
                  <a:close/>
                </a:path>
                <a:path w="533400" h="3219450">
                  <a:moveTo>
                    <a:pt x="533400" y="219075"/>
                  </a:moveTo>
                  <a:lnTo>
                    <a:pt x="495300" y="219075"/>
                  </a:lnTo>
                  <a:lnTo>
                    <a:pt x="495300" y="257175"/>
                  </a:lnTo>
                  <a:lnTo>
                    <a:pt x="533400" y="257175"/>
                  </a:lnTo>
                  <a:lnTo>
                    <a:pt x="533400" y="219075"/>
                  </a:lnTo>
                  <a:close/>
                </a:path>
                <a:path w="533400" h="3219450">
                  <a:moveTo>
                    <a:pt x="533400" y="142875"/>
                  </a:moveTo>
                  <a:lnTo>
                    <a:pt x="495300" y="142875"/>
                  </a:lnTo>
                  <a:lnTo>
                    <a:pt x="495300" y="180975"/>
                  </a:lnTo>
                  <a:lnTo>
                    <a:pt x="533400" y="180975"/>
                  </a:lnTo>
                  <a:lnTo>
                    <a:pt x="533400" y="142875"/>
                  </a:lnTo>
                  <a:close/>
                </a:path>
                <a:path w="533400" h="3219450">
                  <a:moveTo>
                    <a:pt x="533400" y="76200"/>
                  </a:moveTo>
                  <a:lnTo>
                    <a:pt x="495300" y="76200"/>
                  </a:lnTo>
                  <a:lnTo>
                    <a:pt x="495300" y="114300"/>
                  </a:lnTo>
                  <a:lnTo>
                    <a:pt x="533400" y="114300"/>
                  </a:lnTo>
                  <a:lnTo>
                    <a:pt x="533400" y="76200"/>
                  </a:lnTo>
                  <a:close/>
                </a:path>
                <a:path w="533400" h="3219450">
                  <a:moveTo>
                    <a:pt x="533400" y="0"/>
                  </a:moveTo>
                  <a:lnTo>
                    <a:pt x="495300" y="0"/>
                  </a:lnTo>
                  <a:lnTo>
                    <a:pt x="495300" y="38100"/>
                  </a:lnTo>
                  <a:lnTo>
                    <a:pt x="533400" y="38100"/>
                  </a:lnTo>
                  <a:lnTo>
                    <a:pt x="533400" y="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2" name="object 52"/>
            <p:cNvSpPr/>
            <p:nvPr/>
          </p:nvSpPr>
          <p:spPr>
            <a:xfrm>
              <a:off x="3876675" y="2676524"/>
              <a:ext cx="523875" cy="3219450"/>
            </a:xfrm>
            <a:custGeom>
              <a:avLst/>
              <a:gdLst/>
              <a:ahLst/>
              <a:cxnLst/>
              <a:rect l="l" t="t" r="r" b="b"/>
              <a:pathLst>
                <a:path w="523875" h="3219450">
                  <a:moveTo>
                    <a:pt x="28575" y="571500"/>
                  </a:moveTo>
                  <a:lnTo>
                    <a:pt x="0" y="571500"/>
                  </a:lnTo>
                  <a:lnTo>
                    <a:pt x="0" y="609600"/>
                  </a:lnTo>
                  <a:lnTo>
                    <a:pt x="28575" y="609600"/>
                  </a:lnTo>
                  <a:lnTo>
                    <a:pt x="28575" y="571500"/>
                  </a:lnTo>
                  <a:close/>
                </a:path>
                <a:path w="523875" h="3219450">
                  <a:moveTo>
                    <a:pt x="28575" y="504825"/>
                  </a:moveTo>
                  <a:lnTo>
                    <a:pt x="0" y="504825"/>
                  </a:lnTo>
                  <a:lnTo>
                    <a:pt x="0" y="542925"/>
                  </a:lnTo>
                  <a:lnTo>
                    <a:pt x="28575" y="542925"/>
                  </a:lnTo>
                  <a:lnTo>
                    <a:pt x="28575" y="504825"/>
                  </a:lnTo>
                  <a:close/>
                </a:path>
                <a:path w="523875" h="3219450">
                  <a:moveTo>
                    <a:pt x="28575" y="428625"/>
                  </a:moveTo>
                  <a:lnTo>
                    <a:pt x="0" y="428625"/>
                  </a:lnTo>
                  <a:lnTo>
                    <a:pt x="0" y="466725"/>
                  </a:lnTo>
                  <a:lnTo>
                    <a:pt x="28575" y="466725"/>
                  </a:lnTo>
                  <a:lnTo>
                    <a:pt x="28575" y="428625"/>
                  </a:lnTo>
                  <a:close/>
                </a:path>
                <a:path w="523875" h="3219450">
                  <a:moveTo>
                    <a:pt x="28575" y="361950"/>
                  </a:moveTo>
                  <a:lnTo>
                    <a:pt x="0" y="361950"/>
                  </a:lnTo>
                  <a:lnTo>
                    <a:pt x="0" y="400050"/>
                  </a:lnTo>
                  <a:lnTo>
                    <a:pt x="28575" y="400050"/>
                  </a:lnTo>
                  <a:lnTo>
                    <a:pt x="28575" y="361950"/>
                  </a:lnTo>
                  <a:close/>
                </a:path>
                <a:path w="523875" h="3219450">
                  <a:moveTo>
                    <a:pt x="28575" y="285750"/>
                  </a:moveTo>
                  <a:lnTo>
                    <a:pt x="0" y="285750"/>
                  </a:lnTo>
                  <a:lnTo>
                    <a:pt x="0" y="323850"/>
                  </a:lnTo>
                  <a:lnTo>
                    <a:pt x="28575" y="323850"/>
                  </a:lnTo>
                  <a:lnTo>
                    <a:pt x="28575" y="285750"/>
                  </a:lnTo>
                  <a:close/>
                </a:path>
                <a:path w="523875" h="3219450">
                  <a:moveTo>
                    <a:pt x="28575" y="219075"/>
                  </a:moveTo>
                  <a:lnTo>
                    <a:pt x="0" y="219075"/>
                  </a:lnTo>
                  <a:lnTo>
                    <a:pt x="0" y="247650"/>
                  </a:lnTo>
                  <a:lnTo>
                    <a:pt x="28575" y="247650"/>
                  </a:lnTo>
                  <a:lnTo>
                    <a:pt x="28575" y="219075"/>
                  </a:lnTo>
                  <a:close/>
                </a:path>
                <a:path w="523875" h="3219450">
                  <a:moveTo>
                    <a:pt x="28575" y="142875"/>
                  </a:moveTo>
                  <a:lnTo>
                    <a:pt x="0" y="142875"/>
                  </a:lnTo>
                  <a:lnTo>
                    <a:pt x="0" y="180975"/>
                  </a:lnTo>
                  <a:lnTo>
                    <a:pt x="28575" y="180975"/>
                  </a:lnTo>
                  <a:lnTo>
                    <a:pt x="28575" y="142875"/>
                  </a:lnTo>
                  <a:close/>
                </a:path>
                <a:path w="523875" h="3219450">
                  <a:moveTo>
                    <a:pt x="28575" y="66675"/>
                  </a:moveTo>
                  <a:lnTo>
                    <a:pt x="0" y="66675"/>
                  </a:lnTo>
                  <a:lnTo>
                    <a:pt x="0" y="104775"/>
                  </a:lnTo>
                  <a:lnTo>
                    <a:pt x="28575" y="104775"/>
                  </a:lnTo>
                  <a:lnTo>
                    <a:pt x="28575" y="66675"/>
                  </a:lnTo>
                  <a:close/>
                </a:path>
                <a:path w="523875" h="3219450">
                  <a:moveTo>
                    <a:pt x="28575" y="0"/>
                  </a:moveTo>
                  <a:lnTo>
                    <a:pt x="0" y="0"/>
                  </a:lnTo>
                  <a:lnTo>
                    <a:pt x="0" y="38100"/>
                  </a:lnTo>
                  <a:lnTo>
                    <a:pt x="28575" y="38100"/>
                  </a:lnTo>
                  <a:lnTo>
                    <a:pt x="28575" y="0"/>
                  </a:lnTo>
                  <a:close/>
                </a:path>
                <a:path w="523875" h="3219450">
                  <a:moveTo>
                    <a:pt x="104775" y="571500"/>
                  </a:moveTo>
                  <a:lnTo>
                    <a:pt x="66675" y="571500"/>
                  </a:lnTo>
                  <a:lnTo>
                    <a:pt x="66675" y="609600"/>
                  </a:lnTo>
                  <a:lnTo>
                    <a:pt x="104775" y="609600"/>
                  </a:lnTo>
                  <a:lnTo>
                    <a:pt x="104775" y="571500"/>
                  </a:lnTo>
                  <a:close/>
                </a:path>
                <a:path w="523875" h="3219450">
                  <a:moveTo>
                    <a:pt x="104775" y="504825"/>
                  </a:moveTo>
                  <a:lnTo>
                    <a:pt x="66675" y="504825"/>
                  </a:lnTo>
                  <a:lnTo>
                    <a:pt x="66675" y="542925"/>
                  </a:lnTo>
                  <a:lnTo>
                    <a:pt x="104775" y="542925"/>
                  </a:lnTo>
                  <a:lnTo>
                    <a:pt x="104775" y="504825"/>
                  </a:lnTo>
                  <a:close/>
                </a:path>
                <a:path w="523875" h="3219450">
                  <a:moveTo>
                    <a:pt x="104775" y="428625"/>
                  </a:moveTo>
                  <a:lnTo>
                    <a:pt x="66675" y="428625"/>
                  </a:lnTo>
                  <a:lnTo>
                    <a:pt x="66675" y="466725"/>
                  </a:lnTo>
                  <a:lnTo>
                    <a:pt x="104775" y="466725"/>
                  </a:lnTo>
                  <a:lnTo>
                    <a:pt x="104775" y="428625"/>
                  </a:lnTo>
                  <a:close/>
                </a:path>
                <a:path w="523875" h="3219450">
                  <a:moveTo>
                    <a:pt x="104775" y="361950"/>
                  </a:moveTo>
                  <a:lnTo>
                    <a:pt x="66675" y="361950"/>
                  </a:lnTo>
                  <a:lnTo>
                    <a:pt x="66675" y="400050"/>
                  </a:lnTo>
                  <a:lnTo>
                    <a:pt x="104775" y="400050"/>
                  </a:lnTo>
                  <a:lnTo>
                    <a:pt x="104775" y="361950"/>
                  </a:lnTo>
                  <a:close/>
                </a:path>
                <a:path w="523875" h="3219450">
                  <a:moveTo>
                    <a:pt x="104775" y="285750"/>
                  </a:moveTo>
                  <a:lnTo>
                    <a:pt x="66675" y="285750"/>
                  </a:lnTo>
                  <a:lnTo>
                    <a:pt x="66675" y="323850"/>
                  </a:lnTo>
                  <a:lnTo>
                    <a:pt x="104775" y="323850"/>
                  </a:lnTo>
                  <a:lnTo>
                    <a:pt x="104775" y="285750"/>
                  </a:lnTo>
                  <a:close/>
                </a:path>
                <a:path w="523875" h="3219450">
                  <a:moveTo>
                    <a:pt x="104775" y="219075"/>
                  </a:moveTo>
                  <a:lnTo>
                    <a:pt x="66675" y="219075"/>
                  </a:lnTo>
                  <a:lnTo>
                    <a:pt x="66675" y="247650"/>
                  </a:lnTo>
                  <a:lnTo>
                    <a:pt x="104775" y="247650"/>
                  </a:lnTo>
                  <a:lnTo>
                    <a:pt x="104775" y="219075"/>
                  </a:lnTo>
                  <a:close/>
                </a:path>
                <a:path w="523875" h="3219450">
                  <a:moveTo>
                    <a:pt x="104775" y="142875"/>
                  </a:moveTo>
                  <a:lnTo>
                    <a:pt x="66675" y="142875"/>
                  </a:lnTo>
                  <a:lnTo>
                    <a:pt x="66675" y="180975"/>
                  </a:lnTo>
                  <a:lnTo>
                    <a:pt x="104775" y="180975"/>
                  </a:lnTo>
                  <a:lnTo>
                    <a:pt x="104775" y="142875"/>
                  </a:lnTo>
                  <a:close/>
                </a:path>
                <a:path w="523875" h="3219450">
                  <a:moveTo>
                    <a:pt x="104775" y="66675"/>
                  </a:moveTo>
                  <a:lnTo>
                    <a:pt x="66675" y="66675"/>
                  </a:lnTo>
                  <a:lnTo>
                    <a:pt x="66675" y="104775"/>
                  </a:lnTo>
                  <a:lnTo>
                    <a:pt x="104775" y="104775"/>
                  </a:lnTo>
                  <a:lnTo>
                    <a:pt x="104775" y="66675"/>
                  </a:lnTo>
                  <a:close/>
                </a:path>
                <a:path w="523875" h="3219450">
                  <a:moveTo>
                    <a:pt x="104775" y="0"/>
                  </a:moveTo>
                  <a:lnTo>
                    <a:pt x="66675" y="0"/>
                  </a:lnTo>
                  <a:lnTo>
                    <a:pt x="66675" y="38100"/>
                  </a:lnTo>
                  <a:lnTo>
                    <a:pt x="104775" y="38100"/>
                  </a:lnTo>
                  <a:lnTo>
                    <a:pt x="104775" y="0"/>
                  </a:lnTo>
                  <a:close/>
                </a:path>
                <a:path w="523875" h="3219450">
                  <a:moveTo>
                    <a:pt x="171450" y="504825"/>
                  </a:moveTo>
                  <a:lnTo>
                    <a:pt x="142875" y="504825"/>
                  </a:lnTo>
                  <a:lnTo>
                    <a:pt x="142875" y="542925"/>
                  </a:lnTo>
                  <a:lnTo>
                    <a:pt x="171450" y="542925"/>
                  </a:lnTo>
                  <a:lnTo>
                    <a:pt x="171450" y="504825"/>
                  </a:lnTo>
                  <a:close/>
                </a:path>
                <a:path w="523875" h="3219450">
                  <a:moveTo>
                    <a:pt x="171450" y="428625"/>
                  </a:moveTo>
                  <a:lnTo>
                    <a:pt x="142875" y="428625"/>
                  </a:lnTo>
                  <a:lnTo>
                    <a:pt x="142875" y="466725"/>
                  </a:lnTo>
                  <a:lnTo>
                    <a:pt x="171450" y="466725"/>
                  </a:lnTo>
                  <a:lnTo>
                    <a:pt x="171450" y="428625"/>
                  </a:lnTo>
                  <a:close/>
                </a:path>
                <a:path w="523875" h="3219450">
                  <a:moveTo>
                    <a:pt x="171450" y="361950"/>
                  </a:moveTo>
                  <a:lnTo>
                    <a:pt x="142875" y="361950"/>
                  </a:lnTo>
                  <a:lnTo>
                    <a:pt x="142875" y="400050"/>
                  </a:lnTo>
                  <a:lnTo>
                    <a:pt x="171450" y="400050"/>
                  </a:lnTo>
                  <a:lnTo>
                    <a:pt x="171450" y="361950"/>
                  </a:lnTo>
                  <a:close/>
                </a:path>
                <a:path w="523875" h="3219450">
                  <a:moveTo>
                    <a:pt x="171450" y="285750"/>
                  </a:moveTo>
                  <a:lnTo>
                    <a:pt x="142875" y="285750"/>
                  </a:lnTo>
                  <a:lnTo>
                    <a:pt x="142875" y="323850"/>
                  </a:lnTo>
                  <a:lnTo>
                    <a:pt x="171450" y="323850"/>
                  </a:lnTo>
                  <a:lnTo>
                    <a:pt x="171450" y="285750"/>
                  </a:lnTo>
                  <a:close/>
                </a:path>
                <a:path w="523875" h="3219450">
                  <a:moveTo>
                    <a:pt x="171450" y="219075"/>
                  </a:moveTo>
                  <a:lnTo>
                    <a:pt x="142875" y="219075"/>
                  </a:lnTo>
                  <a:lnTo>
                    <a:pt x="142875" y="247650"/>
                  </a:lnTo>
                  <a:lnTo>
                    <a:pt x="171450" y="247650"/>
                  </a:lnTo>
                  <a:lnTo>
                    <a:pt x="171450" y="219075"/>
                  </a:lnTo>
                  <a:close/>
                </a:path>
                <a:path w="523875" h="3219450">
                  <a:moveTo>
                    <a:pt x="171450" y="142875"/>
                  </a:moveTo>
                  <a:lnTo>
                    <a:pt x="142875" y="142875"/>
                  </a:lnTo>
                  <a:lnTo>
                    <a:pt x="142875" y="180975"/>
                  </a:lnTo>
                  <a:lnTo>
                    <a:pt x="171450" y="180975"/>
                  </a:lnTo>
                  <a:lnTo>
                    <a:pt x="171450" y="142875"/>
                  </a:lnTo>
                  <a:close/>
                </a:path>
                <a:path w="523875" h="3219450">
                  <a:moveTo>
                    <a:pt x="171450" y="66675"/>
                  </a:moveTo>
                  <a:lnTo>
                    <a:pt x="142875" y="66675"/>
                  </a:lnTo>
                  <a:lnTo>
                    <a:pt x="142875" y="104775"/>
                  </a:lnTo>
                  <a:lnTo>
                    <a:pt x="171450" y="104775"/>
                  </a:lnTo>
                  <a:lnTo>
                    <a:pt x="171450" y="66675"/>
                  </a:lnTo>
                  <a:close/>
                </a:path>
                <a:path w="523875" h="3219450">
                  <a:moveTo>
                    <a:pt x="247650" y="504825"/>
                  </a:moveTo>
                  <a:lnTo>
                    <a:pt x="209550" y="504825"/>
                  </a:lnTo>
                  <a:lnTo>
                    <a:pt x="209550" y="542925"/>
                  </a:lnTo>
                  <a:lnTo>
                    <a:pt x="247650" y="542925"/>
                  </a:lnTo>
                  <a:lnTo>
                    <a:pt x="247650" y="504825"/>
                  </a:lnTo>
                  <a:close/>
                </a:path>
                <a:path w="523875" h="3219450">
                  <a:moveTo>
                    <a:pt x="247650" y="428625"/>
                  </a:moveTo>
                  <a:lnTo>
                    <a:pt x="209550" y="428625"/>
                  </a:lnTo>
                  <a:lnTo>
                    <a:pt x="209550" y="466725"/>
                  </a:lnTo>
                  <a:lnTo>
                    <a:pt x="247650" y="466725"/>
                  </a:lnTo>
                  <a:lnTo>
                    <a:pt x="247650" y="428625"/>
                  </a:lnTo>
                  <a:close/>
                </a:path>
                <a:path w="523875" h="3219450">
                  <a:moveTo>
                    <a:pt x="247650" y="361950"/>
                  </a:moveTo>
                  <a:lnTo>
                    <a:pt x="209550" y="361950"/>
                  </a:lnTo>
                  <a:lnTo>
                    <a:pt x="209550" y="400050"/>
                  </a:lnTo>
                  <a:lnTo>
                    <a:pt x="247650" y="400050"/>
                  </a:lnTo>
                  <a:lnTo>
                    <a:pt x="247650" y="361950"/>
                  </a:lnTo>
                  <a:close/>
                </a:path>
                <a:path w="523875" h="3219450">
                  <a:moveTo>
                    <a:pt x="247650" y="285750"/>
                  </a:moveTo>
                  <a:lnTo>
                    <a:pt x="209550" y="285750"/>
                  </a:lnTo>
                  <a:lnTo>
                    <a:pt x="209550" y="323850"/>
                  </a:lnTo>
                  <a:lnTo>
                    <a:pt x="247650" y="323850"/>
                  </a:lnTo>
                  <a:lnTo>
                    <a:pt x="247650" y="285750"/>
                  </a:lnTo>
                  <a:close/>
                </a:path>
                <a:path w="523875" h="3219450">
                  <a:moveTo>
                    <a:pt x="247650" y="219075"/>
                  </a:moveTo>
                  <a:lnTo>
                    <a:pt x="209550" y="219075"/>
                  </a:lnTo>
                  <a:lnTo>
                    <a:pt x="209550" y="247650"/>
                  </a:lnTo>
                  <a:lnTo>
                    <a:pt x="247650" y="247650"/>
                  </a:lnTo>
                  <a:lnTo>
                    <a:pt x="247650" y="219075"/>
                  </a:lnTo>
                  <a:close/>
                </a:path>
                <a:path w="523875" h="3219450">
                  <a:moveTo>
                    <a:pt x="247650" y="142875"/>
                  </a:moveTo>
                  <a:lnTo>
                    <a:pt x="209550" y="142875"/>
                  </a:lnTo>
                  <a:lnTo>
                    <a:pt x="209550" y="180975"/>
                  </a:lnTo>
                  <a:lnTo>
                    <a:pt x="247650" y="180975"/>
                  </a:lnTo>
                  <a:lnTo>
                    <a:pt x="247650" y="142875"/>
                  </a:lnTo>
                  <a:close/>
                </a:path>
                <a:path w="523875" h="3219450">
                  <a:moveTo>
                    <a:pt x="314325" y="3181350"/>
                  </a:moveTo>
                  <a:lnTo>
                    <a:pt x="276225" y="3181350"/>
                  </a:lnTo>
                  <a:lnTo>
                    <a:pt x="276225" y="3219450"/>
                  </a:lnTo>
                  <a:lnTo>
                    <a:pt x="314325" y="3219450"/>
                  </a:lnTo>
                  <a:lnTo>
                    <a:pt x="314325" y="3181350"/>
                  </a:lnTo>
                  <a:close/>
                </a:path>
                <a:path w="523875" h="3219450">
                  <a:moveTo>
                    <a:pt x="314325" y="3105150"/>
                  </a:moveTo>
                  <a:lnTo>
                    <a:pt x="276225" y="3105150"/>
                  </a:lnTo>
                  <a:lnTo>
                    <a:pt x="276225" y="3143250"/>
                  </a:lnTo>
                  <a:lnTo>
                    <a:pt x="314325" y="3143250"/>
                  </a:lnTo>
                  <a:lnTo>
                    <a:pt x="314325" y="3105150"/>
                  </a:lnTo>
                  <a:close/>
                </a:path>
                <a:path w="523875" h="3219450">
                  <a:moveTo>
                    <a:pt x="314325" y="3038475"/>
                  </a:moveTo>
                  <a:lnTo>
                    <a:pt x="276225" y="3038475"/>
                  </a:lnTo>
                  <a:lnTo>
                    <a:pt x="276225" y="3067050"/>
                  </a:lnTo>
                  <a:lnTo>
                    <a:pt x="314325" y="3067050"/>
                  </a:lnTo>
                  <a:lnTo>
                    <a:pt x="314325" y="3038475"/>
                  </a:lnTo>
                  <a:close/>
                </a:path>
                <a:path w="523875" h="3219450">
                  <a:moveTo>
                    <a:pt x="314325" y="2962275"/>
                  </a:moveTo>
                  <a:lnTo>
                    <a:pt x="276225" y="2962275"/>
                  </a:lnTo>
                  <a:lnTo>
                    <a:pt x="276225" y="3000375"/>
                  </a:lnTo>
                  <a:lnTo>
                    <a:pt x="314325" y="3000375"/>
                  </a:lnTo>
                  <a:lnTo>
                    <a:pt x="314325" y="2962275"/>
                  </a:lnTo>
                  <a:close/>
                </a:path>
                <a:path w="523875" h="3219450">
                  <a:moveTo>
                    <a:pt x="314325" y="2886075"/>
                  </a:moveTo>
                  <a:lnTo>
                    <a:pt x="276225" y="2886075"/>
                  </a:lnTo>
                  <a:lnTo>
                    <a:pt x="276225" y="2924175"/>
                  </a:lnTo>
                  <a:lnTo>
                    <a:pt x="314325" y="2924175"/>
                  </a:lnTo>
                  <a:lnTo>
                    <a:pt x="314325" y="2886075"/>
                  </a:lnTo>
                  <a:close/>
                </a:path>
                <a:path w="523875" h="3219450">
                  <a:moveTo>
                    <a:pt x="314325" y="2819400"/>
                  </a:moveTo>
                  <a:lnTo>
                    <a:pt x="276225" y="2819400"/>
                  </a:lnTo>
                  <a:lnTo>
                    <a:pt x="276225" y="2857500"/>
                  </a:lnTo>
                  <a:lnTo>
                    <a:pt x="314325" y="2857500"/>
                  </a:lnTo>
                  <a:lnTo>
                    <a:pt x="314325" y="2819400"/>
                  </a:lnTo>
                  <a:close/>
                </a:path>
                <a:path w="523875" h="3219450">
                  <a:moveTo>
                    <a:pt x="314325" y="2743200"/>
                  </a:moveTo>
                  <a:lnTo>
                    <a:pt x="276225" y="2743200"/>
                  </a:lnTo>
                  <a:lnTo>
                    <a:pt x="276225" y="2781300"/>
                  </a:lnTo>
                  <a:lnTo>
                    <a:pt x="314325" y="2781300"/>
                  </a:lnTo>
                  <a:lnTo>
                    <a:pt x="314325" y="2743200"/>
                  </a:lnTo>
                  <a:close/>
                </a:path>
                <a:path w="523875" h="3219450">
                  <a:moveTo>
                    <a:pt x="314325" y="2676525"/>
                  </a:moveTo>
                  <a:lnTo>
                    <a:pt x="276225" y="2676525"/>
                  </a:lnTo>
                  <a:lnTo>
                    <a:pt x="276225" y="2705100"/>
                  </a:lnTo>
                  <a:lnTo>
                    <a:pt x="314325" y="2705100"/>
                  </a:lnTo>
                  <a:lnTo>
                    <a:pt x="314325" y="2676525"/>
                  </a:lnTo>
                  <a:close/>
                </a:path>
                <a:path w="523875" h="3219450">
                  <a:moveTo>
                    <a:pt x="314325" y="2600325"/>
                  </a:moveTo>
                  <a:lnTo>
                    <a:pt x="276225" y="2600325"/>
                  </a:lnTo>
                  <a:lnTo>
                    <a:pt x="276225" y="2638425"/>
                  </a:lnTo>
                  <a:lnTo>
                    <a:pt x="314325" y="2638425"/>
                  </a:lnTo>
                  <a:lnTo>
                    <a:pt x="314325" y="2600325"/>
                  </a:lnTo>
                  <a:close/>
                </a:path>
                <a:path w="523875" h="3219450">
                  <a:moveTo>
                    <a:pt x="314325" y="2524125"/>
                  </a:moveTo>
                  <a:lnTo>
                    <a:pt x="276225" y="2524125"/>
                  </a:lnTo>
                  <a:lnTo>
                    <a:pt x="276225" y="2562225"/>
                  </a:lnTo>
                  <a:lnTo>
                    <a:pt x="314325" y="2562225"/>
                  </a:lnTo>
                  <a:lnTo>
                    <a:pt x="314325" y="2524125"/>
                  </a:lnTo>
                  <a:close/>
                </a:path>
                <a:path w="523875" h="3219450">
                  <a:moveTo>
                    <a:pt x="314325" y="2457450"/>
                  </a:moveTo>
                  <a:lnTo>
                    <a:pt x="276225" y="2457450"/>
                  </a:lnTo>
                  <a:lnTo>
                    <a:pt x="276225" y="2495550"/>
                  </a:lnTo>
                  <a:lnTo>
                    <a:pt x="314325" y="2495550"/>
                  </a:lnTo>
                  <a:lnTo>
                    <a:pt x="314325" y="2457450"/>
                  </a:lnTo>
                  <a:close/>
                </a:path>
                <a:path w="523875" h="3219450">
                  <a:moveTo>
                    <a:pt x="314325" y="2381250"/>
                  </a:moveTo>
                  <a:lnTo>
                    <a:pt x="276225" y="2381250"/>
                  </a:lnTo>
                  <a:lnTo>
                    <a:pt x="276225" y="2419350"/>
                  </a:lnTo>
                  <a:lnTo>
                    <a:pt x="314325" y="2419350"/>
                  </a:lnTo>
                  <a:lnTo>
                    <a:pt x="314325" y="2381250"/>
                  </a:lnTo>
                  <a:close/>
                </a:path>
                <a:path w="523875" h="3219450">
                  <a:moveTo>
                    <a:pt x="314325" y="2314575"/>
                  </a:moveTo>
                  <a:lnTo>
                    <a:pt x="276225" y="2314575"/>
                  </a:lnTo>
                  <a:lnTo>
                    <a:pt x="276225" y="2343150"/>
                  </a:lnTo>
                  <a:lnTo>
                    <a:pt x="314325" y="2343150"/>
                  </a:lnTo>
                  <a:lnTo>
                    <a:pt x="314325" y="2314575"/>
                  </a:lnTo>
                  <a:close/>
                </a:path>
                <a:path w="523875" h="3219450">
                  <a:moveTo>
                    <a:pt x="381000" y="3038475"/>
                  </a:moveTo>
                  <a:lnTo>
                    <a:pt x="352425" y="3038475"/>
                  </a:lnTo>
                  <a:lnTo>
                    <a:pt x="352425" y="3067050"/>
                  </a:lnTo>
                  <a:lnTo>
                    <a:pt x="381000" y="3067050"/>
                  </a:lnTo>
                  <a:lnTo>
                    <a:pt x="381000" y="3038475"/>
                  </a:lnTo>
                  <a:close/>
                </a:path>
                <a:path w="523875" h="3219450">
                  <a:moveTo>
                    <a:pt x="381000" y="2962275"/>
                  </a:moveTo>
                  <a:lnTo>
                    <a:pt x="352425" y="2962275"/>
                  </a:lnTo>
                  <a:lnTo>
                    <a:pt x="352425" y="3000375"/>
                  </a:lnTo>
                  <a:lnTo>
                    <a:pt x="381000" y="3000375"/>
                  </a:lnTo>
                  <a:lnTo>
                    <a:pt x="381000" y="2962275"/>
                  </a:lnTo>
                  <a:close/>
                </a:path>
                <a:path w="523875" h="3219450">
                  <a:moveTo>
                    <a:pt x="381000" y="2886075"/>
                  </a:moveTo>
                  <a:lnTo>
                    <a:pt x="352425" y="2886075"/>
                  </a:lnTo>
                  <a:lnTo>
                    <a:pt x="352425" y="2924175"/>
                  </a:lnTo>
                  <a:lnTo>
                    <a:pt x="381000" y="2924175"/>
                  </a:lnTo>
                  <a:lnTo>
                    <a:pt x="381000" y="2886075"/>
                  </a:lnTo>
                  <a:close/>
                </a:path>
                <a:path w="523875" h="3219450">
                  <a:moveTo>
                    <a:pt x="381000" y="2819400"/>
                  </a:moveTo>
                  <a:lnTo>
                    <a:pt x="352425" y="2819400"/>
                  </a:lnTo>
                  <a:lnTo>
                    <a:pt x="352425" y="2857500"/>
                  </a:lnTo>
                  <a:lnTo>
                    <a:pt x="381000" y="2857500"/>
                  </a:lnTo>
                  <a:lnTo>
                    <a:pt x="381000" y="2819400"/>
                  </a:lnTo>
                  <a:close/>
                </a:path>
                <a:path w="523875" h="3219450">
                  <a:moveTo>
                    <a:pt x="381000" y="2743200"/>
                  </a:moveTo>
                  <a:lnTo>
                    <a:pt x="352425" y="2743200"/>
                  </a:lnTo>
                  <a:lnTo>
                    <a:pt x="352425" y="2781300"/>
                  </a:lnTo>
                  <a:lnTo>
                    <a:pt x="381000" y="2781300"/>
                  </a:lnTo>
                  <a:lnTo>
                    <a:pt x="381000" y="2743200"/>
                  </a:lnTo>
                  <a:close/>
                </a:path>
                <a:path w="523875" h="3219450">
                  <a:moveTo>
                    <a:pt x="381000" y="2676525"/>
                  </a:moveTo>
                  <a:lnTo>
                    <a:pt x="352425" y="2676525"/>
                  </a:lnTo>
                  <a:lnTo>
                    <a:pt x="352425" y="2705100"/>
                  </a:lnTo>
                  <a:lnTo>
                    <a:pt x="381000" y="2705100"/>
                  </a:lnTo>
                  <a:lnTo>
                    <a:pt x="381000" y="2676525"/>
                  </a:lnTo>
                  <a:close/>
                </a:path>
                <a:path w="523875" h="3219450">
                  <a:moveTo>
                    <a:pt x="381000" y="2600325"/>
                  </a:moveTo>
                  <a:lnTo>
                    <a:pt x="352425" y="2600325"/>
                  </a:lnTo>
                  <a:lnTo>
                    <a:pt x="352425" y="2638425"/>
                  </a:lnTo>
                  <a:lnTo>
                    <a:pt x="381000" y="2638425"/>
                  </a:lnTo>
                  <a:lnTo>
                    <a:pt x="381000" y="2600325"/>
                  </a:lnTo>
                  <a:close/>
                </a:path>
                <a:path w="523875" h="3219450">
                  <a:moveTo>
                    <a:pt x="381000" y="2524125"/>
                  </a:moveTo>
                  <a:lnTo>
                    <a:pt x="352425" y="2524125"/>
                  </a:lnTo>
                  <a:lnTo>
                    <a:pt x="352425" y="2562225"/>
                  </a:lnTo>
                  <a:lnTo>
                    <a:pt x="381000" y="2562225"/>
                  </a:lnTo>
                  <a:lnTo>
                    <a:pt x="381000" y="2524125"/>
                  </a:lnTo>
                  <a:close/>
                </a:path>
                <a:path w="523875" h="3219450">
                  <a:moveTo>
                    <a:pt x="381000" y="2457450"/>
                  </a:moveTo>
                  <a:lnTo>
                    <a:pt x="352425" y="2457450"/>
                  </a:lnTo>
                  <a:lnTo>
                    <a:pt x="352425" y="2495550"/>
                  </a:lnTo>
                  <a:lnTo>
                    <a:pt x="381000" y="2495550"/>
                  </a:lnTo>
                  <a:lnTo>
                    <a:pt x="381000" y="2457450"/>
                  </a:lnTo>
                  <a:close/>
                </a:path>
                <a:path w="523875" h="3219450">
                  <a:moveTo>
                    <a:pt x="381000" y="2381250"/>
                  </a:moveTo>
                  <a:lnTo>
                    <a:pt x="352425" y="2381250"/>
                  </a:lnTo>
                  <a:lnTo>
                    <a:pt x="352425" y="2419350"/>
                  </a:lnTo>
                  <a:lnTo>
                    <a:pt x="381000" y="2419350"/>
                  </a:lnTo>
                  <a:lnTo>
                    <a:pt x="381000" y="2381250"/>
                  </a:lnTo>
                  <a:close/>
                </a:path>
                <a:path w="523875" h="3219450">
                  <a:moveTo>
                    <a:pt x="381000" y="2314575"/>
                  </a:moveTo>
                  <a:lnTo>
                    <a:pt x="352425" y="2314575"/>
                  </a:lnTo>
                  <a:lnTo>
                    <a:pt x="352425" y="2343150"/>
                  </a:lnTo>
                  <a:lnTo>
                    <a:pt x="381000" y="2343150"/>
                  </a:lnTo>
                  <a:lnTo>
                    <a:pt x="381000" y="2314575"/>
                  </a:lnTo>
                  <a:close/>
                </a:path>
                <a:path w="523875" h="3219450">
                  <a:moveTo>
                    <a:pt x="457200" y="2886075"/>
                  </a:moveTo>
                  <a:lnTo>
                    <a:pt x="419100" y="2886075"/>
                  </a:lnTo>
                  <a:lnTo>
                    <a:pt x="419100" y="2924175"/>
                  </a:lnTo>
                  <a:lnTo>
                    <a:pt x="457200" y="2924175"/>
                  </a:lnTo>
                  <a:lnTo>
                    <a:pt x="457200" y="2886075"/>
                  </a:lnTo>
                  <a:close/>
                </a:path>
                <a:path w="523875" h="3219450">
                  <a:moveTo>
                    <a:pt x="457200" y="2819400"/>
                  </a:moveTo>
                  <a:lnTo>
                    <a:pt x="419100" y="2819400"/>
                  </a:lnTo>
                  <a:lnTo>
                    <a:pt x="419100" y="2857500"/>
                  </a:lnTo>
                  <a:lnTo>
                    <a:pt x="457200" y="2857500"/>
                  </a:lnTo>
                  <a:lnTo>
                    <a:pt x="457200" y="2819400"/>
                  </a:lnTo>
                  <a:close/>
                </a:path>
                <a:path w="523875" h="3219450">
                  <a:moveTo>
                    <a:pt x="457200" y="2743200"/>
                  </a:moveTo>
                  <a:lnTo>
                    <a:pt x="419100" y="2743200"/>
                  </a:lnTo>
                  <a:lnTo>
                    <a:pt x="419100" y="2781300"/>
                  </a:lnTo>
                  <a:lnTo>
                    <a:pt x="457200" y="2781300"/>
                  </a:lnTo>
                  <a:lnTo>
                    <a:pt x="457200" y="2743200"/>
                  </a:lnTo>
                  <a:close/>
                </a:path>
                <a:path w="523875" h="3219450">
                  <a:moveTo>
                    <a:pt x="457200" y="2676525"/>
                  </a:moveTo>
                  <a:lnTo>
                    <a:pt x="419100" y="2676525"/>
                  </a:lnTo>
                  <a:lnTo>
                    <a:pt x="419100" y="2705100"/>
                  </a:lnTo>
                  <a:lnTo>
                    <a:pt x="457200" y="2705100"/>
                  </a:lnTo>
                  <a:lnTo>
                    <a:pt x="457200" y="2676525"/>
                  </a:lnTo>
                  <a:close/>
                </a:path>
                <a:path w="523875" h="3219450">
                  <a:moveTo>
                    <a:pt x="457200" y="2600325"/>
                  </a:moveTo>
                  <a:lnTo>
                    <a:pt x="419100" y="2600325"/>
                  </a:lnTo>
                  <a:lnTo>
                    <a:pt x="419100" y="2638425"/>
                  </a:lnTo>
                  <a:lnTo>
                    <a:pt x="457200" y="2638425"/>
                  </a:lnTo>
                  <a:lnTo>
                    <a:pt x="457200" y="2600325"/>
                  </a:lnTo>
                  <a:close/>
                </a:path>
                <a:path w="523875" h="3219450">
                  <a:moveTo>
                    <a:pt x="457200" y="2524125"/>
                  </a:moveTo>
                  <a:lnTo>
                    <a:pt x="419100" y="2524125"/>
                  </a:lnTo>
                  <a:lnTo>
                    <a:pt x="419100" y="2562225"/>
                  </a:lnTo>
                  <a:lnTo>
                    <a:pt x="457200" y="2562225"/>
                  </a:lnTo>
                  <a:lnTo>
                    <a:pt x="457200" y="2524125"/>
                  </a:lnTo>
                  <a:close/>
                </a:path>
                <a:path w="523875" h="3219450">
                  <a:moveTo>
                    <a:pt x="457200" y="2457450"/>
                  </a:moveTo>
                  <a:lnTo>
                    <a:pt x="419100" y="2457450"/>
                  </a:lnTo>
                  <a:lnTo>
                    <a:pt x="419100" y="2495550"/>
                  </a:lnTo>
                  <a:lnTo>
                    <a:pt x="457200" y="2495550"/>
                  </a:lnTo>
                  <a:lnTo>
                    <a:pt x="457200" y="2457450"/>
                  </a:lnTo>
                  <a:close/>
                </a:path>
                <a:path w="523875" h="3219450">
                  <a:moveTo>
                    <a:pt x="457200" y="2381250"/>
                  </a:moveTo>
                  <a:lnTo>
                    <a:pt x="419100" y="2381250"/>
                  </a:lnTo>
                  <a:lnTo>
                    <a:pt x="419100" y="2419350"/>
                  </a:lnTo>
                  <a:lnTo>
                    <a:pt x="457200" y="2419350"/>
                  </a:lnTo>
                  <a:lnTo>
                    <a:pt x="457200" y="2381250"/>
                  </a:lnTo>
                  <a:close/>
                </a:path>
                <a:path w="523875" h="3219450">
                  <a:moveTo>
                    <a:pt x="457200" y="2314575"/>
                  </a:moveTo>
                  <a:lnTo>
                    <a:pt x="419100" y="2314575"/>
                  </a:lnTo>
                  <a:lnTo>
                    <a:pt x="419100" y="2343150"/>
                  </a:lnTo>
                  <a:lnTo>
                    <a:pt x="457200" y="2343150"/>
                  </a:lnTo>
                  <a:lnTo>
                    <a:pt x="457200" y="2314575"/>
                  </a:lnTo>
                  <a:close/>
                </a:path>
                <a:path w="523875" h="3219450">
                  <a:moveTo>
                    <a:pt x="523875" y="2743200"/>
                  </a:moveTo>
                  <a:lnTo>
                    <a:pt x="495300" y="2743200"/>
                  </a:lnTo>
                  <a:lnTo>
                    <a:pt x="495300" y="2781300"/>
                  </a:lnTo>
                  <a:lnTo>
                    <a:pt x="523875" y="2781300"/>
                  </a:lnTo>
                  <a:lnTo>
                    <a:pt x="523875" y="2743200"/>
                  </a:lnTo>
                  <a:close/>
                </a:path>
                <a:path w="523875" h="3219450">
                  <a:moveTo>
                    <a:pt x="523875" y="2676525"/>
                  </a:moveTo>
                  <a:lnTo>
                    <a:pt x="495300" y="2676525"/>
                  </a:lnTo>
                  <a:lnTo>
                    <a:pt x="495300" y="2705100"/>
                  </a:lnTo>
                  <a:lnTo>
                    <a:pt x="523875" y="2705100"/>
                  </a:lnTo>
                  <a:lnTo>
                    <a:pt x="523875" y="2676525"/>
                  </a:lnTo>
                  <a:close/>
                </a:path>
                <a:path w="523875" h="3219450">
                  <a:moveTo>
                    <a:pt x="523875" y="2600325"/>
                  </a:moveTo>
                  <a:lnTo>
                    <a:pt x="495300" y="2600325"/>
                  </a:lnTo>
                  <a:lnTo>
                    <a:pt x="495300" y="2638425"/>
                  </a:lnTo>
                  <a:lnTo>
                    <a:pt x="523875" y="2638425"/>
                  </a:lnTo>
                  <a:lnTo>
                    <a:pt x="523875" y="2600325"/>
                  </a:lnTo>
                  <a:close/>
                </a:path>
                <a:path w="523875" h="3219450">
                  <a:moveTo>
                    <a:pt x="523875" y="2524125"/>
                  </a:moveTo>
                  <a:lnTo>
                    <a:pt x="495300" y="2524125"/>
                  </a:lnTo>
                  <a:lnTo>
                    <a:pt x="495300" y="2562225"/>
                  </a:lnTo>
                  <a:lnTo>
                    <a:pt x="523875" y="2562225"/>
                  </a:lnTo>
                  <a:lnTo>
                    <a:pt x="523875" y="2524125"/>
                  </a:lnTo>
                  <a:close/>
                </a:path>
                <a:path w="523875" h="3219450">
                  <a:moveTo>
                    <a:pt x="523875" y="2457450"/>
                  </a:moveTo>
                  <a:lnTo>
                    <a:pt x="495300" y="2457450"/>
                  </a:lnTo>
                  <a:lnTo>
                    <a:pt x="495300" y="2495550"/>
                  </a:lnTo>
                  <a:lnTo>
                    <a:pt x="523875" y="2495550"/>
                  </a:lnTo>
                  <a:lnTo>
                    <a:pt x="523875" y="2457450"/>
                  </a:lnTo>
                  <a:close/>
                </a:path>
                <a:path w="523875" h="3219450">
                  <a:moveTo>
                    <a:pt x="523875" y="2381250"/>
                  </a:moveTo>
                  <a:lnTo>
                    <a:pt x="495300" y="2381250"/>
                  </a:lnTo>
                  <a:lnTo>
                    <a:pt x="495300" y="2419350"/>
                  </a:lnTo>
                  <a:lnTo>
                    <a:pt x="523875" y="2419350"/>
                  </a:lnTo>
                  <a:lnTo>
                    <a:pt x="523875" y="2381250"/>
                  </a:lnTo>
                  <a:close/>
                </a:path>
                <a:path w="523875" h="3219450">
                  <a:moveTo>
                    <a:pt x="523875" y="2314575"/>
                  </a:moveTo>
                  <a:lnTo>
                    <a:pt x="495300" y="2314575"/>
                  </a:lnTo>
                  <a:lnTo>
                    <a:pt x="495300" y="2343150"/>
                  </a:lnTo>
                  <a:lnTo>
                    <a:pt x="523875" y="2343150"/>
                  </a:lnTo>
                  <a:lnTo>
                    <a:pt x="523875" y="231457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3" name="object 53"/>
            <p:cNvSpPr/>
            <p:nvPr/>
          </p:nvSpPr>
          <p:spPr>
            <a:xfrm>
              <a:off x="3876675" y="3248024"/>
              <a:ext cx="247650" cy="2571750"/>
            </a:xfrm>
            <a:custGeom>
              <a:avLst/>
              <a:gdLst/>
              <a:ahLst/>
              <a:cxnLst/>
              <a:rect l="l" t="t" r="r" b="b"/>
              <a:pathLst>
                <a:path w="247650" h="2571750">
                  <a:moveTo>
                    <a:pt x="28575" y="2247900"/>
                  </a:moveTo>
                  <a:lnTo>
                    <a:pt x="0" y="2247900"/>
                  </a:lnTo>
                  <a:lnTo>
                    <a:pt x="0" y="2286000"/>
                  </a:lnTo>
                  <a:lnTo>
                    <a:pt x="28575" y="2286000"/>
                  </a:lnTo>
                  <a:lnTo>
                    <a:pt x="28575" y="2247900"/>
                  </a:lnTo>
                  <a:close/>
                </a:path>
                <a:path w="247650" h="2571750">
                  <a:moveTo>
                    <a:pt x="28575" y="2171700"/>
                  </a:moveTo>
                  <a:lnTo>
                    <a:pt x="0" y="2171700"/>
                  </a:lnTo>
                  <a:lnTo>
                    <a:pt x="0" y="2209800"/>
                  </a:lnTo>
                  <a:lnTo>
                    <a:pt x="28575" y="2209800"/>
                  </a:lnTo>
                  <a:lnTo>
                    <a:pt x="28575" y="2171700"/>
                  </a:lnTo>
                  <a:close/>
                </a:path>
                <a:path w="247650" h="2571750">
                  <a:moveTo>
                    <a:pt x="28575" y="2105025"/>
                  </a:moveTo>
                  <a:lnTo>
                    <a:pt x="0" y="2105025"/>
                  </a:lnTo>
                  <a:lnTo>
                    <a:pt x="0" y="2133600"/>
                  </a:lnTo>
                  <a:lnTo>
                    <a:pt x="28575" y="2133600"/>
                  </a:lnTo>
                  <a:lnTo>
                    <a:pt x="28575" y="2105025"/>
                  </a:lnTo>
                  <a:close/>
                </a:path>
                <a:path w="247650" h="2571750">
                  <a:moveTo>
                    <a:pt x="28575" y="2028825"/>
                  </a:moveTo>
                  <a:lnTo>
                    <a:pt x="0" y="2028825"/>
                  </a:lnTo>
                  <a:lnTo>
                    <a:pt x="0" y="2066925"/>
                  </a:lnTo>
                  <a:lnTo>
                    <a:pt x="28575" y="2066925"/>
                  </a:lnTo>
                  <a:lnTo>
                    <a:pt x="28575" y="2028825"/>
                  </a:lnTo>
                  <a:close/>
                </a:path>
                <a:path w="247650" h="2571750">
                  <a:moveTo>
                    <a:pt x="28575" y="1952625"/>
                  </a:moveTo>
                  <a:lnTo>
                    <a:pt x="0" y="1952625"/>
                  </a:lnTo>
                  <a:lnTo>
                    <a:pt x="0" y="1990725"/>
                  </a:lnTo>
                  <a:lnTo>
                    <a:pt x="28575" y="1990725"/>
                  </a:lnTo>
                  <a:lnTo>
                    <a:pt x="28575" y="1952625"/>
                  </a:lnTo>
                  <a:close/>
                </a:path>
                <a:path w="247650" h="2571750">
                  <a:moveTo>
                    <a:pt x="28575" y="1885950"/>
                  </a:moveTo>
                  <a:lnTo>
                    <a:pt x="0" y="1885950"/>
                  </a:lnTo>
                  <a:lnTo>
                    <a:pt x="0" y="1924050"/>
                  </a:lnTo>
                  <a:lnTo>
                    <a:pt x="28575" y="1924050"/>
                  </a:lnTo>
                  <a:lnTo>
                    <a:pt x="28575" y="1885950"/>
                  </a:lnTo>
                  <a:close/>
                </a:path>
                <a:path w="247650" h="2571750">
                  <a:moveTo>
                    <a:pt x="28575" y="1809750"/>
                  </a:moveTo>
                  <a:lnTo>
                    <a:pt x="0" y="1809750"/>
                  </a:lnTo>
                  <a:lnTo>
                    <a:pt x="0" y="1847850"/>
                  </a:lnTo>
                  <a:lnTo>
                    <a:pt x="28575" y="1847850"/>
                  </a:lnTo>
                  <a:lnTo>
                    <a:pt x="28575" y="1809750"/>
                  </a:lnTo>
                  <a:close/>
                </a:path>
                <a:path w="247650" h="2571750">
                  <a:moveTo>
                    <a:pt x="28575" y="1743075"/>
                  </a:moveTo>
                  <a:lnTo>
                    <a:pt x="0" y="1743075"/>
                  </a:lnTo>
                  <a:lnTo>
                    <a:pt x="0" y="1771650"/>
                  </a:lnTo>
                  <a:lnTo>
                    <a:pt x="28575" y="1771650"/>
                  </a:lnTo>
                  <a:lnTo>
                    <a:pt x="28575" y="1743075"/>
                  </a:lnTo>
                  <a:close/>
                </a:path>
                <a:path w="247650" h="2571750">
                  <a:moveTo>
                    <a:pt x="28575" y="1666875"/>
                  </a:moveTo>
                  <a:lnTo>
                    <a:pt x="0" y="1666875"/>
                  </a:lnTo>
                  <a:lnTo>
                    <a:pt x="0" y="1704975"/>
                  </a:lnTo>
                  <a:lnTo>
                    <a:pt x="28575" y="1704975"/>
                  </a:lnTo>
                  <a:lnTo>
                    <a:pt x="28575" y="1666875"/>
                  </a:lnTo>
                  <a:close/>
                </a:path>
                <a:path w="247650" h="2571750">
                  <a:moveTo>
                    <a:pt x="28575" y="1590675"/>
                  </a:moveTo>
                  <a:lnTo>
                    <a:pt x="0" y="1590675"/>
                  </a:lnTo>
                  <a:lnTo>
                    <a:pt x="0" y="1628775"/>
                  </a:lnTo>
                  <a:lnTo>
                    <a:pt x="28575" y="1628775"/>
                  </a:lnTo>
                  <a:lnTo>
                    <a:pt x="28575" y="1590675"/>
                  </a:lnTo>
                  <a:close/>
                </a:path>
                <a:path w="247650" h="2571750">
                  <a:moveTo>
                    <a:pt x="28575" y="1524000"/>
                  </a:moveTo>
                  <a:lnTo>
                    <a:pt x="0" y="1524000"/>
                  </a:lnTo>
                  <a:lnTo>
                    <a:pt x="0" y="1562100"/>
                  </a:lnTo>
                  <a:lnTo>
                    <a:pt x="28575" y="1562100"/>
                  </a:lnTo>
                  <a:lnTo>
                    <a:pt x="28575" y="1524000"/>
                  </a:lnTo>
                  <a:close/>
                </a:path>
                <a:path w="247650" h="2571750">
                  <a:moveTo>
                    <a:pt x="28575" y="1447800"/>
                  </a:moveTo>
                  <a:lnTo>
                    <a:pt x="0" y="1447800"/>
                  </a:lnTo>
                  <a:lnTo>
                    <a:pt x="0" y="1485900"/>
                  </a:lnTo>
                  <a:lnTo>
                    <a:pt x="28575" y="1485900"/>
                  </a:lnTo>
                  <a:lnTo>
                    <a:pt x="28575" y="1447800"/>
                  </a:lnTo>
                  <a:close/>
                </a:path>
                <a:path w="247650" h="2571750">
                  <a:moveTo>
                    <a:pt x="28575" y="1381125"/>
                  </a:moveTo>
                  <a:lnTo>
                    <a:pt x="0" y="1381125"/>
                  </a:lnTo>
                  <a:lnTo>
                    <a:pt x="0" y="1409700"/>
                  </a:lnTo>
                  <a:lnTo>
                    <a:pt x="28575" y="1409700"/>
                  </a:lnTo>
                  <a:lnTo>
                    <a:pt x="28575" y="1381125"/>
                  </a:lnTo>
                  <a:close/>
                </a:path>
                <a:path w="247650" h="2571750">
                  <a:moveTo>
                    <a:pt x="28575" y="1304925"/>
                  </a:moveTo>
                  <a:lnTo>
                    <a:pt x="0" y="1304925"/>
                  </a:lnTo>
                  <a:lnTo>
                    <a:pt x="0" y="1343025"/>
                  </a:lnTo>
                  <a:lnTo>
                    <a:pt x="28575" y="1343025"/>
                  </a:lnTo>
                  <a:lnTo>
                    <a:pt x="28575" y="1304925"/>
                  </a:lnTo>
                  <a:close/>
                </a:path>
                <a:path w="247650" h="2571750">
                  <a:moveTo>
                    <a:pt x="28575" y="1238250"/>
                  </a:moveTo>
                  <a:lnTo>
                    <a:pt x="0" y="1238250"/>
                  </a:lnTo>
                  <a:lnTo>
                    <a:pt x="0" y="1266825"/>
                  </a:lnTo>
                  <a:lnTo>
                    <a:pt x="28575" y="1266825"/>
                  </a:lnTo>
                  <a:lnTo>
                    <a:pt x="28575" y="1238250"/>
                  </a:lnTo>
                  <a:close/>
                </a:path>
                <a:path w="247650" h="2571750">
                  <a:moveTo>
                    <a:pt x="28575" y="1162050"/>
                  </a:moveTo>
                  <a:lnTo>
                    <a:pt x="0" y="1162050"/>
                  </a:lnTo>
                  <a:lnTo>
                    <a:pt x="0" y="1200150"/>
                  </a:lnTo>
                  <a:lnTo>
                    <a:pt x="28575" y="1200150"/>
                  </a:lnTo>
                  <a:lnTo>
                    <a:pt x="28575" y="1162050"/>
                  </a:lnTo>
                  <a:close/>
                </a:path>
                <a:path w="247650" h="2571750">
                  <a:moveTo>
                    <a:pt x="28575" y="76200"/>
                  </a:moveTo>
                  <a:lnTo>
                    <a:pt x="0" y="76200"/>
                  </a:lnTo>
                  <a:lnTo>
                    <a:pt x="0" y="114300"/>
                  </a:lnTo>
                  <a:lnTo>
                    <a:pt x="28575" y="114300"/>
                  </a:lnTo>
                  <a:lnTo>
                    <a:pt x="28575" y="76200"/>
                  </a:lnTo>
                  <a:close/>
                </a:path>
                <a:path w="247650" h="2571750">
                  <a:moveTo>
                    <a:pt x="28575" y="0"/>
                  </a:moveTo>
                  <a:lnTo>
                    <a:pt x="0" y="0"/>
                  </a:lnTo>
                  <a:lnTo>
                    <a:pt x="0" y="38100"/>
                  </a:lnTo>
                  <a:lnTo>
                    <a:pt x="28575" y="38100"/>
                  </a:lnTo>
                  <a:lnTo>
                    <a:pt x="28575" y="0"/>
                  </a:lnTo>
                  <a:close/>
                </a:path>
                <a:path w="247650" h="2571750">
                  <a:moveTo>
                    <a:pt x="104775" y="2533650"/>
                  </a:moveTo>
                  <a:lnTo>
                    <a:pt x="66675" y="2533650"/>
                  </a:lnTo>
                  <a:lnTo>
                    <a:pt x="66675" y="2571750"/>
                  </a:lnTo>
                  <a:lnTo>
                    <a:pt x="104775" y="2571750"/>
                  </a:lnTo>
                  <a:lnTo>
                    <a:pt x="104775" y="2533650"/>
                  </a:lnTo>
                  <a:close/>
                </a:path>
                <a:path w="247650" h="2571750">
                  <a:moveTo>
                    <a:pt x="104775" y="2466975"/>
                  </a:moveTo>
                  <a:lnTo>
                    <a:pt x="66675" y="2466975"/>
                  </a:lnTo>
                  <a:lnTo>
                    <a:pt x="66675" y="2495550"/>
                  </a:lnTo>
                  <a:lnTo>
                    <a:pt x="104775" y="2495550"/>
                  </a:lnTo>
                  <a:lnTo>
                    <a:pt x="104775" y="2466975"/>
                  </a:lnTo>
                  <a:close/>
                </a:path>
                <a:path w="247650" h="2571750">
                  <a:moveTo>
                    <a:pt x="104775" y="2390775"/>
                  </a:moveTo>
                  <a:lnTo>
                    <a:pt x="66675" y="2390775"/>
                  </a:lnTo>
                  <a:lnTo>
                    <a:pt x="66675" y="2428875"/>
                  </a:lnTo>
                  <a:lnTo>
                    <a:pt x="104775" y="2428875"/>
                  </a:lnTo>
                  <a:lnTo>
                    <a:pt x="104775" y="2390775"/>
                  </a:lnTo>
                  <a:close/>
                </a:path>
                <a:path w="247650" h="2571750">
                  <a:moveTo>
                    <a:pt x="104775" y="2314575"/>
                  </a:moveTo>
                  <a:lnTo>
                    <a:pt x="66675" y="2314575"/>
                  </a:lnTo>
                  <a:lnTo>
                    <a:pt x="66675" y="2352675"/>
                  </a:lnTo>
                  <a:lnTo>
                    <a:pt x="104775" y="2352675"/>
                  </a:lnTo>
                  <a:lnTo>
                    <a:pt x="104775" y="2314575"/>
                  </a:lnTo>
                  <a:close/>
                </a:path>
                <a:path w="247650" h="2571750">
                  <a:moveTo>
                    <a:pt x="104775" y="2247900"/>
                  </a:moveTo>
                  <a:lnTo>
                    <a:pt x="66675" y="2247900"/>
                  </a:lnTo>
                  <a:lnTo>
                    <a:pt x="66675" y="2286000"/>
                  </a:lnTo>
                  <a:lnTo>
                    <a:pt x="104775" y="2286000"/>
                  </a:lnTo>
                  <a:lnTo>
                    <a:pt x="104775" y="2247900"/>
                  </a:lnTo>
                  <a:close/>
                </a:path>
                <a:path w="247650" h="2571750">
                  <a:moveTo>
                    <a:pt x="104775" y="2171700"/>
                  </a:moveTo>
                  <a:lnTo>
                    <a:pt x="66675" y="2171700"/>
                  </a:lnTo>
                  <a:lnTo>
                    <a:pt x="66675" y="2209800"/>
                  </a:lnTo>
                  <a:lnTo>
                    <a:pt x="104775" y="2209800"/>
                  </a:lnTo>
                  <a:lnTo>
                    <a:pt x="104775" y="2171700"/>
                  </a:lnTo>
                  <a:close/>
                </a:path>
                <a:path w="247650" h="2571750">
                  <a:moveTo>
                    <a:pt x="104775" y="2105025"/>
                  </a:moveTo>
                  <a:lnTo>
                    <a:pt x="66675" y="2105025"/>
                  </a:lnTo>
                  <a:lnTo>
                    <a:pt x="66675" y="2133600"/>
                  </a:lnTo>
                  <a:lnTo>
                    <a:pt x="104775" y="2133600"/>
                  </a:lnTo>
                  <a:lnTo>
                    <a:pt x="104775" y="2105025"/>
                  </a:lnTo>
                  <a:close/>
                </a:path>
                <a:path w="247650" h="2571750">
                  <a:moveTo>
                    <a:pt x="104775" y="2028825"/>
                  </a:moveTo>
                  <a:lnTo>
                    <a:pt x="66675" y="2028825"/>
                  </a:lnTo>
                  <a:lnTo>
                    <a:pt x="66675" y="2066925"/>
                  </a:lnTo>
                  <a:lnTo>
                    <a:pt x="104775" y="2066925"/>
                  </a:lnTo>
                  <a:lnTo>
                    <a:pt x="104775" y="2028825"/>
                  </a:lnTo>
                  <a:close/>
                </a:path>
                <a:path w="247650" h="2571750">
                  <a:moveTo>
                    <a:pt x="104775" y="1952625"/>
                  </a:moveTo>
                  <a:lnTo>
                    <a:pt x="66675" y="1952625"/>
                  </a:lnTo>
                  <a:lnTo>
                    <a:pt x="66675" y="1990725"/>
                  </a:lnTo>
                  <a:lnTo>
                    <a:pt x="104775" y="1990725"/>
                  </a:lnTo>
                  <a:lnTo>
                    <a:pt x="104775" y="1952625"/>
                  </a:lnTo>
                  <a:close/>
                </a:path>
                <a:path w="247650" h="2571750">
                  <a:moveTo>
                    <a:pt x="104775" y="1885950"/>
                  </a:moveTo>
                  <a:lnTo>
                    <a:pt x="66675" y="1885950"/>
                  </a:lnTo>
                  <a:lnTo>
                    <a:pt x="66675" y="1924050"/>
                  </a:lnTo>
                  <a:lnTo>
                    <a:pt x="104775" y="1924050"/>
                  </a:lnTo>
                  <a:lnTo>
                    <a:pt x="104775" y="1885950"/>
                  </a:lnTo>
                  <a:close/>
                </a:path>
                <a:path w="247650" h="2571750">
                  <a:moveTo>
                    <a:pt x="104775" y="1809750"/>
                  </a:moveTo>
                  <a:lnTo>
                    <a:pt x="66675" y="1809750"/>
                  </a:lnTo>
                  <a:lnTo>
                    <a:pt x="66675" y="1847850"/>
                  </a:lnTo>
                  <a:lnTo>
                    <a:pt x="104775" y="1847850"/>
                  </a:lnTo>
                  <a:lnTo>
                    <a:pt x="104775" y="1809750"/>
                  </a:lnTo>
                  <a:close/>
                </a:path>
                <a:path w="247650" h="2571750">
                  <a:moveTo>
                    <a:pt x="104775" y="1743075"/>
                  </a:moveTo>
                  <a:lnTo>
                    <a:pt x="66675" y="1743075"/>
                  </a:lnTo>
                  <a:lnTo>
                    <a:pt x="66675" y="1771650"/>
                  </a:lnTo>
                  <a:lnTo>
                    <a:pt x="104775" y="1771650"/>
                  </a:lnTo>
                  <a:lnTo>
                    <a:pt x="104775" y="1743075"/>
                  </a:lnTo>
                  <a:close/>
                </a:path>
                <a:path w="247650" h="2571750">
                  <a:moveTo>
                    <a:pt x="104775" y="1666875"/>
                  </a:moveTo>
                  <a:lnTo>
                    <a:pt x="66675" y="1666875"/>
                  </a:lnTo>
                  <a:lnTo>
                    <a:pt x="66675" y="1704975"/>
                  </a:lnTo>
                  <a:lnTo>
                    <a:pt x="104775" y="1704975"/>
                  </a:lnTo>
                  <a:lnTo>
                    <a:pt x="104775" y="1666875"/>
                  </a:lnTo>
                  <a:close/>
                </a:path>
                <a:path w="247650" h="2571750">
                  <a:moveTo>
                    <a:pt x="104775" y="1590675"/>
                  </a:moveTo>
                  <a:lnTo>
                    <a:pt x="66675" y="1590675"/>
                  </a:lnTo>
                  <a:lnTo>
                    <a:pt x="66675" y="1628775"/>
                  </a:lnTo>
                  <a:lnTo>
                    <a:pt x="104775" y="1628775"/>
                  </a:lnTo>
                  <a:lnTo>
                    <a:pt x="104775" y="1590675"/>
                  </a:lnTo>
                  <a:close/>
                </a:path>
                <a:path w="247650" h="2571750">
                  <a:moveTo>
                    <a:pt x="104775" y="1524000"/>
                  </a:moveTo>
                  <a:lnTo>
                    <a:pt x="66675" y="1524000"/>
                  </a:lnTo>
                  <a:lnTo>
                    <a:pt x="66675" y="1562100"/>
                  </a:lnTo>
                  <a:lnTo>
                    <a:pt x="104775" y="1562100"/>
                  </a:lnTo>
                  <a:lnTo>
                    <a:pt x="104775" y="1524000"/>
                  </a:lnTo>
                  <a:close/>
                </a:path>
                <a:path w="247650" h="2571750">
                  <a:moveTo>
                    <a:pt x="104775" y="1447800"/>
                  </a:moveTo>
                  <a:lnTo>
                    <a:pt x="66675" y="1447800"/>
                  </a:lnTo>
                  <a:lnTo>
                    <a:pt x="66675" y="1485900"/>
                  </a:lnTo>
                  <a:lnTo>
                    <a:pt x="104775" y="1485900"/>
                  </a:lnTo>
                  <a:lnTo>
                    <a:pt x="104775" y="1447800"/>
                  </a:lnTo>
                  <a:close/>
                </a:path>
                <a:path w="247650" h="2571750">
                  <a:moveTo>
                    <a:pt x="104775" y="1381125"/>
                  </a:moveTo>
                  <a:lnTo>
                    <a:pt x="66675" y="1381125"/>
                  </a:lnTo>
                  <a:lnTo>
                    <a:pt x="66675" y="1409700"/>
                  </a:lnTo>
                  <a:lnTo>
                    <a:pt x="104775" y="1409700"/>
                  </a:lnTo>
                  <a:lnTo>
                    <a:pt x="104775" y="1381125"/>
                  </a:lnTo>
                  <a:close/>
                </a:path>
                <a:path w="247650" h="2571750">
                  <a:moveTo>
                    <a:pt x="104775" y="1304925"/>
                  </a:moveTo>
                  <a:lnTo>
                    <a:pt x="66675" y="1304925"/>
                  </a:lnTo>
                  <a:lnTo>
                    <a:pt x="66675" y="1343025"/>
                  </a:lnTo>
                  <a:lnTo>
                    <a:pt x="104775" y="1343025"/>
                  </a:lnTo>
                  <a:lnTo>
                    <a:pt x="104775" y="1304925"/>
                  </a:lnTo>
                  <a:close/>
                </a:path>
                <a:path w="247650" h="2571750">
                  <a:moveTo>
                    <a:pt x="104775" y="1238250"/>
                  </a:moveTo>
                  <a:lnTo>
                    <a:pt x="66675" y="1238250"/>
                  </a:lnTo>
                  <a:lnTo>
                    <a:pt x="66675" y="1266825"/>
                  </a:lnTo>
                  <a:lnTo>
                    <a:pt x="104775" y="1266825"/>
                  </a:lnTo>
                  <a:lnTo>
                    <a:pt x="104775" y="1238250"/>
                  </a:lnTo>
                  <a:close/>
                </a:path>
                <a:path w="247650" h="2571750">
                  <a:moveTo>
                    <a:pt x="104775" y="1162050"/>
                  </a:moveTo>
                  <a:lnTo>
                    <a:pt x="66675" y="1162050"/>
                  </a:lnTo>
                  <a:lnTo>
                    <a:pt x="66675" y="1200150"/>
                  </a:lnTo>
                  <a:lnTo>
                    <a:pt x="104775" y="1200150"/>
                  </a:lnTo>
                  <a:lnTo>
                    <a:pt x="104775" y="1162050"/>
                  </a:lnTo>
                  <a:close/>
                </a:path>
                <a:path w="247650" h="2571750">
                  <a:moveTo>
                    <a:pt x="171450" y="2533650"/>
                  </a:moveTo>
                  <a:lnTo>
                    <a:pt x="142875" y="2533650"/>
                  </a:lnTo>
                  <a:lnTo>
                    <a:pt x="142875" y="2571750"/>
                  </a:lnTo>
                  <a:lnTo>
                    <a:pt x="171450" y="2571750"/>
                  </a:lnTo>
                  <a:lnTo>
                    <a:pt x="171450" y="2533650"/>
                  </a:lnTo>
                  <a:close/>
                </a:path>
                <a:path w="247650" h="2571750">
                  <a:moveTo>
                    <a:pt x="171450" y="2466975"/>
                  </a:moveTo>
                  <a:lnTo>
                    <a:pt x="142875" y="2466975"/>
                  </a:lnTo>
                  <a:lnTo>
                    <a:pt x="142875" y="2495550"/>
                  </a:lnTo>
                  <a:lnTo>
                    <a:pt x="171450" y="2495550"/>
                  </a:lnTo>
                  <a:lnTo>
                    <a:pt x="171450" y="2466975"/>
                  </a:lnTo>
                  <a:close/>
                </a:path>
                <a:path w="247650" h="2571750">
                  <a:moveTo>
                    <a:pt x="171450" y="2390775"/>
                  </a:moveTo>
                  <a:lnTo>
                    <a:pt x="142875" y="2390775"/>
                  </a:lnTo>
                  <a:lnTo>
                    <a:pt x="142875" y="2428875"/>
                  </a:lnTo>
                  <a:lnTo>
                    <a:pt x="171450" y="2428875"/>
                  </a:lnTo>
                  <a:lnTo>
                    <a:pt x="171450" y="2390775"/>
                  </a:lnTo>
                  <a:close/>
                </a:path>
                <a:path w="247650" h="2571750">
                  <a:moveTo>
                    <a:pt x="171450" y="2314575"/>
                  </a:moveTo>
                  <a:lnTo>
                    <a:pt x="142875" y="2314575"/>
                  </a:lnTo>
                  <a:lnTo>
                    <a:pt x="142875" y="2352675"/>
                  </a:lnTo>
                  <a:lnTo>
                    <a:pt x="171450" y="2352675"/>
                  </a:lnTo>
                  <a:lnTo>
                    <a:pt x="171450" y="2314575"/>
                  </a:lnTo>
                  <a:close/>
                </a:path>
                <a:path w="247650" h="2571750">
                  <a:moveTo>
                    <a:pt x="171450" y="2247900"/>
                  </a:moveTo>
                  <a:lnTo>
                    <a:pt x="142875" y="2247900"/>
                  </a:lnTo>
                  <a:lnTo>
                    <a:pt x="142875" y="2286000"/>
                  </a:lnTo>
                  <a:lnTo>
                    <a:pt x="171450" y="2286000"/>
                  </a:lnTo>
                  <a:lnTo>
                    <a:pt x="171450" y="2247900"/>
                  </a:lnTo>
                  <a:close/>
                </a:path>
                <a:path w="247650" h="2571750">
                  <a:moveTo>
                    <a:pt x="171450" y="2171700"/>
                  </a:moveTo>
                  <a:lnTo>
                    <a:pt x="142875" y="2171700"/>
                  </a:lnTo>
                  <a:lnTo>
                    <a:pt x="142875" y="2209800"/>
                  </a:lnTo>
                  <a:lnTo>
                    <a:pt x="171450" y="2209800"/>
                  </a:lnTo>
                  <a:lnTo>
                    <a:pt x="171450" y="2171700"/>
                  </a:lnTo>
                  <a:close/>
                </a:path>
                <a:path w="247650" h="2571750">
                  <a:moveTo>
                    <a:pt x="171450" y="2105025"/>
                  </a:moveTo>
                  <a:lnTo>
                    <a:pt x="142875" y="2105025"/>
                  </a:lnTo>
                  <a:lnTo>
                    <a:pt x="142875" y="2133600"/>
                  </a:lnTo>
                  <a:lnTo>
                    <a:pt x="171450" y="2133600"/>
                  </a:lnTo>
                  <a:lnTo>
                    <a:pt x="171450" y="2105025"/>
                  </a:lnTo>
                  <a:close/>
                </a:path>
                <a:path w="247650" h="2571750">
                  <a:moveTo>
                    <a:pt x="171450" y="2028825"/>
                  </a:moveTo>
                  <a:lnTo>
                    <a:pt x="142875" y="2028825"/>
                  </a:lnTo>
                  <a:lnTo>
                    <a:pt x="142875" y="2066925"/>
                  </a:lnTo>
                  <a:lnTo>
                    <a:pt x="171450" y="2066925"/>
                  </a:lnTo>
                  <a:lnTo>
                    <a:pt x="171450" y="2028825"/>
                  </a:lnTo>
                  <a:close/>
                </a:path>
                <a:path w="247650" h="2571750">
                  <a:moveTo>
                    <a:pt x="171450" y="1952625"/>
                  </a:moveTo>
                  <a:lnTo>
                    <a:pt x="142875" y="1952625"/>
                  </a:lnTo>
                  <a:lnTo>
                    <a:pt x="142875" y="1990725"/>
                  </a:lnTo>
                  <a:lnTo>
                    <a:pt x="171450" y="1990725"/>
                  </a:lnTo>
                  <a:lnTo>
                    <a:pt x="171450" y="1952625"/>
                  </a:lnTo>
                  <a:close/>
                </a:path>
                <a:path w="247650" h="2571750">
                  <a:moveTo>
                    <a:pt x="171450" y="1885950"/>
                  </a:moveTo>
                  <a:lnTo>
                    <a:pt x="142875" y="1885950"/>
                  </a:lnTo>
                  <a:lnTo>
                    <a:pt x="142875" y="1924050"/>
                  </a:lnTo>
                  <a:lnTo>
                    <a:pt x="171450" y="1924050"/>
                  </a:lnTo>
                  <a:lnTo>
                    <a:pt x="171450" y="1885950"/>
                  </a:lnTo>
                  <a:close/>
                </a:path>
                <a:path w="247650" h="2571750">
                  <a:moveTo>
                    <a:pt x="171450" y="1809750"/>
                  </a:moveTo>
                  <a:lnTo>
                    <a:pt x="142875" y="1809750"/>
                  </a:lnTo>
                  <a:lnTo>
                    <a:pt x="142875" y="1847850"/>
                  </a:lnTo>
                  <a:lnTo>
                    <a:pt x="171450" y="1847850"/>
                  </a:lnTo>
                  <a:lnTo>
                    <a:pt x="171450" y="1809750"/>
                  </a:lnTo>
                  <a:close/>
                </a:path>
                <a:path w="247650" h="2571750">
                  <a:moveTo>
                    <a:pt x="171450" y="1743075"/>
                  </a:moveTo>
                  <a:lnTo>
                    <a:pt x="142875" y="1743075"/>
                  </a:lnTo>
                  <a:lnTo>
                    <a:pt x="142875" y="1771650"/>
                  </a:lnTo>
                  <a:lnTo>
                    <a:pt x="171450" y="1771650"/>
                  </a:lnTo>
                  <a:lnTo>
                    <a:pt x="171450" y="1743075"/>
                  </a:lnTo>
                  <a:close/>
                </a:path>
                <a:path w="247650" h="2571750">
                  <a:moveTo>
                    <a:pt x="171450" y="1666875"/>
                  </a:moveTo>
                  <a:lnTo>
                    <a:pt x="142875" y="1666875"/>
                  </a:lnTo>
                  <a:lnTo>
                    <a:pt x="142875" y="1704975"/>
                  </a:lnTo>
                  <a:lnTo>
                    <a:pt x="171450" y="1704975"/>
                  </a:lnTo>
                  <a:lnTo>
                    <a:pt x="171450" y="1666875"/>
                  </a:lnTo>
                  <a:close/>
                </a:path>
                <a:path w="247650" h="2571750">
                  <a:moveTo>
                    <a:pt x="171450" y="1590675"/>
                  </a:moveTo>
                  <a:lnTo>
                    <a:pt x="142875" y="1590675"/>
                  </a:lnTo>
                  <a:lnTo>
                    <a:pt x="142875" y="1628775"/>
                  </a:lnTo>
                  <a:lnTo>
                    <a:pt x="171450" y="1628775"/>
                  </a:lnTo>
                  <a:lnTo>
                    <a:pt x="171450" y="1590675"/>
                  </a:lnTo>
                  <a:close/>
                </a:path>
                <a:path w="247650" h="2571750">
                  <a:moveTo>
                    <a:pt x="171450" y="1524000"/>
                  </a:moveTo>
                  <a:lnTo>
                    <a:pt x="142875" y="1524000"/>
                  </a:lnTo>
                  <a:lnTo>
                    <a:pt x="142875" y="1562100"/>
                  </a:lnTo>
                  <a:lnTo>
                    <a:pt x="171450" y="1562100"/>
                  </a:lnTo>
                  <a:lnTo>
                    <a:pt x="171450" y="1524000"/>
                  </a:lnTo>
                  <a:close/>
                </a:path>
                <a:path w="247650" h="2571750">
                  <a:moveTo>
                    <a:pt x="171450" y="1447800"/>
                  </a:moveTo>
                  <a:lnTo>
                    <a:pt x="142875" y="1447800"/>
                  </a:lnTo>
                  <a:lnTo>
                    <a:pt x="142875" y="1485900"/>
                  </a:lnTo>
                  <a:lnTo>
                    <a:pt x="171450" y="1485900"/>
                  </a:lnTo>
                  <a:lnTo>
                    <a:pt x="171450" y="1447800"/>
                  </a:lnTo>
                  <a:close/>
                </a:path>
                <a:path w="247650" h="2571750">
                  <a:moveTo>
                    <a:pt x="171450" y="1381125"/>
                  </a:moveTo>
                  <a:lnTo>
                    <a:pt x="142875" y="1381125"/>
                  </a:lnTo>
                  <a:lnTo>
                    <a:pt x="142875" y="1409700"/>
                  </a:lnTo>
                  <a:lnTo>
                    <a:pt x="171450" y="1409700"/>
                  </a:lnTo>
                  <a:lnTo>
                    <a:pt x="171450" y="1381125"/>
                  </a:lnTo>
                  <a:close/>
                </a:path>
                <a:path w="247650" h="2571750">
                  <a:moveTo>
                    <a:pt x="171450" y="1304925"/>
                  </a:moveTo>
                  <a:lnTo>
                    <a:pt x="142875" y="1304925"/>
                  </a:lnTo>
                  <a:lnTo>
                    <a:pt x="142875" y="1343025"/>
                  </a:lnTo>
                  <a:lnTo>
                    <a:pt x="171450" y="1343025"/>
                  </a:lnTo>
                  <a:lnTo>
                    <a:pt x="171450" y="1304925"/>
                  </a:lnTo>
                  <a:close/>
                </a:path>
                <a:path w="247650" h="2571750">
                  <a:moveTo>
                    <a:pt x="171450" y="1238250"/>
                  </a:moveTo>
                  <a:lnTo>
                    <a:pt x="142875" y="1238250"/>
                  </a:lnTo>
                  <a:lnTo>
                    <a:pt x="142875" y="1266825"/>
                  </a:lnTo>
                  <a:lnTo>
                    <a:pt x="171450" y="1266825"/>
                  </a:lnTo>
                  <a:lnTo>
                    <a:pt x="171450" y="1238250"/>
                  </a:lnTo>
                  <a:close/>
                </a:path>
                <a:path w="247650" h="2571750">
                  <a:moveTo>
                    <a:pt x="247650" y="2247900"/>
                  </a:moveTo>
                  <a:lnTo>
                    <a:pt x="209550" y="2247900"/>
                  </a:lnTo>
                  <a:lnTo>
                    <a:pt x="209550" y="2286000"/>
                  </a:lnTo>
                  <a:lnTo>
                    <a:pt x="247650" y="2286000"/>
                  </a:lnTo>
                  <a:lnTo>
                    <a:pt x="247650" y="2247900"/>
                  </a:lnTo>
                  <a:close/>
                </a:path>
                <a:path w="247650" h="2571750">
                  <a:moveTo>
                    <a:pt x="247650" y="2171700"/>
                  </a:moveTo>
                  <a:lnTo>
                    <a:pt x="209550" y="2171700"/>
                  </a:lnTo>
                  <a:lnTo>
                    <a:pt x="209550" y="2209800"/>
                  </a:lnTo>
                  <a:lnTo>
                    <a:pt x="247650" y="2209800"/>
                  </a:lnTo>
                  <a:lnTo>
                    <a:pt x="247650" y="2171700"/>
                  </a:lnTo>
                  <a:close/>
                </a:path>
                <a:path w="247650" h="2571750">
                  <a:moveTo>
                    <a:pt x="247650" y="2105025"/>
                  </a:moveTo>
                  <a:lnTo>
                    <a:pt x="209550" y="2105025"/>
                  </a:lnTo>
                  <a:lnTo>
                    <a:pt x="209550" y="2133600"/>
                  </a:lnTo>
                  <a:lnTo>
                    <a:pt x="247650" y="2133600"/>
                  </a:lnTo>
                  <a:lnTo>
                    <a:pt x="247650" y="2105025"/>
                  </a:lnTo>
                  <a:close/>
                </a:path>
                <a:path w="247650" h="2571750">
                  <a:moveTo>
                    <a:pt x="247650" y="2028825"/>
                  </a:moveTo>
                  <a:lnTo>
                    <a:pt x="209550" y="2028825"/>
                  </a:lnTo>
                  <a:lnTo>
                    <a:pt x="209550" y="2066925"/>
                  </a:lnTo>
                  <a:lnTo>
                    <a:pt x="247650" y="2066925"/>
                  </a:lnTo>
                  <a:lnTo>
                    <a:pt x="247650" y="2028825"/>
                  </a:lnTo>
                  <a:close/>
                </a:path>
                <a:path w="247650" h="2571750">
                  <a:moveTo>
                    <a:pt x="247650" y="1952625"/>
                  </a:moveTo>
                  <a:lnTo>
                    <a:pt x="209550" y="1952625"/>
                  </a:lnTo>
                  <a:lnTo>
                    <a:pt x="209550" y="1990725"/>
                  </a:lnTo>
                  <a:lnTo>
                    <a:pt x="247650" y="1990725"/>
                  </a:lnTo>
                  <a:lnTo>
                    <a:pt x="247650" y="1952625"/>
                  </a:lnTo>
                  <a:close/>
                </a:path>
                <a:path w="247650" h="2571750">
                  <a:moveTo>
                    <a:pt x="247650" y="1885950"/>
                  </a:moveTo>
                  <a:lnTo>
                    <a:pt x="209550" y="1885950"/>
                  </a:lnTo>
                  <a:lnTo>
                    <a:pt x="209550" y="1924050"/>
                  </a:lnTo>
                  <a:lnTo>
                    <a:pt x="247650" y="1924050"/>
                  </a:lnTo>
                  <a:lnTo>
                    <a:pt x="247650" y="1885950"/>
                  </a:lnTo>
                  <a:close/>
                </a:path>
                <a:path w="247650" h="2571750">
                  <a:moveTo>
                    <a:pt x="247650" y="1809750"/>
                  </a:moveTo>
                  <a:lnTo>
                    <a:pt x="209550" y="1809750"/>
                  </a:lnTo>
                  <a:lnTo>
                    <a:pt x="209550" y="1847850"/>
                  </a:lnTo>
                  <a:lnTo>
                    <a:pt x="247650" y="1847850"/>
                  </a:lnTo>
                  <a:lnTo>
                    <a:pt x="247650" y="1809750"/>
                  </a:lnTo>
                  <a:close/>
                </a:path>
                <a:path w="247650" h="2571750">
                  <a:moveTo>
                    <a:pt x="247650" y="1743075"/>
                  </a:moveTo>
                  <a:lnTo>
                    <a:pt x="209550" y="1743075"/>
                  </a:lnTo>
                  <a:lnTo>
                    <a:pt x="209550" y="1771650"/>
                  </a:lnTo>
                  <a:lnTo>
                    <a:pt x="247650" y="1771650"/>
                  </a:lnTo>
                  <a:lnTo>
                    <a:pt x="247650" y="1743075"/>
                  </a:lnTo>
                  <a:close/>
                </a:path>
                <a:path w="247650" h="2571750">
                  <a:moveTo>
                    <a:pt x="247650" y="1666875"/>
                  </a:moveTo>
                  <a:lnTo>
                    <a:pt x="209550" y="1666875"/>
                  </a:lnTo>
                  <a:lnTo>
                    <a:pt x="209550" y="1704975"/>
                  </a:lnTo>
                  <a:lnTo>
                    <a:pt x="247650" y="1704975"/>
                  </a:lnTo>
                  <a:lnTo>
                    <a:pt x="247650" y="1666875"/>
                  </a:lnTo>
                  <a:close/>
                </a:path>
                <a:path w="247650" h="2571750">
                  <a:moveTo>
                    <a:pt x="247650" y="1590675"/>
                  </a:moveTo>
                  <a:lnTo>
                    <a:pt x="209550" y="1590675"/>
                  </a:lnTo>
                  <a:lnTo>
                    <a:pt x="209550" y="1628775"/>
                  </a:lnTo>
                  <a:lnTo>
                    <a:pt x="247650" y="1628775"/>
                  </a:lnTo>
                  <a:lnTo>
                    <a:pt x="247650" y="1590675"/>
                  </a:lnTo>
                  <a:close/>
                </a:path>
                <a:path w="247650" h="2571750">
                  <a:moveTo>
                    <a:pt x="247650" y="1524000"/>
                  </a:moveTo>
                  <a:lnTo>
                    <a:pt x="209550" y="1524000"/>
                  </a:lnTo>
                  <a:lnTo>
                    <a:pt x="209550" y="1562100"/>
                  </a:lnTo>
                  <a:lnTo>
                    <a:pt x="247650" y="1562100"/>
                  </a:lnTo>
                  <a:lnTo>
                    <a:pt x="247650" y="1524000"/>
                  </a:lnTo>
                  <a:close/>
                </a:path>
                <a:path w="247650" h="2571750">
                  <a:moveTo>
                    <a:pt x="247650" y="1447800"/>
                  </a:moveTo>
                  <a:lnTo>
                    <a:pt x="209550" y="1447800"/>
                  </a:lnTo>
                  <a:lnTo>
                    <a:pt x="209550" y="1485900"/>
                  </a:lnTo>
                  <a:lnTo>
                    <a:pt x="247650" y="1485900"/>
                  </a:lnTo>
                  <a:lnTo>
                    <a:pt x="247650" y="1447800"/>
                  </a:lnTo>
                  <a:close/>
                </a:path>
                <a:path w="247650" h="2571750">
                  <a:moveTo>
                    <a:pt x="247650" y="1381125"/>
                  </a:moveTo>
                  <a:lnTo>
                    <a:pt x="209550" y="1381125"/>
                  </a:lnTo>
                  <a:lnTo>
                    <a:pt x="209550" y="1409700"/>
                  </a:lnTo>
                  <a:lnTo>
                    <a:pt x="247650" y="1409700"/>
                  </a:lnTo>
                  <a:lnTo>
                    <a:pt x="247650" y="1381125"/>
                  </a:lnTo>
                  <a:close/>
                </a:path>
                <a:path w="247650" h="2571750">
                  <a:moveTo>
                    <a:pt x="247650" y="1304925"/>
                  </a:moveTo>
                  <a:lnTo>
                    <a:pt x="209550" y="1304925"/>
                  </a:lnTo>
                  <a:lnTo>
                    <a:pt x="209550" y="1343025"/>
                  </a:lnTo>
                  <a:lnTo>
                    <a:pt x="247650" y="1343025"/>
                  </a:lnTo>
                  <a:lnTo>
                    <a:pt x="247650" y="130492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4" name="object 54"/>
            <p:cNvSpPr/>
            <p:nvPr/>
          </p:nvSpPr>
          <p:spPr>
            <a:xfrm>
              <a:off x="3590925" y="2600324"/>
              <a:ext cx="533400" cy="3867150"/>
            </a:xfrm>
            <a:custGeom>
              <a:avLst/>
              <a:gdLst/>
              <a:ahLst/>
              <a:cxnLst/>
              <a:rect l="l" t="t" r="r" b="b"/>
              <a:pathLst>
                <a:path w="533400" h="3867150">
                  <a:moveTo>
                    <a:pt x="38100" y="942975"/>
                  </a:moveTo>
                  <a:lnTo>
                    <a:pt x="0" y="942975"/>
                  </a:lnTo>
                  <a:lnTo>
                    <a:pt x="0" y="981075"/>
                  </a:lnTo>
                  <a:lnTo>
                    <a:pt x="38100" y="981075"/>
                  </a:lnTo>
                  <a:lnTo>
                    <a:pt x="38100" y="942975"/>
                  </a:lnTo>
                  <a:close/>
                </a:path>
                <a:path w="533400" h="3867150">
                  <a:moveTo>
                    <a:pt x="38100" y="866775"/>
                  </a:moveTo>
                  <a:lnTo>
                    <a:pt x="0" y="866775"/>
                  </a:lnTo>
                  <a:lnTo>
                    <a:pt x="0" y="904875"/>
                  </a:lnTo>
                  <a:lnTo>
                    <a:pt x="38100" y="904875"/>
                  </a:lnTo>
                  <a:lnTo>
                    <a:pt x="38100" y="866775"/>
                  </a:lnTo>
                  <a:close/>
                </a:path>
                <a:path w="533400" h="3867150">
                  <a:moveTo>
                    <a:pt x="38100" y="800100"/>
                  </a:moveTo>
                  <a:lnTo>
                    <a:pt x="0" y="800100"/>
                  </a:lnTo>
                  <a:lnTo>
                    <a:pt x="0" y="828675"/>
                  </a:lnTo>
                  <a:lnTo>
                    <a:pt x="38100" y="828675"/>
                  </a:lnTo>
                  <a:lnTo>
                    <a:pt x="38100" y="800100"/>
                  </a:lnTo>
                  <a:close/>
                </a:path>
                <a:path w="533400" h="3867150">
                  <a:moveTo>
                    <a:pt x="38100" y="723900"/>
                  </a:moveTo>
                  <a:lnTo>
                    <a:pt x="0" y="723900"/>
                  </a:lnTo>
                  <a:lnTo>
                    <a:pt x="0" y="762000"/>
                  </a:lnTo>
                  <a:lnTo>
                    <a:pt x="38100" y="762000"/>
                  </a:lnTo>
                  <a:lnTo>
                    <a:pt x="38100" y="723900"/>
                  </a:lnTo>
                  <a:close/>
                </a:path>
                <a:path w="533400" h="3867150">
                  <a:moveTo>
                    <a:pt x="38100" y="647700"/>
                  </a:moveTo>
                  <a:lnTo>
                    <a:pt x="0" y="647700"/>
                  </a:lnTo>
                  <a:lnTo>
                    <a:pt x="0" y="685800"/>
                  </a:lnTo>
                  <a:lnTo>
                    <a:pt x="38100" y="685800"/>
                  </a:lnTo>
                  <a:lnTo>
                    <a:pt x="38100" y="647700"/>
                  </a:lnTo>
                  <a:close/>
                </a:path>
                <a:path w="533400" h="3867150">
                  <a:moveTo>
                    <a:pt x="38100" y="581025"/>
                  </a:moveTo>
                  <a:lnTo>
                    <a:pt x="0" y="581025"/>
                  </a:lnTo>
                  <a:lnTo>
                    <a:pt x="0" y="619125"/>
                  </a:lnTo>
                  <a:lnTo>
                    <a:pt x="38100" y="619125"/>
                  </a:lnTo>
                  <a:lnTo>
                    <a:pt x="38100" y="581025"/>
                  </a:lnTo>
                  <a:close/>
                </a:path>
                <a:path w="533400" h="3867150">
                  <a:moveTo>
                    <a:pt x="38100" y="504825"/>
                  </a:moveTo>
                  <a:lnTo>
                    <a:pt x="0" y="504825"/>
                  </a:lnTo>
                  <a:lnTo>
                    <a:pt x="0" y="542925"/>
                  </a:lnTo>
                  <a:lnTo>
                    <a:pt x="38100" y="542925"/>
                  </a:lnTo>
                  <a:lnTo>
                    <a:pt x="38100" y="504825"/>
                  </a:lnTo>
                  <a:close/>
                </a:path>
                <a:path w="533400" h="3867150">
                  <a:moveTo>
                    <a:pt x="38100" y="438150"/>
                  </a:moveTo>
                  <a:lnTo>
                    <a:pt x="0" y="438150"/>
                  </a:lnTo>
                  <a:lnTo>
                    <a:pt x="0" y="476250"/>
                  </a:lnTo>
                  <a:lnTo>
                    <a:pt x="38100" y="476250"/>
                  </a:lnTo>
                  <a:lnTo>
                    <a:pt x="38100" y="438150"/>
                  </a:lnTo>
                  <a:close/>
                </a:path>
                <a:path w="533400" h="3867150">
                  <a:moveTo>
                    <a:pt x="38100" y="361950"/>
                  </a:moveTo>
                  <a:lnTo>
                    <a:pt x="0" y="361950"/>
                  </a:lnTo>
                  <a:lnTo>
                    <a:pt x="0" y="400050"/>
                  </a:lnTo>
                  <a:lnTo>
                    <a:pt x="38100" y="400050"/>
                  </a:lnTo>
                  <a:lnTo>
                    <a:pt x="38100" y="361950"/>
                  </a:lnTo>
                  <a:close/>
                </a:path>
                <a:path w="533400" h="3867150">
                  <a:moveTo>
                    <a:pt x="104775" y="1733550"/>
                  </a:moveTo>
                  <a:lnTo>
                    <a:pt x="66675" y="1733550"/>
                  </a:lnTo>
                  <a:lnTo>
                    <a:pt x="66675" y="1771650"/>
                  </a:lnTo>
                  <a:lnTo>
                    <a:pt x="104775" y="1771650"/>
                  </a:lnTo>
                  <a:lnTo>
                    <a:pt x="104775" y="1733550"/>
                  </a:lnTo>
                  <a:close/>
                </a:path>
                <a:path w="533400" h="3867150">
                  <a:moveTo>
                    <a:pt x="104775" y="1447800"/>
                  </a:moveTo>
                  <a:lnTo>
                    <a:pt x="66675" y="1447800"/>
                  </a:lnTo>
                  <a:lnTo>
                    <a:pt x="66675" y="1485900"/>
                  </a:lnTo>
                  <a:lnTo>
                    <a:pt x="104775" y="1485900"/>
                  </a:lnTo>
                  <a:lnTo>
                    <a:pt x="104775" y="1447800"/>
                  </a:lnTo>
                  <a:close/>
                </a:path>
                <a:path w="533400" h="3867150">
                  <a:moveTo>
                    <a:pt x="104775" y="800100"/>
                  </a:moveTo>
                  <a:lnTo>
                    <a:pt x="66675" y="800100"/>
                  </a:lnTo>
                  <a:lnTo>
                    <a:pt x="66675" y="828675"/>
                  </a:lnTo>
                  <a:lnTo>
                    <a:pt x="104775" y="828675"/>
                  </a:lnTo>
                  <a:lnTo>
                    <a:pt x="104775" y="800100"/>
                  </a:lnTo>
                  <a:close/>
                </a:path>
                <a:path w="533400" h="3867150">
                  <a:moveTo>
                    <a:pt x="104775" y="723900"/>
                  </a:moveTo>
                  <a:lnTo>
                    <a:pt x="66675" y="723900"/>
                  </a:lnTo>
                  <a:lnTo>
                    <a:pt x="66675" y="762000"/>
                  </a:lnTo>
                  <a:lnTo>
                    <a:pt x="104775" y="762000"/>
                  </a:lnTo>
                  <a:lnTo>
                    <a:pt x="104775" y="723900"/>
                  </a:lnTo>
                  <a:close/>
                </a:path>
                <a:path w="533400" h="3867150">
                  <a:moveTo>
                    <a:pt x="104775" y="647700"/>
                  </a:moveTo>
                  <a:lnTo>
                    <a:pt x="66675" y="647700"/>
                  </a:lnTo>
                  <a:lnTo>
                    <a:pt x="66675" y="685800"/>
                  </a:lnTo>
                  <a:lnTo>
                    <a:pt x="104775" y="685800"/>
                  </a:lnTo>
                  <a:lnTo>
                    <a:pt x="104775" y="647700"/>
                  </a:lnTo>
                  <a:close/>
                </a:path>
                <a:path w="533400" h="3867150">
                  <a:moveTo>
                    <a:pt x="104775" y="581025"/>
                  </a:moveTo>
                  <a:lnTo>
                    <a:pt x="66675" y="581025"/>
                  </a:lnTo>
                  <a:lnTo>
                    <a:pt x="66675" y="619125"/>
                  </a:lnTo>
                  <a:lnTo>
                    <a:pt x="104775" y="619125"/>
                  </a:lnTo>
                  <a:lnTo>
                    <a:pt x="104775" y="581025"/>
                  </a:lnTo>
                  <a:close/>
                </a:path>
                <a:path w="533400" h="3867150">
                  <a:moveTo>
                    <a:pt x="104775" y="504825"/>
                  </a:moveTo>
                  <a:lnTo>
                    <a:pt x="66675" y="504825"/>
                  </a:lnTo>
                  <a:lnTo>
                    <a:pt x="66675" y="542925"/>
                  </a:lnTo>
                  <a:lnTo>
                    <a:pt x="104775" y="542925"/>
                  </a:lnTo>
                  <a:lnTo>
                    <a:pt x="104775" y="504825"/>
                  </a:lnTo>
                  <a:close/>
                </a:path>
                <a:path w="533400" h="3867150">
                  <a:moveTo>
                    <a:pt x="104775" y="0"/>
                  </a:moveTo>
                  <a:lnTo>
                    <a:pt x="66675" y="0"/>
                  </a:lnTo>
                  <a:lnTo>
                    <a:pt x="66675" y="38100"/>
                  </a:lnTo>
                  <a:lnTo>
                    <a:pt x="104775" y="38100"/>
                  </a:lnTo>
                  <a:lnTo>
                    <a:pt x="104775" y="0"/>
                  </a:lnTo>
                  <a:close/>
                </a:path>
                <a:path w="533400" h="3867150">
                  <a:moveTo>
                    <a:pt x="180975" y="1447800"/>
                  </a:moveTo>
                  <a:lnTo>
                    <a:pt x="142875" y="1447800"/>
                  </a:lnTo>
                  <a:lnTo>
                    <a:pt x="142875" y="1485900"/>
                  </a:lnTo>
                  <a:lnTo>
                    <a:pt x="180975" y="1485900"/>
                  </a:lnTo>
                  <a:lnTo>
                    <a:pt x="180975" y="1447800"/>
                  </a:lnTo>
                  <a:close/>
                </a:path>
                <a:path w="533400" h="3867150">
                  <a:moveTo>
                    <a:pt x="180975" y="800100"/>
                  </a:moveTo>
                  <a:lnTo>
                    <a:pt x="142875" y="800100"/>
                  </a:lnTo>
                  <a:lnTo>
                    <a:pt x="142875" y="828675"/>
                  </a:lnTo>
                  <a:lnTo>
                    <a:pt x="180975" y="828675"/>
                  </a:lnTo>
                  <a:lnTo>
                    <a:pt x="180975" y="800100"/>
                  </a:lnTo>
                  <a:close/>
                </a:path>
                <a:path w="533400" h="3867150">
                  <a:moveTo>
                    <a:pt x="180975" y="723900"/>
                  </a:moveTo>
                  <a:lnTo>
                    <a:pt x="142875" y="723900"/>
                  </a:lnTo>
                  <a:lnTo>
                    <a:pt x="142875" y="762000"/>
                  </a:lnTo>
                  <a:lnTo>
                    <a:pt x="180975" y="762000"/>
                  </a:lnTo>
                  <a:lnTo>
                    <a:pt x="180975" y="723900"/>
                  </a:lnTo>
                  <a:close/>
                </a:path>
                <a:path w="533400" h="3867150">
                  <a:moveTo>
                    <a:pt x="180975" y="647700"/>
                  </a:moveTo>
                  <a:lnTo>
                    <a:pt x="142875" y="647700"/>
                  </a:lnTo>
                  <a:lnTo>
                    <a:pt x="142875" y="685800"/>
                  </a:lnTo>
                  <a:lnTo>
                    <a:pt x="180975" y="685800"/>
                  </a:lnTo>
                  <a:lnTo>
                    <a:pt x="180975" y="647700"/>
                  </a:lnTo>
                  <a:close/>
                </a:path>
                <a:path w="533400" h="3867150">
                  <a:moveTo>
                    <a:pt x="180975" y="581025"/>
                  </a:moveTo>
                  <a:lnTo>
                    <a:pt x="142875" y="581025"/>
                  </a:lnTo>
                  <a:lnTo>
                    <a:pt x="142875" y="619125"/>
                  </a:lnTo>
                  <a:lnTo>
                    <a:pt x="180975" y="619125"/>
                  </a:lnTo>
                  <a:lnTo>
                    <a:pt x="180975" y="581025"/>
                  </a:lnTo>
                  <a:close/>
                </a:path>
                <a:path w="533400" h="3867150">
                  <a:moveTo>
                    <a:pt x="180975" y="504825"/>
                  </a:moveTo>
                  <a:lnTo>
                    <a:pt x="142875" y="504825"/>
                  </a:lnTo>
                  <a:lnTo>
                    <a:pt x="142875" y="542925"/>
                  </a:lnTo>
                  <a:lnTo>
                    <a:pt x="180975" y="542925"/>
                  </a:lnTo>
                  <a:lnTo>
                    <a:pt x="180975" y="504825"/>
                  </a:lnTo>
                  <a:close/>
                </a:path>
                <a:path w="533400" h="3867150">
                  <a:moveTo>
                    <a:pt x="180975" y="438150"/>
                  </a:moveTo>
                  <a:lnTo>
                    <a:pt x="142875" y="438150"/>
                  </a:lnTo>
                  <a:lnTo>
                    <a:pt x="142875" y="476250"/>
                  </a:lnTo>
                  <a:lnTo>
                    <a:pt x="180975" y="476250"/>
                  </a:lnTo>
                  <a:lnTo>
                    <a:pt x="180975" y="438150"/>
                  </a:lnTo>
                  <a:close/>
                </a:path>
                <a:path w="533400" h="3867150">
                  <a:moveTo>
                    <a:pt x="180975" y="76200"/>
                  </a:moveTo>
                  <a:lnTo>
                    <a:pt x="142875" y="76200"/>
                  </a:lnTo>
                  <a:lnTo>
                    <a:pt x="142875" y="114300"/>
                  </a:lnTo>
                  <a:lnTo>
                    <a:pt x="180975" y="114300"/>
                  </a:lnTo>
                  <a:lnTo>
                    <a:pt x="180975" y="76200"/>
                  </a:lnTo>
                  <a:close/>
                </a:path>
                <a:path w="533400" h="3867150">
                  <a:moveTo>
                    <a:pt x="180975" y="0"/>
                  </a:moveTo>
                  <a:lnTo>
                    <a:pt x="142875" y="0"/>
                  </a:lnTo>
                  <a:lnTo>
                    <a:pt x="142875" y="38100"/>
                  </a:lnTo>
                  <a:lnTo>
                    <a:pt x="180975" y="38100"/>
                  </a:lnTo>
                  <a:lnTo>
                    <a:pt x="180975" y="0"/>
                  </a:lnTo>
                  <a:close/>
                </a:path>
                <a:path w="533400" h="3867150">
                  <a:moveTo>
                    <a:pt x="247650" y="723900"/>
                  </a:moveTo>
                  <a:lnTo>
                    <a:pt x="209550" y="723900"/>
                  </a:lnTo>
                  <a:lnTo>
                    <a:pt x="209550" y="762000"/>
                  </a:lnTo>
                  <a:lnTo>
                    <a:pt x="247650" y="762000"/>
                  </a:lnTo>
                  <a:lnTo>
                    <a:pt x="247650" y="723900"/>
                  </a:lnTo>
                  <a:close/>
                </a:path>
                <a:path w="533400" h="3867150">
                  <a:moveTo>
                    <a:pt x="247650" y="647700"/>
                  </a:moveTo>
                  <a:lnTo>
                    <a:pt x="209550" y="647700"/>
                  </a:lnTo>
                  <a:lnTo>
                    <a:pt x="209550" y="685800"/>
                  </a:lnTo>
                  <a:lnTo>
                    <a:pt x="247650" y="685800"/>
                  </a:lnTo>
                  <a:lnTo>
                    <a:pt x="247650" y="647700"/>
                  </a:lnTo>
                  <a:close/>
                </a:path>
                <a:path w="533400" h="3867150">
                  <a:moveTo>
                    <a:pt x="247650" y="581025"/>
                  </a:moveTo>
                  <a:lnTo>
                    <a:pt x="209550" y="581025"/>
                  </a:lnTo>
                  <a:lnTo>
                    <a:pt x="209550" y="619125"/>
                  </a:lnTo>
                  <a:lnTo>
                    <a:pt x="247650" y="619125"/>
                  </a:lnTo>
                  <a:lnTo>
                    <a:pt x="247650" y="581025"/>
                  </a:lnTo>
                  <a:close/>
                </a:path>
                <a:path w="533400" h="3867150">
                  <a:moveTo>
                    <a:pt x="247650" y="504825"/>
                  </a:moveTo>
                  <a:lnTo>
                    <a:pt x="209550" y="504825"/>
                  </a:lnTo>
                  <a:lnTo>
                    <a:pt x="209550" y="542925"/>
                  </a:lnTo>
                  <a:lnTo>
                    <a:pt x="247650" y="542925"/>
                  </a:lnTo>
                  <a:lnTo>
                    <a:pt x="247650" y="504825"/>
                  </a:lnTo>
                  <a:close/>
                </a:path>
                <a:path w="533400" h="3867150">
                  <a:moveTo>
                    <a:pt x="247650" y="438150"/>
                  </a:moveTo>
                  <a:lnTo>
                    <a:pt x="209550" y="438150"/>
                  </a:lnTo>
                  <a:lnTo>
                    <a:pt x="209550" y="476250"/>
                  </a:lnTo>
                  <a:lnTo>
                    <a:pt x="247650" y="476250"/>
                  </a:lnTo>
                  <a:lnTo>
                    <a:pt x="247650" y="438150"/>
                  </a:lnTo>
                  <a:close/>
                </a:path>
                <a:path w="533400" h="3867150">
                  <a:moveTo>
                    <a:pt x="247650" y="361950"/>
                  </a:moveTo>
                  <a:lnTo>
                    <a:pt x="209550" y="361950"/>
                  </a:lnTo>
                  <a:lnTo>
                    <a:pt x="209550" y="400050"/>
                  </a:lnTo>
                  <a:lnTo>
                    <a:pt x="247650" y="400050"/>
                  </a:lnTo>
                  <a:lnTo>
                    <a:pt x="247650" y="361950"/>
                  </a:lnTo>
                  <a:close/>
                </a:path>
                <a:path w="533400" h="3867150">
                  <a:moveTo>
                    <a:pt x="247650" y="295275"/>
                  </a:moveTo>
                  <a:lnTo>
                    <a:pt x="209550" y="295275"/>
                  </a:lnTo>
                  <a:lnTo>
                    <a:pt x="209550" y="323850"/>
                  </a:lnTo>
                  <a:lnTo>
                    <a:pt x="247650" y="323850"/>
                  </a:lnTo>
                  <a:lnTo>
                    <a:pt x="247650" y="295275"/>
                  </a:lnTo>
                  <a:close/>
                </a:path>
                <a:path w="533400" h="3867150">
                  <a:moveTo>
                    <a:pt x="247650" y="219075"/>
                  </a:moveTo>
                  <a:lnTo>
                    <a:pt x="209550" y="219075"/>
                  </a:lnTo>
                  <a:lnTo>
                    <a:pt x="209550" y="257175"/>
                  </a:lnTo>
                  <a:lnTo>
                    <a:pt x="247650" y="257175"/>
                  </a:lnTo>
                  <a:lnTo>
                    <a:pt x="247650" y="219075"/>
                  </a:lnTo>
                  <a:close/>
                </a:path>
                <a:path w="533400" h="3867150">
                  <a:moveTo>
                    <a:pt x="247650" y="142875"/>
                  </a:moveTo>
                  <a:lnTo>
                    <a:pt x="209550" y="142875"/>
                  </a:lnTo>
                  <a:lnTo>
                    <a:pt x="209550" y="180975"/>
                  </a:lnTo>
                  <a:lnTo>
                    <a:pt x="247650" y="180975"/>
                  </a:lnTo>
                  <a:lnTo>
                    <a:pt x="247650" y="142875"/>
                  </a:lnTo>
                  <a:close/>
                </a:path>
                <a:path w="533400" h="3867150">
                  <a:moveTo>
                    <a:pt x="247650" y="76200"/>
                  </a:moveTo>
                  <a:lnTo>
                    <a:pt x="209550" y="76200"/>
                  </a:lnTo>
                  <a:lnTo>
                    <a:pt x="209550" y="114300"/>
                  </a:lnTo>
                  <a:lnTo>
                    <a:pt x="247650" y="114300"/>
                  </a:lnTo>
                  <a:lnTo>
                    <a:pt x="247650" y="76200"/>
                  </a:lnTo>
                  <a:close/>
                </a:path>
                <a:path w="533400" h="3867150">
                  <a:moveTo>
                    <a:pt x="247650" y="0"/>
                  </a:moveTo>
                  <a:lnTo>
                    <a:pt x="209550" y="0"/>
                  </a:lnTo>
                  <a:lnTo>
                    <a:pt x="209550" y="38100"/>
                  </a:lnTo>
                  <a:lnTo>
                    <a:pt x="247650" y="38100"/>
                  </a:lnTo>
                  <a:lnTo>
                    <a:pt x="247650" y="0"/>
                  </a:lnTo>
                  <a:close/>
                </a:path>
                <a:path w="533400" h="3867150">
                  <a:moveTo>
                    <a:pt x="314325" y="3762375"/>
                  </a:moveTo>
                  <a:lnTo>
                    <a:pt x="285750" y="3762375"/>
                  </a:lnTo>
                  <a:lnTo>
                    <a:pt x="285750" y="3800475"/>
                  </a:lnTo>
                  <a:lnTo>
                    <a:pt x="314325" y="3800475"/>
                  </a:lnTo>
                  <a:lnTo>
                    <a:pt x="314325" y="3762375"/>
                  </a:lnTo>
                  <a:close/>
                </a:path>
                <a:path w="533400" h="3867150">
                  <a:moveTo>
                    <a:pt x="314325" y="3686175"/>
                  </a:moveTo>
                  <a:lnTo>
                    <a:pt x="285750" y="3686175"/>
                  </a:lnTo>
                  <a:lnTo>
                    <a:pt x="285750" y="3724275"/>
                  </a:lnTo>
                  <a:lnTo>
                    <a:pt x="314325" y="3724275"/>
                  </a:lnTo>
                  <a:lnTo>
                    <a:pt x="314325" y="3686175"/>
                  </a:lnTo>
                  <a:close/>
                </a:path>
                <a:path w="533400" h="3867150">
                  <a:moveTo>
                    <a:pt x="314325" y="3619500"/>
                  </a:moveTo>
                  <a:lnTo>
                    <a:pt x="285750" y="3619500"/>
                  </a:lnTo>
                  <a:lnTo>
                    <a:pt x="285750" y="3648075"/>
                  </a:lnTo>
                  <a:lnTo>
                    <a:pt x="314325" y="3648075"/>
                  </a:lnTo>
                  <a:lnTo>
                    <a:pt x="314325" y="3619500"/>
                  </a:lnTo>
                  <a:close/>
                </a:path>
                <a:path w="533400" h="3867150">
                  <a:moveTo>
                    <a:pt x="314325" y="3543300"/>
                  </a:moveTo>
                  <a:lnTo>
                    <a:pt x="285750" y="3543300"/>
                  </a:lnTo>
                  <a:lnTo>
                    <a:pt x="285750" y="3581400"/>
                  </a:lnTo>
                  <a:lnTo>
                    <a:pt x="314325" y="3581400"/>
                  </a:lnTo>
                  <a:lnTo>
                    <a:pt x="314325" y="3543300"/>
                  </a:lnTo>
                  <a:close/>
                </a:path>
                <a:path w="533400" h="3867150">
                  <a:moveTo>
                    <a:pt x="314325" y="3467100"/>
                  </a:moveTo>
                  <a:lnTo>
                    <a:pt x="285750" y="3467100"/>
                  </a:lnTo>
                  <a:lnTo>
                    <a:pt x="285750" y="3505200"/>
                  </a:lnTo>
                  <a:lnTo>
                    <a:pt x="314325" y="3505200"/>
                  </a:lnTo>
                  <a:lnTo>
                    <a:pt x="314325" y="3467100"/>
                  </a:lnTo>
                  <a:close/>
                </a:path>
                <a:path w="533400" h="3867150">
                  <a:moveTo>
                    <a:pt x="314325" y="3400425"/>
                  </a:moveTo>
                  <a:lnTo>
                    <a:pt x="285750" y="3400425"/>
                  </a:lnTo>
                  <a:lnTo>
                    <a:pt x="285750" y="3438525"/>
                  </a:lnTo>
                  <a:lnTo>
                    <a:pt x="314325" y="3438525"/>
                  </a:lnTo>
                  <a:lnTo>
                    <a:pt x="314325" y="3400425"/>
                  </a:lnTo>
                  <a:close/>
                </a:path>
                <a:path w="533400" h="3867150">
                  <a:moveTo>
                    <a:pt x="314325" y="3324225"/>
                  </a:moveTo>
                  <a:lnTo>
                    <a:pt x="285750" y="3324225"/>
                  </a:lnTo>
                  <a:lnTo>
                    <a:pt x="285750" y="3362325"/>
                  </a:lnTo>
                  <a:lnTo>
                    <a:pt x="314325" y="3362325"/>
                  </a:lnTo>
                  <a:lnTo>
                    <a:pt x="314325" y="3324225"/>
                  </a:lnTo>
                  <a:close/>
                </a:path>
                <a:path w="533400" h="3867150">
                  <a:moveTo>
                    <a:pt x="314325" y="3257550"/>
                  </a:moveTo>
                  <a:lnTo>
                    <a:pt x="285750" y="3257550"/>
                  </a:lnTo>
                  <a:lnTo>
                    <a:pt x="285750" y="3295650"/>
                  </a:lnTo>
                  <a:lnTo>
                    <a:pt x="314325" y="3295650"/>
                  </a:lnTo>
                  <a:lnTo>
                    <a:pt x="314325" y="3257550"/>
                  </a:lnTo>
                  <a:close/>
                </a:path>
                <a:path w="533400" h="3867150">
                  <a:moveTo>
                    <a:pt x="314325" y="3181350"/>
                  </a:moveTo>
                  <a:lnTo>
                    <a:pt x="285750" y="3181350"/>
                  </a:lnTo>
                  <a:lnTo>
                    <a:pt x="285750" y="3219450"/>
                  </a:lnTo>
                  <a:lnTo>
                    <a:pt x="314325" y="3219450"/>
                  </a:lnTo>
                  <a:lnTo>
                    <a:pt x="314325" y="3181350"/>
                  </a:lnTo>
                  <a:close/>
                </a:path>
                <a:path w="533400" h="3867150">
                  <a:moveTo>
                    <a:pt x="314325" y="3114675"/>
                  </a:moveTo>
                  <a:lnTo>
                    <a:pt x="285750" y="3114675"/>
                  </a:lnTo>
                  <a:lnTo>
                    <a:pt x="285750" y="3143250"/>
                  </a:lnTo>
                  <a:lnTo>
                    <a:pt x="314325" y="3143250"/>
                  </a:lnTo>
                  <a:lnTo>
                    <a:pt x="314325" y="3114675"/>
                  </a:lnTo>
                  <a:close/>
                </a:path>
                <a:path w="533400" h="3867150">
                  <a:moveTo>
                    <a:pt x="314325" y="3038475"/>
                  </a:moveTo>
                  <a:lnTo>
                    <a:pt x="285750" y="3038475"/>
                  </a:lnTo>
                  <a:lnTo>
                    <a:pt x="285750" y="3076575"/>
                  </a:lnTo>
                  <a:lnTo>
                    <a:pt x="314325" y="3076575"/>
                  </a:lnTo>
                  <a:lnTo>
                    <a:pt x="314325" y="3038475"/>
                  </a:lnTo>
                  <a:close/>
                </a:path>
                <a:path w="533400" h="3867150">
                  <a:moveTo>
                    <a:pt x="314325" y="2962275"/>
                  </a:moveTo>
                  <a:lnTo>
                    <a:pt x="285750" y="2962275"/>
                  </a:lnTo>
                  <a:lnTo>
                    <a:pt x="285750" y="3000375"/>
                  </a:lnTo>
                  <a:lnTo>
                    <a:pt x="314325" y="3000375"/>
                  </a:lnTo>
                  <a:lnTo>
                    <a:pt x="314325" y="2962275"/>
                  </a:lnTo>
                  <a:close/>
                </a:path>
                <a:path w="533400" h="3867150">
                  <a:moveTo>
                    <a:pt x="390525" y="3829050"/>
                  </a:moveTo>
                  <a:lnTo>
                    <a:pt x="352425" y="3829050"/>
                  </a:lnTo>
                  <a:lnTo>
                    <a:pt x="352425" y="3867150"/>
                  </a:lnTo>
                  <a:lnTo>
                    <a:pt x="390525" y="3867150"/>
                  </a:lnTo>
                  <a:lnTo>
                    <a:pt x="390525" y="3829050"/>
                  </a:lnTo>
                  <a:close/>
                </a:path>
                <a:path w="533400" h="3867150">
                  <a:moveTo>
                    <a:pt x="390525" y="3762375"/>
                  </a:moveTo>
                  <a:lnTo>
                    <a:pt x="352425" y="3762375"/>
                  </a:lnTo>
                  <a:lnTo>
                    <a:pt x="352425" y="3800475"/>
                  </a:lnTo>
                  <a:lnTo>
                    <a:pt x="390525" y="3800475"/>
                  </a:lnTo>
                  <a:lnTo>
                    <a:pt x="390525" y="3762375"/>
                  </a:lnTo>
                  <a:close/>
                </a:path>
                <a:path w="533400" h="3867150">
                  <a:moveTo>
                    <a:pt x="390525" y="3686175"/>
                  </a:moveTo>
                  <a:lnTo>
                    <a:pt x="352425" y="3686175"/>
                  </a:lnTo>
                  <a:lnTo>
                    <a:pt x="352425" y="3724275"/>
                  </a:lnTo>
                  <a:lnTo>
                    <a:pt x="390525" y="3724275"/>
                  </a:lnTo>
                  <a:lnTo>
                    <a:pt x="390525" y="3686175"/>
                  </a:lnTo>
                  <a:close/>
                </a:path>
                <a:path w="533400" h="3867150">
                  <a:moveTo>
                    <a:pt x="390525" y="3619500"/>
                  </a:moveTo>
                  <a:lnTo>
                    <a:pt x="352425" y="3619500"/>
                  </a:lnTo>
                  <a:lnTo>
                    <a:pt x="352425" y="3648075"/>
                  </a:lnTo>
                  <a:lnTo>
                    <a:pt x="390525" y="3648075"/>
                  </a:lnTo>
                  <a:lnTo>
                    <a:pt x="390525" y="3619500"/>
                  </a:lnTo>
                  <a:close/>
                </a:path>
                <a:path w="533400" h="3867150">
                  <a:moveTo>
                    <a:pt x="390525" y="3543300"/>
                  </a:moveTo>
                  <a:lnTo>
                    <a:pt x="352425" y="3543300"/>
                  </a:lnTo>
                  <a:lnTo>
                    <a:pt x="352425" y="3581400"/>
                  </a:lnTo>
                  <a:lnTo>
                    <a:pt x="390525" y="3581400"/>
                  </a:lnTo>
                  <a:lnTo>
                    <a:pt x="390525" y="3543300"/>
                  </a:lnTo>
                  <a:close/>
                </a:path>
                <a:path w="533400" h="3867150">
                  <a:moveTo>
                    <a:pt x="390525" y="3467100"/>
                  </a:moveTo>
                  <a:lnTo>
                    <a:pt x="352425" y="3467100"/>
                  </a:lnTo>
                  <a:lnTo>
                    <a:pt x="352425" y="3505200"/>
                  </a:lnTo>
                  <a:lnTo>
                    <a:pt x="390525" y="3505200"/>
                  </a:lnTo>
                  <a:lnTo>
                    <a:pt x="390525" y="3467100"/>
                  </a:lnTo>
                  <a:close/>
                </a:path>
                <a:path w="533400" h="3867150">
                  <a:moveTo>
                    <a:pt x="390525" y="3400425"/>
                  </a:moveTo>
                  <a:lnTo>
                    <a:pt x="352425" y="3400425"/>
                  </a:lnTo>
                  <a:lnTo>
                    <a:pt x="352425" y="3438525"/>
                  </a:lnTo>
                  <a:lnTo>
                    <a:pt x="390525" y="3438525"/>
                  </a:lnTo>
                  <a:lnTo>
                    <a:pt x="390525" y="3400425"/>
                  </a:lnTo>
                  <a:close/>
                </a:path>
                <a:path w="533400" h="3867150">
                  <a:moveTo>
                    <a:pt x="390525" y="3324225"/>
                  </a:moveTo>
                  <a:lnTo>
                    <a:pt x="352425" y="3324225"/>
                  </a:lnTo>
                  <a:lnTo>
                    <a:pt x="352425" y="3362325"/>
                  </a:lnTo>
                  <a:lnTo>
                    <a:pt x="390525" y="3362325"/>
                  </a:lnTo>
                  <a:lnTo>
                    <a:pt x="390525" y="3324225"/>
                  </a:lnTo>
                  <a:close/>
                </a:path>
                <a:path w="533400" h="3867150">
                  <a:moveTo>
                    <a:pt x="390525" y="3257550"/>
                  </a:moveTo>
                  <a:lnTo>
                    <a:pt x="352425" y="3257550"/>
                  </a:lnTo>
                  <a:lnTo>
                    <a:pt x="352425" y="3295650"/>
                  </a:lnTo>
                  <a:lnTo>
                    <a:pt x="390525" y="3295650"/>
                  </a:lnTo>
                  <a:lnTo>
                    <a:pt x="390525" y="3257550"/>
                  </a:lnTo>
                  <a:close/>
                </a:path>
                <a:path w="533400" h="3867150">
                  <a:moveTo>
                    <a:pt x="457200" y="3829050"/>
                  </a:moveTo>
                  <a:lnTo>
                    <a:pt x="428625" y="3829050"/>
                  </a:lnTo>
                  <a:lnTo>
                    <a:pt x="428625" y="3867150"/>
                  </a:lnTo>
                  <a:lnTo>
                    <a:pt x="457200" y="3867150"/>
                  </a:lnTo>
                  <a:lnTo>
                    <a:pt x="457200" y="3829050"/>
                  </a:lnTo>
                  <a:close/>
                </a:path>
                <a:path w="533400" h="3867150">
                  <a:moveTo>
                    <a:pt x="457200" y="3762375"/>
                  </a:moveTo>
                  <a:lnTo>
                    <a:pt x="428625" y="3762375"/>
                  </a:lnTo>
                  <a:lnTo>
                    <a:pt x="428625" y="3800475"/>
                  </a:lnTo>
                  <a:lnTo>
                    <a:pt x="457200" y="3800475"/>
                  </a:lnTo>
                  <a:lnTo>
                    <a:pt x="457200" y="3762375"/>
                  </a:lnTo>
                  <a:close/>
                </a:path>
                <a:path w="533400" h="3867150">
                  <a:moveTo>
                    <a:pt x="457200" y="3467100"/>
                  </a:moveTo>
                  <a:lnTo>
                    <a:pt x="428625" y="3467100"/>
                  </a:lnTo>
                  <a:lnTo>
                    <a:pt x="428625" y="3505200"/>
                  </a:lnTo>
                  <a:lnTo>
                    <a:pt x="457200" y="3505200"/>
                  </a:lnTo>
                  <a:lnTo>
                    <a:pt x="457200" y="3467100"/>
                  </a:lnTo>
                  <a:close/>
                </a:path>
                <a:path w="533400" h="3867150">
                  <a:moveTo>
                    <a:pt x="457200" y="3400425"/>
                  </a:moveTo>
                  <a:lnTo>
                    <a:pt x="428625" y="3400425"/>
                  </a:lnTo>
                  <a:lnTo>
                    <a:pt x="428625" y="3438525"/>
                  </a:lnTo>
                  <a:lnTo>
                    <a:pt x="457200" y="3438525"/>
                  </a:lnTo>
                  <a:lnTo>
                    <a:pt x="457200" y="3400425"/>
                  </a:lnTo>
                  <a:close/>
                </a:path>
                <a:path w="533400" h="3867150">
                  <a:moveTo>
                    <a:pt x="457200" y="3324225"/>
                  </a:moveTo>
                  <a:lnTo>
                    <a:pt x="428625" y="3324225"/>
                  </a:lnTo>
                  <a:lnTo>
                    <a:pt x="428625" y="3362325"/>
                  </a:lnTo>
                  <a:lnTo>
                    <a:pt x="457200" y="3362325"/>
                  </a:lnTo>
                  <a:lnTo>
                    <a:pt x="457200" y="3324225"/>
                  </a:lnTo>
                  <a:close/>
                </a:path>
                <a:path w="533400" h="3867150">
                  <a:moveTo>
                    <a:pt x="457200" y="3257550"/>
                  </a:moveTo>
                  <a:lnTo>
                    <a:pt x="428625" y="3257550"/>
                  </a:lnTo>
                  <a:lnTo>
                    <a:pt x="428625" y="3295650"/>
                  </a:lnTo>
                  <a:lnTo>
                    <a:pt x="457200" y="3295650"/>
                  </a:lnTo>
                  <a:lnTo>
                    <a:pt x="457200" y="3257550"/>
                  </a:lnTo>
                  <a:close/>
                </a:path>
                <a:path w="533400" h="3867150">
                  <a:moveTo>
                    <a:pt x="457200" y="3181350"/>
                  </a:moveTo>
                  <a:lnTo>
                    <a:pt x="428625" y="3181350"/>
                  </a:lnTo>
                  <a:lnTo>
                    <a:pt x="428625" y="3219450"/>
                  </a:lnTo>
                  <a:lnTo>
                    <a:pt x="457200" y="3219450"/>
                  </a:lnTo>
                  <a:lnTo>
                    <a:pt x="457200" y="3181350"/>
                  </a:lnTo>
                  <a:close/>
                </a:path>
                <a:path w="533400" h="3867150">
                  <a:moveTo>
                    <a:pt x="533400" y="3324225"/>
                  </a:moveTo>
                  <a:lnTo>
                    <a:pt x="495300" y="3324225"/>
                  </a:lnTo>
                  <a:lnTo>
                    <a:pt x="495300" y="3362325"/>
                  </a:lnTo>
                  <a:lnTo>
                    <a:pt x="533400" y="3362325"/>
                  </a:lnTo>
                  <a:lnTo>
                    <a:pt x="533400" y="3324225"/>
                  </a:lnTo>
                  <a:close/>
                </a:path>
                <a:path w="533400" h="3867150">
                  <a:moveTo>
                    <a:pt x="533400" y="3257550"/>
                  </a:moveTo>
                  <a:lnTo>
                    <a:pt x="495300" y="3257550"/>
                  </a:lnTo>
                  <a:lnTo>
                    <a:pt x="495300" y="3295650"/>
                  </a:lnTo>
                  <a:lnTo>
                    <a:pt x="533400" y="3295650"/>
                  </a:lnTo>
                  <a:lnTo>
                    <a:pt x="533400" y="3257550"/>
                  </a:lnTo>
                  <a:close/>
                </a:path>
                <a:path w="533400" h="3867150">
                  <a:moveTo>
                    <a:pt x="533400" y="3181350"/>
                  </a:moveTo>
                  <a:lnTo>
                    <a:pt x="495300" y="3181350"/>
                  </a:lnTo>
                  <a:lnTo>
                    <a:pt x="495300" y="3219450"/>
                  </a:lnTo>
                  <a:lnTo>
                    <a:pt x="533400" y="3219450"/>
                  </a:lnTo>
                  <a:lnTo>
                    <a:pt x="533400" y="3181350"/>
                  </a:lnTo>
                  <a:close/>
                </a:path>
                <a:path w="533400" h="3867150">
                  <a:moveTo>
                    <a:pt x="533400" y="3114675"/>
                  </a:moveTo>
                  <a:lnTo>
                    <a:pt x="495300" y="3114675"/>
                  </a:lnTo>
                  <a:lnTo>
                    <a:pt x="495300" y="3143250"/>
                  </a:lnTo>
                  <a:lnTo>
                    <a:pt x="533400" y="3143250"/>
                  </a:lnTo>
                  <a:lnTo>
                    <a:pt x="533400" y="3114675"/>
                  </a:lnTo>
                  <a:close/>
                </a:path>
                <a:path w="533400" h="3867150">
                  <a:moveTo>
                    <a:pt x="533400" y="3038475"/>
                  </a:moveTo>
                  <a:lnTo>
                    <a:pt x="495300" y="3038475"/>
                  </a:lnTo>
                  <a:lnTo>
                    <a:pt x="495300" y="3076575"/>
                  </a:lnTo>
                  <a:lnTo>
                    <a:pt x="533400" y="3076575"/>
                  </a:lnTo>
                  <a:lnTo>
                    <a:pt x="533400" y="3038475"/>
                  </a:lnTo>
                  <a:close/>
                </a:path>
                <a:path w="533400" h="3867150">
                  <a:moveTo>
                    <a:pt x="533400" y="2962275"/>
                  </a:moveTo>
                  <a:lnTo>
                    <a:pt x="495300" y="2962275"/>
                  </a:lnTo>
                  <a:lnTo>
                    <a:pt x="495300" y="3000375"/>
                  </a:lnTo>
                  <a:lnTo>
                    <a:pt x="533400" y="3000375"/>
                  </a:lnTo>
                  <a:lnTo>
                    <a:pt x="533400" y="296227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5" name="object 55"/>
            <p:cNvSpPr/>
            <p:nvPr/>
          </p:nvSpPr>
          <p:spPr>
            <a:xfrm>
              <a:off x="3590925" y="4124325"/>
              <a:ext cx="247650" cy="1695450"/>
            </a:xfrm>
            <a:custGeom>
              <a:avLst/>
              <a:gdLst/>
              <a:ahLst/>
              <a:cxnLst/>
              <a:rect l="l" t="t" r="r" b="b"/>
              <a:pathLst>
                <a:path w="247650" h="1695450">
                  <a:moveTo>
                    <a:pt x="38100" y="1152525"/>
                  </a:moveTo>
                  <a:lnTo>
                    <a:pt x="0" y="1152525"/>
                  </a:lnTo>
                  <a:lnTo>
                    <a:pt x="0" y="1190625"/>
                  </a:lnTo>
                  <a:lnTo>
                    <a:pt x="38100" y="1190625"/>
                  </a:lnTo>
                  <a:lnTo>
                    <a:pt x="38100" y="1152525"/>
                  </a:lnTo>
                  <a:close/>
                </a:path>
                <a:path w="247650" h="1695450">
                  <a:moveTo>
                    <a:pt x="38100" y="1076325"/>
                  </a:moveTo>
                  <a:lnTo>
                    <a:pt x="0" y="1076325"/>
                  </a:lnTo>
                  <a:lnTo>
                    <a:pt x="0" y="1114425"/>
                  </a:lnTo>
                  <a:lnTo>
                    <a:pt x="38100" y="1114425"/>
                  </a:lnTo>
                  <a:lnTo>
                    <a:pt x="38100" y="1076325"/>
                  </a:lnTo>
                  <a:close/>
                </a:path>
                <a:path w="247650" h="1695450">
                  <a:moveTo>
                    <a:pt x="38100" y="1009650"/>
                  </a:moveTo>
                  <a:lnTo>
                    <a:pt x="0" y="1009650"/>
                  </a:lnTo>
                  <a:lnTo>
                    <a:pt x="0" y="1047750"/>
                  </a:lnTo>
                  <a:lnTo>
                    <a:pt x="38100" y="1047750"/>
                  </a:lnTo>
                  <a:lnTo>
                    <a:pt x="38100" y="1009650"/>
                  </a:lnTo>
                  <a:close/>
                </a:path>
                <a:path w="247650" h="1695450">
                  <a:moveTo>
                    <a:pt x="38100" y="933450"/>
                  </a:moveTo>
                  <a:lnTo>
                    <a:pt x="0" y="933450"/>
                  </a:lnTo>
                  <a:lnTo>
                    <a:pt x="0" y="971550"/>
                  </a:lnTo>
                  <a:lnTo>
                    <a:pt x="38100" y="971550"/>
                  </a:lnTo>
                  <a:lnTo>
                    <a:pt x="38100" y="933450"/>
                  </a:lnTo>
                  <a:close/>
                </a:path>
                <a:path w="247650" h="1695450">
                  <a:moveTo>
                    <a:pt x="38100" y="866775"/>
                  </a:moveTo>
                  <a:lnTo>
                    <a:pt x="0" y="866775"/>
                  </a:lnTo>
                  <a:lnTo>
                    <a:pt x="0" y="895350"/>
                  </a:lnTo>
                  <a:lnTo>
                    <a:pt x="38100" y="895350"/>
                  </a:lnTo>
                  <a:lnTo>
                    <a:pt x="38100" y="866775"/>
                  </a:lnTo>
                  <a:close/>
                </a:path>
                <a:path w="247650" h="1695450">
                  <a:moveTo>
                    <a:pt x="38100" y="790575"/>
                  </a:moveTo>
                  <a:lnTo>
                    <a:pt x="0" y="790575"/>
                  </a:lnTo>
                  <a:lnTo>
                    <a:pt x="0" y="828675"/>
                  </a:lnTo>
                  <a:lnTo>
                    <a:pt x="38100" y="828675"/>
                  </a:lnTo>
                  <a:lnTo>
                    <a:pt x="38100" y="790575"/>
                  </a:lnTo>
                  <a:close/>
                </a:path>
                <a:path w="247650" h="1695450">
                  <a:moveTo>
                    <a:pt x="38100" y="714375"/>
                  </a:moveTo>
                  <a:lnTo>
                    <a:pt x="0" y="714375"/>
                  </a:lnTo>
                  <a:lnTo>
                    <a:pt x="0" y="752475"/>
                  </a:lnTo>
                  <a:lnTo>
                    <a:pt x="38100" y="752475"/>
                  </a:lnTo>
                  <a:lnTo>
                    <a:pt x="38100" y="714375"/>
                  </a:lnTo>
                  <a:close/>
                </a:path>
                <a:path w="247650" h="1695450">
                  <a:moveTo>
                    <a:pt x="38100" y="647700"/>
                  </a:moveTo>
                  <a:lnTo>
                    <a:pt x="0" y="647700"/>
                  </a:lnTo>
                  <a:lnTo>
                    <a:pt x="0" y="685800"/>
                  </a:lnTo>
                  <a:lnTo>
                    <a:pt x="38100" y="685800"/>
                  </a:lnTo>
                  <a:lnTo>
                    <a:pt x="38100" y="647700"/>
                  </a:lnTo>
                  <a:close/>
                </a:path>
                <a:path w="247650" h="1695450">
                  <a:moveTo>
                    <a:pt x="38100" y="571500"/>
                  </a:moveTo>
                  <a:lnTo>
                    <a:pt x="0" y="571500"/>
                  </a:lnTo>
                  <a:lnTo>
                    <a:pt x="0" y="609600"/>
                  </a:lnTo>
                  <a:lnTo>
                    <a:pt x="38100" y="609600"/>
                  </a:lnTo>
                  <a:lnTo>
                    <a:pt x="38100" y="571500"/>
                  </a:lnTo>
                  <a:close/>
                </a:path>
                <a:path w="247650" h="1695450">
                  <a:moveTo>
                    <a:pt x="38100" y="504825"/>
                  </a:moveTo>
                  <a:lnTo>
                    <a:pt x="0" y="504825"/>
                  </a:lnTo>
                  <a:lnTo>
                    <a:pt x="0" y="533400"/>
                  </a:lnTo>
                  <a:lnTo>
                    <a:pt x="38100" y="533400"/>
                  </a:lnTo>
                  <a:lnTo>
                    <a:pt x="38100" y="504825"/>
                  </a:lnTo>
                  <a:close/>
                </a:path>
                <a:path w="247650" h="1695450">
                  <a:moveTo>
                    <a:pt x="38100" y="428625"/>
                  </a:moveTo>
                  <a:lnTo>
                    <a:pt x="0" y="428625"/>
                  </a:lnTo>
                  <a:lnTo>
                    <a:pt x="0" y="466725"/>
                  </a:lnTo>
                  <a:lnTo>
                    <a:pt x="38100" y="466725"/>
                  </a:lnTo>
                  <a:lnTo>
                    <a:pt x="38100" y="428625"/>
                  </a:lnTo>
                  <a:close/>
                </a:path>
                <a:path w="247650" h="1695450">
                  <a:moveTo>
                    <a:pt x="38100" y="361950"/>
                  </a:moveTo>
                  <a:lnTo>
                    <a:pt x="0" y="361950"/>
                  </a:lnTo>
                  <a:lnTo>
                    <a:pt x="0" y="390525"/>
                  </a:lnTo>
                  <a:lnTo>
                    <a:pt x="38100" y="390525"/>
                  </a:lnTo>
                  <a:lnTo>
                    <a:pt x="38100" y="361950"/>
                  </a:lnTo>
                  <a:close/>
                </a:path>
                <a:path w="247650" h="1695450">
                  <a:moveTo>
                    <a:pt x="38100" y="285750"/>
                  </a:moveTo>
                  <a:lnTo>
                    <a:pt x="0" y="285750"/>
                  </a:lnTo>
                  <a:lnTo>
                    <a:pt x="0" y="323850"/>
                  </a:lnTo>
                  <a:lnTo>
                    <a:pt x="38100" y="323850"/>
                  </a:lnTo>
                  <a:lnTo>
                    <a:pt x="38100" y="285750"/>
                  </a:lnTo>
                  <a:close/>
                </a:path>
                <a:path w="247650" h="1695450">
                  <a:moveTo>
                    <a:pt x="38100" y="209550"/>
                  </a:moveTo>
                  <a:lnTo>
                    <a:pt x="0" y="209550"/>
                  </a:lnTo>
                  <a:lnTo>
                    <a:pt x="0" y="247650"/>
                  </a:lnTo>
                  <a:lnTo>
                    <a:pt x="38100" y="247650"/>
                  </a:lnTo>
                  <a:lnTo>
                    <a:pt x="38100" y="209550"/>
                  </a:lnTo>
                  <a:close/>
                </a:path>
                <a:path w="247650" h="1695450">
                  <a:moveTo>
                    <a:pt x="104775" y="1371600"/>
                  </a:moveTo>
                  <a:lnTo>
                    <a:pt x="66675" y="1371600"/>
                  </a:lnTo>
                  <a:lnTo>
                    <a:pt x="66675" y="1409700"/>
                  </a:lnTo>
                  <a:lnTo>
                    <a:pt x="104775" y="1409700"/>
                  </a:lnTo>
                  <a:lnTo>
                    <a:pt x="104775" y="1371600"/>
                  </a:lnTo>
                  <a:close/>
                </a:path>
                <a:path w="247650" h="1695450">
                  <a:moveTo>
                    <a:pt x="104775" y="1295400"/>
                  </a:moveTo>
                  <a:lnTo>
                    <a:pt x="66675" y="1295400"/>
                  </a:lnTo>
                  <a:lnTo>
                    <a:pt x="66675" y="1333500"/>
                  </a:lnTo>
                  <a:lnTo>
                    <a:pt x="104775" y="1333500"/>
                  </a:lnTo>
                  <a:lnTo>
                    <a:pt x="104775" y="1295400"/>
                  </a:lnTo>
                  <a:close/>
                </a:path>
                <a:path w="247650" h="1695450">
                  <a:moveTo>
                    <a:pt x="104775" y="1152525"/>
                  </a:moveTo>
                  <a:lnTo>
                    <a:pt x="66675" y="1152525"/>
                  </a:lnTo>
                  <a:lnTo>
                    <a:pt x="66675" y="1190625"/>
                  </a:lnTo>
                  <a:lnTo>
                    <a:pt x="104775" y="1190625"/>
                  </a:lnTo>
                  <a:lnTo>
                    <a:pt x="104775" y="1152525"/>
                  </a:lnTo>
                  <a:close/>
                </a:path>
                <a:path w="247650" h="1695450">
                  <a:moveTo>
                    <a:pt x="104775" y="1076325"/>
                  </a:moveTo>
                  <a:lnTo>
                    <a:pt x="66675" y="1076325"/>
                  </a:lnTo>
                  <a:lnTo>
                    <a:pt x="66675" y="1114425"/>
                  </a:lnTo>
                  <a:lnTo>
                    <a:pt x="104775" y="1114425"/>
                  </a:lnTo>
                  <a:lnTo>
                    <a:pt x="104775" y="1076325"/>
                  </a:lnTo>
                  <a:close/>
                </a:path>
                <a:path w="247650" h="1695450">
                  <a:moveTo>
                    <a:pt x="104775" y="1009650"/>
                  </a:moveTo>
                  <a:lnTo>
                    <a:pt x="66675" y="1009650"/>
                  </a:lnTo>
                  <a:lnTo>
                    <a:pt x="66675" y="1047750"/>
                  </a:lnTo>
                  <a:lnTo>
                    <a:pt x="104775" y="1047750"/>
                  </a:lnTo>
                  <a:lnTo>
                    <a:pt x="104775" y="1009650"/>
                  </a:lnTo>
                  <a:close/>
                </a:path>
                <a:path w="247650" h="1695450">
                  <a:moveTo>
                    <a:pt x="104775" y="933450"/>
                  </a:moveTo>
                  <a:lnTo>
                    <a:pt x="66675" y="933450"/>
                  </a:lnTo>
                  <a:lnTo>
                    <a:pt x="66675" y="971550"/>
                  </a:lnTo>
                  <a:lnTo>
                    <a:pt x="104775" y="971550"/>
                  </a:lnTo>
                  <a:lnTo>
                    <a:pt x="104775" y="933450"/>
                  </a:lnTo>
                  <a:close/>
                </a:path>
                <a:path w="247650" h="1695450">
                  <a:moveTo>
                    <a:pt x="104775" y="866775"/>
                  </a:moveTo>
                  <a:lnTo>
                    <a:pt x="66675" y="866775"/>
                  </a:lnTo>
                  <a:lnTo>
                    <a:pt x="66675" y="895350"/>
                  </a:lnTo>
                  <a:lnTo>
                    <a:pt x="104775" y="895350"/>
                  </a:lnTo>
                  <a:lnTo>
                    <a:pt x="104775" y="866775"/>
                  </a:lnTo>
                  <a:close/>
                </a:path>
                <a:path w="247650" h="1695450">
                  <a:moveTo>
                    <a:pt x="104775" y="790575"/>
                  </a:moveTo>
                  <a:lnTo>
                    <a:pt x="66675" y="790575"/>
                  </a:lnTo>
                  <a:lnTo>
                    <a:pt x="66675" y="828675"/>
                  </a:lnTo>
                  <a:lnTo>
                    <a:pt x="104775" y="828675"/>
                  </a:lnTo>
                  <a:lnTo>
                    <a:pt x="104775" y="790575"/>
                  </a:lnTo>
                  <a:close/>
                </a:path>
                <a:path w="247650" h="1695450">
                  <a:moveTo>
                    <a:pt x="104775" y="714375"/>
                  </a:moveTo>
                  <a:lnTo>
                    <a:pt x="66675" y="714375"/>
                  </a:lnTo>
                  <a:lnTo>
                    <a:pt x="66675" y="752475"/>
                  </a:lnTo>
                  <a:lnTo>
                    <a:pt x="104775" y="752475"/>
                  </a:lnTo>
                  <a:lnTo>
                    <a:pt x="104775" y="714375"/>
                  </a:lnTo>
                  <a:close/>
                </a:path>
                <a:path w="247650" h="1695450">
                  <a:moveTo>
                    <a:pt x="104775" y="647700"/>
                  </a:moveTo>
                  <a:lnTo>
                    <a:pt x="66675" y="647700"/>
                  </a:lnTo>
                  <a:lnTo>
                    <a:pt x="66675" y="685800"/>
                  </a:lnTo>
                  <a:lnTo>
                    <a:pt x="104775" y="685800"/>
                  </a:lnTo>
                  <a:lnTo>
                    <a:pt x="104775" y="647700"/>
                  </a:lnTo>
                  <a:close/>
                </a:path>
                <a:path w="247650" h="1695450">
                  <a:moveTo>
                    <a:pt x="104775" y="571500"/>
                  </a:moveTo>
                  <a:lnTo>
                    <a:pt x="66675" y="571500"/>
                  </a:lnTo>
                  <a:lnTo>
                    <a:pt x="66675" y="609600"/>
                  </a:lnTo>
                  <a:lnTo>
                    <a:pt x="104775" y="609600"/>
                  </a:lnTo>
                  <a:lnTo>
                    <a:pt x="104775" y="571500"/>
                  </a:lnTo>
                  <a:close/>
                </a:path>
                <a:path w="247650" h="1695450">
                  <a:moveTo>
                    <a:pt x="104775" y="504825"/>
                  </a:moveTo>
                  <a:lnTo>
                    <a:pt x="66675" y="504825"/>
                  </a:lnTo>
                  <a:lnTo>
                    <a:pt x="66675" y="533400"/>
                  </a:lnTo>
                  <a:lnTo>
                    <a:pt x="104775" y="533400"/>
                  </a:lnTo>
                  <a:lnTo>
                    <a:pt x="104775" y="504825"/>
                  </a:lnTo>
                  <a:close/>
                </a:path>
                <a:path w="247650" h="1695450">
                  <a:moveTo>
                    <a:pt x="104775" y="428625"/>
                  </a:moveTo>
                  <a:lnTo>
                    <a:pt x="66675" y="428625"/>
                  </a:lnTo>
                  <a:lnTo>
                    <a:pt x="66675" y="466725"/>
                  </a:lnTo>
                  <a:lnTo>
                    <a:pt x="104775" y="466725"/>
                  </a:lnTo>
                  <a:lnTo>
                    <a:pt x="104775" y="428625"/>
                  </a:lnTo>
                  <a:close/>
                </a:path>
                <a:path w="247650" h="1695450">
                  <a:moveTo>
                    <a:pt x="104775" y="361950"/>
                  </a:moveTo>
                  <a:lnTo>
                    <a:pt x="66675" y="361950"/>
                  </a:lnTo>
                  <a:lnTo>
                    <a:pt x="66675" y="390525"/>
                  </a:lnTo>
                  <a:lnTo>
                    <a:pt x="104775" y="390525"/>
                  </a:lnTo>
                  <a:lnTo>
                    <a:pt x="104775" y="361950"/>
                  </a:lnTo>
                  <a:close/>
                </a:path>
                <a:path w="247650" h="1695450">
                  <a:moveTo>
                    <a:pt x="104775" y="285750"/>
                  </a:moveTo>
                  <a:lnTo>
                    <a:pt x="66675" y="285750"/>
                  </a:lnTo>
                  <a:lnTo>
                    <a:pt x="66675" y="323850"/>
                  </a:lnTo>
                  <a:lnTo>
                    <a:pt x="104775" y="323850"/>
                  </a:lnTo>
                  <a:lnTo>
                    <a:pt x="104775" y="285750"/>
                  </a:lnTo>
                  <a:close/>
                </a:path>
                <a:path w="247650" h="1695450">
                  <a:moveTo>
                    <a:pt x="104775" y="209550"/>
                  </a:moveTo>
                  <a:lnTo>
                    <a:pt x="66675" y="209550"/>
                  </a:lnTo>
                  <a:lnTo>
                    <a:pt x="66675" y="247650"/>
                  </a:lnTo>
                  <a:lnTo>
                    <a:pt x="104775" y="247650"/>
                  </a:lnTo>
                  <a:lnTo>
                    <a:pt x="104775" y="209550"/>
                  </a:lnTo>
                  <a:close/>
                </a:path>
                <a:path w="247650" h="1695450">
                  <a:moveTo>
                    <a:pt x="180975" y="1657350"/>
                  </a:moveTo>
                  <a:lnTo>
                    <a:pt x="142875" y="1657350"/>
                  </a:lnTo>
                  <a:lnTo>
                    <a:pt x="142875" y="1695450"/>
                  </a:lnTo>
                  <a:lnTo>
                    <a:pt x="180975" y="1695450"/>
                  </a:lnTo>
                  <a:lnTo>
                    <a:pt x="180975" y="1657350"/>
                  </a:lnTo>
                  <a:close/>
                </a:path>
                <a:path w="247650" h="1695450">
                  <a:moveTo>
                    <a:pt x="180975" y="1590675"/>
                  </a:moveTo>
                  <a:lnTo>
                    <a:pt x="142875" y="1590675"/>
                  </a:lnTo>
                  <a:lnTo>
                    <a:pt x="142875" y="1619250"/>
                  </a:lnTo>
                  <a:lnTo>
                    <a:pt x="180975" y="1619250"/>
                  </a:lnTo>
                  <a:lnTo>
                    <a:pt x="180975" y="1590675"/>
                  </a:lnTo>
                  <a:close/>
                </a:path>
                <a:path w="247650" h="1695450">
                  <a:moveTo>
                    <a:pt x="180975" y="1514475"/>
                  </a:moveTo>
                  <a:lnTo>
                    <a:pt x="142875" y="1514475"/>
                  </a:lnTo>
                  <a:lnTo>
                    <a:pt x="142875" y="1552575"/>
                  </a:lnTo>
                  <a:lnTo>
                    <a:pt x="180975" y="1552575"/>
                  </a:lnTo>
                  <a:lnTo>
                    <a:pt x="180975" y="1514475"/>
                  </a:lnTo>
                  <a:close/>
                </a:path>
                <a:path w="247650" h="1695450">
                  <a:moveTo>
                    <a:pt x="180975" y="1438275"/>
                  </a:moveTo>
                  <a:lnTo>
                    <a:pt x="142875" y="1438275"/>
                  </a:lnTo>
                  <a:lnTo>
                    <a:pt x="142875" y="1476375"/>
                  </a:lnTo>
                  <a:lnTo>
                    <a:pt x="180975" y="1476375"/>
                  </a:lnTo>
                  <a:lnTo>
                    <a:pt x="180975" y="1438275"/>
                  </a:lnTo>
                  <a:close/>
                </a:path>
                <a:path w="247650" h="1695450">
                  <a:moveTo>
                    <a:pt x="180975" y="1371600"/>
                  </a:moveTo>
                  <a:lnTo>
                    <a:pt x="142875" y="1371600"/>
                  </a:lnTo>
                  <a:lnTo>
                    <a:pt x="142875" y="1409700"/>
                  </a:lnTo>
                  <a:lnTo>
                    <a:pt x="180975" y="1409700"/>
                  </a:lnTo>
                  <a:lnTo>
                    <a:pt x="180975" y="1371600"/>
                  </a:lnTo>
                  <a:close/>
                </a:path>
                <a:path w="247650" h="1695450">
                  <a:moveTo>
                    <a:pt x="180975" y="1295400"/>
                  </a:moveTo>
                  <a:lnTo>
                    <a:pt x="142875" y="1295400"/>
                  </a:lnTo>
                  <a:lnTo>
                    <a:pt x="142875" y="1333500"/>
                  </a:lnTo>
                  <a:lnTo>
                    <a:pt x="180975" y="1333500"/>
                  </a:lnTo>
                  <a:lnTo>
                    <a:pt x="180975" y="1295400"/>
                  </a:lnTo>
                  <a:close/>
                </a:path>
                <a:path w="247650" h="1695450">
                  <a:moveTo>
                    <a:pt x="180975" y="1228725"/>
                  </a:moveTo>
                  <a:lnTo>
                    <a:pt x="142875" y="1228725"/>
                  </a:lnTo>
                  <a:lnTo>
                    <a:pt x="142875" y="1257300"/>
                  </a:lnTo>
                  <a:lnTo>
                    <a:pt x="180975" y="1257300"/>
                  </a:lnTo>
                  <a:lnTo>
                    <a:pt x="180975" y="1228725"/>
                  </a:lnTo>
                  <a:close/>
                </a:path>
                <a:path w="247650" h="1695450">
                  <a:moveTo>
                    <a:pt x="180975" y="1152525"/>
                  </a:moveTo>
                  <a:lnTo>
                    <a:pt x="142875" y="1152525"/>
                  </a:lnTo>
                  <a:lnTo>
                    <a:pt x="142875" y="1190625"/>
                  </a:lnTo>
                  <a:lnTo>
                    <a:pt x="180975" y="1190625"/>
                  </a:lnTo>
                  <a:lnTo>
                    <a:pt x="180975" y="1152525"/>
                  </a:lnTo>
                  <a:close/>
                </a:path>
                <a:path w="247650" h="1695450">
                  <a:moveTo>
                    <a:pt x="180975" y="1076325"/>
                  </a:moveTo>
                  <a:lnTo>
                    <a:pt x="142875" y="1076325"/>
                  </a:lnTo>
                  <a:lnTo>
                    <a:pt x="142875" y="1114425"/>
                  </a:lnTo>
                  <a:lnTo>
                    <a:pt x="180975" y="1114425"/>
                  </a:lnTo>
                  <a:lnTo>
                    <a:pt x="180975" y="1076325"/>
                  </a:lnTo>
                  <a:close/>
                </a:path>
                <a:path w="247650" h="1695450">
                  <a:moveTo>
                    <a:pt x="180975" y="1009650"/>
                  </a:moveTo>
                  <a:lnTo>
                    <a:pt x="142875" y="1009650"/>
                  </a:lnTo>
                  <a:lnTo>
                    <a:pt x="142875" y="1047750"/>
                  </a:lnTo>
                  <a:lnTo>
                    <a:pt x="180975" y="1047750"/>
                  </a:lnTo>
                  <a:lnTo>
                    <a:pt x="180975" y="1009650"/>
                  </a:lnTo>
                  <a:close/>
                </a:path>
                <a:path w="247650" h="1695450">
                  <a:moveTo>
                    <a:pt x="180975" y="933450"/>
                  </a:moveTo>
                  <a:lnTo>
                    <a:pt x="142875" y="933450"/>
                  </a:lnTo>
                  <a:lnTo>
                    <a:pt x="142875" y="971550"/>
                  </a:lnTo>
                  <a:lnTo>
                    <a:pt x="180975" y="971550"/>
                  </a:lnTo>
                  <a:lnTo>
                    <a:pt x="180975" y="933450"/>
                  </a:lnTo>
                  <a:close/>
                </a:path>
                <a:path w="247650" h="1695450">
                  <a:moveTo>
                    <a:pt x="180975" y="866775"/>
                  </a:moveTo>
                  <a:lnTo>
                    <a:pt x="142875" y="866775"/>
                  </a:lnTo>
                  <a:lnTo>
                    <a:pt x="142875" y="895350"/>
                  </a:lnTo>
                  <a:lnTo>
                    <a:pt x="180975" y="895350"/>
                  </a:lnTo>
                  <a:lnTo>
                    <a:pt x="180975" y="866775"/>
                  </a:lnTo>
                  <a:close/>
                </a:path>
                <a:path w="247650" h="1695450">
                  <a:moveTo>
                    <a:pt x="180975" y="790575"/>
                  </a:moveTo>
                  <a:lnTo>
                    <a:pt x="142875" y="790575"/>
                  </a:lnTo>
                  <a:lnTo>
                    <a:pt x="142875" y="828675"/>
                  </a:lnTo>
                  <a:lnTo>
                    <a:pt x="180975" y="828675"/>
                  </a:lnTo>
                  <a:lnTo>
                    <a:pt x="180975" y="790575"/>
                  </a:lnTo>
                  <a:close/>
                </a:path>
                <a:path w="247650" h="1695450">
                  <a:moveTo>
                    <a:pt x="180975" y="714375"/>
                  </a:moveTo>
                  <a:lnTo>
                    <a:pt x="142875" y="714375"/>
                  </a:lnTo>
                  <a:lnTo>
                    <a:pt x="142875" y="752475"/>
                  </a:lnTo>
                  <a:lnTo>
                    <a:pt x="180975" y="752475"/>
                  </a:lnTo>
                  <a:lnTo>
                    <a:pt x="180975" y="714375"/>
                  </a:lnTo>
                  <a:close/>
                </a:path>
                <a:path w="247650" h="1695450">
                  <a:moveTo>
                    <a:pt x="180975" y="647700"/>
                  </a:moveTo>
                  <a:lnTo>
                    <a:pt x="142875" y="647700"/>
                  </a:lnTo>
                  <a:lnTo>
                    <a:pt x="142875" y="685800"/>
                  </a:lnTo>
                  <a:lnTo>
                    <a:pt x="180975" y="685800"/>
                  </a:lnTo>
                  <a:lnTo>
                    <a:pt x="180975" y="647700"/>
                  </a:lnTo>
                  <a:close/>
                </a:path>
                <a:path w="247650" h="1695450">
                  <a:moveTo>
                    <a:pt x="180975" y="571500"/>
                  </a:moveTo>
                  <a:lnTo>
                    <a:pt x="142875" y="571500"/>
                  </a:lnTo>
                  <a:lnTo>
                    <a:pt x="142875" y="609600"/>
                  </a:lnTo>
                  <a:lnTo>
                    <a:pt x="180975" y="609600"/>
                  </a:lnTo>
                  <a:lnTo>
                    <a:pt x="180975" y="571500"/>
                  </a:lnTo>
                  <a:close/>
                </a:path>
                <a:path w="247650" h="1695450">
                  <a:moveTo>
                    <a:pt x="180975" y="504825"/>
                  </a:moveTo>
                  <a:lnTo>
                    <a:pt x="142875" y="504825"/>
                  </a:lnTo>
                  <a:lnTo>
                    <a:pt x="142875" y="533400"/>
                  </a:lnTo>
                  <a:lnTo>
                    <a:pt x="180975" y="533400"/>
                  </a:lnTo>
                  <a:lnTo>
                    <a:pt x="180975" y="504825"/>
                  </a:lnTo>
                  <a:close/>
                </a:path>
                <a:path w="247650" h="1695450">
                  <a:moveTo>
                    <a:pt x="180975" y="428625"/>
                  </a:moveTo>
                  <a:lnTo>
                    <a:pt x="142875" y="428625"/>
                  </a:lnTo>
                  <a:lnTo>
                    <a:pt x="142875" y="466725"/>
                  </a:lnTo>
                  <a:lnTo>
                    <a:pt x="180975" y="466725"/>
                  </a:lnTo>
                  <a:lnTo>
                    <a:pt x="180975" y="428625"/>
                  </a:lnTo>
                  <a:close/>
                </a:path>
                <a:path w="247650" h="1695450">
                  <a:moveTo>
                    <a:pt x="180975" y="361950"/>
                  </a:moveTo>
                  <a:lnTo>
                    <a:pt x="142875" y="361950"/>
                  </a:lnTo>
                  <a:lnTo>
                    <a:pt x="142875" y="390525"/>
                  </a:lnTo>
                  <a:lnTo>
                    <a:pt x="180975" y="390525"/>
                  </a:lnTo>
                  <a:lnTo>
                    <a:pt x="180975" y="361950"/>
                  </a:lnTo>
                  <a:close/>
                </a:path>
                <a:path w="247650" h="1695450">
                  <a:moveTo>
                    <a:pt x="180975" y="285750"/>
                  </a:moveTo>
                  <a:lnTo>
                    <a:pt x="142875" y="285750"/>
                  </a:lnTo>
                  <a:lnTo>
                    <a:pt x="142875" y="323850"/>
                  </a:lnTo>
                  <a:lnTo>
                    <a:pt x="180975" y="323850"/>
                  </a:lnTo>
                  <a:lnTo>
                    <a:pt x="180975" y="285750"/>
                  </a:lnTo>
                  <a:close/>
                </a:path>
                <a:path w="247650" h="1695450">
                  <a:moveTo>
                    <a:pt x="180975" y="209550"/>
                  </a:moveTo>
                  <a:lnTo>
                    <a:pt x="142875" y="209550"/>
                  </a:lnTo>
                  <a:lnTo>
                    <a:pt x="142875" y="247650"/>
                  </a:lnTo>
                  <a:lnTo>
                    <a:pt x="180975" y="247650"/>
                  </a:lnTo>
                  <a:lnTo>
                    <a:pt x="180975" y="209550"/>
                  </a:lnTo>
                  <a:close/>
                </a:path>
                <a:path w="247650" h="1695450">
                  <a:moveTo>
                    <a:pt x="180975" y="0"/>
                  </a:moveTo>
                  <a:lnTo>
                    <a:pt x="142875" y="0"/>
                  </a:lnTo>
                  <a:lnTo>
                    <a:pt x="142875" y="28575"/>
                  </a:lnTo>
                  <a:lnTo>
                    <a:pt x="180975" y="28575"/>
                  </a:lnTo>
                  <a:lnTo>
                    <a:pt x="180975" y="0"/>
                  </a:lnTo>
                  <a:close/>
                </a:path>
                <a:path w="247650" h="1695450">
                  <a:moveTo>
                    <a:pt x="247650" y="1438275"/>
                  </a:moveTo>
                  <a:lnTo>
                    <a:pt x="209550" y="1438275"/>
                  </a:lnTo>
                  <a:lnTo>
                    <a:pt x="209550" y="1476375"/>
                  </a:lnTo>
                  <a:lnTo>
                    <a:pt x="247650" y="1476375"/>
                  </a:lnTo>
                  <a:lnTo>
                    <a:pt x="247650" y="1438275"/>
                  </a:lnTo>
                  <a:close/>
                </a:path>
                <a:path w="247650" h="1695450">
                  <a:moveTo>
                    <a:pt x="247650" y="1371600"/>
                  </a:moveTo>
                  <a:lnTo>
                    <a:pt x="209550" y="1371600"/>
                  </a:lnTo>
                  <a:lnTo>
                    <a:pt x="209550" y="1409700"/>
                  </a:lnTo>
                  <a:lnTo>
                    <a:pt x="247650" y="1409700"/>
                  </a:lnTo>
                  <a:lnTo>
                    <a:pt x="247650" y="1371600"/>
                  </a:lnTo>
                  <a:close/>
                </a:path>
                <a:path w="247650" h="1695450">
                  <a:moveTo>
                    <a:pt x="247650" y="1295400"/>
                  </a:moveTo>
                  <a:lnTo>
                    <a:pt x="209550" y="1295400"/>
                  </a:lnTo>
                  <a:lnTo>
                    <a:pt x="209550" y="1333500"/>
                  </a:lnTo>
                  <a:lnTo>
                    <a:pt x="247650" y="1333500"/>
                  </a:lnTo>
                  <a:lnTo>
                    <a:pt x="247650" y="1295400"/>
                  </a:lnTo>
                  <a:close/>
                </a:path>
                <a:path w="247650" h="1695450">
                  <a:moveTo>
                    <a:pt x="247650" y="1228725"/>
                  </a:moveTo>
                  <a:lnTo>
                    <a:pt x="209550" y="1228725"/>
                  </a:lnTo>
                  <a:lnTo>
                    <a:pt x="209550" y="1257300"/>
                  </a:lnTo>
                  <a:lnTo>
                    <a:pt x="247650" y="1257300"/>
                  </a:lnTo>
                  <a:lnTo>
                    <a:pt x="247650" y="1228725"/>
                  </a:lnTo>
                  <a:close/>
                </a:path>
                <a:path w="247650" h="1695450">
                  <a:moveTo>
                    <a:pt x="247650" y="1152525"/>
                  </a:moveTo>
                  <a:lnTo>
                    <a:pt x="209550" y="1152525"/>
                  </a:lnTo>
                  <a:lnTo>
                    <a:pt x="209550" y="1190625"/>
                  </a:lnTo>
                  <a:lnTo>
                    <a:pt x="247650" y="1190625"/>
                  </a:lnTo>
                  <a:lnTo>
                    <a:pt x="247650" y="1152525"/>
                  </a:lnTo>
                  <a:close/>
                </a:path>
                <a:path w="247650" h="1695450">
                  <a:moveTo>
                    <a:pt x="247650" y="1076325"/>
                  </a:moveTo>
                  <a:lnTo>
                    <a:pt x="209550" y="1076325"/>
                  </a:lnTo>
                  <a:lnTo>
                    <a:pt x="209550" y="1114425"/>
                  </a:lnTo>
                  <a:lnTo>
                    <a:pt x="247650" y="1114425"/>
                  </a:lnTo>
                  <a:lnTo>
                    <a:pt x="247650" y="1076325"/>
                  </a:lnTo>
                  <a:close/>
                </a:path>
                <a:path w="247650" h="1695450">
                  <a:moveTo>
                    <a:pt x="247650" y="1009650"/>
                  </a:moveTo>
                  <a:lnTo>
                    <a:pt x="209550" y="1009650"/>
                  </a:lnTo>
                  <a:lnTo>
                    <a:pt x="209550" y="1047750"/>
                  </a:lnTo>
                  <a:lnTo>
                    <a:pt x="247650" y="1047750"/>
                  </a:lnTo>
                  <a:lnTo>
                    <a:pt x="247650" y="1009650"/>
                  </a:lnTo>
                  <a:close/>
                </a:path>
                <a:path w="247650" h="1695450">
                  <a:moveTo>
                    <a:pt x="247650" y="933450"/>
                  </a:moveTo>
                  <a:lnTo>
                    <a:pt x="209550" y="933450"/>
                  </a:lnTo>
                  <a:lnTo>
                    <a:pt x="209550" y="971550"/>
                  </a:lnTo>
                  <a:lnTo>
                    <a:pt x="247650" y="971550"/>
                  </a:lnTo>
                  <a:lnTo>
                    <a:pt x="247650" y="933450"/>
                  </a:lnTo>
                  <a:close/>
                </a:path>
                <a:path w="247650" h="1695450">
                  <a:moveTo>
                    <a:pt x="247650" y="866775"/>
                  </a:moveTo>
                  <a:lnTo>
                    <a:pt x="209550" y="866775"/>
                  </a:lnTo>
                  <a:lnTo>
                    <a:pt x="209550" y="895350"/>
                  </a:lnTo>
                  <a:lnTo>
                    <a:pt x="247650" y="895350"/>
                  </a:lnTo>
                  <a:lnTo>
                    <a:pt x="247650" y="866775"/>
                  </a:lnTo>
                  <a:close/>
                </a:path>
                <a:path w="247650" h="1695450">
                  <a:moveTo>
                    <a:pt x="247650" y="790575"/>
                  </a:moveTo>
                  <a:lnTo>
                    <a:pt x="209550" y="790575"/>
                  </a:lnTo>
                  <a:lnTo>
                    <a:pt x="209550" y="828675"/>
                  </a:lnTo>
                  <a:lnTo>
                    <a:pt x="247650" y="828675"/>
                  </a:lnTo>
                  <a:lnTo>
                    <a:pt x="247650" y="790575"/>
                  </a:lnTo>
                  <a:close/>
                </a:path>
                <a:path w="247650" h="1695450">
                  <a:moveTo>
                    <a:pt x="247650" y="714375"/>
                  </a:moveTo>
                  <a:lnTo>
                    <a:pt x="209550" y="714375"/>
                  </a:lnTo>
                  <a:lnTo>
                    <a:pt x="209550" y="752475"/>
                  </a:lnTo>
                  <a:lnTo>
                    <a:pt x="247650" y="752475"/>
                  </a:lnTo>
                  <a:lnTo>
                    <a:pt x="247650" y="714375"/>
                  </a:lnTo>
                  <a:close/>
                </a:path>
                <a:path w="247650" h="1695450">
                  <a:moveTo>
                    <a:pt x="247650" y="647700"/>
                  </a:moveTo>
                  <a:lnTo>
                    <a:pt x="209550" y="647700"/>
                  </a:lnTo>
                  <a:lnTo>
                    <a:pt x="209550" y="685800"/>
                  </a:lnTo>
                  <a:lnTo>
                    <a:pt x="247650" y="685800"/>
                  </a:lnTo>
                  <a:lnTo>
                    <a:pt x="247650" y="647700"/>
                  </a:lnTo>
                  <a:close/>
                </a:path>
                <a:path w="247650" h="1695450">
                  <a:moveTo>
                    <a:pt x="247650" y="571500"/>
                  </a:moveTo>
                  <a:lnTo>
                    <a:pt x="209550" y="571500"/>
                  </a:lnTo>
                  <a:lnTo>
                    <a:pt x="209550" y="609600"/>
                  </a:lnTo>
                  <a:lnTo>
                    <a:pt x="247650" y="609600"/>
                  </a:lnTo>
                  <a:lnTo>
                    <a:pt x="247650" y="571500"/>
                  </a:lnTo>
                  <a:close/>
                </a:path>
                <a:path w="247650" h="1695450">
                  <a:moveTo>
                    <a:pt x="247650" y="504825"/>
                  </a:moveTo>
                  <a:lnTo>
                    <a:pt x="209550" y="504825"/>
                  </a:lnTo>
                  <a:lnTo>
                    <a:pt x="209550" y="533400"/>
                  </a:lnTo>
                  <a:lnTo>
                    <a:pt x="247650" y="533400"/>
                  </a:lnTo>
                  <a:lnTo>
                    <a:pt x="247650" y="504825"/>
                  </a:lnTo>
                  <a:close/>
                </a:path>
                <a:path w="247650" h="1695450">
                  <a:moveTo>
                    <a:pt x="247650" y="428625"/>
                  </a:moveTo>
                  <a:lnTo>
                    <a:pt x="209550" y="428625"/>
                  </a:lnTo>
                  <a:lnTo>
                    <a:pt x="209550" y="466725"/>
                  </a:lnTo>
                  <a:lnTo>
                    <a:pt x="247650" y="466725"/>
                  </a:lnTo>
                  <a:lnTo>
                    <a:pt x="247650" y="428625"/>
                  </a:lnTo>
                  <a:close/>
                </a:path>
                <a:path w="247650" h="1695450">
                  <a:moveTo>
                    <a:pt x="247650" y="361950"/>
                  </a:moveTo>
                  <a:lnTo>
                    <a:pt x="209550" y="361950"/>
                  </a:lnTo>
                  <a:lnTo>
                    <a:pt x="209550" y="390525"/>
                  </a:lnTo>
                  <a:lnTo>
                    <a:pt x="247650" y="390525"/>
                  </a:lnTo>
                  <a:lnTo>
                    <a:pt x="247650" y="361950"/>
                  </a:lnTo>
                  <a:close/>
                </a:path>
                <a:path w="247650" h="1695450">
                  <a:moveTo>
                    <a:pt x="247650" y="285750"/>
                  </a:moveTo>
                  <a:lnTo>
                    <a:pt x="209550" y="285750"/>
                  </a:lnTo>
                  <a:lnTo>
                    <a:pt x="209550" y="323850"/>
                  </a:lnTo>
                  <a:lnTo>
                    <a:pt x="247650" y="323850"/>
                  </a:lnTo>
                  <a:lnTo>
                    <a:pt x="247650" y="285750"/>
                  </a:lnTo>
                  <a:close/>
                </a:path>
                <a:path w="247650" h="1695450">
                  <a:moveTo>
                    <a:pt x="247650" y="209550"/>
                  </a:moveTo>
                  <a:lnTo>
                    <a:pt x="209550" y="209550"/>
                  </a:lnTo>
                  <a:lnTo>
                    <a:pt x="209550" y="247650"/>
                  </a:lnTo>
                  <a:lnTo>
                    <a:pt x="247650" y="247650"/>
                  </a:lnTo>
                  <a:lnTo>
                    <a:pt x="247650" y="209550"/>
                  </a:lnTo>
                  <a:close/>
                </a:path>
                <a:path w="247650" h="1695450">
                  <a:moveTo>
                    <a:pt x="247650" y="0"/>
                  </a:moveTo>
                  <a:lnTo>
                    <a:pt x="209550" y="0"/>
                  </a:lnTo>
                  <a:lnTo>
                    <a:pt x="209550" y="28575"/>
                  </a:lnTo>
                  <a:lnTo>
                    <a:pt x="247650" y="28575"/>
                  </a:lnTo>
                  <a:lnTo>
                    <a:pt x="247650" y="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6" name="object 56"/>
            <p:cNvSpPr/>
            <p:nvPr/>
          </p:nvSpPr>
          <p:spPr>
            <a:xfrm>
              <a:off x="3305175" y="2533649"/>
              <a:ext cx="533400" cy="3790950"/>
            </a:xfrm>
            <a:custGeom>
              <a:avLst/>
              <a:gdLst/>
              <a:ahLst/>
              <a:cxnLst/>
              <a:rect l="l" t="t" r="r" b="b"/>
              <a:pathLst>
                <a:path w="533400" h="3790950">
                  <a:moveTo>
                    <a:pt x="38100" y="933450"/>
                  </a:moveTo>
                  <a:lnTo>
                    <a:pt x="0" y="933450"/>
                  </a:lnTo>
                  <a:lnTo>
                    <a:pt x="0" y="971550"/>
                  </a:lnTo>
                  <a:lnTo>
                    <a:pt x="38100" y="971550"/>
                  </a:lnTo>
                  <a:lnTo>
                    <a:pt x="38100" y="933450"/>
                  </a:lnTo>
                  <a:close/>
                </a:path>
                <a:path w="533400" h="3790950">
                  <a:moveTo>
                    <a:pt x="38100" y="866775"/>
                  </a:moveTo>
                  <a:lnTo>
                    <a:pt x="0" y="866775"/>
                  </a:lnTo>
                  <a:lnTo>
                    <a:pt x="0" y="895350"/>
                  </a:lnTo>
                  <a:lnTo>
                    <a:pt x="38100" y="895350"/>
                  </a:lnTo>
                  <a:lnTo>
                    <a:pt x="38100" y="866775"/>
                  </a:lnTo>
                  <a:close/>
                </a:path>
                <a:path w="533400" h="3790950">
                  <a:moveTo>
                    <a:pt x="38100" y="790575"/>
                  </a:moveTo>
                  <a:lnTo>
                    <a:pt x="0" y="790575"/>
                  </a:lnTo>
                  <a:lnTo>
                    <a:pt x="0" y="828675"/>
                  </a:lnTo>
                  <a:lnTo>
                    <a:pt x="38100" y="828675"/>
                  </a:lnTo>
                  <a:lnTo>
                    <a:pt x="38100" y="790575"/>
                  </a:lnTo>
                  <a:close/>
                </a:path>
                <a:path w="533400" h="3790950">
                  <a:moveTo>
                    <a:pt x="38100" y="714375"/>
                  </a:moveTo>
                  <a:lnTo>
                    <a:pt x="0" y="714375"/>
                  </a:lnTo>
                  <a:lnTo>
                    <a:pt x="0" y="752475"/>
                  </a:lnTo>
                  <a:lnTo>
                    <a:pt x="38100" y="752475"/>
                  </a:lnTo>
                  <a:lnTo>
                    <a:pt x="38100" y="714375"/>
                  </a:lnTo>
                  <a:close/>
                </a:path>
                <a:path w="533400" h="3790950">
                  <a:moveTo>
                    <a:pt x="38100" y="647700"/>
                  </a:moveTo>
                  <a:lnTo>
                    <a:pt x="0" y="647700"/>
                  </a:lnTo>
                  <a:lnTo>
                    <a:pt x="0" y="685800"/>
                  </a:lnTo>
                  <a:lnTo>
                    <a:pt x="38100" y="685800"/>
                  </a:lnTo>
                  <a:lnTo>
                    <a:pt x="38100" y="647700"/>
                  </a:lnTo>
                  <a:close/>
                </a:path>
                <a:path w="533400" h="3790950">
                  <a:moveTo>
                    <a:pt x="38100" y="571500"/>
                  </a:moveTo>
                  <a:lnTo>
                    <a:pt x="0" y="571500"/>
                  </a:lnTo>
                  <a:lnTo>
                    <a:pt x="0" y="609600"/>
                  </a:lnTo>
                  <a:lnTo>
                    <a:pt x="38100" y="609600"/>
                  </a:lnTo>
                  <a:lnTo>
                    <a:pt x="38100" y="571500"/>
                  </a:lnTo>
                  <a:close/>
                </a:path>
                <a:path w="533400" h="3790950">
                  <a:moveTo>
                    <a:pt x="38100" y="504825"/>
                  </a:moveTo>
                  <a:lnTo>
                    <a:pt x="0" y="504825"/>
                  </a:lnTo>
                  <a:lnTo>
                    <a:pt x="0" y="542925"/>
                  </a:lnTo>
                  <a:lnTo>
                    <a:pt x="38100" y="542925"/>
                  </a:lnTo>
                  <a:lnTo>
                    <a:pt x="38100" y="504825"/>
                  </a:lnTo>
                  <a:close/>
                </a:path>
                <a:path w="533400" h="3790950">
                  <a:moveTo>
                    <a:pt x="38100" y="428625"/>
                  </a:moveTo>
                  <a:lnTo>
                    <a:pt x="0" y="428625"/>
                  </a:lnTo>
                  <a:lnTo>
                    <a:pt x="0" y="466725"/>
                  </a:lnTo>
                  <a:lnTo>
                    <a:pt x="38100" y="466725"/>
                  </a:lnTo>
                  <a:lnTo>
                    <a:pt x="38100" y="428625"/>
                  </a:lnTo>
                  <a:close/>
                </a:path>
                <a:path w="533400" h="3790950">
                  <a:moveTo>
                    <a:pt x="38100" y="361950"/>
                  </a:moveTo>
                  <a:lnTo>
                    <a:pt x="0" y="361950"/>
                  </a:lnTo>
                  <a:lnTo>
                    <a:pt x="0" y="390525"/>
                  </a:lnTo>
                  <a:lnTo>
                    <a:pt x="38100" y="390525"/>
                  </a:lnTo>
                  <a:lnTo>
                    <a:pt x="38100" y="361950"/>
                  </a:lnTo>
                  <a:close/>
                </a:path>
                <a:path w="533400" h="3790950">
                  <a:moveTo>
                    <a:pt x="38100" y="285750"/>
                  </a:moveTo>
                  <a:lnTo>
                    <a:pt x="0" y="285750"/>
                  </a:lnTo>
                  <a:lnTo>
                    <a:pt x="0" y="323850"/>
                  </a:lnTo>
                  <a:lnTo>
                    <a:pt x="38100" y="323850"/>
                  </a:lnTo>
                  <a:lnTo>
                    <a:pt x="38100" y="285750"/>
                  </a:lnTo>
                  <a:close/>
                </a:path>
                <a:path w="533400" h="3790950">
                  <a:moveTo>
                    <a:pt x="38100" y="209550"/>
                  </a:moveTo>
                  <a:lnTo>
                    <a:pt x="0" y="209550"/>
                  </a:lnTo>
                  <a:lnTo>
                    <a:pt x="0" y="247650"/>
                  </a:lnTo>
                  <a:lnTo>
                    <a:pt x="38100" y="247650"/>
                  </a:lnTo>
                  <a:lnTo>
                    <a:pt x="38100" y="209550"/>
                  </a:lnTo>
                  <a:close/>
                </a:path>
                <a:path w="533400" h="3790950">
                  <a:moveTo>
                    <a:pt x="38100" y="142875"/>
                  </a:moveTo>
                  <a:lnTo>
                    <a:pt x="0" y="142875"/>
                  </a:lnTo>
                  <a:lnTo>
                    <a:pt x="0" y="180975"/>
                  </a:lnTo>
                  <a:lnTo>
                    <a:pt x="38100" y="180975"/>
                  </a:lnTo>
                  <a:lnTo>
                    <a:pt x="38100" y="142875"/>
                  </a:lnTo>
                  <a:close/>
                </a:path>
                <a:path w="533400" h="3790950">
                  <a:moveTo>
                    <a:pt x="38100" y="66675"/>
                  </a:moveTo>
                  <a:lnTo>
                    <a:pt x="0" y="66675"/>
                  </a:lnTo>
                  <a:lnTo>
                    <a:pt x="0" y="104775"/>
                  </a:lnTo>
                  <a:lnTo>
                    <a:pt x="38100" y="104775"/>
                  </a:lnTo>
                  <a:lnTo>
                    <a:pt x="38100" y="66675"/>
                  </a:lnTo>
                  <a:close/>
                </a:path>
                <a:path w="533400" h="3790950">
                  <a:moveTo>
                    <a:pt x="114300" y="1009650"/>
                  </a:moveTo>
                  <a:lnTo>
                    <a:pt x="76200" y="1009650"/>
                  </a:lnTo>
                  <a:lnTo>
                    <a:pt x="76200" y="1047750"/>
                  </a:lnTo>
                  <a:lnTo>
                    <a:pt x="114300" y="1047750"/>
                  </a:lnTo>
                  <a:lnTo>
                    <a:pt x="114300" y="1009650"/>
                  </a:lnTo>
                  <a:close/>
                </a:path>
                <a:path w="533400" h="3790950">
                  <a:moveTo>
                    <a:pt x="114300" y="933450"/>
                  </a:moveTo>
                  <a:lnTo>
                    <a:pt x="76200" y="933450"/>
                  </a:lnTo>
                  <a:lnTo>
                    <a:pt x="76200" y="971550"/>
                  </a:lnTo>
                  <a:lnTo>
                    <a:pt x="114300" y="971550"/>
                  </a:lnTo>
                  <a:lnTo>
                    <a:pt x="114300" y="933450"/>
                  </a:lnTo>
                  <a:close/>
                </a:path>
                <a:path w="533400" h="3790950">
                  <a:moveTo>
                    <a:pt x="114300" y="866775"/>
                  </a:moveTo>
                  <a:lnTo>
                    <a:pt x="76200" y="866775"/>
                  </a:lnTo>
                  <a:lnTo>
                    <a:pt x="76200" y="895350"/>
                  </a:lnTo>
                  <a:lnTo>
                    <a:pt x="114300" y="895350"/>
                  </a:lnTo>
                  <a:lnTo>
                    <a:pt x="114300" y="866775"/>
                  </a:lnTo>
                  <a:close/>
                </a:path>
                <a:path w="533400" h="3790950">
                  <a:moveTo>
                    <a:pt x="114300" y="790575"/>
                  </a:moveTo>
                  <a:lnTo>
                    <a:pt x="76200" y="790575"/>
                  </a:lnTo>
                  <a:lnTo>
                    <a:pt x="76200" y="828675"/>
                  </a:lnTo>
                  <a:lnTo>
                    <a:pt x="114300" y="828675"/>
                  </a:lnTo>
                  <a:lnTo>
                    <a:pt x="114300" y="790575"/>
                  </a:lnTo>
                  <a:close/>
                </a:path>
                <a:path w="533400" h="3790950">
                  <a:moveTo>
                    <a:pt x="114300" y="714375"/>
                  </a:moveTo>
                  <a:lnTo>
                    <a:pt x="76200" y="714375"/>
                  </a:lnTo>
                  <a:lnTo>
                    <a:pt x="76200" y="752475"/>
                  </a:lnTo>
                  <a:lnTo>
                    <a:pt x="114300" y="752475"/>
                  </a:lnTo>
                  <a:lnTo>
                    <a:pt x="114300" y="714375"/>
                  </a:lnTo>
                  <a:close/>
                </a:path>
                <a:path w="533400" h="3790950">
                  <a:moveTo>
                    <a:pt x="114300" y="647700"/>
                  </a:moveTo>
                  <a:lnTo>
                    <a:pt x="76200" y="647700"/>
                  </a:lnTo>
                  <a:lnTo>
                    <a:pt x="76200" y="685800"/>
                  </a:lnTo>
                  <a:lnTo>
                    <a:pt x="114300" y="685800"/>
                  </a:lnTo>
                  <a:lnTo>
                    <a:pt x="114300" y="647700"/>
                  </a:lnTo>
                  <a:close/>
                </a:path>
                <a:path w="533400" h="3790950">
                  <a:moveTo>
                    <a:pt x="114300" y="571500"/>
                  </a:moveTo>
                  <a:lnTo>
                    <a:pt x="76200" y="571500"/>
                  </a:lnTo>
                  <a:lnTo>
                    <a:pt x="76200" y="609600"/>
                  </a:lnTo>
                  <a:lnTo>
                    <a:pt x="114300" y="609600"/>
                  </a:lnTo>
                  <a:lnTo>
                    <a:pt x="114300" y="571500"/>
                  </a:lnTo>
                  <a:close/>
                </a:path>
                <a:path w="533400" h="3790950">
                  <a:moveTo>
                    <a:pt x="114300" y="504825"/>
                  </a:moveTo>
                  <a:lnTo>
                    <a:pt x="76200" y="504825"/>
                  </a:lnTo>
                  <a:lnTo>
                    <a:pt x="76200" y="542925"/>
                  </a:lnTo>
                  <a:lnTo>
                    <a:pt x="114300" y="542925"/>
                  </a:lnTo>
                  <a:lnTo>
                    <a:pt x="114300" y="504825"/>
                  </a:lnTo>
                  <a:close/>
                </a:path>
                <a:path w="533400" h="3790950">
                  <a:moveTo>
                    <a:pt x="114300" y="428625"/>
                  </a:moveTo>
                  <a:lnTo>
                    <a:pt x="76200" y="428625"/>
                  </a:lnTo>
                  <a:lnTo>
                    <a:pt x="76200" y="466725"/>
                  </a:lnTo>
                  <a:lnTo>
                    <a:pt x="114300" y="466725"/>
                  </a:lnTo>
                  <a:lnTo>
                    <a:pt x="114300" y="428625"/>
                  </a:lnTo>
                  <a:close/>
                </a:path>
                <a:path w="533400" h="3790950">
                  <a:moveTo>
                    <a:pt x="114300" y="361950"/>
                  </a:moveTo>
                  <a:lnTo>
                    <a:pt x="76200" y="361950"/>
                  </a:lnTo>
                  <a:lnTo>
                    <a:pt x="76200" y="390525"/>
                  </a:lnTo>
                  <a:lnTo>
                    <a:pt x="114300" y="390525"/>
                  </a:lnTo>
                  <a:lnTo>
                    <a:pt x="114300" y="361950"/>
                  </a:lnTo>
                  <a:close/>
                </a:path>
                <a:path w="533400" h="3790950">
                  <a:moveTo>
                    <a:pt x="114300" y="285750"/>
                  </a:moveTo>
                  <a:lnTo>
                    <a:pt x="76200" y="285750"/>
                  </a:lnTo>
                  <a:lnTo>
                    <a:pt x="76200" y="323850"/>
                  </a:lnTo>
                  <a:lnTo>
                    <a:pt x="114300" y="323850"/>
                  </a:lnTo>
                  <a:lnTo>
                    <a:pt x="114300" y="285750"/>
                  </a:lnTo>
                  <a:close/>
                </a:path>
                <a:path w="533400" h="3790950">
                  <a:moveTo>
                    <a:pt x="114300" y="209550"/>
                  </a:moveTo>
                  <a:lnTo>
                    <a:pt x="76200" y="209550"/>
                  </a:lnTo>
                  <a:lnTo>
                    <a:pt x="76200" y="247650"/>
                  </a:lnTo>
                  <a:lnTo>
                    <a:pt x="114300" y="247650"/>
                  </a:lnTo>
                  <a:lnTo>
                    <a:pt x="114300" y="209550"/>
                  </a:lnTo>
                  <a:close/>
                </a:path>
                <a:path w="533400" h="3790950">
                  <a:moveTo>
                    <a:pt x="114300" y="142875"/>
                  </a:moveTo>
                  <a:lnTo>
                    <a:pt x="76200" y="142875"/>
                  </a:lnTo>
                  <a:lnTo>
                    <a:pt x="76200" y="180975"/>
                  </a:lnTo>
                  <a:lnTo>
                    <a:pt x="114300" y="180975"/>
                  </a:lnTo>
                  <a:lnTo>
                    <a:pt x="114300" y="142875"/>
                  </a:lnTo>
                  <a:close/>
                </a:path>
                <a:path w="533400" h="3790950">
                  <a:moveTo>
                    <a:pt x="114300" y="66675"/>
                  </a:moveTo>
                  <a:lnTo>
                    <a:pt x="76200" y="66675"/>
                  </a:lnTo>
                  <a:lnTo>
                    <a:pt x="76200" y="104775"/>
                  </a:lnTo>
                  <a:lnTo>
                    <a:pt x="114300" y="104775"/>
                  </a:lnTo>
                  <a:lnTo>
                    <a:pt x="114300" y="66675"/>
                  </a:lnTo>
                  <a:close/>
                </a:path>
                <a:path w="533400" h="3790950">
                  <a:moveTo>
                    <a:pt x="180975" y="933450"/>
                  </a:moveTo>
                  <a:lnTo>
                    <a:pt x="142875" y="933450"/>
                  </a:lnTo>
                  <a:lnTo>
                    <a:pt x="142875" y="971550"/>
                  </a:lnTo>
                  <a:lnTo>
                    <a:pt x="180975" y="971550"/>
                  </a:lnTo>
                  <a:lnTo>
                    <a:pt x="180975" y="933450"/>
                  </a:lnTo>
                  <a:close/>
                </a:path>
                <a:path w="533400" h="3790950">
                  <a:moveTo>
                    <a:pt x="180975" y="866775"/>
                  </a:moveTo>
                  <a:lnTo>
                    <a:pt x="142875" y="866775"/>
                  </a:lnTo>
                  <a:lnTo>
                    <a:pt x="142875" y="895350"/>
                  </a:lnTo>
                  <a:lnTo>
                    <a:pt x="180975" y="895350"/>
                  </a:lnTo>
                  <a:lnTo>
                    <a:pt x="180975" y="866775"/>
                  </a:lnTo>
                  <a:close/>
                </a:path>
                <a:path w="533400" h="3790950">
                  <a:moveTo>
                    <a:pt x="180975" y="790575"/>
                  </a:moveTo>
                  <a:lnTo>
                    <a:pt x="142875" y="790575"/>
                  </a:lnTo>
                  <a:lnTo>
                    <a:pt x="142875" y="828675"/>
                  </a:lnTo>
                  <a:lnTo>
                    <a:pt x="180975" y="828675"/>
                  </a:lnTo>
                  <a:lnTo>
                    <a:pt x="180975" y="790575"/>
                  </a:lnTo>
                  <a:close/>
                </a:path>
                <a:path w="533400" h="3790950">
                  <a:moveTo>
                    <a:pt x="180975" y="714375"/>
                  </a:moveTo>
                  <a:lnTo>
                    <a:pt x="142875" y="714375"/>
                  </a:lnTo>
                  <a:lnTo>
                    <a:pt x="142875" y="752475"/>
                  </a:lnTo>
                  <a:lnTo>
                    <a:pt x="180975" y="752475"/>
                  </a:lnTo>
                  <a:lnTo>
                    <a:pt x="180975" y="714375"/>
                  </a:lnTo>
                  <a:close/>
                </a:path>
                <a:path w="533400" h="3790950">
                  <a:moveTo>
                    <a:pt x="180975" y="647700"/>
                  </a:moveTo>
                  <a:lnTo>
                    <a:pt x="142875" y="647700"/>
                  </a:lnTo>
                  <a:lnTo>
                    <a:pt x="142875" y="685800"/>
                  </a:lnTo>
                  <a:lnTo>
                    <a:pt x="180975" y="685800"/>
                  </a:lnTo>
                  <a:lnTo>
                    <a:pt x="180975" y="647700"/>
                  </a:lnTo>
                  <a:close/>
                </a:path>
                <a:path w="533400" h="3790950">
                  <a:moveTo>
                    <a:pt x="180975" y="571500"/>
                  </a:moveTo>
                  <a:lnTo>
                    <a:pt x="142875" y="571500"/>
                  </a:lnTo>
                  <a:lnTo>
                    <a:pt x="142875" y="609600"/>
                  </a:lnTo>
                  <a:lnTo>
                    <a:pt x="180975" y="609600"/>
                  </a:lnTo>
                  <a:lnTo>
                    <a:pt x="180975" y="571500"/>
                  </a:lnTo>
                  <a:close/>
                </a:path>
                <a:path w="533400" h="3790950">
                  <a:moveTo>
                    <a:pt x="180975" y="504825"/>
                  </a:moveTo>
                  <a:lnTo>
                    <a:pt x="142875" y="504825"/>
                  </a:lnTo>
                  <a:lnTo>
                    <a:pt x="142875" y="542925"/>
                  </a:lnTo>
                  <a:lnTo>
                    <a:pt x="180975" y="542925"/>
                  </a:lnTo>
                  <a:lnTo>
                    <a:pt x="180975" y="504825"/>
                  </a:lnTo>
                  <a:close/>
                </a:path>
                <a:path w="533400" h="3790950">
                  <a:moveTo>
                    <a:pt x="180975" y="428625"/>
                  </a:moveTo>
                  <a:lnTo>
                    <a:pt x="142875" y="428625"/>
                  </a:lnTo>
                  <a:lnTo>
                    <a:pt x="142875" y="466725"/>
                  </a:lnTo>
                  <a:lnTo>
                    <a:pt x="180975" y="466725"/>
                  </a:lnTo>
                  <a:lnTo>
                    <a:pt x="180975" y="428625"/>
                  </a:lnTo>
                  <a:close/>
                </a:path>
                <a:path w="533400" h="3790950">
                  <a:moveTo>
                    <a:pt x="180975" y="361950"/>
                  </a:moveTo>
                  <a:lnTo>
                    <a:pt x="142875" y="361950"/>
                  </a:lnTo>
                  <a:lnTo>
                    <a:pt x="142875" y="390525"/>
                  </a:lnTo>
                  <a:lnTo>
                    <a:pt x="180975" y="390525"/>
                  </a:lnTo>
                  <a:lnTo>
                    <a:pt x="180975" y="361950"/>
                  </a:lnTo>
                  <a:close/>
                </a:path>
                <a:path w="533400" h="3790950">
                  <a:moveTo>
                    <a:pt x="180975" y="285750"/>
                  </a:moveTo>
                  <a:lnTo>
                    <a:pt x="142875" y="285750"/>
                  </a:lnTo>
                  <a:lnTo>
                    <a:pt x="142875" y="323850"/>
                  </a:lnTo>
                  <a:lnTo>
                    <a:pt x="180975" y="323850"/>
                  </a:lnTo>
                  <a:lnTo>
                    <a:pt x="180975" y="285750"/>
                  </a:lnTo>
                  <a:close/>
                </a:path>
                <a:path w="533400" h="3790950">
                  <a:moveTo>
                    <a:pt x="180975" y="209550"/>
                  </a:moveTo>
                  <a:lnTo>
                    <a:pt x="142875" y="209550"/>
                  </a:lnTo>
                  <a:lnTo>
                    <a:pt x="142875" y="247650"/>
                  </a:lnTo>
                  <a:lnTo>
                    <a:pt x="180975" y="247650"/>
                  </a:lnTo>
                  <a:lnTo>
                    <a:pt x="180975" y="209550"/>
                  </a:lnTo>
                  <a:close/>
                </a:path>
                <a:path w="533400" h="3790950">
                  <a:moveTo>
                    <a:pt x="180975" y="142875"/>
                  </a:moveTo>
                  <a:lnTo>
                    <a:pt x="142875" y="142875"/>
                  </a:lnTo>
                  <a:lnTo>
                    <a:pt x="142875" y="180975"/>
                  </a:lnTo>
                  <a:lnTo>
                    <a:pt x="180975" y="180975"/>
                  </a:lnTo>
                  <a:lnTo>
                    <a:pt x="180975" y="142875"/>
                  </a:lnTo>
                  <a:close/>
                </a:path>
                <a:path w="533400" h="3790950">
                  <a:moveTo>
                    <a:pt x="180975" y="66675"/>
                  </a:moveTo>
                  <a:lnTo>
                    <a:pt x="142875" y="66675"/>
                  </a:lnTo>
                  <a:lnTo>
                    <a:pt x="142875" y="104775"/>
                  </a:lnTo>
                  <a:lnTo>
                    <a:pt x="180975" y="104775"/>
                  </a:lnTo>
                  <a:lnTo>
                    <a:pt x="180975" y="66675"/>
                  </a:lnTo>
                  <a:close/>
                </a:path>
                <a:path w="533400" h="3790950">
                  <a:moveTo>
                    <a:pt x="180975" y="0"/>
                  </a:moveTo>
                  <a:lnTo>
                    <a:pt x="142875" y="0"/>
                  </a:lnTo>
                  <a:lnTo>
                    <a:pt x="142875" y="28575"/>
                  </a:lnTo>
                  <a:lnTo>
                    <a:pt x="180975" y="28575"/>
                  </a:lnTo>
                  <a:lnTo>
                    <a:pt x="180975" y="0"/>
                  </a:lnTo>
                  <a:close/>
                </a:path>
                <a:path w="533400" h="3790950">
                  <a:moveTo>
                    <a:pt x="247650" y="933450"/>
                  </a:moveTo>
                  <a:lnTo>
                    <a:pt x="219075" y="933450"/>
                  </a:lnTo>
                  <a:lnTo>
                    <a:pt x="219075" y="971550"/>
                  </a:lnTo>
                  <a:lnTo>
                    <a:pt x="247650" y="971550"/>
                  </a:lnTo>
                  <a:lnTo>
                    <a:pt x="247650" y="933450"/>
                  </a:lnTo>
                  <a:close/>
                </a:path>
                <a:path w="533400" h="3790950">
                  <a:moveTo>
                    <a:pt x="247650" y="866775"/>
                  </a:moveTo>
                  <a:lnTo>
                    <a:pt x="219075" y="866775"/>
                  </a:lnTo>
                  <a:lnTo>
                    <a:pt x="219075" y="895350"/>
                  </a:lnTo>
                  <a:lnTo>
                    <a:pt x="247650" y="895350"/>
                  </a:lnTo>
                  <a:lnTo>
                    <a:pt x="247650" y="866775"/>
                  </a:lnTo>
                  <a:close/>
                </a:path>
                <a:path w="533400" h="3790950">
                  <a:moveTo>
                    <a:pt x="247650" y="790575"/>
                  </a:moveTo>
                  <a:lnTo>
                    <a:pt x="219075" y="790575"/>
                  </a:lnTo>
                  <a:lnTo>
                    <a:pt x="219075" y="828675"/>
                  </a:lnTo>
                  <a:lnTo>
                    <a:pt x="247650" y="828675"/>
                  </a:lnTo>
                  <a:lnTo>
                    <a:pt x="247650" y="790575"/>
                  </a:lnTo>
                  <a:close/>
                </a:path>
                <a:path w="533400" h="3790950">
                  <a:moveTo>
                    <a:pt x="247650" y="714375"/>
                  </a:moveTo>
                  <a:lnTo>
                    <a:pt x="219075" y="714375"/>
                  </a:lnTo>
                  <a:lnTo>
                    <a:pt x="219075" y="752475"/>
                  </a:lnTo>
                  <a:lnTo>
                    <a:pt x="247650" y="752475"/>
                  </a:lnTo>
                  <a:lnTo>
                    <a:pt x="247650" y="714375"/>
                  </a:lnTo>
                  <a:close/>
                </a:path>
                <a:path w="533400" h="3790950">
                  <a:moveTo>
                    <a:pt x="247650" y="647700"/>
                  </a:moveTo>
                  <a:lnTo>
                    <a:pt x="219075" y="647700"/>
                  </a:lnTo>
                  <a:lnTo>
                    <a:pt x="219075" y="685800"/>
                  </a:lnTo>
                  <a:lnTo>
                    <a:pt x="247650" y="685800"/>
                  </a:lnTo>
                  <a:lnTo>
                    <a:pt x="247650" y="647700"/>
                  </a:lnTo>
                  <a:close/>
                </a:path>
                <a:path w="533400" h="3790950">
                  <a:moveTo>
                    <a:pt x="247650" y="571500"/>
                  </a:moveTo>
                  <a:lnTo>
                    <a:pt x="219075" y="571500"/>
                  </a:lnTo>
                  <a:lnTo>
                    <a:pt x="219075" y="609600"/>
                  </a:lnTo>
                  <a:lnTo>
                    <a:pt x="247650" y="609600"/>
                  </a:lnTo>
                  <a:lnTo>
                    <a:pt x="247650" y="571500"/>
                  </a:lnTo>
                  <a:close/>
                </a:path>
                <a:path w="533400" h="3790950">
                  <a:moveTo>
                    <a:pt x="247650" y="504825"/>
                  </a:moveTo>
                  <a:lnTo>
                    <a:pt x="219075" y="504825"/>
                  </a:lnTo>
                  <a:lnTo>
                    <a:pt x="219075" y="542925"/>
                  </a:lnTo>
                  <a:lnTo>
                    <a:pt x="247650" y="542925"/>
                  </a:lnTo>
                  <a:lnTo>
                    <a:pt x="247650" y="504825"/>
                  </a:lnTo>
                  <a:close/>
                </a:path>
                <a:path w="533400" h="3790950">
                  <a:moveTo>
                    <a:pt x="247650" y="428625"/>
                  </a:moveTo>
                  <a:lnTo>
                    <a:pt x="219075" y="428625"/>
                  </a:lnTo>
                  <a:lnTo>
                    <a:pt x="219075" y="466725"/>
                  </a:lnTo>
                  <a:lnTo>
                    <a:pt x="247650" y="466725"/>
                  </a:lnTo>
                  <a:lnTo>
                    <a:pt x="247650" y="428625"/>
                  </a:lnTo>
                  <a:close/>
                </a:path>
                <a:path w="533400" h="3790950">
                  <a:moveTo>
                    <a:pt x="247650" y="361950"/>
                  </a:moveTo>
                  <a:lnTo>
                    <a:pt x="219075" y="361950"/>
                  </a:lnTo>
                  <a:lnTo>
                    <a:pt x="219075" y="390525"/>
                  </a:lnTo>
                  <a:lnTo>
                    <a:pt x="247650" y="390525"/>
                  </a:lnTo>
                  <a:lnTo>
                    <a:pt x="247650" y="361950"/>
                  </a:lnTo>
                  <a:close/>
                </a:path>
                <a:path w="533400" h="3790950">
                  <a:moveTo>
                    <a:pt x="247650" y="285750"/>
                  </a:moveTo>
                  <a:lnTo>
                    <a:pt x="219075" y="285750"/>
                  </a:lnTo>
                  <a:lnTo>
                    <a:pt x="219075" y="323850"/>
                  </a:lnTo>
                  <a:lnTo>
                    <a:pt x="247650" y="323850"/>
                  </a:lnTo>
                  <a:lnTo>
                    <a:pt x="247650" y="285750"/>
                  </a:lnTo>
                  <a:close/>
                </a:path>
                <a:path w="533400" h="3790950">
                  <a:moveTo>
                    <a:pt x="247650" y="209550"/>
                  </a:moveTo>
                  <a:lnTo>
                    <a:pt x="219075" y="209550"/>
                  </a:lnTo>
                  <a:lnTo>
                    <a:pt x="219075" y="247650"/>
                  </a:lnTo>
                  <a:lnTo>
                    <a:pt x="247650" y="247650"/>
                  </a:lnTo>
                  <a:lnTo>
                    <a:pt x="247650" y="209550"/>
                  </a:lnTo>
                  <a:close/>
                </a:path>
                <a:path w="533400" h="3790950">
                  <a:moveTo>
                    <a:pt x="247650" y="142875"/>
                  </a:moveTo>
                  <a:lnTo>
                    <a:pt x="219075" y="142875"/>
                  </a:lnTo>
                  <a:lnTo>
                    <a:pt x="219075" y="180975"/>
                  </a:lnTo>
                  <a:lnTo>
                    <a:pt x="247650" y="180975"/>
                  </a:lnTo>
                  <a:lnTo>
                    <a:pt x="247650" y="142875"/>
                  </a:lnTo>
                  <a:close/>
                </a:path>
                <a:path w="533400" h="3790950">
                  <a:moveTo>
                    <a:pt x="247650" y="66675"/>
                  </a:moveTo>
                  <a:lnTo>
                    <a:pt x="219075" y="66675"/>
                  </a:lnTo>
                  <a:lnTo>
                    <a:pt x="219075" y="104775"/>
                  </a:lnTo>
                  <a:lnTo>
                    <a:pt x="247650" y="104775"/>
                  </a:lnTo>
                  <a:lnTo>
                    <a:pt x="247650" y="66675"/>
                  </a:lnTo>
                  <a:close/>
                </a:path>
                <a:path w="533400" h="3790950">
                  <a:moveTo>
                    <a:pt x="390525" y="3390900"/>
                  </a:moveTo>
                  <a:lnTo>
                    <a:pt x="352425" y="3390900"/>
                  </a:lnTo>
                  <a:lnTo>
                    <a:pt x="352425" y="3429000"/>
                  </a:lnTo>
                  <a:lnTo>
                    <a:pt x="390525" y="3429000"/>
                  </a:lnTo>
                  <a:lnTo>
                    <a:pt x="390525" y="3390900"/>
                  </a:lnTo>
                  <a:close/>
                </a:path>
                <a:path w="533400" h="3790950">
                  <a:moveTo>
                    <a:pt x="466725" y="3609975"/>
                  </a:moveTo>
                  <a:lnTo>
                    <a:pt x="428625" y="3609975"/>
                  </a:lnTo>
                  <a:lnTo>
                    <a:pt x="428625" y="3648075"/>
                  </a:lnTo>
                  <a:lnTo>
                    <a:pt x="466725" y="3648075"/>
                  </a:lnTo>
                  <a:lnTo>
                    <a:pt x="466725" y="3609975"/>
                  </a:lnTo>
                  <a:close/>
                </a:path>
                <a:path w="533400" h="3790950">
                  <a:moveTo>
                    <a:pt x="466725" y="3533775"/>
                  </a:moveTo>
                  <a:lnTo>
                    <a:pt x="428625" y="3533775"/>
                  </a:lnTo>
                  <a:lnTo>
                    <a:pt x="428625" y="3571875"/>
                  </a:lnTo>
                  <a:lnTo>
                    <a:pt x="466725" y="3571875"/>
                  </a:lnTo>
                  <a:lnTo>
                    <a:pt x="466725" y="3533775"/>
                  </a:lnTo>
                  <a:close/>
                </a:path>
                <a:path w="533400" h="3790950">
                  <a:moveTo>
                    <a:pt x="466725" y="3467100"/>
                  </a:moveTo>
                  <a:lnTo>
                    <a:pt x="428625" y="3467100"/>
                  </a:lnTo>
                  <a:lnTo>
                    <a:pt x="428625" y="3505200"/>
                  </a:lnTo>
                  <a:lnTo>
                    <a:pt x="466725" y="3505200"/>
                  </a:lnTo>
                  <a:lnTo>
                    <a:pt x="466725" y="3467100"/>
                  </a:lnTo>
                  <a:close/>
                </a:path>
                <a:path w="533400" h="3790950">
                  <a:moveTo>
                    <a:pt x="466725" y="3390900"/>
                  </a:moveTo>
                  <a:lnTo>
                    <a:pt x="428625" y="3390900"/>
                  </a:lnTo>
                  <a:lnTo>
                    <a:pt x="428625" y="3429000"/>
                  </a:lnTo>
                  <a:lnTo>
                    <a:pt x="466725" y="3429000"/>
                  </a:lnTo>
                  <a:lnTo>
                    <a:pt x="466725" y="3390900"/>
                  </a:lnTo>
                  <a:close/>
                </a:path>
                <a:path w="533400" h="3790950">
                  <a:moveTo>
                    <a:pt x="466725" y="3324225"/>
                  </a:moveTo>
                  <a:lnTo>
                    <a:pt x="428625" y="3324225"/>
                  </a:lnTo>
                  <a:lnTo>
                    <a:pt x="428625" y="3362325"/>
                  </a:lnTo>
                  <a:lnTo>
                    <a:pt x="466725" y="3362325"/>
                  </a:lnTo>
                  <a:lnTo>
                    <a:pt x="466725" y="3324225"/>
                  </a:lnTo>
                  <a:close/>
                </a:path>
                <a:path w="533400" h="3790950">
                  <a:moveTo>
                    <a:pt x="533400" y="3752850"/>
                  </a:moveTo>
                  <a:lnTo>
                    <a:pt x="495300" y="3752850"/>
                  </a:lnTo>
                  <a:lnTo>
                    <a:pt x="495300" y="3790950"/>
                  </a:lnTo>
                  <a:lnTo>
                    <a:pt x="533400" y="3790950"/>
                  </a:lnTo>
                  <a:lnTo>
                    <a:pt x="533400" y="3752850"/>
                  </a:lnTo>
                  <a:close/>
                </a:path>
                <a:path w="533400" h="3790950">
                  <a:moveTo>
                    <a:pt x="533400" y="3686175"/>
                  </a:moveTo>
                  <a:lnTo>
                    <a:pt x="495300" y="3686175"/>
                  </a:lnTo>
                  <a:lnTo>
                    <a:pt x="495300" y="3714750"/>
                  </a:lnTo>
                  <a:lnTo>
                    <a:pt x="533400" y="3714750"/>
                  </a:lnTo>
                  <a:lnTo>
                    <a:pt x="533400" y="3686175"/>
                  </a:lnTo>
                  <a:close/>
                </a:path>
                <a:path w="533400" h="3790950">
                  <a:moveTo>
                    <a:pt x="533400" y="3609975"/>
                  </a:moveTo>
                  <a:lnTo>
                    <a:pt x="495300" y="3609975"/>
                  </a:lnTo>
                  <a:lnTo>
                    <a:pt x="495300" y="3648075"/>
                  </a:lnTo>
                  <a:lnTo>
                    <a:pt x="533400" y="3648075"/>
                  </a:lnTo>
                  <a:lnTo>
                    <a:pt x="533400" y="3609975"/>
                  </a:lnTo>
                  <a:close/>
                </a:path>
                <a:path w="533400" h="3790950">
                  <a:moveTo>
                    <a:pt x="533400" y="3533775"/>
                  </a:moveTo>
                  <a:lnTo>
                    <a:pt x="495300" y="3533775"/>
                  </a:lnTo>
                  <a:lnTo>
                    <a:pt x="495300" y="3571875"/>
                  </a:lnTo>
                  <a:lnTo>
                    <a:pt x="533400" y="3571875"/>
                  </a:lnTo>
                  <a:lnTo>
                    <a:pt x="533400" y="3533775"/>
                  </a:lnTo>
                  <a:close/>
                </a:path>
                <a:path w="533400" h="3790950">
                  <a:moveTo>
                    <a:pt x="533400" y="3467100"/>
                  </a:moveTo>
                  <a:lnTo>
                    <a:pt x="495300" y="3467100"/>
                  </a:lnTo>
                  <a:lnTo>
                    <a:pt x="495300" y="3505200"/>
                  </a:lnTo>
                  <a:lnTo>
                    <a:pt x="533400" y="3505200"/>
                  </a:lnTo>
                  <a:lnTo>
                    <a:pt x="533400" y="3467100"/>
                  </a:lnTo>
                  <a:close/>
                </a:path>
                <a:path w="533400" h="3790950">
                  <a:moveTo>
                    <a:pt x="533400" y="3390900"/>
                  </a:moveTo>
                  <a:lnTo>
                    <a:pt x="495300" y="3390900"/>
                  </a:lnTo>
                  <a:lnTo>
                    <a:pt x="495300" y="3429000"/>
                  </a:lnTo>
                  <a:lnTo>
                    <a:pt x="533400" y="3429000"/>
                  </a:lnTo>
                  <a:lnTo>
                    <a:pt x="533400" y="3390900"/>
                  </a:lnTo>
                  <a:close/>
                </a:path>
                <a:path w="533400" h="3790950">
                  <a:moveTo>
                    <a:pt x="533400" y="3324225"/>
                  </a:moveTo>
                  <a:lnTo>
                    <a:pt x="495300" y="3324225"/>
                  </a:lnTo>
                  <a:lnTo>
                    <a:pt x="495300" y="3362325"/>
                  </a:lnTo>
                  <a:lnTo>
                    <a:pt x="533400" y="3362325"/>
                  </a:lnTo>
                  <a:lnTo>
                    <a:pt x="533400" y="3324225"/>
                  </a:lnTo>
                  <a:close/>
                </a:path>
                <a:path w="533400" h="3790950">
                  <a:moveTo>
                    <a:pt x="533400" y="3248025"/>
                  </a:moveTo>
                  <a:lnTo>
                    <a:pt x="495300" y="3248025"/>
                  </a:lnTo>
                  <a:lnTo>
                    <a:pt x="495300" y="3286125"/>
                  </a:lnTo>
                  <a:lnTo>
                    <a:pt x="533400" y="3286125"/>
                  </a:lnTo>
                  <a:lnTo>
                    <a:pt x="533400" y="3248025"/>
                  </a:lnTo>
                  <a:close/>
                </a:path>
                <a:path w="533400" h="3790950">
                  <a:moveTo>
                    <a:pt x="533400" y="3181350"/>
                  </a:moveTo>
                  <a:lnTo>
                    <a:pt x="495300" y="3181350"/>
                  </a:lnTo>
                  <a:lnTo>
                    <a:pt x="495300" y="3209925"/>
                  </a:lnTo>
                  <a:lnTo>
                    <a:pt x="533400" y="3209925"/>
                  </a:lnTo>
                  <a:lnTo>
                    <a:pt x="533400" y="3181350"/>
                  </a:lnTo>
                  <a:close/>
                </a:path>
                <a:path w="533400" h="3790950">
                  <a:moveTo>
                    <a:pt x="533400" y="3105150"/>
                  </a:moveTo>
                  <a:lnTo>
                    <a:pt x="495300" y="3105150"/>
                  </a:lnTo>
                  <a:lnTo>
                    <a:pt x="495300" y="3143250"/>
                  </a:lnTo>
                  <a:lnTo>
                    <a:pt x="533400" y="3143250"/>
                  </a:lnTo>
                  <a:lnTo>
                    <a:pt x="533400" y="3105150"/>
                  </a:lnTo>
                  <a:close/>
                </a:path>
                <a:path w="533400" h="3790950">
                  <a:moveTo>
                    <a:pt x="533400" y="3028950"/>
                  </a:moveTo>
                  <a:lnTo>
                    <a:pt x="495300" y="3028950"/>
                  </a:lnTo>
                  <a:lnTo>
                    <a:pt x="495300" y="3067050"/>
                  </a:lnTo>
                  <a:lnTo>
                    <a:pt x="533400" y="3067050"/>
                  </a:lnTo>
                  <a:lnTo>
                    <a:pt x="533400" y="302895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7" name="object 57"/>
            <p:cNvSpPr/>
            <p:nvPr/>
          </p:nvSpPr>
          <p:spPr>
            <a:xfrm>
              <a:off x="3028950" y="2533649"/>
              <a:ext cx="523875" cy="2705100"/>
            </a:xfrm>
            <a:custGeom>
              <a:avLst/>
              <a:gdLst/>
              <a:ahLst/>
              <a:cxnLst/>
              <a:rect l="l" t="t" r="r" b="b"/>
              <a:pathLst>
                <a:path w="523875" h="2705100">
                  <a:moveTo>
                    <a:pt x="28575" y="285750"/>
                  </a:moveTo>
                  <a:lnTo>
                    <a:pt x="0" y="285750"/>
                  </a:lnTo>
                  <a:lnTo>
                    <a:pt x="0" y="323850"/>
                  </a:lnTo>
                  <a:lnTo>
                    <a:pt x="28575" y="323850"/>
                  </a:lnTo>
                  <a:lnTo>
                    <a:pt x="28575" y="285750"/>
                  </a:lnTo>
                  <a:close/>
                </a:path>
                <a:path w="523875" h="2705100">
                  <a:moveTo>
                    <a:pt x="28575" y="209550"/>
                  </a:moveTo>
                  <a:lnTo>
                    <a:pt x="0" y="209550"/>
                  </a:lnTo>
                  <a:lnTo>
                    <a:pt x="0" y="247650"/>
                  </a:lnTo>
                  <a:lnTo>
                    <a:pt x="28575" y="247650"/>
                  </a:lnTo>
                  <a:lnTo>
                    <a:pt x="28575" y="209550"/>
                  </a:lnTo>
                  <a:close/>
                </a:path>
                <a:path w="523875" h="2705100">
                  <a:moveTo>
                    <a:pt x="28575" y="142875"/>
                  </a:moveTo>
                  <a:lnTo>
                    <a:pt x="0" y="142875"/>
                  </a:lnTo>
                  <a:lnTo>
                    <a:pt x="0" y="180975"/>
                  </a:lnTo>
                  <a:lnTo>
                    <a:pt x="28575" y="180975"/>
                  </a:lnTo>
                  <a:lnTo>
                    <a:pt x="28575" y="142875"/>
                  </a:lnTo>
                  <a:close/>
                </a:path>
                <a:path w="523875" h="2705100">
                  <a:moveTo>
                    <a:pt x="28575" y="66675"/>
                  </a:moveTo>
                  <a:lnTo>
                    <a:pt x="0" y="66675"/>
                  </a:lnTo>
                  <a:lnTo>
                    <a:pt x="0" y="104775"/>
                  </a:lnTo>
                  <a:lnTo>
                    <a:pt x="28575" y="104775"/>
                  </a:lnTo>
                  <a:lnTo>
                    <a:pt x="28575" y="66675"/>
                  </a:lnTo>
                  <a:close/>
                </a:path>
                <a:path w="523875" h="2705100">
                  <a:moveTo>
                    <a:pt x="28575" y="0"/>
                  </a:moveTo>
                  <a:lnTo>
                    <a:pt x="0" y="0"/>
                  </a:lnTo>
                  <a:lnTo>
                    <a:pt x="0" y="28575"/>
                  </a:lnTo>
                  <a:lnTo>
                    <a:pt x="28575" y="28575"/>
                  </a:lnTo>
                  <a:lnTo>
                    <a:pt x="28575" y="0"/>
                  </a:lnTo>
                  <a:close/>
                </a:path>
                <a:path w="523875" h="2705100">
                  <a:moveTo>
                    <a:pt x="104775" y="361950"/>
                  </a:moveTo>
                  <a:lnTo>
                    <a:pt x="66675" y="361950"/>
                  </a:lnTo>
                  <a:lnTo>
                    <a:pt x="66675" y="390525"/>
                  </a:lnTo>
                  <a:lnTo>
                    <a:pt x="104775" y="390525"/>
                  </a:lnTo>
                  <a:lnTo>
                    <a:pt x="104775" y="361950"/>
                  </a:lnTo>
                  <a:close/>
                </a:path>
                <a:path w="523875" h="2705100">
                  <a:moveTo>
                    <a:pt x="104775" y="285750"/>
                  </a:moveTo>
                  <a:lnTo>
                    <a:pt x="66675" y="285750"/>
                  </a:lnTo>
                  <a:lnTo>
                    <a:pt x="66675" y="323850"/>
                  </a:lnTo>
                  <a:lnTo>
                    <a:pt x="104775" y="323850"/>
                  </a:lnTo>
                  <a:lnTo>
                    <a:pt x="104775" y="285750"/>
                  </a:lnTo>
                  <a:close/>
                </a:path>
                <a:path w="523875" h="2705100">
                  <a:moveTo>
                    <a:pt x="104775" y="209550"/>
                  </a:moveTo>
                  <a:lnTo>
                    <a:pt x="66675" y="209550"/>
                  </a:lnTo>
                  <a:lnTo>
                    <a:pt x="66675" y="247650"/>
                  </a:lnTo>
                  <a:lnTo>
                    <a:pt x="104775" y="247650"/>
                  </a:lnTo>
                  <a:lnTo>
                    <a:pt x="104775" y="209550"/>
                  </a:lnTo>
                  <a:close/>
                </a:path>
                <a:path w="523875" h="2705100">
                  <a:moveTo>
                    <a:pt x="104775" y="142875"/>
                  </a:moveTo>
                  <a:lnTo>
                    <a:pt x="66675" y="142875"/>
                  </a:lnTo>
                  <a:lnTo>
                    <a:pt x="66675" y="180975"/>
                  </a:lnTo>
                  <a:lnTo>
                    <a:pt x="104775" y="180975"/>
                  </a:lnTo>
                  <a:lnTo>
                    <a:pt x="104775" y="142875"/>
                  </a:lnTo>
                  <a:close/>
                </a:path>
                <a:path w="523875" h="2705100">
                  <a:moveTo>
                    <a:pt x="104775" y="66675"/>
                  </a:moveTo>
                  <a:lnTo>
                    <a:pt x="66675" y="66675"/>
                  </a:lnTo>
                  <a:lnTo>
                    <a:pt x="66675" y="104775"/>
                  </a:lnTo>
                  <a:lnTo>
                    <a:pt x="104775" y="104775"/>
                  </a:lnTo>
                  <a:lnTo>
                    <a:pt x="104775" y="66675"/>
                  </a:lnTo>
                  <a:close/>
                </a:path>
                <a:path w="523875" h="2705100">
                  <a:moveTo>
                    <a:pt x="104775" y="0"/>
                  </a:moveTo>
                  <a:lnTo>
                    <a:pt x="66675" y="0"/>
                  </a:lnTo>
                  <a:lnTo>
                    <a:pt x="66675" y="28575"/>
                  </a:lnTo>
                  <a:lnTo>
                    <a:pt x="104775" y="28575"/>
                  </a:lnTo>
                  <a:lnTo>
                    <a:pt x="104775" y="0"/>
                  </a:lnTo>
                  <a:close/>
                </a:path>
                <a:path w="523875" h="2705100">
                  <a:moveTo>
                    <a:pt x="171450" y="361950"/>
                  </a:moveTo>
                  <a:lnTo>
                    <a:pt x="142875" y="361950"/>
                  </a:lnTo>
                  <a:lnTo>
                    <a:pt x="142875" y="390525"/>
                  </a:lnTo>
                  <a:lnTo>
                    <a:pt x="171450" y="390525"/>
                  </a:lnTo>
                  <a:lnTo>
                    <a:pt x="171450" y="361950"/>
                  </a:lnTo>
                  <a:close/>
                </a:path>
                <a:path w="523875" h="2705100">
                  <a:moveTo>
                    <a:pt x="171450" y="285750"/>
                  </a:moveTo>
                  <a:lnTo>
                    <a:pt x="142875" y="285750"/>
                  </a:lnTo>
                  <a:lnTo>
                    <a:pt x="142875" y="323850"/>
                  </a:lnTo>
                  <a:lnTo>
                    <a:pt x="171450" y="323850"/>
                  </a:lnTo>
                  <a:lnTo>
                    <a:pt x="171450" y="285750"/>
                  </a:lnTo>
                  <a:close/>
                </a:path>
                <a:path w="523875" h="2705100">
                  <a:moveTo>
                    <a:pt x="171450" y="209550"/>
                  </a:moveTo>
                  <a:lnTo>
                    <a:pt x="142875" y="209550"/>
                  </a:lnTo>
                  <a:lnTo>
                    <a:pt x="142875" y="247650"/>
                  </a:lnTo>
                  <a:lnTo>
                    <a:pt x="171450" y="247650"/>
                  </a:lnTo>
                  <a:lnTo>
                    <a:pt x="171450" y="209550"/>
                  </a:lnTo>
                  <a:close/>
                </a:path>
                <a:path w="523875" h="2705100">
                  <a:moveTo>
                    <a:pt x="171450" y="142875"/>
                  </a:moveTo>
                  <a:lnTo>
                    <a:pt x="142875" y="142875"/>
                  </a:lnTo>
                  <a:lnTo>
                    <a:pt x="142875" y="180975"/>
                  </a:lnTo>
                  <a:lnTo>
                    <a:pt x="171450" y="180975"/>
                  </a:lnTo>
                  <a:lnTo>
                    <a:pt x="171450" y="142875"/>
                  </a:lnTo>
                  <a:close/>
                </a:path>
                <a:path w="523875" h="2705100">
                  <a:moveTo>
                    <a:pt x="171450" y="66675"/>
                  </a:moveTo>
                  <a:lnTo>
                    <a:pt x="142875" y="66675"/>
                  </a:lnTo>
                  <a:lnTo>
                    <a:pt x="142875" y="104775"/>
                  </a:lnTo>
                  <a:lnTo>
                    <a:pt x="171450" y="104775"/>
                  </a:lnTo>
                  <a:lnTo>
                    <a:pt x="171450" y="66675"/>
                  </a:lnTo>
                  <a:close/>
                </a:path>
                <a:path w="523875" h="2705100">
                  <a:moveTo>
                    <a:pt x="247650" y="361950"/>
                  </a:moveTo>
                  <a:lnTo>
                    <a:pt x="209550" y="361950"/>
                  </a:lnTo>
                  <a:lnTo>
                    <a:pt x="209550" y="390525"/>
                  </a:lnTo>
                  <a:lnTo>
                    <a:pt x="247650" y="390525"/>
                  </a:lnTo>
                  <a:lnTo>
                    <a:pt x="247650" y="361950"/>
                  </a:lnTo>
                  <a:close/>
                </a:path>
                <a:path w="523875" h="2705100">
                  <a:moveTo>
                    <a:pt x="247650" y="285750"/>
                  </a:moveTo>
                  <a:lnTo>
                    <a:pt x="209550" y="285750"/>
                  </a:lnTo>
                  <a:lnTo>
                    <a:pt x="209550" y="323850"/>
                  </a:lnTo>
                  <a:lnTo>
                    <a:pt x="247650" y="323850"/>
                  </a:lnTo>
                  <a:lnTo>
                    <a:pt x="247650" y="285750"/>
                  </a:lnTo>
                  <a:close/>
                </a:path>
                <a:path w="523875" h="2705100">
                  <a:moveTo>
                    <a:pt x="247650" y="209550"/>
                  </a:moveTo>
                  <a:lnTo>
                    <a:pt x="209550" y="209550"/>
                  </a:lnTo>
                  <a:lnTo>
                    <a:pt x="209550" y="247650"/>
                  </a:lnTo>
                  <a:lnTo>
                    <a:pt x="247650" y="247650"/>
                  </a:lnTo>
                  <a:lnTo>
                    <a:pt x="247650" y="209550"/>
                  </a:lnTo>
                  <a:close/>
                </a:path>
                <a:path w="523875" h="2705100">
                  <a:moveTo>
                    <a:pt x="247650" y="142875"/>
                  </a:moveTo>
                  <a:lnTo>
                    <a:pt x="209550" y="142875"/>
                  </a:lnTo>
                  <a:lnTo>
                    <a:pt x="209550" y="180975"/>
                  </a:lnTo>
                  <a:lnTo>
                    <a:pt x="247650" y="180975"/>
                  </a:lnTo>
                  <a:lnTo>
                    <a:pt x="247650" y="142875"/>
                  </a:lnTo>
                  <a:close/>
                </a:path>
                <a:path w="523875" h="2705100">
                  <a:moveTo>
                    <a:pt x="247650" y="66675"/>
                  </a:moveTo>
                  <a:lnTo>
                    <a:pt x="209550" y="66675"/>
                  </a:lnTo>
                  <a:lnTo>
                    <a:pt x="209550" y="104775"/>
                  </a:lnTo>
                  <a:lnTo>
                    <a:pt x="247650" y="104775"/>
                  </a:lnTo>
                  <a:lnTo>
                    <a:pt x="247650" y="66675"/>
                  </a:lnTo>
                  <a:close/>
                </a:path>
                <a:path w="523875" h="2705100">
                  <a:moveTo>
                    <a:pt x="314325" y="2381250"/>
                  </a:moveTo>
                  <a:lnTo>
                    <a:pt x="276225" y="2381250"/>
                  </a:lnTo>
                  <a:lnTo>
                    <a:pt x="276225" y="2419350"/>
                  </a:lnTo>
                  <a:lnTo>
                    <a:pt x="314325" y="2419350"/>
                  </a:lnTo>
                  <a:lnTo>
                    <a:pt x="314325" y="2381250"/>
                  </a:lnTo>
                  <a:close/>
                </a:path>
                <a:path w="523875" h="2705100">
                  <a:moveTo>
                    <a:pt x="314325" y="1876425"/>
                  </a:moveTo>
                  <a:lnTo>
                    <a:pt x="276225" y="1876425"/>
                  </a:lnTo>
                  <a:lnTo>
                    <a:pt x="276225" y="1914525"/>
                  </a:lnTo>
                  <a:lnTo>
                    <a:pt x="314325" y="1914525"/>
                  </a:lnTo>
                  <a:lnTo>
                    <a:pt x="314325" y="1876425"/>
                  </a:lnTo>
                  <a:close/>
                </a:path>
                <a:path w="523875" h="2705100">
                  <a:moveTo>
                    <a:pt x="314325" y="1152525"/>
                  </a:moveTo>
                  <a:lnTo>
                    <a:pt x="276225" y="1152525"/>
                  </a:lnTo>
                  <a:lnTo>
                    <a:pt x="276225" y="1190625"/>
                  </a:lnTo>
                  <a:lnTo>
                    <a:pt x="314325" y="1190625"/>
                  </a:lnTo>
                  <a:lnTo>
                    <a:pt x="314325" y="1152525"/>
                  </a:lnTo>
                  <a:close/>
                </a:path>
                <a:path w="523875" h="2705100">
                  <a:moveTo>
                    <a:pt x="314325" y="1076325"/>
                  </a:moveTo>
                  <a:lnTo>
                    <a:pt x="276225" y="1076325"/>
                  </a:lnTo>
                  <a:lnTo>
                    <a:pt x="276225" y="1114425"/>
                  </a:lnTo>
                  <a:lnTo>
                    <a:pt x="314325" y="1114425"/>
                  </a:lnTo>
                  <a:lnTo>
                    <a:pt x="314325" y="1076325"/>
                  </a:lnTo>
                  <a:close/>
                </a:path>
                <a:path w="523875" h="2705100">
                  <a:moveTo>
                    <a:pt x="314325" y="1009650"/>
                  </a:moveTo>
                  <a:lnTo>
                    <a:pt x="276225" y="1009650"/>
                  </a:lnTo>
                  <a:lnTo>
                    <a:pt x="276225" y="1047750"/>
                  </a:lnTo>
                  <a:lnTo>
                    <a:pt x="314325" y="1047750"/>
                  </a:lnTo>
                  <a:lnTo>
                    <a:pt x="314325" y="1009650"/>
                  </a:lnTo>
                  <a:close/>
                </a:path>
                <a:path w="523875" h="2705100">
                  <a:moveTo>
                    <a:pt x="390525" y="2524125"/>
                  </a:moveTo>
                  <a:lnTo>
                    <a:pt x="352425" y="2524125"/>
                  </a:lnTo>
                  <a:lnTo>
                    <a:pt x="352425" y="2562225"/>
                  </a:lnTo>
                  <a:lnTo>
                    <a:pt x="390525" y="2562225"/>
                  </a:lnTo>
                  <a:lnTo>
                    <a:pt x="390525" y="2524125"/>
                  </a:lnTo>
                  <a:close/>
                </a:path>
                <a:path w="523875" h="2705100">
                  <a:moveTo>
                    <a:pt x="390525" y="2457450"/>
                  </a:moveTo>
                  <a:lnTo>
                    <a:pt x="352425" y="2457450"/>
                  </a:lnTo>
                  <a:lnTo>
                    <a:pt x="352425" y="2486025"/>
                  </a:lnTo>
                  <a:lnTo>
                    <a:pt x="390525" y="2486025"/>
                  </a:lnTo>
                  <a:lnTo>
                    <a:pt x="390525" y="2457450"/>
                  </a:lnTo>
                  <a:close/>
                </a:path>
                <a:path w="523875" h="2705100">
                  <a:moveTo>
                    <a:pt x="390525" y="2381250"/>
                  </a:moveTo>
                  <a:lnTo>
                    <a:pt x="352425" y="2381250"/>
                  </a:lnTo>
                  <a:lnTo>
                    <a:pt x="352425" y="2419350"/>
                  </a:lnTo>
                  <a:lnTo>
                    <a:pt x="390525" y="2419350"/>
                  </a:lnTo>
                  <a:lnTo>
                    <a:pt x="390525" y="2381250"/>
                  </a:lnTo>
                  <a:close/>
                </a:path>
                <a:path w="523875" h="2705100">
                  <a:moveTo>
                    <a:pt x="390525" y="2305050"/>
                  </a:moveTo>
                  <a:lnTo>
                    <a:pt x="352425" y="2305050"/>
                  </a:lnTo>
                  <a:lnTo>
                    <a:pt x="352425" y="2343150"/>
                  </a:lnTo>
                  <a:lnTo>
                    <a:pt x="390525" y="2343150"/>
                  </a:lnTo>
                  <a:lnTo>
                    <a:pt x="390525" y="2305050"/>
                  </a:lnTo>
                  <a:close/>
                </a:path>
                <a:path w="523875" h="2705100">
                  <a:moveTo>
                    <a:pt x="390525" y="2238375"/>
                  </a:moveTo>
                  <a:lnTo>
                    <a:pt x="352425" y="2238375"/>
                  </a:lnTo>
                  <a:lnTo>
                    <a:pt x="352425" y="2276475"/>
                  </a:lnTo>
                  <a:lnTo>
                    <a:pt x="390525" y="2276475"/>
                  </a:lnTo>
                  <a:lnTo>
                    <a:pt x="390525" y="2238375"/>
                  </a:lnTo>
                  <a:close/>
                </a:path>
                <a:path w="523875" h="2705100">
                  <a:moveTo>
                    <a:pt x="390525" y="2162175"/>
                  </a:moveTo>
                  <a:lnTo>
                    <a:pt x="352425" y="2162175"/>
                  </a:lnTo>
                  <a:lnTo>
                    <a:pt x="352425" y="2200275"/>
                  </a:lnTo>
                  <a:lnTo>
                    <a:pt x="390525" y="2200275"/>
                  </a:lnTo>
                  <a:lnTo>
                    <a:pt x="390525" y="2162175"/>
                  </a:lnTo>
                  <a:close/>
                </a:path>
                <a:path w="523875" h="2705100">
                  <a:moveTo>
                    <a:pt x="390525" y="1876425"/>
                  </a:moveTo>
                  <a:lnTo>
                    <a:pt x="352425" y="1876425"/>
                  </a:lnTo>
                  <a:lnTo>
                    <a:pt x="352425" y="1914525"/>
                  </a:lnTo>
                  <a:lnTo>
                    <a:pt x="390525" y="1914525"/>
                  </a:lnTo>
                  <a:lnTo>
                    <a:pt x="390525" y="1876425"/>
                  </a:lnTo>
                  <a:close/>
                </a:path>
                <a:path w="523875" h="2705100">
                  <a:moveTo>
                    <a:pt x="390525" y="1438275"/>
                  </a:moveTo>
                  <a:lnTo>
                    <a:pt x="352425" y="1438275"/>
                  </a:lnTo>
                  <a:lnTo>
                    <a:pt x="352425" y="1476375"/>
                  </a:lnTo>
                  <a:lnTo>
                    <a:pt x="390525" y="1476375"/>
                  </a:lnTo>
                  <a:lnTo>
                    <a:pt x="390525" y="1438275"/>
                  </a:lnTo>
                  <a:close/>
                </a:path>
                <a:path w="523875" h="2705100">
                  <a:moveTo>
                    <a:pt x="390525" y="1295400"/>
                  </a:moveTo>
                  <a:lnTo>
                    <a:pt x="352425" y="1295400"/>
                  </a:lnTo>
                  <a:lnTo>
                    <a:pt x="352425" y="1333500"/>
                  </a:lnTo>
                  <a:lnTo>
                    <a:pt x="390525" y="1333500"/>
                  </a:lnTo>
                  <a:lnTo>
                    <a:pt x="390525" y="1295400"/>
                  </a:lnTo>
                  <a:close/>
                </a:path>
                <a:path w="523875" h="2705100">
                  <a:moveTo>
                    <a:pt x="390525" y="1228725"/>
                  </a:moveTo>
                  <a:lnTo>
                    <a:pt x="352425" y="1228725"/>
                  </a:lnTo>
                  <a:lnTo>
                    <a:pt x="352425" y="1257300"/>
                  </a:lnTo>
                  <a:lnTo>
                    <a:pt x="390525" y="1257300"/>
                  </a:lnTo>
                  <a:lnTo>
                    <a:pt x="390525" y="1228725"/>
                  </a:lnTo>
                  <a:close/>
                </a:path>
                <a:path w="523875" h="2705100">
                  <a:moveTo>
                    <a:pt x="390525" y="1152525"/>
                  </a:moveTo>
                  <a:lnTo>
                    <a:pt x="352425" y="1152525"/>
                  </a:lnTo>
                  <a:lnTo>
                    <a:pt x="352425" y="1190625"/>
                  </a:lnTo>
                  <a:lnTo>
                    <a:pt x="390525" y="1190625"/>
                  </a:lnTo>
                  <a:lnTo>
                    <a:pt x="390525" y="1152525"/>
                  </a:lnTo>
                  <a:close/>
                </a:path>
                <a:path w="523875" h="2705100">
                  <a:moveTo>
                    <a:pt x="390525" y="1076325"/>
                  </a:moveTo>
                  <a:lnTo>
                    <a:pt x="352425" y="1076325"/>
                  </a:lnTo>
                  <a:lnTo>
                    <a:pt x="352425" y="1114425"/>
                  </a:lnTo>
                  <a:lnTo>
                    <a:pt x="390525" y="1114425"/>
                  </a:lnTo>
                  <a:lnTo>
                    <a:pt x="390525" y="1076325"/>
                  </a:lnTo>
                  <a:close/>
                </a:path>
                <a:path w="523875" h="2705100">
                  <a:moveTo>
                    <a:pt x="390525" y="1009650"/>
                  </a:moveTo>
                  <a:lnTo>
                    <a:pt x="352425" y="1009650"/>
                  </a:lnTo>
                  <a:lnTo>
                    <a:pt x="352425" y="1047750"/>
                  </a:lnTo>
                  <a:lnTo>
                    <a:pt x="390525" y="1047750"/>
                  </a:lnTo>
                  <a:lnTo>
                    <a:pt x="390525" y="1009650"/>
                  </a:lnTo>
                  <a:close/>
                </a:path>
                <a:path w="523875" h="2705100">
                  <a:moveTo>
                    <a:pt x="457200" y="2600325"/>
                  </a:moveTo>
                  <a:lnTo>
                    <a:pt x="419100" y="2600325"/>
                  </a:lnTo>
                  <a:lnTo>
                    <a:pt x="419100" y="2638425"/>
                  </a:lnTo>
                  <a:lnTo>
                    <a:pt x="457200" y="2638425"/>
                  </a:lnTo>
                  <a:lnTo>
                    <a:pt x="457200" y="2600325"/>
                  </a:lnTo>
                  <a:close/>
                </a:path>
                <a:path w="523875" h="2705100">
                  <a:moveTo>
                    <a:pt x="457200" y="2524125"/>
                  </a:moveTo>
                  <a:lnTo>
                    <a:pt x="419100" y="2524125"/>
                  </a:lnTo>
                  <a:lnTo>
                    <a:pt x="419100" y="2562225"/>
                  </a:lnTo>
                  <a:lnTo>
                    <a:pt x="457200" y="2562225"/>
                  </a:lnTo>
                  <a:lnTo>
                    <a:pt x="457200" y="2524125"/>
                  </a:lnTo>
                  <a:close/>
                </a:path>
                <a:path w="523875" h="2705100">
                  <a:moveTo>
                    <a:pt x="457200" y="2457450"/>
                  </a:moveTo>
                  <a:lnTo>
                    <a:pt x="419100" y="2457450"/>
                  </a:lnTo>
                  <a:lnTo>
                    <a:pt x="419100" y="2486025"/>
                  </a:lnTo>
                  <a:lnTo>
                    <a:pt x="457200" y="2486025"/>
                  </a:lnTo>
                  <a:lnTo>
                    <a:pt x="457200" y="2457450"/>
                  </a:lnTo>
                  <a:close/>
                </a:path>
                <a:path w="523875" h="2705100">
                  <a:moveTo>
                    <a:pt x="457200" y="2381250"/>
                  </a:moveTo>
                  <a:lnTo>
                    <a:pt x="419100" y="2381250"/>
                  </a:lnTo>
                  <a:lnTo>
                    <a:pt x="419100" y="2419350"/>
                  </a:lnTo>
                  <a:lnTo>
                    <a:pt x="457200" y="2419350"/>
                  </a:lnTo>
                  <a:lnTo>
                    <a:pt x="457200" y="2381250"/>
                  </a:lnTo>
                  <a:close/>
                </a:path>
                <a:path w="523875" h="2705100">
                  <a:moveTo>
                    <a:pt x="457200" y="2305050"/>
                  </a:moveTo>
                  <a:lnTo>
                    <a:pt x="419100" y="2305050"/>
                  </a:lnTo>
                  <a:lnTo>
                    <a:pt x="419100" y="2343150"/>
                  </a:lnTo>
                  <a:lnTo>
                    <a:pt x="457200" y="2343150"/>
                  </a:lnTo>
                  <a:lnTo>
                    <a:pt x="457200" y="2305050"/>
                  </a:lnTo>
                  <a:close/>
                </a:path>
                <a:path w="523875" h="2705100">
                  <a:moveTo>
                    <a:pt x="457200" y="2238375"/>
                  </a:moveTo>
                  <a:lnTo>
                    <a:pt x="419100" y="2238375"/>
                  </a:lnTo>
                  <a:lnTo>
                    <a:pt x="419100" y="2276475"/>
                  </a:lnTo>
                  <a:lnTo>
                    <a:pt x="457200" y="2276475"/>
                  </a:lnTo>
                  <a:lnTo>
                    <a:pt x="457200" y="2238375"/>
                  </a:lnTo>
                  <a:close/>
                </a:path>
                <a:path w="523875" h="2705100">
                  <a:moveTo>
                    <a:pt x="457200" y="2162175"/>
                  </a:moveTo>
                  <a:lnTo>
                    <a:pt x="419100" y="2162175"/>
                  </a:lnTo>
                  <a:lnTo>
                    <a:pt x="419100" y="2200275"/>
                  </a:lnTo>
                  <a:lnTo>
                    <a:pt x="457200" y="2200275"/>
                  </a:lnTo>
                  <a:lnTo>
                    <a:pt x="457200" y="2162175"/>
                  </a:lnTo>
                  <a:close/>
                </a:path>
                <a:path w="523875" h="2705100">
                  <a:moveTo>
                    <a:pt x="457200" y="2095500"/>
                  </a:moveTo>
                  <a:lnTo>
                    <a:pt x="419100" y="2095500"/>
                  </a:lnTo>
                  <a:lnTo>
                    <a:pt x="419100" y="2124075"/>
                  </a:lnTo>
                  <a:lnTo>
                    <a:pt x="457200" y="2124075"/>
                  </a:lnTo>
                  <a:lnTo>
                    <a:pt x="457200" y="2095500"/>
                  </a:lnTo>
                  <a:close/>
                </a:path>
                <a:path w="523875" h="2705100">
                  <a:moveTo>
                    <a:pt x="457200" y="2019300"/>
                  </a:moveTo>
                  <a:lnTo>
                    <a:pt x="419100" y="2019300"/>
                  </a:lnTo>
                  <a:lnTo>
                    <a:pt x="419100" y="2057400"/>
                  </a:lnTo>
                  <a:lnTo>
                    <a:pt x="457200" y="2057400"/>
                  </a:lnTo>
                  <a:lnTo>
                    <a:pt x="457200" y="2019300"/>
                  </a:lnTo>
                  <a:close/>
                </a:path>
                <a:path w="523875" h="2705100">
                  <a:moveTo>
                    <a:pt x="457200" y="1952625"/>
                  </a:moveTo>
                  <a:lnTo>
                    <a:pt x="419100" y="1952625"/>
                  </a:lnTo>
                  <a:lnTo>
                    <a:pt x="419100" y="1981200"/>
                  </a:lnTo>
                  <a:lnTo>
                    <a:pt x="457200" y="1981200"/>
                  </a:lnTo>
                  <a:lnTo>
                    <a:pt x="457200" y="1952625"/>
                  </a:lnTo>
                  <a:close/>
                </a:path>
                <a:path w="523875" h="2705100">
                  <a:moveTo>
                    <a:pt x="457200" y="1876425"/>
                  </a:moveTo>
                  <a:lnTo>
                    <a:pt x="419100" y="1876425"/>
                  </a:lnTo>
                  <a:lnTo>
                    <a:pt x="419100" y="1914525"/>
                  </a:lnTo>
                  <a:lnTo>
                    <a:pt x="457200" y="1914525"/>
                  </a:lnTo>
                  <a:lnTo>
                    <a:pt x="457200" y="1876425"/>
                  </a:lnTo>
                  <a:close/>
                </a:path>
                <a:path w="523875" h="2705100">
                  <a:moveTo>
                    <a:pt x="457200" y="1514475"/>
                  </a:moveTo>
                  <a:lnTo>
                    <a:pt x="419100" y="1514475"/>
                  </a:lnTo>
                  <a:lnTo>
                    <a:pt x="419100" y="1552575"/>
                  </a:lnTo>
                  <a:lnTo>
                    <a:pt x="457200" y="1552575"/>
                  </a:lnTo>
                  <a:lnTo>
                    <a:pt x="457200" y="1514475"/>
                  </a:lnTo>
                  <a:close/>
                </a:path>
                <a:path w="523875" h="2705100">
                  <a:moveTo>
                    <a:pt x="457200" y="1438275"/>
                  </a:moveTo>
                  <a:lnTo>
                    <a:pt x="419100" y="1438275"/>
                  </a:lnTo>
                  <a:lnTo>
                    <a:pt x="419100" y="1476375"/>
                  </a:lnTo>
                  <a:lnTo>
                    <a:pt x="457200" y="1476375"/>
                  </a:lnTo>
                  <a:lnTo>
                    <a:pt x="457200" y="1438275"/>
                  </a:lnTo>
                  <a:close/>
                </a:path>
                <a:path w="523875" h="2705100">
                  <a:moveTo>
                    <a:pt x="457200" y="1295400"/>
                  </a:moveTo>
                  <a:lnTo>
                    <a:pt x="419100" y="1295400"/>
                  </a:lnTo>
                  <a:lnTo>
                    <a:pt x="419100" y="1333500"/>
                  </a:lnTo>
                  <a:lnTo>
                    <a:pt x="457200" y="1333500"/>
                  </a:lnTo>
                  <a:lnTo>
                    <a:pt x="457200" y="1295400"/>
                  </a:lnTo>
                  <a:close/>
                </a:path>
                <a:path w="523875" h="2705100">
                  <a:moveTo>
                    <a:pt x="457200" y="1152525"/>
                  </a:moveTo>
                  <a:lnTo>
                    <a:pt x="419100" y="1152525"/>
                  </a:lnTo>
                  <a:lnTo>
                    <a:pt x="419100" y="1190625"/>
                  </a:lnTo>
                  <a:lnTo>
                    <a:pt x="457200" y="1190625"/>
                  </a:lnTo>
                  <a:lnTo>
                    <a:pt x="457200" y="1152525"/>
                  </a:lnTo>
                  <a:close/>
                </a:path>
                <a:path w="523875" h="2705100">
                  <a:moveTo>
                    <a:pt x="457200" y="1076325"/>
                  </a:moveTo>
                  <a:lnTo>
                    <a:pt x="419100" y="1076325"/>
                  </a:lnTo>
                  <a:lnTo>
                    <a:pt x="419100" y="1114425"/>
                  </a:lnTo>
                  <a:lnTo>
                    <a:pt x="457200" y="1114425"/>
                  </a:lnTo>
                  <a:lnTo>
                    <a:pt x="457200" y="1076325"/>
                  </a:lnTo>
                  <a:close/>
                </a:path>
                <a:path w="523875" h="2705100">
                  <a:moveTo>
                    <a:pt x="457200" y="1009650"/>
                  </a:moveTo>
                  <a:lnTo>
                    <a:pt x="419100" y="1009650"/>
                  </a:lnTo>
                  <a:lnTo>
                    <a:pt x="419100" y="1047750"/>
                  </a:lnTo>
                  <a:lnTo>
                    <a:pt x="457200" y="1047750"/>
                  </a:lnTo>
                  <a:lnTo>
                    <a:pt x="457200" y="1009650"/>
                  </a:lnTo>
                  <a:close/>
                </a:path>
                <a:path w="523875" h="2705100">
                  <a:moveTo>
                    <a:pt x="523875" y="2667000"/>
                  </a:moveTo>
                  <a:lnTo>
                    <a:pt x="495300" y="2667000"/>
                  </a:lnTo>
                  <a:lnTo>
                    <a:pt x="495300" y="2705100"/>
                  </a:lnTo>
                  <a:lnTo>
                    <a:pt x="523875" y="2705100"/>
                  </a:lnTo>
                  <a:lnTo>
                    <a:pt x="523875" y="2667000"/>
                  </a:lnTo>
                  <a:close/>
                </a:path>
                <a:path w="523875" h="2705100">
                  <a:moveTo>
                    <a:pt x="523875" y="2600325"/>
                  </a:moveTo>
                  <a:lnTo>
                    <a:pt x="495300" y="2600325"/>
                  </a:lnTo>
                  <a:lnTo>
                    <a:pt x="495300" y="2638425"/>
                  </a:lnTo>
                  <a:lnTo>
                    <a:pt x="523875" y="2638425"/>
                  </a:lnTo>
                  <a:lnTo>
                    <a:pt x="523875" y="2600325"/>
                  </a:lnTo>
                  <a:close/>
                </a:path>
                <a:path w="523875" h="2705100">
                  <a:moveTo>
                    <a:pt x="523875" y="2524125"/>
                  </a:moveTo>
                  <a:lnTo>
                    <a:pt x="495300" y="2524125"/>
                  </a:lnTo>
                  <a:lnTo>
                    <a:pt x="495300" y="2562225"/>
                  </a:lnTo>
                  <a:lnTo>
                    <a:pt x="523875" y="2562225"/>
                  </a:lnTo>
                  <a:lnTo>
                    <a:pt x="523875" y="2524125"/>
                  </a:lnTo>
                  <a:close/>
                </a:path>
                <a:path w="523875" h="2705100">
                  <a:moveTo>
                    <a:pt x="523875" y="2457450"/>
                  </a:moveTo>
                  <a:lnTo>
                    <a:pt x="495300" y="2457450"/>
                  </a:lnTo>
                  <a:lnTo>
                    <a:pt x="495300" y="2486025"/>
                  </a:lnTo>
                  <a:lnTo>
                    <a:pt x="523875" y="2486025"/>
                  </a:lnTo>
                  <a:lnTo>
                    <a:pt x="523875" y="2457450"/>
                  </a:lnTo>
                  <a:close/>
                </a:path>
                <a:path w="523875" h="2705100">
                  <a:moveTo>
                    <a:pt x="523875" y="2381250"/>
                  </a:moveTo>
                  <a:lnTo>
                    <a:pt x="495300" y="2381250"/>
                  </a:lnTo>
                  <a:lnTo>
                    <a:pt x="495300" y="2419350"/>
                  </a:lnTo>
                  <a:lnTo>
                    <a:pt x="523875" y="2419350"/>
                  </a:lnTo>
                  <a:lnTo>
                    <a:pt x="523875" y="2381250"/>
                  </a:lnTo>
                  <a:close/>
                </a:path>
                <a:path w="523875" h="2705100">
                  <a:moveTo>
                    <a:pt x="523875" y="2305050"/>
                  </a:moveTo>
                  <a:lnTo>
                    <a:pt x="495300" y="2305050"/>
                  </a:lnTo>
                  <a:lnTo>
                    <a:pt x="495300" y="2343150"/>
                  </a:lnTo>
                  <a:lnTo>
                    <a:pt x="523875" y="2343150"/>
                  </a:lnTo>
                  <a:lnTo>
                    <a:pt x="523875" y="2305050"/>
                  </a:lnTo>
                  <a:close/>
                </a:path>
                <a:path w="523875" h="2705100">
                  <a:moveTo>
                    <a:pt x="523875" y="2238375"/>
                  </a:moveTo>
                  <a:lnTo>
                    <a:pt x="495300" y="2238375"/>
                  </a:lnTo>
                  <a:lnTo>
                    <a:pt x="495300" y="2276475"/>
                  </a:lnTo>
                  <a:lnTo>
                    <a:pt x="523875" y="2276475"/>
                  </a:lnTo>
                  <a:lnTo>
                    <a:pt x="523875" y="2238375"/>
                  </a:lnTo>
                  <a:close/>
                </a:path>
                <a:path w="523875" h="2705100">
                  <a:moveTo>
                    <a:pt x="523875" y="2162175"/>
                  </a:moveTo>
                  <a:lnTo>
                    <a:pt x="495300" y="2162175"/>
                  </a:lnTo>
                  <a:lnTo>
                    <a:pt x="495300" y="2200275"/>
                  </a:lnTo>
                  <a:lnTo>
                    <a:pt x="523875" y="2200275"/>
                  </a:lnTo>
                  <a:lnTo>
                    <a:pt x="523875" y="2162175"/>
                  </a:lnTo>
                  <a:close/>
                </a:path>
                <a:path w="523875" h="2705100">
                  <a:moveTo>
                    <a:pt x="523875" y="2095500"/>
                  </a:moveTo>
                  <a:lnTo>
                    <a:pt x="495300" y="2095500"/>
                  </a:lnTo>
                  <a:lnTo>
                    <a:pt x="495300" y="2124075"/>
                  </a:lnTo>
                  <a:lnTo>
                    <a:pt x="523875" y="2124075"/>
                  </a:lnTo>
                  <a:lnTo>
                    <a:pt x="523875" y="2095500"/>
                  </a:lnTo>
                  <a:close/>
                </a:path>
                <a:path w="523875" h="2705100">
                  <a:moveTo>
                    <a:pt x="523875" y="2019300"/>
                  </a:moveTo>
                  <a:lnTo>
                    <a:pt x="495300" y="2019300"/>
                  </a:lnTo>
                  <a:lnTo>
                    <a:pt x="495300" y="2057400"/>
                  </a:lnTo>
                  <a:lnTo>
                    <a:pt x="523875" y="2057400"/>
                  </a:lnTo>
                  <a:lnTo>
                    <a:pt x="523875" y="2019300"/>
                  </a:lnTo>
                  <a:close/>
                </a:path>
                <a:path w="523875" h="2705100">
                  <a:moveTo>
                    <a:pt x="523875" y="1952625"/>
                  </a:moveTo>
                  <a:lnTo>
                    <a:pt x="495300" y="1952625"/>
                  </a:lnTo>
                  <a:lnTo>
                    <a:pt x="495300" y="1981200"/>
                  </a:lnTo>
                  <a:lnTo>
                    <a:pt x="523875" y="1981200"/>
                  </a:lnTo>
                  <a:lnTo>
                    <a:pt x="523875" y="1952625"/>
                  </a:lnTo>
                  <a:close/>
                </a:path>
                <a:path w="523875" h="2705100">
                  <a:moveTo>
                    <a:pt x="523875" y="1876425"/>
                  </a:moveTo>
                  <a:lnTo>
                    <a:pt x="495300" y="1876425"/>
                  </a:lnTo>
                  <a:lnTo>
                    <a:pt x="495300" y="1914525"/>
                  </a:lnTo>
                  <a:lnTo>
                    <a:pt x="523875" y="1914525"/>
                  </a:lnTo>
                  <a:lnTo>
                    <a:pt x="523875" y="1876425"/>
                  </a:lnTo>
                  <a:close/>
                </a:path>
                <a:path w="523875" h="2705100">
                  <a:moveTo>
                    <a:pt x="523875" y="1800225"/>
                  </a:moveTo>
                  <a:lnTo>
                    <a:pt x="495300" y="1800225"/>
                  </a:lnTo>
                  <a:lnTo>
                    <a:pt x="495300" y="1838325"/>
                  </a:lnTo>
                  <a:lnTo>
                    <a:pt x="523875" y="1838325"/>
                  </a:lnTo>
                  <a:lnTo>
                    <a:pt x="523875" y="1800225"/>
                  </a:lnTo>
                  <a:close/>
                </a:path>
                <a:path w="523875" h="2705100">
                  <a:moveTo>
                    <a:pt x="523875" y="1076325"/>
                  </a:moveTo>
                  <a:lnTo>
                    <a:pt x="495300" y="1076325"/>
                  </a:lnTo>
                  <a:lnTo>
                    <a:pt x="495300" y="1114425"/>
                  </a:lnTo>
                  <a:lnTo>
                    <a:pt x="523875" y="1114425"/>
                  </a:lnTo>
                  <a:lnTo>
                    <a:pt x="523875" y="1076325"/>
                  </a:lnTo>
                  <a:close/>
                </a:path>
                <a:path w="523875" h="2705100">
                  <a:moveTo>
                    <a:pt x="523875" y="1009650"/>
                  </a:moveTo>
                  <a:lnTo>
                    <a:pt x="495300" y="1009650"/>
                  </a:lnTo>
                  <a:lnTo>
                    <a:pt x="495300" y="1047750"/>
                  </a:lnTo>
                  <a:lnTo>
                    <a:pt x="523875" y="1047750"/>
                  </a:lnTo>
                  <a:lnTo>
                    <a:pt x="523875" y="100965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8" name="object 58"/>
            <p:cNvSpPr/>
            <p:nvPr/>
          </p:nvSpPr>
          <p:spPr>
            <a:xfrm>
              <a:off x="2743200" y="2533649"/>
              <a:ext cx="533400" cy="1838325"/>
            </a:xfrm>
            <a:custGeom>
              <a:avLst/>
              <a:gdLst/>
              <a:ahLst/>
              <a:cxnLst/>
              <a:rect l="l" t="t" r="r" b="b"/>
              <a:pathLst>
                <a:path w="533400" h="1838325">
                  <a:moveTo>
                    <a:pt x="38100" y="66675"/>
                  </a:moveTo>
                  <a:lnTo>
                    <a:pt x="0" y="66675"/>
                  </a:lnTo>
                  <a:lnTo>
                    <a:pt x="0" y="104775"/>
                  </a:lnTo>
                  <a:lnTo>
                    <a:pt x="38100" y="104775"/>
                  </a:lnTo>
                  <a:lnTo>
                    <a:pt x="38100" y="66675"/>
                  </a:lnTo>
                  <a:close/>
                </a:path>
                <a:path w="533400" h="1838325">
                  <a:moveTo>
                    <a:pt x="38100" y="0"/>
                  </a:moveTo>
                  <a:lnTo>
                    <a:pt x="0" y="0"/>
                  </a:lnTo>
                  <a:lnTo>
                    <a:pt x="0" y="28575"/>
                  </a:lnTo>
                  <a:lnTo>
                    <a:pt x="38100" y="28575"/>
                  </a:lnTo>
                  <a:lnTo>
                    <a:pt x="38100" y="0"/>
                  </a:lnTo>
                  <a:close/>
                </a:path>
                <a:path w="533400" h="1838325">
                  <a:moveTo>
                    <a:pt x="104775" y="361950"/>
                  </a:moveTo>
                  <a:lnTo>
                    <a:pt x="66675" y="361950"/>
                  </a:lnTo>
                  <a:lnTo>
                    <a:pt x="66675" y="390525"/>
                  </a:lnTo>
                  <a:lnTo>
                    <a:pt x="104775" y="390525"/>
                  </a:lnTo>
                  <a:lnTo>
                    <a:pt x="104775" y="361950"/>
                  </a:lnTo>
                  <a:close/>
                </a:path>
                <a:path w="533400" h="1838325">
                  <a:moveTo>
                    <a:pt x="104775" y="285750"/>
                  </a:moveTo>
                  <a:lnTo>
                    <a:pt x="66675" y="285750"/>
                  </a:lnTo>
                  <a:lnTo>
                    <a:pt x="66675" y="323850"/>
                  </a:lnTo>
                  <a:lnTo>
                    <a:pt x="104775" y="323850"/>
                  </a:lnTo>
                  <a:lnTo>
                    <a:pt x="104775" y="285750"/>
                  </a:lnTo>
                  <a:close/>
                </a:path>
                <a:path w="533400" h="1838325">
                  <a:moveTo>
                    <a:pt x="104775" y="209550"/>
                  </a:moveTo>
                  <a:lnTo>
                    <a:pt x="66675" y="209550"/>
                  </a:lnTo>
                  <a:lnTo>
                    <a:pt x="66675" y="247650"/>
                  </a:lnTo>
                  <a:lnTo>
                    <a:pt x="104775" y="247650"/>
                  </a:lnTo>
                  <a:lnTo>
                    <a:pt x="104775" y="209550"/>
                  </a:lnTo>
                  <a:close/>
                </a:path>
                <a:path w="533400" h="1838325">
                  <a:moveTo>
                    <a:pt x="104775" y="142875"/>
                  </a:moveTo>
                  <a:lnTo>
                    <a:pt x="66675" y="142875"/>
                  </a:lnTo>
                  <a:lnTo>
                    <a:pt x="66675" y="180975"/>
                  </a:lnTo>
                  <a:lnTo>
                    <a:pt x="104775" y="180975"/>
                  </a:lnTo>
                  <a:lnTo>
                    <a:pt x="104775" y="142875"/>
                  </a:lnTo>
                  <a:close/>
                </a:path>
                <a:path w="533400" h="1838325">
                  <a:moveTo>
                    <a:pt x="104775" y="66675"/>
                  </a:moveTo>
                  <a:lnTo>
                    <a:pt x="66675" y="66675"/>
                  </a:lnTo>
                  <a:lnTo>
                    <a:pt x="66675" y="104775"/>
                  </a:lnTo>
                  <a:lnTo>
                    <a:pt x="104775" y="104775"/>
                  </a:lnTo>
                  <a:lnTo>
                    <a:pt x="104775" y="66675"/>
                  </a:lnTo>
                  <a:close/>
                </a:path>
                <a:path w="533400" h="1838325">
                  <a:moveTo>
                    <a:pt x="104775" y="0"/>
                  </a:moveTo>
                  <a:lnTo>
                    <a:pt x="66675" y="0"/>
                  </a:lnTo>
                  <a:lnTo>
                    <a:pt x="66675" y="28575"/>
                  </a:lnTo>
                  <a:lnTo>
                    <a:pt x="104775" y="28575"/>
                  </a:lnTo>
                  <a:lnTo>
                    <a:pt x="104775" y="0"/>
                  </a:lnTo>
                  <a:close/>
                </a:path>
                <a:path w="533400" h="1838325">
                  <a:moveTo>
                    <a:pt x="180975" y="66675"/>
                  </a:moveTo>
                  <a:lnTo>
                    <a:pt x="142875" y="66675"/>
                  </a:lnTo>
                  <a:lnTo>
                    <a:pt x="142875" y="104775"/>
                  </a:lnTo>
                  <a:lnTo>
                    <a:pt x="180975" y="104775"/>
                  </a:lnTo>
                  <a:lnTo>
                    <a:pt x="180975" y="66675"/>
                  </a:lnTo>
                  <a:close/>
                </a:path>
                <a:path w="533400" h="1838325">
                  <a:moveTo>
                    <a:pt x="180975" y="0"/>
                  </a:moveTo>
                  <a:lnTo>
                    <a:pt x="142875" y="0"/>
                  </a:lnTo>
                  <a:lnTo>
                    <a:pt x="142875" y="28575"/>
                  </a:lnTo>
                  <a:lnTo>
                    <a:pt x="180975" y="28575"/>
                  </a:lnTo>
                  <a:lnTo>
                    <a:pt x="180975" y="0"/>
                  </a:lnTo>
                  <a:close/>
                </a:path>
                <a:path w="533400" h="1838325">
                  <a:moveTo>
                    <a:pt x="247650" y="66675"/>
                  </a:moveTo>
                  <a:lnTo>
                    <a:pt x="209550" y="66675"/>
                  </a:lnTo>
                  <a:lnTo>
                    <a:pt x="209550" y="104775"/>
                  </a:lnTo>
                  <a:lnTo>
                    <a:pt x="247650" y="104775"/>
                  </a:lnTo>
                  <a:lnTo>
                    <a:pt x="247650" y="66675"/>
                  </a:lnTo>
                  <a:close/>
                </a:path>
                <a:path w="533400" h="1838325">
                  <a:moveTo>
                    <a:pt x="247650" y="0"/>
                  </a:moveTo>
                  <a:lnTo>
                    <a:pt x="209550" y="0"/>
                  </a:lnTo>
                  <a:lnTo>
                    <a:pt x="209550" y="28575"/>
                  </a:lnTo>
                  <a:lnTo>
                    <a:pt x="247650" y="28575"/>
                  </a:lnTo>
                  <a:lnTo>
                    <a:pt x="247650" y="0"/>
                  </a:lnTo>
                  <a:close/>
                </a:path>
                <a:path w="533400" h="1838325">
                  <a:moveTo>
                    <a:pt x="314325" y="1657350"/>
                  </a:moveTo>
                  <a:lnTo>
                    <a:pt x="285750" y="1657350"/>
                  </a:lnTo>
                  <a:lnTo>
                    <a:pt x="285750" y="1695450"/>
                  </a:lnTo>
                  <a:lnTo>
                    <a:pt x="314325" y="1695450"/>
                  </a:lnTo>
                  <a:lnTo>
                    <a:pt x="314325" y="1657350"/>
                  </a:lnTo>
                  <a:close/>
                </a:path>
                <a:path w="533400" h="1838325">
                  <a:moveTo>
                    <a:pt x="314325" y="1152525"/>
                  </a:moveTo>
                  <a:lnTo>
                    <a:pt x="285750" y="1152525"/>
                  </a:lnTo>
                  <a:lnTo>
                    <a:pt x="285750" y="1190625"/>
                  </a:lnTo>
                  <a:lnTo>
                    <a:pt x="314325" y="1190625"/>
                  </a:lnTo>
                  <a:lnTo>
                    <a:pt x="314325" y="1152525"/>
                  </a:lnTo>
                  <a:close/>
                </a:path>
                <a:path w="533400" h="1838325">
                  <a:moveTo>
                    <a:pt x="314325" y="1076325"/>
                  </a:moveTo>
                  <a:lnTo>
                    <a:pt x="285750" y="1076325"/>
                  </a:lnTo>
                  <a:lnTo>
                    <a:pt x="285750" y="1114425"/>
                  </a:lnTo>
                  <a:lnTo>
                    <a:pt x="314325" y="1114425"/>
                  </a:lnTo>
                  <a:lnTo>
                    <a:pt x="314325" y="1076325"/>
                  </a:lnTo>
                  <a:close/>
                </a:path>
                <a:path w="533400" h="1838325">
                  <a:moveTo>
                    <a:pt x="314325" y="1009650"/>
                  </a:moveTo>
                  <a:lnTo>
                    <a:pt x="285750" y="1009650"/>
                  </a:lnTo>
                  <a:lnTo>
                    <a:pt x="285750" y="1047750"/>
                  </a:lnTo>
                  <a:lnTo>
                    <a:pt x="314325" y="1047750"/>
                  </a:lnTo>
                  <a:lnTo>
                    <a:pt x="314325" y="1009650"/>
                  </a:lnTo>
                  <a:close/>
                </a:path>
                <a:path w="533400" h="1838325">
                  <a:moveTo>
                    <a:pt x="314325" y="933450"/>
                  </a:moveTo>
                  <a:lnTo>
                    <a:pt x="285750" y="933450"/>
                  </a:lnTo>
                  <a:lnTo>
                    <a:pt x="285750" y="971550"/>
                  </a:lnTo>
                  <a:lnTo>
                    <a:pt x="314325" y="971550"/>
                  </a:lnTo>
                  <a:lnTo>
                    <a:pt x="314325" y="933450"/>
                  </a:lnTo>
                  <a:close/>
                </a:path>
                <a:path w="533400" h="1838325">
                  <a:moveTo>
                    <a:pt x="314325" y="866775"/>
                  </a:moveTo>
                  <a:lnTo>
                    <a:pt x="285750" y="866775"/>
                  </a:lnTo>
                  <a:lnTo>
                    <a:pt x="285750" y="895350"/>
                  </a:lnTo>
                  <a:lnTo>
                    <a:pt x="314325" y="895350"/>
                  </a:lnTo>
                  <a:lnTo>
                    <a:pt x="314325" y="866775"/>
                  </a:lnTo>
                  <a:close/>
                </a:path>
                <a:path w="533400" h="1838325">
                  <a:moveTo>
                    <a:pt x="314325" y="790575"/>
                  </a:moveTo>
                  <a:lnTo>
                    <a:pt x="285750" y="790575"/>
                  </a:lnTo>
                  <a:lnTo>
                    <a:pt x="285750" y="828675"/>
                  </a:lnTo>
                  <a:lnTo>
                    <a:pt x="314325" y="828675"/>
                  </a:lnTo>
                  <a:lnTo>
                    <a:pt x="314325" y="790575"/>
                  </a:lnTo>
                  <a:close/>
                </a:path>
                <a:path w="533400" h="1838325">
                  <a:moveTo>
                    <a:pt x="314325" y="714375"/>
                  </a:moveTo>
                  <a:lnTo>
                    <a:pt x="285750" y="714375"/>
                  </a:lnTo>
                  <a:lnTo>
                    <a:pt x="285750" y="752475"/>
                  </a:lnTo>
                  <a:lnTo>
                    <a:pt x="314325" y="752475"/>
                  </a:lnTo>
                  <a:lnTo>
                    <a:pt x="314325" y="714375"/>
                  </a:lnTo>
                  <a:close/>
                </a:path>
                <a:path w="533400" h="1838325">
                  <a:moveTo>
                    <a:pt x="314325" y="647700"/>
                  </a:moveTo>
                  <a:lnTo>
                    <a:pt x="285750" y="647700"/>
                  </a:lnTo>
                  <a:lnTo>
                    <a:pt x="285750" y="685800"/>
                  </a:lnTo>
                  <a:lnTo>
                    <a:pt x="314325" y="685800"/>
                  </a:lnTo>
                  <a:lnTo>
                    <a:pt x="314325" y="647700"/>
                  </a:lnTo>
                  <a:close/>
                </a:path>
                <a:path w="533400" h="1838325">
                  <a:moveTo>
                    <a:pt x="314325" y="571500"/>
                  </a:moveTo>
                  <a:lnTo>
                    <a:pt x="285750" y="571500"/>
                  </a:lnTo>
                  <a:lnTo>
                    <a:pt x="285750" y="609600"/>
                  </a:lnTo>
                  <a:lnTo>
                    <a:pt x="314325" y="609600"/>
                  </a:lnTo>
                  <a:lnTo>
                    <a:pt x="314325" y="571500"/>
                  </a:lnTo>
                  <a:close/>
                </a:path>
                <a:path w="533400" h="1838325">
                  <a:moveTo>
                    <a:pt x="314325" y="504825"/>
                  </a:moveTo>
                  <a:lnTo>
                    <a:pt x="285750" y="504825"/>
                  </a:lnTo>
                  <a:lnTo>
                    <a:pt x="285750" y="542925"/>
                  </a:lnTo>
                  <a:lnTo>
                    <a:pt x="314325" y="542925"/>
                  </a:lnTo>
                  <a:lnTo>
                    <a:pt x="314325" y="504825"/>
                  </a:lnTo>
                  <a:close/>
                </a:path>
                <a:path w="533400" h="1838325">
                  <a:moveTo>
                    <a:pt x="314325" y="428625"/>
                  </a:moveTo>
                  <a:lnTo>
                    <a:pt x="285750" y="428625"/>
                  </a:lnTo>
                  <a:lnTo>
                    <a:pt x="285750" y="466725"/>
                  </a:lnTo>
                  <a:lnTo>
                    <a:pt x="314325" y="466725"/>
                  </a:lnTo>
                  <a:lnTo>
                    <a:pt x="314325" y="428625"/>
                  </a:lnTo>
                  <a:close/>
                </a:path>
                <a:path w="533400" h="1838325">
                  <a:moveTo>
                    <a:pt x="314325" y="361950"/>
                  </a:moveTo>
                  <a:lnTo>
                    <a:pt x="285750" y="361950"/>
                  </a:lnTo>
                  <a:lnTo>
                    <a:pt x="285750" y="390525"/>
                  </a:lnTo>
                  <a:lnTo>
                    <a:pt x="314325" y="390525"/>
                  </a:lnTo>
                  <a:lnTo>
                    <a:pt x="314325" y="361950"/>
                  </a:lnTo>
                  <a:close/>
                </a:path>
                <a:path w="533400" h="1838325">
                  <a:moveTo>
                    <a:pt x="314325" y="285750"/>
                  </a:moveTo>
                  <a:lnTo>
                    <a:pt x="285750" y="285750"/>
                  </a:lnTo>
                  <a:lnTo>
                    <a:pt x="285750" y="323850"/>
                  </a:lnTo>
                  <a:lnTo>
                    <a:pt x="314325" y="323850"/>
                  </a:lnTo>
                  <a:lnTo>
                    <a:pt x="314325" y="285750"/>
                  </a:lnTo>
                  <a:close/>
                </a:path>
                <a:path w="533400" h="1838325">
                  <a:moveTo>
                    <a:pt x="390525" y="1733550"/>
                  </a:moveTo>
                  <a:lnTo>
                    <a:pt x="352425" y="1733550"/>
                  </a:lnTo>
                  <a:lnTo>
                    <a:pt x="352425" y="1771650"/>
                  </a:lnTo>
                  <a:lnTo>
                    <a:pt x="390525" y="1771650"/>
                  </a:lnTo>
                  <a:lnTo>
                    <a:pt x="390525" y="1733550"/>
                  </a:lnTo>
                  <a:close/>
                </a:path>
                <a:path w="533400" h="1838325">
                  <a:moveTo>
                    <a:pt x="390525" y="1657350"/>
                  </a:moveTo>
                  <a:lnTo>
                    <a:pt x="352425" y="1657350"/>
                  </a:lnTo>
                  <a:lnTo>
                    <a:pt x="352425" y="1695450"/>
                  </a:lnTo>
                  <a:lnTo>
                    <a:pt x="390525" y="1695450"/>
                  </a:lnTo>
                  <a:lnTo>
                    <a:pt x="390525" y="1657350"/>
                  </a:lnTo>
                  <a:close/>
                </a:path>
                <a:path w="533400" h="1838325">
                  <a:moveTo>
                    <a:pt x="390525" y="1590675"/>
                  </a:moveTo>
                  <a:lnTo>
                    <a:pt x="352425" y="1590675"/>
                  </a:lnTo>
                  <a:lnTo>
                    <a:pt x="352425" y="1619250"/>
                  </a:lnTo>
                  <a:lnTo>
                    <a:pt x="390525" y="1619250"/>
                  </a:lnTo>
                  <a:lnTo>
                    <a:pt x="390525" y="1590675"/>
                  </a:lnTo>
                  <a:close/>
                </a:path>
                <a:path w="533400" h="1838325">
                  <a:moveTo>
                    <a:pt x="390525" y="1514475"/>
                  </a:moveTo>
                  <a:lnTo>
                    <a:pt x="352425" y="1514475"/>
                  </a:lnTo>
                  <a:lnTo>
                    <a:pt x="352425" y="1552575"/>
                  </a:lnTo>
                  <a:lnTo>
                    <a:pt x="390525" y="1552575"/>
                  </a:lnTo>
                  <a:lnTo>
                    <a:pt x="390525" y="1514475"/>
                  </a:lnTo>
                  <a:close/>
                </a:path>
                <a:path w="533400" h="1838325">
                  <a:moveTo>
                    <a:pt x="390525" y="1152525"/>
                  </a:moveTo>
                  <a:lnTo>
                    <a:pt x="352425" y="1152525"/>
                  </a:lnTo>
                  <a:lnTo>
                    <a:pt x="352425" y="1190625"/>
                  </a:lnTo>
                  <a:lnTo>
                    <a:pt x="390525" y="1190625"/>
                  </a:lnTo>
                  <a:lnTo>
                    <a:pt x="390525" y="1152525"/>
                  </a:lnTo>
                  <a:close/>
                </a:path>
                <a:path w="533400" h="1838325">
                  <a:moveTo>
                    <a:pt x="390525" y="1076325"/>
                  </a:moveTo>
                  <a:lnTo>
                    <a:pt x="352425" y="1076325"/>
                  </a:lnTo>
                  <a:lnTo>
                    <a:pt x="352425" y="1114425"/>
                  </a:lnTo>
                  <a:lnTo>
                    <a:pt x="390525" y="1114425"/>
                  </a:lnTo>
                  <a:lnTo>
                    <a:pt x="390525" y="1076325"/>
                  </a:lnTo>
                  <a:close/>
                </a:path>
                <a:path w="533400" h="1838325">
                  <a:moveTo>
                    <a:pt x="390525" y="1009650"/>
                  </a:moveTo>
                  <a:lnTo>
                    <a:pt x="352425" y="1009650"/>
                  </a:lnTo>
                  <a:lnTo>
                    <a:pt x="352425" y="1047750"/>
                  </a:lnTo>
                  <a:lnTo>
                    <a:pt x="390525" y="1047750"/>
                  </a:lnTo>
                  <a:lnTo>
                    <a:pt x="390525" y="1009650"/>
                  </a:lnTo>
                  <a:close/>
                </a:path>
                <a:path w="533400" h="1838325">
                  <a:moveTo>
                    <a:pt x="390525" y="933450"/>
                  </a:moveTo>
                  <a:lnTo>
                    <a:pt x="352425" y="933450"/>
                  </a:lnTo>
                  <a:lnTo>
                    <a:pt x="352425" y="971550"/>
                  </a:lnTo>
                  <a:lnTo>
                    <a:pt x="390525" y="971550"/>
                  </a:lnTo>
                  <a:lnTo>
                    <a:pt x="390525" y="933450"/>
                  </a:lnTo>
                  <a:close/>
                </a:path>
                <a:path w="533400" h="1838325">
                  <a:moveTo>
                    <a:pt x="390525" y="866775"/>
                  </a:moveTo>
                  <a:lnTo>
                    <a:pt x="352425" y="866775"/>
                  </a:lnTo>
                  <a:lnTo>
                    <a:pt x="352425" y="895350"/>
                  </a:lnTo>
                  <a:lnTo>
                    <a:pt x="390525" y="895350"/>
                  </a:lnTo>
                  <a:lnTo>
                    <a:pt x="390525" y="866775"/>
                  </a:lnTo>
                  <a:close/>
                </a:path>
                <a:path w="533400" h="1838325">
                  <a:moveTo>
                    <a:pt x="390525" y="790575"/>
                  </a:moveTo>
                  <a:lnTo>
                    <a:pt x="352425" y="790575"/>
                  </a:lnTo>
                  <a:lnTo>
                    <a:pt x="352425" y="828675"/>
                  </a:lnTo>
                  <a:lnTo>
                    <a:pt x="390525" y="828675"/>
                  </a:lnTo>
                  <a:lnTo>
                    <a:pt x="390525" y="790575"/>
                  </a:lnTo>
                  <a:close/>
                </a:path>
                <a:path w="533400" h="1838325">
                  <a:moveTo>
                    <a:pt x="390525" y="714375"/>
                  </a:moveTo>
                  <a:lnTo>
                    <a:pt x="352425" y="714375"/>
                  </a:lnTo>
                  <a:lnTo>
                    <a:pt x="352425" y="752475"/>
                  </a:lnTo>
                  <a:lnTo>
                    <a:pt x="390525" y="752475"/>
                  </a:lnTo>
                  <a:lnTo>
                    <a:pt x="390525" y="714375"/>
                  </a:lnTo>
                  <a:close/>
                </a:path>
                <a:path w="533400" h="1838325">
                  <a:moveTo>
                    <a:pt x="390525" y="647700"/>
                  </a:moveTo>
                  <a:lnTo>
                    <a:pt x="352425" y="647700"/>
                  </a:lnTo>
                  <a:lnTo>
                    <a:pt x="352425" y="685800"/>
                  </a:lnTo>
                  <a:lnTo>
                    <a:pt x="390525" y="685800"/>
                  </a:lnTo>
                  <a:lnTo>
                    <a:pt x="390525" y="647700"/>
                  </a:lnTo>
                  <a:close/>
                </a:path>
                <a:path w="533400" h="1838325">
                  <a:moveTo>
                    <a:pt x="390525" y="571500"/>
                  </a:moveTo>
                  <a:lnTo>
                    <a:pt x="352425" y="571500"/>
                  </a:lnTo>
                  <a:lnTo>
                    <a:pt x="352425" y="609600"/>
                  </a:lnTo>
                  <a:lnTo>
                    <a:pt x="390525" y="609600"/>
                  </a:lnTo>
                  <a:lnTo>
                    <a:pt x="390525" y="571500"/>
                  </a:lnTo>
                  <a:close/>
                </a:path>
                <a:path w="533400" h="1838325">
                  <a:moveTo>
                    <a:pt x="390525" y="504825"/>
                  </a:moveTo>
                  <a:lnTo>
                    <a:pt x="352425" y="504825"/>
                  </a:lnTo>
                  <a:lnTo>
                    <a:pt x="352425" y="542925"/>
                  </a:lnTo>
                  <a:lnTo>
                    <a:pt x="390525" y="542925"/>
                  </a:lnTo>
                  <a:lnTo>
                    <a:pt x="390525" y="504825"/>
                  </a:lnTo>
                  <a:close/>
                </a:path>
                <a:path w="533400" h="1838325">
                  <a:moveTo>
                    <a:pt x="390525" y="428625"/>
                  </a:moveTo>
                  <a:lnTo>
                    <a:pt x="352425" y="428625"/>
                  </a:lnTo>
                  <a:lnTo>
                    <a:pt x="352425" y="466725"/>
                  </a:lnTo>
                  <a:lnTo>
                    <a:pt x="390525" y="466725"/>
                  </a:lnTo>
                  <a:lnTo>
                    <a:pt x="390525" y="428625"/>
                  </a:lnTo>
                  <a:close/>
                </a:path>
                <a:path w="533400" h="1838325">
                  <a:moveTo>
                    <a:pt x="457200" y="1800225"/>
                  </a:moveTo>
                  <a:lnTo>
                    <a:pt x="428625" y="1800225"/>
                  </a:lnTo>
                  <a:lnTo>
                    <a:pt x="428625" y="1838325"/>
                  </a:lnTo>
                  <a:lnTo>
                    <a:pt x="457200" y="1838325"/>
                  </a:lnTo>
                  <a:lnTo>
                    <a:pt x="457200" y="1800225"/>
                  </a:lnTo>
                  <a:close/>
                </a:path>
                <a:path w="533400" h="1838325">
                  <a:moveTo>
                    <a:pt x="457200" y="1733550"/>
                  </a:moveTo>
                  <a:lnTo>
                    <a:pt x="428625" y="1733550"/>
                  </a:lnTo>
                  <a:lnTo>
                    <a:pt x="428625" y="1771650"/>
                  </a:lnTo>
                  <a:lnTo>
                    <a:pt x="457200" y="1771650"/>
                  </a:lnTo>
                  <a:lnTo>
                    <a:pt x="457200" y="1733550"/>
                  </a:lnTo>
                  <a:close/>
                </a:path>
                <a:path w="533400" h="1838325">
                  <a:moveTo>
                    <a:pt x="457200" y="1657350"/>
                  </a:moveTo>
                  <a:lnTo>
                    <a:pt x="428625" y="1657350"/>
                  </a:lnTo>
                  <a:lnTo>
                    <a:pt x="428625" y="1695450"/>
                  </a:lnTo>
                  <a:lnTo>
                    <a:pt x="457200" y="1695450"/>
                  </a:lnTo>
                  <a:lnTo>
                    <a:pt x="457200" y="1657350"/>
                  </a:lnTo>
                  <a:close/>
                </a:path>
                <a:path w="533400" h="1838325">
                  <a:moveTo>
                    <a:pt x="457200" y="1590675"/>
                  </a:moveTo>
                  <a:lnTo>
                    <a:pt x="428625" y="1590675"/>
                  </a:lnTo>
                  <a:lnTo>
                    <a:pt x="428625" y="1619250"/>
                  </a:lnTo>
                  <a:lnTo>
                    <a:pt x="457200" y="1619250"/>
                  </a:lnTo>
                  <a:lnTo>
                    <a:pt x="457200" y="1590675"/>
                  </a:lnTo>
                  <a:close/>
                </a:path>
                <a:path w="533400" h="1838325">
                  <a:moveTo>
                    <a:pt x="457200" y="1514475"/>
                  </a:moveTo>
                  <a:lnTo>
                    <a:pt x="428625" y="1514475"/>
                  </a:lnTo>
                  <a:lnTo>
                    <a:pt x="428625" y="1552575"/>
                  </a:lnTo>
                  <a:lnTo>
                    <a:pt x="457200" y="1552575"/>
                  </a:lnTo>
                  <a:lnTo>
                    <a:pt x="457200" y="1514475"/>
                  </a:lnTo>
                  <a:close/>
                </a:path>
                <a:path w="533400" h="1838325">
                  <a:moveTo>
                    <a:pt x="457200" y="1152525"/>
                  </a:moveTo>
                  <a:lnTo>
                    <a:pt x="428625" y="1152525"/>
                  </a:lnTo>
                  <a:lnTo>
                    <a:pt x="428625" y="1190625"/>
                  </a:lnTo>
                  <a:lnTo>
                    <a:pt x="457200" y="1190625"/>
                  </a:lnTo>
                  <a:lnTo>
                    <a:pt x="457200" y="1152525"/>
                  </a:lnTo>
                  <a:close/>
                </a:path>
                <a:path w="533400" h="1838325">
                  <a:moveTo>
                    <a:pt x="457200" y="1076325"/>
                  </a:moveTo>
                  <a:lnTo>
                    <a:pt x="428625" y="1076325"/>
                  </a:lnTo>
                  <a:lnTo>
                    <a:pt x="428625" y="1114425"/>
                  </a:lnTo>
                  <a:lnTo>
                    <a:pt x="457200" y="1114425"/>
                  </a:lnTo>
                  <a:lnTo>
                    <a:pt x="457200" y="1076325"/>
                  </a:lnTo>
                  <a:close/>
                </a:path>
                <a:path w="533400" h="1838325">
                  <a:moveTo>
                    <a:pt x="457200" y="1009650"/>
                  </a:moveTo>
                  <a:lnTo>
                    <a:pt x="428625" y="1009650"/>
                  </a:lnTo>
                  <a:lnTo>
                    <a:pt x="428625" y="1047750"/>
                  </a:lnTo>
                  <a:lnTo>
                    <a:pt x="457200" y="1047750"/>
                  </a:lnTo>
                  <a:lnTo>
                    <a:pt x="457200" y="1009650"/>
                  </a:lnTo>
                  <a:close/>
                </a:path>
                <a:path w="533400" h="1838325">
                  <a:moveTo>
                    <a:pt x="457200" y="933450"/>
                  </a:moveTo>
                  <a:lnTo>
                    <a:pt x="428625" y="933450"/>
                  </a:lnTo>
                  <a:lnTo>
                    <a:pt x="428625" y="971550"/>
                  </a:lnTo>
                  <a:lnTo>
                    <a:pt x="457200" y="971550"/>
                  </a:lnTo>
                  <a:lnTo>
                    <a:pt x="457200" y="933450"/>
                  </a:lnTo>
                  <a:close/>
                </a:path>
                <a:path w="533400" h="1838325">
                  <a:moveTo>
                    <a:pt x="457200" y="866775"/>
                  </a:moveTo>
                  <a:lnTo>
                    <a:pt x="428625" y="866775"/>
                  </a:lnTo>
                  <a:lnTo>
                    <a:pt x="428625" y="895350"/>
                  </a:lnTo>
                  <a:lnTo>
                    <a:pt x="457200" y="895350"/>
                  </a:lnTo>
                  <a:lnTo>
                    <a:pt x="457200" y="866775"/>
                  </a:lnTo>
                  <a:close/>
                </a:path>
                <a:path w="533400" h="1838325">
                  <a:moveTo>
                    <a:pt x="457200" y="790575"/>
                  </a:moveTo>
                  <a:lnTo>
                    <a:pt x="428625" y="790575"/>
                  </a:lnTo>
                  <a:lnTo>
                    <a:pt x="428625" y="828675"/>
                  </a:lnTo>
                  <a:lnTo>
                    <a:pt x="457200" y="828675"/>
                  </a:lnTo>
                  <a:lnTo>
                    <a:pt x="457200" y="790575"/>
                  </a:lnTo>
                  <a:close/>
                </a:path>
                <a:path w="533400" h="1838325">
                  <a:moveTo>
                    <a:pt x="457200" y="714375"/>
                  </a:moveTo>
                  <a:lnTo>
                    <a:pt x="428625" y="714375"/>
                  </a:lnTo>
                  <a:lnTo>
                    <a:pt x="428625" y="752475"/>
                  </a:lnTo>
                  <a:lnTo>
                    <a:pt x="457200" y="752475"/>
                  </a:lnTo>
                  <a:lnTo>
                    <a:pt x="457200" y="714375"/>
                  </a:lnTo>
                  <a:close/>
                </a:path>
                <a:path w="533400" h="1838325">
                  <a:moveTo>
                    <a:pt x="457200" y="647700"/>
                  </a:moveTo>
                  <a:lnTo>
                    <a:pt x="428625" y="647700"/>
                  </a:lnTo>
                  <a:lnTo>
                    <a:pt x="428625" y="685800"/>
                  </a:lnTo>
                  <a:lnTo>
                    <a:pt x="457200" y="685800"/>
                  </a:lnTo>
                  <a:lnTo>
                    <a:pt x="457200" y="647700"/>
                  </a:lnTo>
                  <a:close/>
                </a:path>
                <a:path w="533400" h="1838325">
                  <a:moveTo>
                    <a:pt x="457200" y="571500"/>
                  </a:moveTo>
                  <a:lnTo>
                    <a:pt x="428625" y="571500"/>
                  </a:lnTo>
                  <a:lnTo>
                    <a:pt x="428625" y="609600"/>
                  </a:lnTo>
                  <a:lnTo>
                    <a:pt x="457200" y="609600"/>
                  </a:lnTo>
                  <a:lnTo>
                    <a:pt x="457200" y="571500"/>
                  </a:lnTo>
                  <a:close/>
                </a:path>
                <a:path w="533400" h="1838325">
                  <a:moveTo>
                    <a:pt x="457200" y="504825"/>
                  </a:moveTo>
                  <a:lnTo>
                    <a:pt x="428625" y="504825"/>
                  </a:lnTo>
                  <a:lnTo>
                    <a:pt x="428625" y="542925"/>
                  </a:lnTo>
                  <a:lnTo>
                    <a:pt x="457200" y="542925"/>
                  </a:lnTo>
                  <a:lnTo>
                    <a:pt x="457200" y="504825"/>
                  </a:lnTo>
                  <a:close/>
                </a:path>
                <a:path w="533400" h="1838325">
                  <a:moveTo>
                    <a:pt x="457200" y="428625"/>
                  </a:moveTo>
                  <a:lnTo>
                    <a:pt x="428625" y="428625"/>
                  </a:lnTo>
                  <a:lnTo>
                    <a:pt x="428625" y="466725"/>
                  </a:lnTo>
                  <a:lnTo>
                    <a:pt x="457200" y="466725"/>
                  </a:lnTo>
                  <a:lnTo>
                    <a:pt x="457200" y="428625"/>
                  </a:lnTo>
                  <a:close/>
                </a:path>
                <a:path w="533400" h="1838325">
                  <a:moveTo>
                    <a:pt x="533400" y="1800225"/>
                  </a:moveTo>
                  <a:lnTo>
                    <a:pt x="495300" y="1800225"/>
                  </a:lnTo>
                  <a:lnTo>
                    <a:pt x="495300" y="1838325"/>
                  </a:lnTo>
                  <a:lnTo>
                    <a:pt x="533400" y="1838325"/>
                  </a:lnTo>
                  <a:lnTo>
                    <a:pt x="533400" y="1800225"/>
                  </a:lnTo>
                  <a:close/>
                </a:path>
                <a:path w="533400" h="1838325">
                  <a:moveTo>
                    <a:pt x="533400" y="1733550"/>
                  </a:moveTo>
                  <a:lnTo>
                    <a:pt x="495300" y="1733550"/>
                  </a:lnTo>
                  <a:lnTo>
                    <a:pt x="495300" y="1771650"/>
                  </a:lnTo>
                  <a:lnTo>
                    <a:pt x="533400" y="1771650"/>
                  </a:lnTo>
                  <a:lnTo>
                    <a:pt x="533400" y="1733550"/>
                  </a:lnTo>
                  <a:close/>
                </a:path>
                <a:path w="533400" h="1838325">
                  <a:moveTo>
                    <a:pt x="533400" y="1657350"/>
                  </a:moveTo>
                  <a:lnTo>
                    <a:pt x="495300" y="1657350"/>
                  </a:lnTo>
                  <a:lnTo>
                    <a:pt x="495300" y="1695450"/>
                  </a:lnTo>
                  <a:lnTo>
                    <a:pt x="533400" y="1695450"/>
                  </a:lnTo>
                  <a:lnTo>
                    <a:pt x="533400" y="1657350"/>
                  </a:lnTo>
                  <a:close/>
                </a:path>
                <a:path w="533400" h="1838325">
                  <a:moveTo>
                    <a:pt x="533400" y="1152525"/>
                  </a:moveTo>
                  <a:lnTo>
                    <a:pt x="495300" y="1152525"/>
                  </a:lnTo>
                  <a:lnTo>
                    <a:pt x="495300" y="1190625"/>
                  </a:lnTo>
                  <a:lnTo>
                    <a:pt x="533400" y="1190625"/>
                  </a:lnTo>
                  <a:lnTo>
                    <a:pt x="533400" y="1152525"/>
                  </a:lnTo>
                  <a:close/>
                </a:path>
                <a:path w="533400" h="1838325">
                  <a:moveTo>
                    <a:pt x="533400" y="1076325"/>
                  </a:moveTo>
                  <a:lnTo>
                    <a:pt x="495300" y="1076325"/>
                  </a:lnTo>
                  <a:lnTo>
                    <a:pt x="495300" y="1114425"/>
                  </a:lnTo>
                  <a:lnTo>
                    <a:pt x="533400" y="1114425"/>
                  </a:lnTo>
                  <a:lnTo>
                    <a:pt x="533400" y="1076325"/>
                  </a:lnTo>
                  <a:close/>
                </a:path>
                <a:path w="533400" h="1838325">
                  <a:moveTo>
                    <a:pt x="533400" y="1009650"/>
                  </a:moveTo>
                  <a:lnTo>
                    <a:pt x="495300" y="1009650"/>
                  </a:lnTo>
                  <a:lnTo>
                    <a:pt x="495300" y="1047750"/>
                  </a:lnTo>
                  <a:lnTo>
                    <a:pt x="533400" y="1047750"/>
                  </a:lnTo>
                  <a:lnTo>
                    <a:pt x="533400" y="1009650"/>
                  </a:lnTo>
                  <a:close/>
                </a:path>
                <a:path w="533400" h="1838325">
                  <a:moveTo>
                    <a:pt x="533400" y="933450"/>
                  </a:moveTo>
                  <a:lnTo>
                    <a:pt x="495300" y="933450"/>
                  </a:lnTo>
                  <a:lnTo>
                    <a:pt x="495300" y="971550"/>
                  </a:lnTo>
                  <a:lnTo>
                    <a:pt x="533400" y="971550"/>
                  </a:lnTo>
                  <a:lnTo>
                    <a:pt x="533400" y="933450"/>
                  </a:lnTo>
                  <a:close/>
                </a:path>
                <a:path w="533400" h="1838325">
                  <a:moveTo>
                    <a:pt x="533400" y="866775"/>
                  </a:moveTo>
                  <a:lnTo>
                    <a:pt x="495300" y="866775"/>
                  </a:lnTo>
                  <a:lnTo>
                    <a:pt x="495300" y="895350"/>
                  </a:lnTo>
                  <a:lnTo>
                    <a:pt x="533400" y="895350"/>
                  </a:lnTo>
                  <a:lnTo>
                    <a:pt x="533400" y="866775"/>
                  </a:lnTo>
                  <a:close/>
                </a:path>
                <a:path w="533400" h="1838325">
                  <a:moveTo>
                    <a:pt x="533400" y="790575"/>
                  </a:moveTo>
                  <a:lnTo>
                    <a:pt x="495300" y="790575"/>
                  </a:lnTo>
                  <a:lnTo>
                    <a:pt x="495300" y="828675"/>
                  </a:lnTo>
                  <a:lnTo>
                    <a:pt x="533400" y="828675"/>
                  </a:lnTo>
                  <a:lnTo>
                    <a:pt x="533400" y="790575"/>
                  </a:lnTo>
                  <a:close/>
                </a:path>
                <a:path w="533400" h="1838325">
                  <a:moveTo>
                    <a:pt x="533400" y="714375"/>
                  </a:moveTo>
                  <a:lnTo>
                    <a:pt x="495300" y="714375"/>
                  </a:lnTo>
                  <a:lnTo>
                    <a:pt x="495300" y="752475"/>
                  </a:lnTo>
                  <a:lnTo>
                    <a:pt x="533400" y="752475"/>
                  </a:lnTo>
                  <a:lnTo>
                    <a:pt x="533400" y="714375"/>
                  </a:lnTo>
                  <a:close/>
                </a:path>
                <a:path w="533400" h="1838325">
                  <a:moveTo>
                    <a:pt x="533400" y="647700"/>
                  </a:moveTo>
                  <a:lnTo>
                    <a:pt x="495300" y="647700"/>
                  </a:lnTo>
                  <a:lnTo>
                    <a:pt x="495300" y="685800"/>
                  </a:lnTo>
                  <a:lnTo>
                    <a:pt x="533400" y="685800"/>
                  </a:lnTo>
                  <a:lnTo>
                    <a:pt x="533400" y="647700"/>
                  </a:lnTo>
                  <a:close/>
                </a:path>
                <a:path w="533400" h="1838325">
                  <a:moveTo>
                    <a:pt x="533400" y="571500"/>
                  </a:moveTo>
                  <a:lnTo>
                    <a:pt x="495300" y="571500"/>
                  </a:lnTo>
                  <a:lnTo>
                    <a:pt x="495300" y="609600"/>
                  </a:lnTo>
                  <a:lnTo>
                    <a:pt x="533400" y="609600"/>
                  </a:lnTo>
                  <a:lnTo>
                    <a:pt x="533400" y="571500"/>
                  </a:lnTo>
                  <a:close/>
                </a:path>
                <a:path w="533400" h="1838325">
                  <a:moveTo>
                    <a:pt x="533400" y="504825"/>
                  </a:moveTo>
                  <a:lnTo>
                    <a:pt x="495300" y="504825"/>
                  </a:lnTo>
                  <a:lnTo>
                    <a:pt x="495300" y="542925"/>
                  </a:lnTo>
                  <a:lnTo>
                    <a:pt x="533400" y="542925"/>
                  </a:lnTo>
                  <a:lnTo>
                    <a:pt x="533400" y="504825"/>
                  </a:lnTo>
                  <a:close/>
                </a:path>
                <a:path w="533400" h="1838325">
                  <a:moveTo>
                    <a:pt x="533400" y="428625"/>
                  </a:moveTo>
                  <a:lnTo>
                    <a:pt x="495300" y="428625"/>
                  </a:lnTo>
                  <a:lnTo>
                    <a:pt x="495300" y="466725"/>
                  </a:lnTo>
                  <a:lnTo>
                    <a:pt x="533400" y="466725"/>
                  </a:lnTo>
                  <a:lnTo>
                    <a:pt x="533400" y="42862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59" name="object 59"/>
            <p:cNvSpPr/>
            <p:nvPr/>
          </p:nvSpPr>
          <p:spPr>
            <a:xfrm>
              <a:off x="2743200" y="2676524"/>
              <a:ext cx="247650" cy="1409700"/>
            </a:xfrm>
            <a:custGeom>
              <a:avLst/>
              <a:gdLst/>
              <a:ahLst/>
              <a:cxnLst/>
              <a:rect l="l" t="t" r="r" b="b"/>
              <a:pathLst>
                <a:path w="247650" h="1409700">
                  <a:moveTo>
                    <a:pt x="38100" y="1228725"/>
                  </a:moveTo>
                  <a:lnTo>
                    <a:pt x="0" y="1228725"/>
                  </a:lnTo>
                  <a:lnTo>
                    <a:pt x="0" y="1266825"/>
                  </a:lnTo>
                  <a:lnTo>
                    <a:pt x="38100" y="1266825"/>
                  </a:lnTo>
                  <a:lnTo>
                    <a:pt x="38100" y="1228725"/>
                  </a:lnTo>
                  <a:close/>
                </a:path>
                <a:path w="247650" h="1409700">
                  <a:moveTo>
                    <a:pt x="38100" y="1152525"/>
                  </a:moveTo>
                  <a:lnTo>
                    <a:pt x="0" y="1152525"/>
                  </a:lnTo>
                  <a:lnTo>
                    <a:pt x="0" y="1190625"/>
                  </a:lnTo>
                  <a:lnTo>
                    <a:pt x="38100" y="1190625"/>
                  </a:lnTo>
                  <a:lnTo>
                    <a:pt x="38100" y="1152525"/>
                  </a:lnTo>
                  <a:close/>
                </a:path>
                <a:path w="247650" h="1409700">
                  <a:moveTo>
                    <a:pt x="38100" y="1085850"/>
                  </a:moveTo>
                  <a:lnTo>
                    <a:pt x="0" y="1085850"/>
                  </a:lnTo>
                  <a:lnTo>
                    <a:pt x="0" y="1114425"/>
                  </a:lnTo>
                  <a:lnTo>
                    <a:pt x="38100" y="1114425"/>
                  </a:lnTo>
                  <a:lnTo>
                    <a:pt x="38100" y="1085850"/>
                  </a:lnTo>
                  <a:close/>
                </a:path>
                <a:path w="247650" h="1409700">
                  <a:moveTo>
                    <a:pt x="38100" y="1009650"/>
                  </a:moveTo>
                  <a:lnTo>
                    <a:pt x="0" y="1009650"/>
                  </a:lnTo>
                  <a:lnTo>
                    <a:pt x="0" y="1047750"/>
                  </a:lnTo>
                  <a:lnTo>
                    <a:pt x="38100" y="1047750"/>
                  </a:lnTo>
                  <a:lnTo>
                    <a:pt x="38100" y="1009650"/>
                  </a:lnTo>
                  <a:close/>
                </a:path>
                <a:path w="247650" h="1409700">
                  <a:moveTo>
                    <a:pt x="38100" y="933450"/>
                  </a:moveTo>
                  <a:lnTo>
                    <a:pt x="0" y="933450"/>
                  </a:lnTo>
                  <a:lnTo>
                    <a:pt x="0" y="971550"/>
                  </a:lnTo>
                  <a:lnTo>
                    <a:pt x="38100" y="971550"/>
                  </a:lnTo>
                  <a:lnTo>
                    <a:pt x="38100" y="933450"/>
                  </a:lnTo>
                  <a:close/>
                </a:path>
                <a:path w="247650" h="1409700">
                  <a:moveTo>
                    <a:pt x="38100" y="866775"/>
                  </a:moveTo>
                  <a:lnTo>
                    <a:pt x="0" y="866775"/>
                  </a:lnTo>
                  <a:lnTo>
                    <a:pt x="0" y="904875"/>
                  </a:lnTo>
                  <a:lnTo>
                    <a:pt x="38100" y="904875"/>
                  </a:lnTo>
                  <a:lnTo>
                    <a:pt x="38100" y="866775"/>
                  </a:lnTo>
                  <a:close/>
                </a:path>
                <a:path w="247650" h="1409700">
                  <a:moveTo>
                    <a:pt x="38100" y="790575"/>
                  </a:moveTo>
                  <a:lnTo>
                    <a:pt x="0" y="790575"/>
                  </a:lnTo>
                  <a:lnTo>
                    <a:pt x="0" y="828675"/>
                  </a:lnTo>
                  <a:lnTo>
                    <a:pt x="38100" y="828675"/>
                  </a:lnTo>
                  <a:lnTo>
                    <a:pt x="38100" y="790575"/>
                  </a:lnTo>
                  <a:close/>
                </a:path>
                <a:path w="247650" h="1409700">
                  <a:moveTo>
                    <a:pt x="38100" y="723900"/>
                  </a:moveTo>
                  <a:lnTo>
                    <a:pt x="0" y="723900"/>
                  </a:lnTo>
                  <a:lnTo>
                    <a:pt x="0" y="752475"/>
                  </a:lnTo>
                  <a:lnTo>
                    <a:pt x="38100" y="752475"/>
                  </a:lnTo>
                  <a:lnTo>
                    <a:pt x="38100" y="723900"/>
                  </a:lnTo>
                  <a:close/>
                </a:path>
                <a:path w="247650" h="1409700">
                  <a:moveTo>
                    <a:pt x="38100" y="647700"/>
                  </a:moveTo>
                  <a:lnTo>
                    <a:pt x="0" y="647700"/>
                  </a:lnTo>
                  <a:lnTo>
                    <a:pt x="0" y="685800"/>
                  </a:lnTo>
                  <a:lnTo>
                    <a:pt x="38100" y="685800"/>
                  </a:lnTo>
                  <a:lnTo>
                    <a:pt x="38100" y="647700"/>
                  </a:lnTo>
                  <a:close/>
                </a:path>
                <a:path w="247650" h="1409700">
                  <a:moveTo>
                    <a:pt x="38100" y="571500"/>
                  </a:moveTo>
                  <a:lnTo>
                    <a:pt x="0" y="571500"/>
                  </a:lnTo>
                  <a:lnTo>
                    <a:pt x="0" y="609600"/>
                  </a:lnTo>
                  <a:lnTo>
                    <a:pt x="38100" y="609600"/>
                  </a:lnTo>
                  <a:lnTo>
                    <a:pt x="38100" y="571500"/>
                  </a:lnTo>
                  <a:close/>
                </a:path>
                <a:path w="247650" h="1409700">
                  <a:moveTo>
                    <a:pt x="38100" y="504825"/>
                  </a:moveTo>
                  <a:lnTo>
                    <a:pt x="0" y="504825"/>
                  </a:lnTo>
                  <a:lnTo>
                    <a:pt x="0" y="542925"/>
                  </a:lnTo>
                  <a:lnTo>
                    <a:pt x="38100" y="542925"/>
                  </a:lnTo>
                  <a:lnTo>
                    <a:pt x="38100" y="504825"/>
                  </a:lnTo>
                  <a:close/>
                </a:path>
                <a:path w="247650" h="1409700">
                  <a:moveTo>
                    <a:pt x="38100" y="428625"/>
                  </a:moveTo>
                  <a:lnTo>
                    <a:pt x="0" y="428625"/>
                  </a:lnTo>
                  <a:lnTo>
                    <a:pt x="0" y="466725"/>
                  </a:lnTo>
                  <a:lnTo>
                    <a:pt x="38100" y="466725"/>
                  </a:lnTo>
                  <a:lnTo>
                    <a:pt x="38100" y="428625"/>
                  </a:lnTo>
                  <a:close/>
                </a:path>
                <a:path w="247650" h="1409700">
                  <a:moveTo>
                    <a:pt x="38100" y="361950"/>
                  </a:moveTo>
                  <a:lnTo>
                    <a:pt x="0" y="361950"/>
                  </a:lnTo>
                  <a:lnTo>
                    <a:pt x="0" y="400050"/>
                  </a:lnTo>
                  <a:lnTo>
                    <a:pt x="38100" y="400050"/>
                  </a:lnTo>
                  <a:lnTo>
                    <a:pt x="38100" y="361950"/>
                  </a:lnTo>
                  <a:close/>
                </a:path>
                <a:path w="247650" h="1409700">
                  <a:moveTo>
                    <a:pt x="38100" y="285750"/>
                  </a:moveTo>
                  <a:lnTo>
                    <a:pt x="0" y="285750"/>
                  </a:lnTo>
                  <a:lnTo>
                    <a:pt x="0" y="323850"/>
                  </a:lnTo>
                  <a:lnTo>
                    <a:pt x="38100" y="323850"/>
                  </a:lnTo>
                  <a:lnTo>
                    <a:pt x="38100" y="285750"/>
                  </a:lnTo>
                  <a:close/>
                </a:path>
                <a:path w="247650" h="1409700">
                  <a:moveTo>
                    <a:pt x="38100" y="219075"/>
                  </a:moveTo>
                  <a:lnTo>
                    <a:pt x="0" y="219075"/>
                  </a:lnTo>
                  <a:lnTo>
                    <a:pt x="0" y="247650"/>
                  </a:lnTo>
                  <a:lnTo>
                    <a:pt x="38100" y="247650"/>
                  </a:lnTo>
                  <a:lnTo>
                    <a:pt x="38100" y="219075"/>
                  </a:lnTo>
                  <a:close/>
                </a:path>
                <a:path w="247650" h="1409700">
                  <a:moveTo>
                    <a:pt x="38100" y="142875"/>
                  </a:moveTo>
                  <a:lnTo>
                    <a:pt x="0" y="142875"/>
                  </a:lnTo>
                  <a:lnTo>
                    <a:pt x="0" y="180975"/>
                  </a:lnTo>
                  <a:lnTo>
                    <a:pt x="38100" y="180975"/>
                  </a:lnTo>
                  <a:lnTo>
                    <a:pt x="38100" y="142875"/>
                  </a:lnTo>
                  <a:close/>
                </a:path>
                <a:path w="247650" h="1409700">
                  <a:moveTo>
                    <a:pt x="38100" y="66675"/>
                  </a:moveTo>
                  <a:lnTo>
                    <a:pt x="0" y="66675"/>
                  </a:lnTo>
                  <a:lnTo>
                    <a:pt x="0" y="104775"/>
                  </a:lnTo>
                  <a:lnTo>
                    <a:pt x="38100" y="104775"/>
                  </a:lnTo>
                  <a:lnTo>
                    <a:pt x="38100" y="66675"/>
                  </a:lnTo>
                  <a:close/>
                </a:path>
                <a:path w="247650" h="1409700">
                  <a:moveTo>
                    <a:pt x="38100" y="0"/>
                  </a:moveTo>
                  <a:lnTo>
                    <a:pt x="0" y="0"/>
                  </a:lnTo>
                  <a:lnTo>
                    <a:pt x="0" y="38100"/>
                  </a:lnTo>
                  <a:lnTo>
                    <a:pt x="38100" y="38100"/>
                  </a:lnTo>
                  <a:lnTo>
                    <a:pt x="38100" y="0"/>
                  </a:lnTo>
                  <a:close/>
                </a:path>
                <a:path w="247650" h="1409700">
                  <a:moveTo>
                    <a:pt x="104775" y="1371600"/>
                  </a:moveTo>
                  <a:lnTo>
                    <a:pt x="66675" y="1371600"/>
                  </a:lnTo>
                  <a:lnTo>
                    <a:pt x="66675" y="1409700"/>
                  </a:lnTo>
                  <a:lnTo>
                    <a:pt x="104775" y="1409700"/>
                  </a:lnTo>
                  <a:lnTo>
                    <a:pt x="104775" y="1371600"/>
                  </a:lnTo>
                  <a:close/>
                </a:path>
                <a:path w="247650" h="1409700">
                  <a:moveTo>
                    <a:pt x="104775" y="1295400"/>
                  </a:moveTo>
                  <a:lnTo>
                    <a:pt x="66675" y="1295400"/>
                  </a:lnTo>
                  <a:lnTo>
                    <a:pt x="66675" y="1333500"/>
                  </a:lnTo>
                  <a:lnTo>
                    <a:pt x="104775" y="1333500"/>
                  </a:lnTo>
                  <a:lnTo>
                    <a:pt x="104775" y="1295400"/>
                  </a:lnTo>
                  <a:close/>
                </a:path>
                <a:path w="247650" h="1409700">
                  <a:moveTo>
                    <a:pt x="104775" y="1228725"/>
                  </a:moveTo>
                  <a:lnTo>
                    <a:pt x="66675" y="1228725"/>
                  </a:lnTo>
                  <a:lnTo>
                    <a:pt x="66675" y="1266825"/>
                  </a:lnTo>
                  <a:lnTo>
                    <a:pt x="104775" y="1266825"/>
                  </a:lnTo>
                  <a:lnTo>
                    <a:pt x="104775" y="1228725"/>
                  </a:lnTo>
                  <a:close/>
                </a:path>
                <a:path w="247650" h="1409700">
                  <a:moveTo>
                    <a:pt x="104775" y="1152525"/>
                  </a:moveTo>
                  <a:lnTo>
                    <a:pt x="66675" y="1152525"/>
                  </a:lnTo>
                  <a:lnTo>
                    <a:pt x="66675" y="1190625"/>
                  </a:lnTo>
                  <a:lnTo>
                    <a:pt x="104775" y="1190625"/>
                  </a:lnTo>
                  <a:lnTo>
                    <a:pt x="104775" y="1152525"/>
                  </a:lnTo>
                  <a:close/>
                </a:path>
                <a:path w="247650" h="1409700">
                  <a:moveTo>
                    <a:pt x="104775" y="1085850"/>
                  </a:moveTo>
                  <a:lnTo>
                    <a:pt x="66675" y="1085850"/>
                  </a:lnTo>
                  <a:lnTo>
                    <a:pt x="66675" y="1114425"/>
                  </a:lnTo>
                  <a:lnTo>
                    <a:pt x="104775" y="1114425"/>
                  </a:lnTo>
                  <a:lnTo>
                    <a:pt x="104775" y="1085850"/>
                  </a:lnTo>
                  <a:close/>
                </a:path>
                <a:path w="247650" h="1409700">
                  <a:moveTo>
                    <a:pt x="104775" y="1009650"/>
                  </a:moveTo>
                  <a:lnTo>
                    <a:pt x="66675" y="1009650"/>
                  </a:lnTo>
                  <a:lnTo>
                    <a:pt x="66675" y="1047750"/>
                  </a:lnTo>
                  <a:lnTo>
                    <a:pt x="104775" y="1047750"/>
                  </a:lnTo>
                  <a:lnTo>
                    <a:pt x="104775" y="1009650"/>
                  </a:lnTo>
                  <a:close/>
                </a:path>
                <a:path w="247650" h="1409700">
                  <a:moveTo>
                    <a:pt x="104775" y="933450"/>
                  </a:moveTo>
                  <a:lnTo>
                    <a:pt x="66675" y="933450"/>
                  </a:lnTo>
                  <a:lnTo>
                    <a:pt x="66675" y="971550"/>
                  </a:lnTo>
                  <a:lnTo>
                    <a:pt x="104775" y="971550"/>
                  </a:lnTo>
                  <a:lnTo>
                    <a:pt x="104775" y="933450"/>
                  </a:lnTo>
                  <a:close/>
                </a:path>
                <a:path w="247650" h="1409700">
                  <a:moveTo>
                    <a:pt x="104775" y="866775"/>
                  </a:moveTo>
                  <a:lnTo>
                    <a:pt x="66675" y="866775"/>
                  </a:lnTo>
                  <a:lnTo>
                    <a:pt x="66675" y="904875"/>
                  </a:lnTo>
                  <a:lnTo>
                    <a:pt x="104775" y="904875"/>
                  </a:lnTo>
                  <a:lnTo>
                    <a:pt x="104775" y="866775"/>
                  </a:lnTo>
                  <a:close/>
                </a:path>
                <a:path w="247650" h="1409700">
                  <a:moveTo>
                    <a:pt x="104775" y="790575"/>
                  </a:moveTo>
                  <a:lnTo>
                    <a:pt x="66675" y="790575"/>
                  </a:lnTo>
                  <a:lnTo>
                    <a:pt x="66675" y="828675"/>
                  </a:lnTo>
                  <a:lnTo>
                    <a:pt x="104775" y="828675"/>
                  </a:lnTo>
                  <a:lnTo>
                    <a:pt x="104775" y="790575"/>
                  </a:lnTo>
                  <a:close/>
                </a:path>
                <a:path w="247650" h="1409700">
                  <a:moveTo>
                    <a:pt x="104775" y="723900"/>
                  </a:moveTo>
                  <a:lnTo>
                    <a:pt x="66675" y="723900"/>
                  </a:lnTo>
                  <a:lnTo>
                    <a:pt x="66675" y="752475"/>
                  </a:lnTo>
                  <a:lnTo>
                    <a:pt x="104775" y="752475"/>
                  </a:lnTo>
                  <a:lnTo>
                    <a:pt x="104775" y="723900"/>
                  </a:lnTo>
                  <a:close/>
                </a:path>
                <a:path w="247650" h="1409700">
                  <a:moveTo>
                    <a:pt x="104775" y="647700"/>
                  </a:moveTo>
                  <a:lnTo>
                    <a:pt x="66675" y="647700"/>
                  </a:lnTo>
                  <a:lnTo>
                    <a:pt x="66675" y="685800"/>
                  </a:lnTo>
                  <a:lnTo>
                    <a:pt x="104775" y="685800"/>
                  </a:lnTo>
                  <a:lnTo>
                    <a:pt x="104775" y="647700"/>
                  </a:lnTo>
                  <a:close/>
                </a:path>
                <a:path w="247650" h="1409700">
                  <a:moveTo>
                    <a:pt x="104775" y="571500"/>
                  </a:moveTo>
                  <a:lnTo>
                    <a:pt x="66675" y="571500"/>
                  </a:lnTo>
                  <a:lnTo>
                    <a:pt x="66675" y="609600"/>
                  </a:lnTo>
                  <a:lnTo>
                    <a:pt x="104775" y="609600"/>
                  </a:lnTo>
                  <a:lnTo>
                    <a:pt x="104775" y="571500"/>
                  </a:lnTo>
                  <a:close/>
                </a:path>
                <a:path w="247650" h="1409700">
                  <a:moveTo>
                    <a:pt x="104775" y="504825"/>
                  </a:moveTo>
                  <a:lnTo>
                    <a:pt x="66675" y="504825"/>
                  </a:lnTo>
                  <a:lnTo>
                    <a:pt x="66675" y="542925"/>
                  </a:lnTo>
                  <a:lnTo>
                    <a:pt x="104775" y="542925"/>
                  </a:lnTo>
                  <a:lnTo>
                    <a:pt x="104775" y="504825"/>
                  </a:lnTo>
                  <a:close/>
                </a:path>
                <a:path w="247650" h="1409700">
                  <a:moveTo>
                    <a:pt x="104775" y="428625"/>
                  </a:moveTo>
                  <a:lnTo>
                    <a:pt x="66675" y="428625"/>
                  </a:lnTo>
                  <a:lnTo>
                    <a:pt x="66675" y="466725"/>
                  </a:lnTo>
                  <a:lnTo>
                    <a:pt x="104775" y="466725"/>
                  </a:lnTo>
                  <a:lnTo>
                    <a:pt x="104775" y="428625"/>
                  </a:lnTo>
                  <a:close/>
                </a:path>
                <a:path w="247650" h="1409700">
                  <a:moveTo>
                    <a:pt x="104775" y="361950"/>
                  </a:moveTo>
                  <a:lnTo>
                    <a:pt x="66675" y="361950"/>
                  </a:lnTo>
                  <a:lnTo>
                    <a:pt x="66675" y="400050"/>
                  </a:lnTo>
                  <a:lnTo>
                    <a:pt x="104775" y="400050"/>
                  </a:lnTo>
                  <a:lnTo>
                    <a:pt x="104775" y="361950"/>
                  </a:lnTo>
                  <a:close/>
                </a:path>
                <a:path w="247650" h="1409700">
                  <a:moveTo>
                    <a:pt x="104775" y="285750"/>
                  </a:moveTo>
                  <a:lnTo>
                    <a:pt x="66675" y="285750"/>
                  </a:lnTo>
                  <a:lnTo>
                    <a:pt x="66675" y="323850"/>
                  </a:lnTo>
                  <a:lnTo>
                    <a:pt x="104775" y="323850"/>
                  </a:lnTo>
                  <a:lnTo>
                    <a:pt x="104775" y="285750"/>
                  </a:lnTo>
                  <a:close/>
                </a:path>
                <a:path w="247650" h="1409700">
                  <a:moveTo>
                    <a:pt x="104775" y="219075"/>
                  </a:moveTo>
                  <a:lnTo>
                    <a:pt x="66675" y="219075"/>
                  </a:lnTo>
                  <a:lnTo>
                    <a:pt x="66675" y="247650"/>
                  </a:lnTo>
                  <a:lnTo>
                    <a:pt x="104775" y="247650"/>
                  </a:lnTo>
                  <a:lnTo>
                    <a:pt x="104775" y="219075"/>
                  </a:lnTo>
                  <a:close/>
                </a:path>
                <a:path w="247650" h="1409700">
                  <a:moveTo>
                    <a:pt x="180975" y="1371600"/>
                  </a:moveTo>
                  <a:lnTo>
                    <a:pt x="142875" y="1371600"/>
                  </a:lnTo>
                  <a:lnTo>
                    <a:pt x="142875" y="1409700"/>
                  </a:lnTo>
                  <a:lnTo>
                    <a:pt x="180975" y="1409700"/>
                  </a:lnTo>
                  <a:lnTo>
                    <a:pt x="180975" y="1371600"/>
                  </a:lnTo>
                  <a:close/>
                </a:path>
                <a:path w="247650" h="1409700">
                  <a:moveTo>
                    <a:pt x="180975" y="1295400"/>
                  </a:moveTo>
                  <a:lnTo>
                    <a:pt x="142875" y="1295400"/>
                  </a:lnTo>
                  <a:lnTo>
                    <a:pt x="142875" y="1333500"/>
                  </a:lnTo>
                  <a:lnTo>
                    <a:pt x="180975" y="1333500"/>
                  </a:lnTo>
                  <a:lnTo>
                    <a:pt x="180975" y="1295400"/>
                  </a:lnTo>
                  <a:close/>
                </a:path>
                <a:path w="247650" h="1409700">
                  <a:moveTo>
                    <a:pt x="180975" y="1228725"/>
                  </a:moveTo>
                  <a:lnTo>
                    <a:pt x="142875" y="1228725"/>
                  </a:lnTo>
                  <a:lnTo>
                    <a:pt x="142875" y="1266825"/>
                  </a:lnTo>
                  <a:lnTo>
                    <a:pt x="180975" y="1266825"/>
                  </a:lnTo>
                  <a:lnTo>
                    <a:pt x="180975" y="1228725"/>
                  </a:lnTo>
                  <a:close/>
                </a:path>
                <a:path w="247650" h="1409700">
                  <a:moveTo>
                    <a:pt x="180975" y="1152525"/>
                  </a:moveTo>
                  <a:lnTo>
                    <a:pt x="142875" y="1152525"/>
                  </a:lnTo>
                  <a:lnTo>
                    <a:pt x="142875" y="1190625"/>
                  </a:lnTo>
                  <a:lnTo>
                    <a:pt x="180975" y="1190625"/>
                  </a:lnTo>
                  <a:lnTo>
                    <a:pt x="180975" y="1152525"/>
                  </a:lnTo>
                  <a:close/>
                </a:path>
                <a:path w="247650" h="1409700">
                  <a:moveTo>
                    <a:pt x="180975" y="1085850"/>
                  </a:moveTo>
                  <a:lnTo>
                    <a:pt x="142875" y="1085850"/>
                  </a:lnTo>
                  <a:lnTo>
                    <a:pt x="142875" y="1114425"/>
                  </a:lnTo>
                  <a:lnTo>
                    <a:pt x="180975" y="1114425"/>
                  </a:lnTo>
                  <a:lnTo>
                    <a:pt x="180975" y="1085850"/>
                  </a:lnTo>
                  <a:close/>
                </a:path>
                <a:path w="247650" h="1409700">
                  <a:moveTo>
                    <a:pt x="180975" y="1009650"/>
                  </a:moveTo>
                  <a:lnTo>
                    <a:pt x="142875" y="1009650"/>
                  </a:lnTo>
                  <a:lnTo>
                    <a:pt x="142875" y="1047750"/>
                  </a:lnTo>
                  <a:lnTo>
                    <a:pt x="180975" y="1047750"/>
                  </a:lnTo>
                  <a:lnTo>
                    <a:pt x="180975" y="1009650"/>
                  </a:lnTo>
                  <a:close/>
                </a:path>
                <a:path w="247650" h="1409700">
                  <a:moveTo>
                    <a:pt x="180975" y="933450"/>
                  </a:moveTo>
                  <a:lnTo>
                    <a:pt x="142875" y="933450"/>
                  </a:lnTo>
                  <a:lnTo>
                    <a:pt x="142875" y="971550"/>
                  </a:lnTo>
                  <a:lnTo>
                    <a:pt x="180975" y="971550"/>
                  </a:lnTo>
                  <a:lnTo>
                    <a:pt x="180975" y="933450"/>
                  </a:lnTo>
                  <a:close/>
                </a:path>
                <a:path w="247650" h="1409700">
                  <a:moveTo>
                    <a:pt x="180975" y="866775"/>
                  </a:moveTo>
                  <a:lnTo>
                    <a:pt x="142875" y="866775"/>
                  </a:lnTo>
                  <a:lnTo>
                    <a:pt x="142875" y="904875"/>
                  </a:lnTo>
                  <a:lnTo>
                    <a:pt x="180975" y="904875"/>
                  </a:lnTo>
                  <a:lnTo>
                    <a:pt x="180975" y="866775"/>
                  </a:lnTo>
                  <a:close/>
                </a:path>
                <a:path w="247650" h="1409700">
                  <a:moveTo>
                    <a:pt x="180975" y="790575"/>
                  </a:moveTo>
                  <a:lnTo>
                    <a:pt x="142875" y="790575"/>
                  </a:lnTo>
                  <a:lnTo>
                    <a:pt x="142875" y="828675"/>
                  </a:lnTo>
                  <a:lnTo>
                    <a:pt x="180975" y="828675"/>
                  </a:lnTo>
                  <a:lnTo>
                    <a:pt x="180975" y="790575"/>
                  </a:lnTo>
                  <a:close/>
                </a:path>
                <a:path w="247650" h="1409700">
                  <a:moveTo>
                    <a:pt x="180975" y="723900"/>
                  </a:moveTo>
                  <a:lnTo>
                    <a:pt x="142875" y="723900"/>
                  </a:lnTo>
                  <a:lnTo>
                    <a:pt x="142875" y="752475"/>
                  </a:lnTo>
                  <a:lnTo>
                    <a:pt x="180975" y="752475"/>
                  </a:lnTo>
                  <a:lnTo>
                    <a:pt x="180975" y="723900"/>
                  </a:lnTo>
                  <a:close/>
                </a:path>
                <a:path w="247650" h="1409700">
                  <a:moveTo>
                    <a:pt x="180975" y="647700"/>
                  </a:moveTo>
                  <a:lnTo>
                    <a:pt x="142875" y="647700"/>
                  </a:lnTo>
                  <a:lnTo>
                    <a:pt x="142875" y="685800"/>
                  </a:lnTo>
                  <a:lnTo>
                    <a:pt x="180975" y="685800"/>
                  </a:lnTo>
                  <a:lnTo>
                    <a:pt x="180975" y="647700"/>
                  </a:lnTo>
                  <a:close/>
                </a:path>
                <a:path w="247650" h="1409700">
                  <a:moveTo>
                    <a:pt x="180975" y="571500"/>
                  </a:moveTo>
                  <a:lnTo>
                    <a:pt x="142875" y="571500"/>
                  </a:lnTo>
                  <a:lnTo>
                    <a:pt x="142875" y="609600"/>
                  </a:lnTo>
                  <a:lnTo>
                    <a:pt x="180975" y="609600"/>
                  </a:lnTo>
                  <a:lnTo>
                    <a:pt x="180975" y="571500"/>
                  </a:lnTo>
                  <a:close/>
                </a:path>
                <a:path w="247650" h="1409700">
                  <a:moveTo>
                    <a:pt x="180975" y="504825"/>
                  </a:moveTo>
                  <a:lnTo>
                    <a:pt x="142875" y="504825"/>
                  </a:lnTo>
                  <a:lnTo>
                    <a:pt x="142875" y="542925"/>
                  </a:lnTo>
                  <a:lnTo>
                    <a:pt x="180975" y="542925"/>
                  </a:lnTo>
                  <a:lnTo>
                    <a:pt x="180975" y="504825"/>
                  </a:lnTo>
                  <a:close/>
                </a:path>
                <a:path w="247650" h="1409700">
                  <a:moveTo>
                    <a:pt x="180975" y="428625"/>
                  </a:moveTo>
                  <a:lnTo>
                    <a:pt x="142875" y="428625"/>
                  </a:lnTo>
                  <a:lnTo>
                    <a:pt x="142875" y="466725"/>
                  </a:lnTo>
                  <a:lnTo>
                    <a:pt x="180975" y="466725"/>
                  </a:lnTo>
                  <a:lnTo>
                    <a:pt x="180975" y="428625"/>
                  </a:lnTo>
                  <a:close/>
                </a:path>
                <a:path w="247650" h="1409700">
                  <a:moveTo>
                    <a:pt x="180975" y="361950"/>
                  </a:moveTo>
                  <a:lnTo>
                    <a:pt x="142875" y="361950"/>
                  </a:lnTo>
                  <a:lnTo>
                    <a:pt x="142875" y="400050"/>
                  </a:lnTo>
                  <a:lnTo>
                    <a:pt x="180975" y="400050"/>
                  </a:lnTo>
                  <a:lnTo>
                    <a:pt x="180975" y="361950"/>
                  </a:lnTo>
                  <a:close/>
                </a:path>
                <a:path w="247650" h="1409700">
                  <a:moveTo>
                    <a:pt x="180975" y="285750"/>
                  </a:moveTo>
                  <a:lnTo>
                    <a:pt x="142875" y="285750"/>
                  </a:lnTo>
                  <a:lnTo>
                    <a:pt x="142875" y="323850"/>
                  </a:lnTo>
                  <a:lnTo>
                    <a:pt x="180975" y="323850"/>
                  </a:lnTo>
                  <a:lnTo>
                    <a:pt x="180975" y="285750"/>
                  </a:lnTo>
                  <a:close/>
                </a:path>
                <a:path w="247650" h="1409700">
                  <a:moveTo>
                    <a:pt x="180975" y="219075"/>
                  </a:moveTo>
                  <a:lnTo>
                    <a:pt x="142875" y="219075"/>
                  </a:lnTo>
                  <a:lnTo>
                    <a:pt x="142875" y="247650"/>
                  </a:lnTo>
                  <a:lnTo>
                    <a:pt x="180975" y="247650"/>
                  </a:lnTo>
                  <a:lnTo>
                    <a:pt x="180975" y="219075"/>
                  </a:lnTo>
                  <a:close/>
                </a:path>
                <a:path w="247650" h="1409700">
                  <a:moveTo>
                    <a:pt x="180975" y="142875"/>
                  </a:moveTo>
                  <a:lnTo>
                    <a:pt x="142875" y="142875"/>
                  </a:lnTo>
                  <a:lnTo>
                    <a:pt x="142875" y="180975"/>
                  </a:lnTo>
                  <a:lnTo>
                    <a:pt x="180975" y="180975"/>
                  </a:lnTo>
                  <a:lnTo>
                    <a:pt x="180975" y="142875"/>
                  </a:lnTo>
                  <a:close/>
                </a:path>
                <a:path w="247650" h="1409700">
                  <a:moveTo>
                    <a:pt x="180975" y="66675"/>
                  </a:moveTo>
                  <a:lnTo>
                    <a:pt x="142875" y="66675"/>
                  </a:lnTo>
                  <a:lnTo>
                    <a:pt x="142875" y="104775"/>
                  </a:lnTo>
                  <a:lnTo>
                    <a:pt x="180975" y="104775"/>
                  </a:lnTo>
                  <a:lnTo>
                    <a:pt x="180975" y="66675"/>
                  </a:lnTo>
                  <a:close/>
                </a:path>
                <a:path w="247650" h="1409700">
                  <a:moveTo>
                    <a:pt x="180975" y="0"/>
                  </a:moveTo>
                  <a:lnTo>
                    <a:pt x="142875" y="0"/>
                  </a:lnTo>
                  <a:lnTo>
                    <a:pt x="142875" y="38100"/>
                  </a:lnTo>
                  <a:lnTo>
                    <a:pt x="180975" y="38100"/>
                  </a:lnTo>
                  <a:lnTo>
                    <a:pt x="180975" y="0"/>
                  </a:lnTo>
                  <a:close/>
                </a:path>
                <a:path w="247650" h="1409700">
                  <a:moveTo>
                    <a:pt x="247650" y="1085850"/>
                  </a:moveTo>
                  <a:lnTo>
                    <a:pt x="209550" y="1085850"/>
                  </a:lnTo>
                  <a:lnTo>
                    <a:pt x="209550" y="1114425"/>
                  </a:lnTo>
                  <a:lnTo>
                    <a:pt x="247650" y="1114425"/>
                  </a:lnTo>
                  <a:lnTo>
                    <a:pt x="247650" y="1085850"/>
                  </a:lnTo>
                  <a:close/>
                </a:path>
                <a:path w="247650" h="1409700">
                  <a:moveTo>
                    <a:pt x="247650" y="1009650"/>
                  </a:moveTo>
                  <a:lnTo>
                    <a:pt x="209550" y="1009650"/>
                  </a:lnTo>
                  <a:lnTo>
                    <a:pt x="209550" y="1047750"/>
                  </a:lnTo>
                  <a:lnTo>
                    <a:pt x="247650" y="1047750"/>
                  </a:lnTo>
                  <a:lnTo>
                    <a:pt x="247650" y="1009650"/>
                  </a:lnTo>
                  <a:close/>
                </a:path>
                <a:path w="247650" h="1409700">
                  <a:moveTo>
                    <a:pt x="247650" y="933450"/>
                  </a:moveTo>
                  <a:lnTo>
                    <a:pt x="209550" y="933450"/>
                  </a:lnTo>
                  <a:lnTo>
                    <a:pt x="209550" y="971550"/>
                  </a:lnTo>
                  <a:lnTo>
                    <a:pt x="247650" y="971550"/>
                  </a:lnTo>
                  <a:lnTo>
                    <a:pt x="247650" y="933450"/>
                  </a:lnTo>
                  <a:close/>
                </a:path>
                <a:path w="247650" h="1409700">
                  <a:moveTo>
                    <a:pt x="247650" y="866775"/>
                  </a:moveTo>
                  <a:lnTo>
                    <a:pt x="209550" y="866775"/>
                  </a:lnTo>
                  <a:lnTo>
                    <a:pt x="209550" y="904875"/>
                  </a:lnTo>
                  <a:lnTo>
                    <a:pt x="247650" y="904875"/>
                  </a:lnTo>
                  <a:lnTo>
                    <a:pt x="247650" y="866775"/>
                  </a:lnTo>
                  <a:close/>
                </a:path>
                <a:path w="247650" h="1409700">
                  <a:moveTo>
                    <a:pt x="247650" y="790575"/>
                  </a:moveTo>
                  <a:lnTo>
                    <a:pt x="209550" y="790575"/>
                  </a:lnTo>
                  <a:lnTo>
                    <a:pt x="209550" y="828675"/>
                  </a:lnTo>
                  <a:lnTo>
                    <a:pt x="247650" y="828675"/>
                  </a:lnTo>
                  <a:lnTo>
                    <a:pt x="247650" y="790575"/>
                  </a:lnTo>
                  <a:close/>
                </a:path>
                <a:path w="247650" h="1409700">
                  <a:moveTo>
                    <a:pt x="247650" y="723900"/>
                  </a:moveTo>
                  <a:lnTo>
                    <a:pt x="209550" y="723900"/>
                  </a:lnTo>
                  <a:lnTo>
                    <a:pt x="209550" y="752475"/>
                  </a:lnTo>
                  <a:lnTo>
                    <a:pt x="247650" y="752475"/>
                  </a:lnTo>
                  <a:lnTo>
                    <a:pt x="247650" y="723900"/>
                  </a:lnTo>
                  <a:close/>
                </a:path>
                <a:path w="247650" h="1409700">
                  <a:moveTo>
                    <a:pt x="247650" y="647700"/>
                  </a:moveTo>
                  <a:lnTo>
                    <a:pt x="209550" y="647700"/>
                  </a:lnTo>
                  <a:lnTo>
                    <a:pt x="209550" y="685800"/>
                  </a:lnTo>
                  <a:lnTo>
                    <a:pt x="247650" y="685800"/>
                  </a:lnTo>
                  <a:lnTo>
                    <a:pt x="247650" y="647700"/>
                  </a:lnTo>
                  <a:close/>
                </a:path>
                <a:path w="247650" h="1409700">
                  <a:moveTo>
                    <a:pt x="247650" y="571500"/>
                  </a:moveTo>
                  <a:lnTo>
                    <a:pt x="209550" y="571500"/>
                  </a:lnTo>
                  <a:lnTo>
                    <a:pt x="209550" y="609600"/>
                  </a:lnTo>
                  <a:lnTo>
                    <a:pt x="247650" y="609600"/>
                  </a:lnTo>
                  <a:lnTo>
                    <a:pt x="247650" y="571500"/>
                  </a:lnTo>
                  <a:close/>
                </a:path>
                <a:path w="247650" h="1409700">
                  <a:moveTo>
                    <a:pt x="247650" y="504825"/>
                  </a:moveTo>
                  <a:lnTo>
                    <a:pt x="209550" y="504825"/>
                  </a:lnTo>
                  <a:lnTo>
                    <a:pt x="209550" y="542925"/>
                  </a:lnTo>
                  <a:lnTo>
                    <a:pt x="247650" y="542925"/>
                  </a:lnTo>
                  <a:lnTo>
                    <a:pt x="247650" y="504825"/>
                  </a:lnTo>
                  <a:close/>
                </a:path>
                <a:path w="247650" h="1409700">
                  <a:moveTo>
                    <a:pt x="247650" y="428625"/>
                  </a:moveTo>
                  <a:lnTo>
                    <a:pt x="209550" y="428625"/>
                  </a:lnTo>
                  <a:lnTo>
                    <a:pt x="209550" y="466725"/>
                  </a:lnTo>
                  <a:lnTo>
                    <a:pt x="247650" y="466725"/>
                  </a:lnTo>
                  <a:lnTo>
                    <a:pt x="247650" y="428625"/>
                  </a:lnTo>
                  <a:close/>
                </a:path>
                <a:path w="247650" h="1409700">
                  <a:moveTo>
                    <a:pt x="247650" y="361950"/>
                  </a:moveTo>
                  <a:lnTo>
                    <a:pt x="209550" y="361950"/>
                  </a:lnTo>
                  <a:lnTo>
                    <a:pt x="209550" y="400050"/>
                  </a:lnTo>
                  <a:lnTo>
                    <a:pt x="247650" y="400050"/>
                  </a:lnTo>
                  <a:lnTo>
                    <a:pt x="247650" y="361950"/>
                  </a:lnTo>
                  <a:close/>
                </a:path>
                <a:path w="247650" h="1409700">
                  <a:moveTo>
                    <a:pt x="247650" y="285750"/>
                  </a:moveTo>
                  <a:lnTo>
                    <a:pt x="209550" y="285750"/>
                  </a:lnTo>
                  <a:lnTo>
                    <a:pt x="209550" y="323850"/>
                  </a:lnTo>
                  <a:lnTo>
                    <a:pt x="247650" y="323850"/>
                  </a:lnTo>
                  <a:lnTo>
                    <a:pt x="247650" y="285750"/>
                  </a:lnTo>
                  <a:close/>
                </a:path>
                <a:path w="247650" h="1409700">
                  <a:moveTo>
                    <a:pt x="247650" y="219075"/>
                  </a:moveTo>
                  <a:lnTo>
                    <a:pt x="209550" y="219075"/>
                  </a:lnTo>
                  <a:lnTo>
                    <a:pt x="209550" y="247650"/>
                  </a:lnTo>
                  <a:lnTo>
                    <a:pt x="247650" y="247650"/>
                  </a:lnTo>
                  <a:lnTo>
                    <a:pt x="247650" y="219075"/>
                  </a:lnTo>
                  <a:close/>
                </a:path>
                <a:path w="247650" h="1409700">
                  <a:moveTo>
                    <a:pt x="247650" y="142875"/>
                  </a:moveTo>
                  <a:lnTo>
                    <a:pt x="209550" y="142875"/>
                  </a:lnTo>
                  <a:lnTo>
                    <a:pt x="209550" y="180975"/>
                  </a:lnTo>
                  <a:lnTo>
                    <a:pt x="247650" y="180975"/>
                  </a:lnTo>
                  <a:lnTo>
                    <a:pt x="247650" y="142875"/>
                  </a:lnTo>
                  <a:close/>
                </a:path>
                <a:path w="247650" h="1409700">
                  <a:moveTo>
                    <a:pt x="247650" y="66675"/>
                  </a:moveTo>
                  <a:lnTo>
                    <a:pt x="209550" y="66675"/>
                  </a:lnTo>
                  <a:lnTo>
                    <a:pt x="209550" y="104775"/>
                  </a:lnTo>
                  <a:lnTo>
                    <a:pt x="247650" y="104775"/>
                  </a:lnTo>
                  <a:lnTo>
                    <a:pt x="247650" y="66675"/>
                  </a:lnTo>
                  <a:close/>
                </a:path>
                <a:path w="247650" h="1409700">
                  <a:moveTo>
                    <a:pt x="247650" y="0"/>
                  </a:moveTo>
                  <a:lnTo>
                    <a:pt x="209550" y="0"/>
                  </a:lnTo>
                  <a:lnTo>
                    <a:pt x="209550" y="38100"/>
                  </a:lnTo>
                  <a:lnTo>
                    <a:pt x="247650" y="38100"/>
                  </a:lnTo>
                  <a:lnTo>
                    <a:pt x="247650" y="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60" name="object 60"/>
            <p:cNvSpPr/>
            <p:nvPr/>
          </p:nvSpPr>
          <p:spPr>
            <a:xfrm>
              <a:off x="2457450" y="2533649"/>
              <a:ext cx="533400" cy="1695450"/>
            </a:xfrm>
            <a:custGeom>
              <a:avLst/>
              <a:gdLst/>
              <a:ahLst/>
              <a:cxnLst/>
              <a:rect l="l" t="t" r="r" b="b"/>
              <a:pathLst>
                <a:path w="533400" h="1695450">
                  <a:moveTo>
                    <a:pt x="38100" y="1076325"/>
                  </a:moveTo>
                  <a:lnTo>
                    <a:pt x="0" y="1076325"/>
                  </a:lnTo>
                  <a:lnTo>
                    <a:pt x="0" y="1114425"/>
                  </a:lnTo>
                  <a:lnTo>
                    <a:pt x="38100" y="1114425"/>
                  </a:lnTo>
                  <a:lnTo>
                    <a:pt x="38100" y="1076325"/>
                  </a:lnTo>
                  <a:close/>
                </a:path>
                <a:path w="533400" h="1695450">
                  <a:moveTo>
                    <a:pt x="38100" y="1009650"/>
                  </a:moveTo>
                  <a:lnTo>
                    <a:pt x="0" y="1009650"/>
                  </a:lnTo>
                  <a:lnTo>
                    <a:pt x="0" y="1047750"/>
                  </a:lnTo>
                  <a:lnTo>
                    <a:pt x="38100" y="1047750"/>
                  </a:lnTo>
                  <a:lnTo>
                    <a:pt x="38100" y="1009650"/>
                  </a:lnTo>
                  <a:close/>
                </a:path>
                <a:path w="533400" h="1695450">
                  <a:moveTo>
                    <a:pt x="38100" y="933450"/>
                  </a:moveTo>
                  <a:lnTo>
                    <a:pt x="0" y="933450"/>
                  </a:lnTo>
                  <a:lnTo>
                    <a:pt x="0" y="971550"/>
                  </a:lnTo>
                  <a:lnTo>
                    <a:pt x="38100" y="971550"/>
                  </a:lnTo>
                  <a:lnTo>
                    <a:pt x="38100" y="933450"/>
                  </a:lnTo>
                  <a:close/>
                </a:path>
                <a:path w="533400" h="1695450">
                  <a:moveTo>
                    <a:pt x="38100" y="866775"/>
                  </a:moveTo>
                  <a:lnTo>
                    <a:pt x="0" y="866775"/>
                  </a:lnTo>
                  <a:lnTo>
                    <a:pt x="0" y="895350"/>
                  </a:lnTo>
                  <a:lnTo>
                    <a:pt x="38100" y="895350"/>
                  </a:lnTo>
                  <a:lnTo>
                    <a:pt x="38100" y="866775"/>
                  </a:lnTo>
                  <a:close/>
                </a:path>
                <a:path w="533400" h="1695450">
                  <a:moveTo>
                    <a:pt x="38100" y="790575"/>
                  </a:moveTo>
                  <a:lnTo>
                    <a:pt x="0" y="790575"/>
                  </a:lnTo>
                  <a:lnTo>
                    <a:pt x="0" y="828675"/>
                  </a:lnTo>
                  <a:lnTo>
                    <a:pt x="38100" y="828675"/>
                  </a:lnTo>
                  <a:lnTo>
                    <a:pt x="38100" y="790575"/>
                  </a:lnTo>
                  <a:close/>
                </a:path>
                <a:path w="533400" h="1695450">
                  <a:moveTo>
                    <a:pt x="38100" y="714375"/>
                  </a:moveTo>
                  <a:lnTo>
                    <a:pt x="0" y="714375"/>
                  </a:lnTo>
                  <a:lnTo>
                    <a:pt x="0" y="752475"/>
                  </a:lnTo>
                  <a:lnTo>
                    <a:pt x="38100" y="752475"/>
                  </a:lnTo>
                  <a:lnTo>
                    <a:pt x="38100" y="714375"/>
                  </a:lnTo>
                  <a:close/>
                </a:path>
                <a:path w="533400" h="1695450">
                  <a:moveTo>
                    <a:pt x="38100" y="285750"/>
                  </a:moveTo>
                  <a:lnTo>
                    <a:pt x="0" y="285750"/>
                  </a:lnTo>
                  <a:lnTo>
                    <a:pt x="0" y="323850"/>
                  </a:lnTo>
                  <a:lnTo>
                    <a:pt x="38100" y="323850"/>
                  </a:lnTo>
                  <a:lnTo>
                    <a:pt x="38100" y="285750"/>
                  </a:lnTo>
                  <a:close/>
                </a:path>
                <a:path w="533400" h="1695450">
                  <a:moveTo>
                    <a:pt x="38100" y="209550"/>
                  </a:moveTo>
                  <a:lnTo>
                    <a:pt x="0" y="209550"/>
                  </a:lnTo>
                  <a:lnTo>
                    <a:pt x="0" y="247650"/>
                  </a:lnTo>
                  <a:lnTo>
                    <a:pt x="38100" y="247650"/>
                  </a:lnTo>
                  <a:lnTo>
                    <a:pt x="38100" y="209550"/>
                  </a:lnTo>
                  <a:close/>
                </a:path>
                <a:path w="533400" h="1695450">
                  <a:moveTo>
                    <a:pt x="38100" y="142875"/>
                  </a:moveTo>
                  <a:lnTo>
                    <a:pt x="0" y="142875"/>
                  </a:lnTo>
                  <a:lnTo>
                    <a:pt x="0" y="180975"/>
                  </a:lnTo>
                  <a:lnTo>
                    <a:pt x="38100" y="180975"/>
                  </a:lnTo>
                  <a:lnTo>
                    <a:pt x="38100" y="142875"/>
                  </a:lnTo>
                  <a:close/>
                </a:path>
                <a:path w="533400" h="1695450">
                  <a:moveTo>
                    <a:pt x="38100" y="66675"/>
                  </a:moveTo>
                  <a:lnTo>
                    <a:pt x="0" y="66675"/>
                  </a:lnTo>
                  <a:lnTo>
                    <a:pt x="0" y="104775"/>
                  </a:lnTo>
                  <a:lnTo>
                    <a:pt x="38100" y="104775"/>
                  </a:lnTo>
                  <a:lnTo>
                    <a:pt x="38100" y="66675"/>
                  </a:lnTo>
                  <a:close/>
                </a:path>
                <a:path w="533400" h="1695450">
                  <a:moveTo>
                    <a:pt x="38100" y="0"/>
                  </a:moveTo>
                  <a:lnTo>
                    <a:pt x="0" y="0"/>
                  </a:lnTo>
                  <a:lnTo>
                    <a:pt x="0" y="28575"/>
                  </a:lnTo>
                  <a:lnTo>
                    <a:pt x="38100" y="28575"/>
                  </a:lnTo>
                  <a:lnTo>
                    <a:pt x="38100" y="0"/>
                  </a:lnTo>
                  <a:close/>
                </a:path>
                <a:path w="533400" h="1695450">
                  <a:moveTo>
                    <a:pt x="114300" y="1228725"/>
                  </a:moveTo>
                  <a:lnTo>
                    <a:pt x="76200" y="1228725"/>
                  </a:lnTo>
                  <a:lnTo>
                    <a:pt x="76200" y="1257300"/>
                  </a:lnTo>
                  <a:lnTo>
                    <a:pt x="114300" y="1257300"/>
                  </a:lnTo>
                  <a:lnTo>
                    <a:pt x="114300" y="1228725"/>
                  </a:lnTo>
                  <a:close/>
                </a:path>
                <a:path w="533400" h="1695450">
                  <a:moveTo>
                    <a:pt x="114300" y="1152525"/>
                  </a:moveTo>
                  <a:lnTo>
                    <a:pt x="76200" y="1152525"/>
                  </a:lnTo>
                  <a:lnTo>
                    <a:pt x="76200" y="1190625"/>
                  </a:lnTo>
                  <a:lnTo>
                    <a:pt x="114300" y="1190625"/>
                  </a:lnTo>
                  <a:lnTo>
                    <a:pt x="114300" y="1152525"/>
                  </a:lnTo>
                  <a:close/>
                </a:path>
                <a:path w="533400" h="1695450">
                  <a:moveTo>
                    <a:pt x="114300" y="1076325"/>
                  </a:moveTo>
                  <a:lnTo>
                    <a:pt x="76200" y="1076325"/>
                  </a:lnTo>
                  <a:lnTo>
                    <a:pt x="76200" y="1114425"/>
                  </a:lnTo>
                  <a:lnTo>
                    <a:pt x="114300" y="1114425"/>
                  </a:lnTo>
                  <a:lnTo>
                    <a:pt x="114300" y="1076325"/>
                  </a:lnTo>
                  <a:close/>
                </a:path>
                <a:path w="533400" h="1695450">
                  <a:moveTo>
                    <a:pt x="114300" y="1009650"/>
                  </a:moveTo>
                  <a:lnTo>
                    <a:pt x="76200" y="1009650"/>
                  </a:lnTo>
                  <a:lnTo>
                    <a:pt x="76200" y="1047750"/>
                  </a:lnTo>
                  <a:lnTo>
                    <a:pt x="114300" y="1047750"/>
                  </a:lnTo>
                  <a:lnTo>
                    <a:pt x="114300" y="1009650"/>
                  </a:lnTo>
                  <a:close/>
                </a:path>
                <a:path w="533400" h="1695450">
                  <a:moveTo>
                    <a:pt x="114300" y="933450"/>
                  </a:moveTo>
                  <a:lnTo>
                    <a:pt x="76200" y="933450"/>
                  </a:lnTo>
                  <a:lnTo>
                    <a:pt x="76200" y="971550"/>
                  </a:lnTo>
                  <a:lnTo>
                    <a:pt x="114300" y="971550"/>
                  </a:lnTo>
                  <a:lnTo>
                    <a:pt x="114300" y="933450"/>
                  </a:lnTo>
                  <a:close/>
                </a:path>
                <a:path w="533400" h="1695450">
                  <a:moveTo>
                    <a:pt x="114300" y="866775"/>
                  </a:moveTo>
                  <a:lnTo>
                    <a:pt x="76200" y="866775"/>
                  </a:lnTo>
                  <a:lnTo>
                    <a:pt x="76200" y="895350"/>
                  </a:lnTo>
                  <a:lnTo>
                    <a:pt x="114300" y="895350"/>
                  </a:lnTo>
                  <a:lnTo>
                    <a:pt x="114300" y="866775"/>
                  </a:lnTo>
                  <a:close/>
                </a:path>
                <a:path w="533400" h="1695450">
                  <a:moveTo>
                    <a:pt x="114300" y="790575"/>
                  </a:moveTo>
                  <a:lnTo>
                    <a:pt x="76200" y="790575"/>
                  </a:lnTo>
                  <a:lnTo>
                    <a:pt x="76200" y="828675"/>
                  </a:lnTo>
                  <a:lnTo>
                    <a:pt x="114300" y="828675"/>
                  </a:lnTo>
                  <a:lnTo>
                    <a:pt x="114300" y="790575"/>
                  </a:lnTo>
                  <a:close/>
                </a:path>
                <a:path w="533400" h="1695450">
                  <a:moveTo>
                    <a:pt x="114300" y="714375"/>
                  </a:moveTo>
                  <a:lnTo>
                    <a:pt x="76200" y="714375"/>
                  </a:lnTo>
                  <a:lnTo>
                    <a:pt x="76200" y="752475"/>
                  </a:lnTo>
                  <a:lnTo>
                    <a:pt x="114300" y="752475"/>
                  </a:lnTo>
                  <a:lnTo>
                    <a:pt x="114300" y="714375"/>
                  </a:lnTo>
                  <a:close/>
                </a:path>
                <a:path w="533400" h="1695450">
                  <a:moveTo>
                    <a:pt x="114300" y="647700"/>
                  </a:moveTo>
                  <a:lnTo>
                    <a:pt x="76200" y="647700"/>
                  </a:lnTo>
                  <a:lnTo>
                    <a:pt x="76200" y="685800"/>
                  </a:lnTo>
                  <a:lnTo>
                    <a:pt x="114300" y="685800"/>
                  </a:lnTo>
                  <a:lnTo>
                    <a:pt x="114300" y="647700"/>
                  </a:lnTo>
                  <a:close/>
                </a:path>
                <a:path w="533400" h="1695450">
                  <a:moveTo>
                    <a:pt x="114300" y="571500"/>
                  </a:moveTo>
                  <a:lnTo>
                    <a:pt x="76200" y="571500"/>
                  </a:lnTo>
                  <a:lnTo>
                    <a:pt x="76200" y="609600"/>
                  </a:lnTo>
                  <a:lnTo>
                    <a:pt x="114300" y="609600"/>
                  </a:lnTo>
                  <a:lnTo>
                    <a:pt x="114300" y="571500"/>
                  </a:lnTo>
                  <a:close/>
                </a:path>
                <a:path w="533400" h="1695450">
                  <a:moveTo>
                    <a:pt x="114300" y="428625"/>
                  </a:moveTo>
                  <a:lnTo>
                    <a:pt x="76200" y="428625"/>
                  </a:lnTo>
                  <a:lnTo>
                    <a:pt x="76200" y="466725"/>
                  </a:lnTo>
                  <a:lnTo>
                    <a:pt x="114300" y="466725"/>
                  </a:lnTo>
                  <a:lnTo>
                    <a:pt x="114300" y="428625"/>
                  </a:lnTo>
                  <a:close/>
                </a:path>
                <a:path w="533400" h="1695450">
                  <a:moveTo>
                    <a:pt x="114300" y="361950"/>
                  </a:moveTo>
                  <a:lnTo>
                    <a:pt x="76200" y="361950"/>
                  </a:lnTo>
                  <a:lnTo>
                    <a:pt x="76200" y="390525"/>
                  </a:lnTo>
                  <a:lnTo>
                    <a:pt x="114300" y="390525"/>
                  </a:lnTo>
                  <a:lnTo>
                    <a:pt x="114300" y="361950"/>
                  </a:lnTo>
                  <a:close/>
                </a:path>
                <a:path w="533400" h="1695450">
                  <a:moveTo>
                    <a:pt x="114300" y="285750"/>
                  </a:moveTo>
                  <a:lnTo>
                    <a:pt x="76200" y="285750"/>
                  </a:lnTo>
                  <a:lnTo>
                    <a:pt x="76200" y="323850"/>
                  </a:lnTo>
                  <a:lnTo>
                    <a:pt x="114300" y="323850"/>
                  </a:lnTo>
                  <a:lnTo>
                    <a:pt x="114300" y="285750"/>
                  </a:lnTo>
                  <a:close/>
                </a:path>
                <a:path w="533400" h="1695450">
                  <a:moveTo>
                    <a:pt x="114300" y="209550"/>
                  </a:moveTo>
                  <a:lnTo>
                    <a:pt x="76200" y="209550"/>
                  </a:lnTo>
                  <a:lnTo>
                    <a:pt x="76200" y="247650"/>
                  </a:lnTo>
                  <a:lnTo>
                    <a:pt x="114300" y="247650"/>
                  </a:lnTo>
                  <a:lnTo>
                    <a:pt x="114300" y="209550"/>
                  </a:lnTo>
                  <a:close/>
                </a:path>
                <a:path w="533400" h="1695450">
                  <a:moveTo>
                    <a:pt x="114300" y="142875"/>
                  </a:moveTo>
                  <a:lnTo>
                    <a:pt x="76200" y="142875"/>
                  </a:lnTo>
                  <a:lnTo>
                    <a:pt x="76200" y="180975"/>
                  </a:lnTo>
                  <a:lnTo>
                    <a:pt x="114300" y="180975"/>
                  </a:lnTo>
                  <a:lnTo>
                    <a:pt x="114300" y="142875"/>
                  </a:lnTo>
                  <a:close/>
                </a:path>
                <a:path w="533400" h="1695450">
                  <a:moveTo>
                    <a:pt x="114300" y="66675"/>
                  </a:moveTo>
                  <a:lnTo>
                    <a:pt x="76200" y="66675"/>
                  </a:lnTo>
                  <a:lnTo>
                    <a:pt x="76200" y="104775"/>
                  </a:lnTo>
                  <a:lnTo>
                    <a:pt x="114300" y="104775"/>
                  </a:lnTo>
                  <a:lnTo>
                    <a:pt x="114300" y="66675"/>
                  </a:lnTo>
                  <a:close/>
                </a:path>
                <a:path w="533400" h="1695450">
                  <a:moveTo>
                    <a:pt x="114300" y="0"/>
                  </a:moveTo>
                  <a:lnTo>
                    <a:pt x="76200" y="0"/>
                  </a:lnTo>
                  <a:lnTo>
                    <a:pt x="76200" y="28575"/>
                  </a:lnTo>
                  <a:lnTo>
                    <a:pt x="114300" y="28575"/>
                  </a:lnTo>
                  <a:lnTo>
                    <a:pt x="114300" y="0"/>
                  </a:lnTo>
                  <a:close/>
                </a:path>
                <a:path w="533400" h="1695450">
                  <a:moveTo>
                    <a:pt x="180975" y="1228725"/>
                  </a:moveTo>
                  <a:lnTo>
                    <a:pt x="142875" y="1228725"/>
                  </a:lnTo>
                  <a:lnTo>
                    <a:pt x="142875" y="1257300"/>
                  </a:lnTo>
                  <a:lnTo>
                    <a:pt x="180975" y="1257300"/>
                  </a:lnTo>
                  <a:lnTo>
                    <a:pt x="180975" y="1228725"/>
                  </a:lnTo>
                  <a:close/>
                </a:path>
                <a:path w="533400" h="1695450">
                  <a:moveTo>
                    <a:pt x="180975" y="1152525"/>
                  </a:moveTo>
                  <a:lnTo>
                    <a:pt x="142875" y="1152525"/>
                  </a:lnTo>
                  <a:lnTo>
                    <a:pt x="142875" y="1190625"/>
                  </a:lnTo>
                  <a:lnTo>
                    <a:pt x="180975" y="1190625"/>
                  </a:lnTo>
                  <a:lnTo>
                    <a:pt x="180975" y="1152525"/>
                  </a:lnTo>
                  <a:close/>
                </a:path>
                <a:path w="533400" h="1695450">
                  <a:moveTo>
                    <a:pt x="180975" y="1076325"/>
                  </a:moveTo>
                  <a:lnTo>
                    <a:pt x="142875" y="1076325"/>
                  </a:lnTo>
                  <a:lnTo>
                    <a:pt x="142875" y="1114425"/>
                  </a:lnTo>
                  <a:lnTo>
                    <a:pt x="180975" y="1114425"/>
                  </a:lnTo>
                  <a:lnTo>
                    <a:pt x="180975" y="1076325"/>
                  </a:lnTo>
                  <a:close/>
                </a:path>
                <a:path w="533400" h="1695450">
                  <a:moveTo>
                    <a:pt x="180975" y="1009650"/>
                  </a:moveTo>
                  <a:lnTo>
                    <a:pt x="142875" y="1009650"/>
                  </a:lnTo>
                  <a:lnTo>
                    <a:pt x="142875" y="1047750"/>
                  </a:lnTo>
                  <a:lnTo>
                    <a:pt x="180975" y="1047750"/>
                  </a:lnTo>
                  <a:lnTo>
                    <a:pt x="180975" y="1009650"/>
                  </a:lnTo>
                  <a:close/>
                </a:path>
                <a:path w="533400" h="1695450">
                  <a:moveTo>
                    <a:pt x="180975" y="933450"/>
                  </a:moveTo>
                  <a:lnTo>
                    <a:pt x="142875" y="933450"/>
                  </a:lnTo>
                  <a:lnTo>
                    <a:pt x="142875" y="971550"/>
                  </a:lnTo>
                  <a:lnTo>
                    <a:pt x="180975" y="971550"/>
                  </a:lnTo>
                  <a:lnTo>
                    <a:pt x="180975" y="933450"/>
                  </a:lnTo>
                  <a:close/>
                </a:path>
                <a:path w="533400" h="1695450">
                  <a:moveTo>
                    <a:pt x="180975" y="866775"/>
                  </a:moveTo>
                  <a:lnTo>
                    <a:pt x="142875" y="866775"/>
                  </a:lnTo>
                  <a:lnTo>
                    <a:pt x="142875" y="895350"/>
                  </a:lnTo>
                  <a:lnTo>
                    <a:pt x="180975" y="895350"/>
                  </a:lnTo>
                  <a:lnTo>
                    <a:pt x="180975" y="866775"/>
                  </a:lnTo>
                  <a:close/>
                </a:path>
                <a:path w="533400" h="1695450">
                  <a:moveTo>
                    <a:pt x="180975" y="790575"/>
                  </a:moveTo>
                  <a:lnTo>
                    <a:pt x="142875" y="790575"/>
                  </a:lnTo>
                  <a:lnTo>
                    <a:pt x="142875" y="828675"/>
                  </a:lnTo>
                  <a:lnTo>
                    <a:pt x="180975" y="828675"/>
                  </a:lnTo>
                  <a:lnTo>
                    <a:pt x="180975" y="790575"/>
                  </a:lnTo>
                  <a:close/>
                </a:path>
                <a:path w="533400" h="1695450">
                  <a:moveTo>
                    <a:pt x="180975" y="714375"/>
                  </a:moveTo>
                  <a:lnTo>
                    <a:pt x="142875" y="714375"/>
                  </a:lnTo>
                  <a:lnTo>
                    <a:pt x="142875" y="752475"/>
                  </a:lnTo>
                  <a:lnTo>
                    <a:pt x="180975" y="752475"/>
                  </a:lnTo>
                  <a:lnTo>
                    <a:pt x="180975" y="714375"/>
                  </a:lnTo>
                  <a:close/>
                </a:path>
                <a:path w="533400" h="1695450">
                  <a:moveTo>
                    <a:pt x="180975" y="647700"/>
                  </a:moveTo>
                  <a:lnTo>
                    <a:pt x="142875" y="647700"/>
                  </a:lnTo>
                  <a:lnTo>
                    <a:pt x="142875" y="685800"/>
                  </a:lnTo>
                  <a:lnTo>
                    <a:pt x="180975" y="685800"/>
                  </a:lnTo>
                  <a:lnTo>
                    <a:pt x="180975" y="647700"/>
                  </a:lnTo>
                  <a:close/>
                </a:path>
                <a:path w="533400" h="1695450">
                  <a:moveTo>
                    <a:pt x="180975" y="571500"/>
                  </a:moveTo>
                  <a:lnTo>
                    <a:pt x="142875" y="571500"/>
                  </a:lnTo>
                  <a:lnTo>
                    <a:pt x="142875" y="609600"/>
                  </a:lnTo>
                  <a:lnTo>
                    <a:pt x="180975" y="609600"/>
                  </a:lnTo>
                  <a:lnTo>
                    <a:pt x="180975" y="571500"/>
                  </a:lnTo>
                  <a:close/>
                </a:path>
                <a:path w="533400" h="1695450">
                  <a:moveTo>
                    <a:pt x="180975" y="504825"/>
                  </a:moveTo>
                  <a:lnTo>
                    <a:pt x="142875" y="504825"/>
                  </a:lnTo>
                  <a:lnTo>
                    <a:pt x="142875" y="542925"/>
                  </a:lnTo>
                  <a:lnTo>
                    <a:pt x="180975" y="542925"/>
                  </a:lnTo>
                  <a:lnTo>
                    <a:pt x="180975" y="504825"/>
                  </a:lnTo>
                  <a:close/>
                </a:path>
                <a:path w="533400" h="1695450">
                  <a:moveTo>
                    <a:pt x="180975" y="428625"/>
                  </a:moveTo>
                  <a:lnTo>
                    <a:pt x="142875" y="428625"/>
                  </a:lnTo>
                  <a:lnTo>
                    <a:pt x="142875" y="466725"/>
                  </a:lnTo>
                  <a:lnTo>
                    <a:pt x="180975" y="466725"/>
                  </a:lnTo>
                  <a:lnTo>
                    <a:pt x="180975" y="428625"/>
                  </a:lnTo>
                  <a:close/>
                </a:path>
                <a:path w="533400" h="1695450">
                  <a:moveTo>
                    <a:pt x="180975" y="361950"/>
                  </a:moveTo>
                  <a:lnTo>
                    <a:pt x="142875" y="361950"/>
                  </a:lnTo>
                  <a:lnTo>
                    <a:pt x="142875" y="390525"/>
                  </a:lnTo>
                  <a:lnTo>
                    <a:pt x="180975" y="390525"/>
                  </a:lnTo>
                  <a:lnTo>
                    <a:pt x="180975" y="361950"/>
                  </a:lnTo>
                  <a:close/>
                </a:path>
                <a:path w="533400" h="1695450">
                  <a:moveTo>
                    <a:pt x="180975" y="285750"/>
                  </a:moveTo>
                  <a:lnTo>
                    <a:pt x="142875" y="285750"/>
                  </a:lnTo>
                  <a:lnTo>
                    <a:pt x="142875" y="323850"/>
                  </a:lnTo>
                  <a:lnTo>
                    <a:pt x="180975" y="323850"/>
                  </a:lnTo>
                  <a:lnTo>
                    <a:pt x="180975" y="285750"/>
                  </a:lnTo>
                  <a:close/>
                </a:path>
                <a:path w="533400" h="1695450">
                  <a:moveTo>
                    <a:pt x="180975" y="209550"/>
                  </a:moveTo>
                  <a:lnTo>
                    <a:pt x="142875" y="209550"/>
                  </a:lnTo>
                  <a:lnTo>
                    <a:pt x="142875" y="247650"/>
                  </a:lnTo>
                  <a:lnTo>
                    <a:pt x="180975" y="247650"/>
                  </a:lnTo>
                  <a:lnTo>
                    <a:pt x="180975" y="209550"/>
                  </a:lnTo>
                  <a:close/>
                </a:path>
                <a:path w="533400" h="1695450">
                  <a:moveTo>
                    <a:pt x="180975" y="142875"/>
                  </a:moveTo>
                  <a:lnTo>
                    <a:pt x="142875" y="142875"/>
                  </a:lnTo>
                  <a:lnTo>
                    <a:pt x="142875" y="180975"/>
                  </a:lnTo>
                  <a:lnTo>
                    <a:pt x="180975" y="180975"/>
                  </a:lnTo>
                  <a:lnTo>
                    <a:pt x="180975" y="142875"/>
                  </a:lnTo>
                  <a:close/>
                </a:path>
                <a:path w="533400" h="1695450">
                  <a:moveTo>
                    <a:pt x="180975" y="66675"/>
                  </a:moveTo>
                  <a:lnTo>
                    <a:pt x="142875" y="66675"/>
                  </a:lnTo>
                  <a:lnTo>
                    <a:pt x="142875" y="104775"/>
                  </a:lnTo>
                  <a:lnTo>
                    <a:pt x="180975" y="104775"/>
                  </a:lnTo>
                  <a:lnTo>
                    <a:pt x="180975" y="66675"/>
                  </a:lnTo>
                  <a:close/>
                </a:path>
                <a:path w="533400" h="1695450">
                  <a:moveTo>
                    <a:pt x="180975" y="0"/>
                  </a:moveTo>
                  <a:lnTo>
                    <a:pt x="142875" y="0"/>
                  </a:lnTo>
                  <a:lnTo>
                    <a:pt x="142875" y="28575"/>
                  </a:lnTo>
                  <a:lnTo>
                    <a:pt x="180975" y="28575"/>
                  </a:lnTo>
                  <a:lnTo>
                    <a:pt x="180975" y="0"/>
                  </a:lnTo>
                  <a:close/>
                </a:path>
                <a:path w="533400" h="1695450">
                  <a:moveTo>
                    <a:pt x="247650" y="1228725"/>
                  </a:moveTo>
                  <a:lnTo>
                    <a:pt x="219075" y="1228725"/>
                  </a:lnTo>
                  <a:lnTo>
                    <a:pt x="219075" y="1257300"/>
                  </a:lnTo>
                  <a:lnTo>
                    <a:pt x="247650" y="1257300"/>
                  </a:lnTo>
                  <a:lnTo>
                    <a:pt x="247650" y="1228725"/>
                  </a:lnTo>
                  <a:close/>
                </a:path>
                <a:path w="533400" h="1695450">
                  <a:moveTo>
                    <a:pt x="247650" y="1152525"/>
                  </a:moveTo>
                  <a:lnTo>
                    <a:pt x="219075" y="1152525"/>
                  </a:lnTo>
                  <a:lnTo>
                    <a:pt x="219075" y="1190625"/>
                  </a:lnTo>
                  <a:lnTo>
                    <a:pt x="247650" y="1190625"/>
                  </a:lnTo>
                  <a:lnTo>
                    <a:pt x="247650" y="1152525"/>
                  </a:lnTo>
                  <a:close/>
                </a:path>
                <a:path w="533400" h="1695450">
                  <a:moveTo>
                    <a:pt x="247650" y="1076325"/>
                  </a:moveTo>
                  <a:lnTo>
                    <a:pt x="219075" y="1076325"/>
                  </a:lnTo>
                  <a:lnTo>
                    <a:pt x="219075" y="1114425"/>
                  </a:lnTo>
                  <a:lnTo>
                    <a:pt x="247650" y="1114425"/>
                  </a:lnTo>
                  <a:lnTo>
                    <a:pt x="247650" y="1076325"/>
                  </a:lnTo>
                  <a:close/>
                </a:path>
                <a:path w="533400" h="1695450">
                  <a:moveTo>
                    <a:pt x="247650" y="1009650"/>
                  </a:moveTo>
                  <a:lnTo>
                    <a:pt x="219075" y="1009650"/>
                  </a:lnTo>
                  <a:lnTo>
                    <a:pt x="219075" y="1047750"/>
                  </a:lnTo>
                  <a:lnTo>
                    <a:pt x="247650" y="1047750"/>
                  </a:lnTo>
                  <a:lnTo>
                    <a:pt x="247650" y="1009650"/>
                  </a:lnTo>
                  <a:close/>
                </a:path>
                <a:path w="533400" h="1695450">
                  <a:moveTo>
                    <a:pt x="247650" y="933450"/>
                  </a:moveTo>
                  <a:lnTo>
                    <a:pt x="219075" y="933450"/>
                  </a:lnTo>
                  <a:lnTo>
                    <a:pt x="219075" y="971550"/>
                  </a:lnTo>
                  <a:lnTo>
                    <a:pt x="247650" y="971550"/>
                  </a:lnTo>
                  <a:lnTo>
                    <a:pt x="247650" y="933450"/>
                  </a:lnTo>
                  <a:close/>
                </a:path>
                <a:path w="533400" h="1695450">
                  <a:moveTo>
                    <a:pt x="247650" y="866775"/>
                  </a:moveTo>
                  <a:lnTo>
                    <a:pt x="219075" y="866775"/>
                  </a:lnTo>
                  <a:lnTo>
                    <a:pt x="219075" y="895350"/>
                  </a:lnTo>
                  <a:lnTo>
                    <a:pt x="247650" y="895350"/>
                  </a:lnTo>
                  <a:lnTo>
                    <a:pt x="247650" y="866775"/>
                  </a:lnTo>
                  <a:close/>
                </a:path>
                <a:path w="533400" h="1695450">
                  <a:moveTo>
                    <a:pt x="247650" y="790575"/>
                  </a:moveTo>
                  <a:lnTo>
                    <a:pt x="219075" y="790575"/>
                  </a:lnTo>
                  <a:lnTo>
                    <a:pt x="219075" y="828675"/>
                  </a:lnTo>
                  <a:lnTo>
                    <a:pt x="247650" y="828675"/>
                  </a:lnTo>
                  <a:lnTo>
                    <a:pt x="247650" y="790575"/>
                  </a:lnTo>
                  <a:close/>
                </a:path>
                <a:path w="533400" h="1695450">
                  <a:moveTo>
                    <a:pt x="247650" y="714375"/>
                  </a:moveTo>
                  <a:lnTo>
                    <a:pt x="219075" y="714375"/>
                  </a:lnTo>
                  <a:lnTo>
                    <a:pt x="219075" y="752475"/>
                  </a:lnTo>
                  <a:lnTo>
                    <a:pt x="247650" y="752475"/>
                  </a:lnTo>
                  <a:lnTo>
                    <a:pt x="247650" y="714375"/>
                  </a:lnTo>
                  <a:close/>
                </a:path>
                <a:path w="533400" h="1695450">
                  <a:moveTo>
                    <a:pt x="247650" y="647700"/>
                  </a:moveTo>
                  <a:lnTo>
                    <a:pt x="219075" y="647700"/>
                  </a:lnTo>
                  <a:lnTo>
                    <a:pt x="219075" y="685800"/>
                  </a:lnTo>
                  <a:lnTo>
                    <a:pt x="247650" y="685800"/>
                  </a:lnTo>
                  <a:lnTo>
                    <a:pt x="247650" y="647700"/>
                  </a:lnTo>
                  <a:close/>
                </a:path>
                <a:path w="533400" h="1695450">
                  <a:moveTo>
                    <a:pt x="247650" y="571500"/>
                  </a:moveTo>
                  <a:lnTo>
                    <a:pt x="219075" y="571500"/>
                  </a:lnTo>
                  <a:lnTo>
                    <a:pt x="219075" y="609600"/>
                  </a:lnTo>
                  <a:lnTo>
                    <a:pt x="247650" y="609600"/>
                  </a:lnTo>
                  <a:lnTo>
                    <a:pt x="247650" y="571500"/>
                  </a:lnTo>
                  <a:close/>
                </a:path>
                <a:path w="533400" h="1695450">
                  <a:moveTo>
                    <a:pt x="247650" y="504825"/>
                  </a:moveTo>
                  <a:lnTo>
                    <a:pt x="219075" y="504825"/>
                  </a:lnTo>
                  <a:lnTo>
                    <a:pt x="219075" y="542925"/>
                  </a:lnTo>
                  <a:lnTo>
                    <a:pt x="247650" y="542925"/>
                  </a:lnTo>
                  <a:lnTo>
                    <a:pt x="247650" y="504825"/>
                  </a:lnTo>
                  <a:close/>
                </a:path>
                <a:path w="533400" h="1695450">
                  <a:moveTo>
                    <a:pt x="247650" y="428625"/>
                  </a:moveTo>
                  <a:lnTo>
                    <a:pt x="219075" y="428625"/>
                  </a:lnTo>
                  <a:lnTo>
                    <a:pt x="219075" y="466725"/>
                  </a:lnTo>
                  <a:lnTo>
                    <a:pt x="247650" y="466725"/>
                  </a:lnTo>
                  <a:lnTo>
                    <a:pt x="247650" y="428625"/>
                  </a:lnTo>
                  <a:close/>
                </a:path>
                <a:path w="533400" h="1695450">
                  <a:moveTo>
                    <a:pt x="247650" y="361950"/>
                  </a:moveTo>
                  <a:lnTo>
                    <a:pt x="219075" y="361950"/>
                  </a:lnTo>
                  <a:lnTo>
                    <a:pt x="219075" y="390525"/>
                  </a:lnTo>
                  <a:lnTo>
                    <a:pt x="247650" y="390525"/>
                  </a:lnTo>
                  <a:lnTo>
                    <a:pt x="247650" y="361950"/>
                  </a:lnTo>
                  <a:close/>
                </a:path>
                <a:path w="533400" h="1695450">
                  <a:moveTo>
                    <a:pt x="247650" y="285750"/>
                  </a:moveTo>
                  <a:lnTo>
                    <a:pt x="219075" y="285750"/>
                  </a:lnTo>
                  <a:lnTo>
                    <a:pt x="219075" y="323850"/>
                  </a:lnTo>
                  <a:lnTo>
                    <a:pt x="247650" y="323850"/>
                  </a:lnTo>
                  <a:lnTo>
                    <a:pt x="247650" y="285750"/>
                  </a:lnTo>
                  <a:close/>
                </a:path>
                <a:path w="533400" h="1695450">
                  <a:moveTo>
                    <a:pt x="247650" y="209550"/>
                  </a:moveTo>
                  <a:lnTo>
                    <a:pt x="219075" y="209550"/>
                  </a:lnTo>
                  <a:lnTo>
                    <a:pt x="219075" y="247650"/>
                  </a:lnTo>
                  <a:lnTo>
                    <a:pt x="247650" y="247650"/>
                  </a:lnTo>
                  <a:lnTo>
                    <a:pt x="247650" y="209550"/>
                  </a:lnTo>
                  <a:close/>
                </a:path>
                <a:path w="533400" h="1695450">
                  <a:moveTo>
                    <a:pt x="247650" y="142875"/>
                  </a:moveTo>
                  <a:lnTo>
                    <a:pt x="219075" y="142875"/>
                  </a:lnTo>
                  <a:lnTo>
                    <a:pt x="219075" y="180975"/>
                  </a:lnTo>
                  <a:lnTo>
                    <a:pt x="247650" y="180975"/>
                  </a:lnTo>
                  <a:lnTo>
                    <a:pt x="247650" y="142875"/>
                  </a:lnTo>
                  <a:close/>
                </a:path>
                <a:path w="533400" h="1695450">
                  <a:moveTo>
                    <a:pt x="247650" y="66675"/>
                  </a:moveTo>
                  <a:lnTo>
                    <a:pt x="219075" y="66675"/>
                  </a:lnTo>
                  <a:lnTo>
                    <a:pt x="219075" y="104775"/>
                  </a:lnTo>
                  <a:lnTo>
                    <a:pt x="247650" y="104775"/>
                  </a:lnTo>
                  <a:lnTo>
                    <a:pt x="247650" y="66675"/>
                  </a:lnTo>
                  <a:close/>
                </a:path>
                <a:path w="533400" h="1695450">
                  <a:moveTo>
                    <a:pt x="247650" y="0"/>
                  </a:moveTo>
                  <a:lnTo>
                    <a:pt x="219075" y="0"/>
                  </a:lnTo>
                  <a:lnTo>
                    <a:pt x="219075" y="28575"/>
                  </a:lnTo>
                  <a:lnTo>
                    <a:pt x="247650" y="28575"/>
                  </a:lnTo>
                  <a:lnTo>
                    <a:pt x="247650" y="0"/>
                  </a:lnTo>
                  <a:close/>
                </a:path>
                <a:path w="533400" h="1695450">
                  <a:moveTo>
                    <a:pt x="323850" y="1514475"/>
                  </a:moveTo>
                  <a:lnTo>
                    <a:pt x="285750" y="1514475"/>
                  </a:lnTo>
                  <a:lnTo>
                    <a:pt x="285750" y="1552575"/>
                  </a:lnTo>
                  <a:lnTo>
                    <a:pt x="323850" y="1552575"/>
                  </a:lnTo>
                  <a:lnTo>
                    <a:pt x="323850" y="1514475"/>
                  </a:lnTo>
                  <a:close/>
                </a:path>
                <a:path w="533400" h="1695450">
                  <a:moveTo>
                    <a:pt x="323850" y="1438275"/>
                  </a:moveTo>
                  <a:lnTo>
                    <a:pt x="285750" y="1438275"/>
                  </a:lnTo>
                  <a:lnTo>
                    <a:pt x="285750" y="1476375"/>
                  </a:lnTo>
                  <a:lnTo>
                    <a:pt x="323850" y="1476375"/>
                  </a:lnTo>
                  <a:lnTo>
                    <a:pt x="323850" y="1438275"/>
                  </a:lnTo>
                  <a:close/>
                </a:path>
                <a:path w="533400" h="1695450">
                  <a:moveTo>
                    <a:pt x="323850" y="1371600"/>
                  </a:moveTo>
                  <a:lnTo>
                    <a:pt x="285750" y="1371600"/>
                  </a:lnTo>
                  <a:lnTo>
                    <a:pt x="285750" y="1409700"/>
                  </a:lnTo>
                  <a:lnTo>
                    <a:pt x="323850" y="1409700"/>
                  </a:lnTo>
                  <a:lnTo>
                    <a:pt x="323850" y="1371600"/>
                  </a:lnTo>
                  <a:close/>
                </a:path>
                <a:path w="533400" h="1695450">
                  <a:moveTo>
                    <a:pt x="390525" y="1590675"/>
                  </a:moveTo>
                  <a:lnTo>
                    <a:pt x="352425" y="1590675"/>
                  </a:lnTo>
                  <a:lnTo>
                    <a:pt x="352425" y="1619250"/>
                  </a:lnTo>
                  <a:lnTo>
                    <a:pt x="390525" y="1619250"/>
                  </a:lnTo>
                  <a:lnTo>
                    <a:pt x="390525" y="1590675"/>
                  </a:lnTo>
                  <a:close/>
                </a:path>
                <a:path w="533400" h="1695450">
                  <a:moveTo>
                    <a:pt x="466725" y="1590675"/>
                  </a:moveTo>
                  <a:lnTo>
                    <a:pt x="428625" y="1590675"/>
                  </a:lnTo>
                  <a:lnTo>
                    <a:pt x="428625" y="1619250"/>
                  </a:lnTo>
                  <a:lnTo>
                    <a:pt x="466725" y="1619250"/>
                  </a:lnTo>
                  <a:lnTo>
                    <a:pt x="466725" y="1590675"/>
                  </a:lnTo>
                  <a:close/>
                </a:path>
                <a:path w="533400" h="1695450">
                  <a:moveTo>
                    <a:pt x="533400" y="1657350"/>
                  </a:moveTo>
                  <a:lnTo>
                    <a:pt x="495300" y="1657350"/>
                  </a:lnTo>
                  <a:lnTo>
                    <a:pt x="495300" y="1695450"/>
                  </a:lnTo>
                  <a:lnTo>
                    <a:pt x="533400" y="1695450"/>
                  </a:lnTo>
                  <a:lnTo>
                    <a:pt x="533400" y="1657350"/>
                  </a:lnTo>
                  <a:close/>
                </a:path>
                <a:path w="533400" h="1695450">
                  <a:moveTo>
                    <a:pt x="533400" y="1590675"/>
                  </a:moveTo>
                  <a:lnTo>
                    <a:pt x="495300" y="1590675"/>
                  </a:lnTo>
                  <a:lnTo>
                    <a:pt x="495300" y="1619250"/>
                  </a:lnTo>
                  <a:lnTo>
                    <a:pt x="533400" y="1619250"/>
                  </a:lnTo>
                  <a:lnTo>
                    <a:pt x="533400" y="1590675"/>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61" name="object 61"/>
            <p:cNvSpPr/>
            <p:nvPr/>
          </p:nvSpPr>
          <p:spPr>
            <a:xfrm>
              <a:off x="1543050" y="2533649"/>
              <a:ext cx="1162050" cy="1476375"/>
            </a:xfrm>
            <a:custGeom>
              <a:avLst/>
              <a:gdLst/>
              <a:ahLst/>
              <a:cxnLst/>
              <a:rect l="l" t="t" r="r" b="b"/>
              <a:pathLst>
                <a:path w="1162050" h="1476375">
                  <a:moveTo>
                    <a:pt x="38100" y="428625"/>
                  </a:moveTo>
                  <a:lnTo>
                    <a:pt x="0" y="428625"/>
                  </a:lnTo>
                  <a:lnTo>
                    <a:pt x="0" y="466725"/>
                  </a:lnTo>
                  <a:lnTo>
                    <a:pt x="38100" y="466725"/>
                  </a:lnTo>
                  <a:lnTo>
                    <a:pt x="38100" y="428625"/>
                  </a:lnTo>
                  <a:close/>
                </a:path>
                <a:path w="1162050" h="1476375">
                  <a:moveTo>
                    <a:pt x="104775" y="428625"/>
                  </a:moveTo>
                  <a:lnTo>
                    <a:pt x="66675" y="428625"/>
                  </a:lnTo>
                  <a:lnTo>
                    <a:pt x="66675" y="466725"/>
                  </a:lnTo>
                  <a:lnTo>
                    <a:pt x="104775" y="466725"/>
                  </a:lnTo>
                  <a:lnTo>
                    <a:pt x="104775" y="428625"/>
                  </a:lnTo>
                  <a:close/>
                </a:path>
                <a:path w="1162050" h="1476375">
                  <a:moveTo>
                    <a:pt x="180975" y="428625"/>
                  </a:moveTo>
                  <a:lnTo>
                    <a:pt x="142875" y="428625"/>
                  </a:lnTo>
                  <a:lnTo>
                    <a:pt x="142875" y="466725"/>
                  </a:lnTo>
                  <a:lnTo>
                    <a:pt x="180975" y="466725"/>
                  </a:lnTo>
                  <a:lnTo>
                    <a:pt x="180975" y="428625"/>
                  </a:lnTo>
                  <a:close/>
                </a:path>
                <a:path w="1162050" h="1476375">
                  <a:moveTo>
                    <a:pt x="247650" y="428625"/>
                  </a:moveTo>
                  <a:lnTo>
                    <a:pt x="209550" y="428625"/>
                  </a:lnTo>
                  <a:lnTo>
                    <a:pt x="209550" y="466725"/>
                  </a:lnTo>
                  <a:lnTo>
                    <a:pt x="247650" y="466725"/>
                  </a:lnTo>
                  <a:lnTo>
                    <a:pt x="247650" y="428625"/>
                  </a:lnTo>
                  <a:close/>
                </a:path>
                <a:path w="1162050" h="1476375">
                  <a:moveTo>
                    <a:pt x="314325" y="428625"/>
                  </a:moveTo>
                  <a:lnTo>
                    <a:pt x="285750" y="428625"/>
                  </a:lnTo>
                  <a:lnTo>
                    <a:pt x="285750" y="466725"/>
                  </a:lnTo>
                  <a:lnTo>
                    <a:pt x="314325" y="466725"/>
                  </a:lnTo>
                  <a:lnTo>
                    <a:pt x="314325" y="428625"/>
                  </a:lnTo>
                  <a:close/>
                </a:path>
                <a:path w="1162050" h="1476375">
                  <a:moveTo>
                    <a:pt x="390525" y="428625"/>
                  </a:moveTo>
                  <a:lnTo>
                    <a:pt x="352425" y="428625"/>
                  </a:lnTo>
                  <a:lnTo>
                    <a:pt x="352425" y="466725"/>
                  </a:lnTo>
                  <a:lnTo>
                    <a:pt x="390525" y="466725"/>
                  </a:lnTo>
                  <a:lnTo>
                    <a:pt x="390525" y="428625"/>
                  </a:lnTo>
                  <a:close/>
                </a:path>
                <a:path w="1162050" h="1476375">
                  <a:moveTo>
                    <a:pt x="390525" y="285750"/>
                  </a:moveTo>
                  <a:lnTo>
                    <a:pt x="352425" y="285750"/>
                  </a:lnTo>
                  <a:lnTo>
                    <a:pt x="352425" y="323850"/>
                  </a:lnTo>
                  <a:lnTo>
                    <a:pt x="390525" y="323850"/>
                  </a:lnTo>
                  <a:lnTo>
                    <a:pt x="390525" y="285750"/>
                  </a:lnTo>
                  <a:close/>
                </a:path>
                <a:path w="1162050" h="1476375">
                  <a:moveTo>
                    <a:pt x="457200" y="428625"/>
                  </a:moveTo>
                  <a:lnTo>
                    <a:pt x="419100" y="428625"/>
                  </a:lnTo>
                  <a:lnTo>
                    <a:pt x="419100" y="466725"/>
                  </a:lnTo>
                  <a:lnTo>
                    <a:pt x="457200" y="466725"/>
                  </a:lnTo>
                  <a:lnTo>
                    <a:pt x="457200" y="428625"/>
                  </a:lnTo>
                  <a:close/>
                </a:path>
                <a:path w="1162050" h="1476375">
                  <a:moveTo>
                    <a:pt x="457200" y="361950"/>
                  </a:moveTo>
                  <a:lnTo>
                    <a:pt x="419100" y="361950"/>
                  </a:lnTo>
                  <a:lnTo>
                    <a:pt x="419100" y="390525"/>
                  </a:lnTo>
                  <a:lnTo>
                    <a:pt x="457200" y="390525"/>
                  </a:lnTo>
                  <a:lnTo>
                    <a:pt x="457200" y="361950"/>
                  </a:lnTo>
                  <a:close/>
                </a:path>
                <a:path w="1162050" h="1476375">
                  <a:moveTo>
                    <a:pt x="457200" y="285750"/>
                  </a:moveTo>
                  <a:lnTo>
                    <a:pt x="419100" y="285750"/>
                  </a:lnTo>
                  <a:lnTo>
                    <a:pt x="419100" y="323850"/>
                  </a:lnTo>
                  <a:lnTo>
                    <a:pt x="457200" y="323850"/>
                  </a:lnTo>
                  <a:lnTo>
                    <a:pt x="457200" y="285750"/>
                  </a:lnTo>
                  <a:close/>
                </a:path>
                <a:path w="1162050" h="1476375">
                  <a:moveTo>
                    <a:pt x="457200" y="209550"/>
                  </a:moveTo>
                  <a:lnTo>
                    <a:pt x="419100" y="209550"/>
                  </a:lnTo>
                  <a:lnTo>
                    <a:pt x="419100" y="247650"/>
                  </a:lnTo>
                  <a:lnTo>
                    <a:pt x="457200" y="247650"/>
                  </a:lnTo>
                  <a:lnTo>
                    <a:pt x="457200" y="209550"/>
                  </a:lnTo>
                  <a:close/>
                </a:path>
                <a:path w="1162050" h="1476375">
                  <a:moveTo>
                    <a:pt x="533400" y="361950"/>
                  </a:moveTo>
                  <a:lnTo>
                    <a:pt x="495300" y="361950"/>
                  </a:lnTo>
                  <a:lnTo>
                    <a:pt x="495300" y="390525"/>
                  </a:lnTo>
                  <a:lnTo>
                    <a:pt x="533400" y="390525"/>
                  </a:lnTo>
                  <a:lnTo>
                    <a:pt x="533400" y="361950"/>
                  </a:lnTo>
                  <a:close/>
                </a:path>
                <a:path w="1162050" h="1476375">
                  <a:moveTo>
                    <a:pt x="533400" y="285750"/>
                  </a:moveTo>
                  <a:lnTo>
                    <a:pt x="495300" y="285750"/>
                  </a:lnTo>
                  <a:lnTo>
                    <a:pt x="495300" y="323850"/>
                  </a:lnTo>
                  <a:lnTo>
                    <a:pt x="533400" y="323850"/>
                  </a:lnTo>
                  <a:lnTo>
                    <a:pt x="533400" y="285750"/>
                  </a:lnTo>
                  <a:close/>
                </a:path>
                <a:path w="1162050" h="1476375">
                  <a:moveTo>
                    <a:pt x="533400" y="209550"/>
                  </a:moveTo>
                  <a:lnTo>
                    <a:pt x="495300" y="209550"/>
                  </a:lnTo>
                  <a:lnTo>
                    <a:pt x="495300" y="247650"/>
                  </a:lnTo>
                  <a:lnTo>
                    <a:pt x="533400" y="247650"/>
                  </a:lnTo>
                  <a:lnTo>
                    <a:pt x="533400" y="209550"/>
                  </a:lnTo>
                  <a:close/>
                </a:path>
                <a:path w="1162050" h="1476375">
                  <a:moveTo>
                    <a:pt x="533400" y="142875"/>
                  </a:moveTo>
                  <a:lnTo>
                    <a:pt x="495300" y="142875"/>
                  </a:lnTo>
                  <a:lnTo>
                    <a:pt x="495300" y="180975"/>
                  </a:lnTo>
                  <a:lnTo>
                    <a:pt x="533400" y="180975"/>
                  </a:lnTo>
                  <a:lnTo>
                    <a:pt x="533400" y="142875"/>
                  </a:lnTo>
                  <a:close/>
                </a:path>
                <a:path w="1162050" h="1476375">
                  <a:moveTo>
                    <a:pt x="600075" y="285750"/>
                  </a:moveTo>
                  <a:lnTo>
                    <a:pt x="561975" y="285750"/>
                  </a:lnTo>
                  <a:lnTo>
                    <a:pt x="561975" y="323850"/>
                  </a:lnTo>
                  <a:lnTo>
                    <a:pt x="600075" y="323850"/>
                  </a:lnTo>
                  <a:lnTo>
                    <a:pt x="600075" y="285750"/>
                  </a:lnTo>
                  <a:close/>
                </a:path>
                <a:path w="1162050" h="1476375">
                  <a:moveTo>
                    <a:pt x="600075" y="209550"/>
                  </a:moveTo>
                  <a:lnTo>
                    <a:pt x="561975" y="209550"/>
                  </a:lnTo>
                  <a:lnTo>
                    <a:pt x="561975" y="247650"/>
                  </a:lnTo>
                  <a:lnTo>
                    <a:pt x="600075" y="247650"/>
                  </a:lnTo>
                  <a:lnTo>
                    <a:pt x="600075" y="209550"/>
                  </a:lnTo>
                  <a:close/>
                </a:path>
                <a:path w="1162050" h="1476375">
                  <a:moveTo>
                    <a:pt x="600075" y="142875"/>
                  </a:moveTo>
                  <a:lnTo>
                    <a:pt x="561975" y="142875"/>
                  </a:lnTo>
                  <a:lnTo>
                    <a:pt x="561975" y="180975"/>
                  </a:lnTo>
                  <a:lnTo>
                    <a:pt x="600075" y="180975"/>
                  </a:lnTo>
                  <a:lnTo>
                    <a:pt x="600075" y="142875"/>
                  </a:lnTo>
                  <a:close/>
                </a:path>
                <a:path w="1162050" h="1476375">
                  <a:moveTo>
                    <a:pt x="666750" y="209550"/>
                  </a:moveTo>
                  <a:lnTo>
                    <a:pt x="638175" y="209550"/>
                  </a:lnTo>
                  <a:lnTo>
                    <a:pt x="638175" y="247650"/>
                  </a:lnTo>
                  <a:lnTo>
                    <a:pt x="666750" y="247650"/>
                  </a:lnTo>
                  <a:lnTo>
                    <a:pt x="666750" y="209550"/>
                  </a:lnTo>
                  <a:close/>
                </a:path>
                <a:path w="1162050" h="1476375">
                  <a:moveTo>
                    <a:pt x="666750" y="142875"/>
                  </a:moveTo>
                  <a:lnTo>
                    <a:pt x="638175" y="142875"/>
                  </a:lnTo>
                  <a:lnTo>
                    <a:pt x="638175" y="180975"/>
                  </a:lnTo>
                  <a:lnTo>
                    <a:pt x="666750" y="180975"/>
                  </a:lnTo>
                  <a:lnTo>
                    <a:pt x="666750" y="142875"/>
                  </a:lnTo>
                  <a:close/>
                </a:path>
                <a:path w="1162050" h="1476375">
                  <a:moveTo>
                    <a:pt x="666750" y="66675"/>
                  </a:moveTo>
                  <a:lnTo>
                    <a:pt x="638175" y="66675"/>
                  </a:lnTo>
                  <a:lnTo>
                    <a:pt x="638175" y="104775"/>
                  </a:lnTo>
                  <a:lnTo>
                    <a:pt x="666750" y="104775"/>
                  </a:lnTo>
                  <a:lnTo>
                    <a:pt x="666750" y="66675"/>
                  </a:lnTo>
                  <a:close/>
                </a:path>
                <a:path w="1162050" h="1476375">
                  <a:moveTo>
                    <a:pt x="742950" y="209550"/>
                  </a:moveTo>
                  <a:lnTo>
                    <a:pt x="704850" y="209550"/>
                  </a:lnTo>
                  <a:lnTo>
                    <a:pt x="704850" y="247650"/>
                  </a:lnTo>
                  <a:lnTo>
                    <a:pt x="742950" y="247650"/>
                  </a:lnTo>
                  <a:lnTo>
                    <a:pt x="742950" y="209550"/>
                  </a:lnTo>
                  <a:close/>
                </a:path>
                <a:path w="1162050" h="1476375">
                  <a:moveTo>
                    <a:pt x="742950" y="142875"/>
                  </a:moveTo>
                  <a:lnTo>
                    <a:pt x="704850" y="142875"/>
                  </a:lnTo>
                  <a:lnTo>
                    <a:pt x="704850" y="180975"/>
                  </a:lnTo>
                  <a:lnTo>
                    <a:pt x="742950" y="180975"/>
                  </a:lnTo>
                  <a:lnTo>
                    <a:pt x="742950" y="142875"/>
                  </a:lnTo>
                  <a:close/>
                </a:path>
                <a:path w="1162050" h="1476375">
                  <a:moveTo>
                    <a:pt x="742950" y="66675"/>
                  </a:moveTo>
                  <a:lnTo>
                    <a:pt x="704850" y="66675"/>
                  </a:lnTo>
                  <a:lnTo>
                    <a:pt x="704850" y="104775"/>
                  </a:lnTo>
                  <a:lnTo>
                    <a:pt x="742950" y="104775"/>
                  </a:lnTo>
                  <a:lnTo>
                    <a:pt x="742950" y="66675"/>
                  </a:lnTo>
                  <a:close/>
                </a:path>
                <a:path w="1162050" h="1476375">
                  <a:moveTo>
                    <a:pt x="742950" y="0"/>
                  </a:moveTo>
                  <a:lnTo>
                    <a:pt x="704850" y="0"/>
                  </a:lnTo>
                  <a:lnTo>
                    <a:pt x="704850" y="28575"/>
                  </a:lnTo>
                  <a:lnTo>
                    <a:pt x="742950" y="28575"/>
                  </a:lnTo>
                  <a:lnTo>
                    <a:pt x="742950" y="0"/>
                  </a:lnTo>
                  <a:close/>
                </a:path>
                <a:path w="1162050" h="1476375">
                  <a:moveTo>
                    <a:pt x="809625" y="209550"/>
                  </a:moveTo>
                  <a:lnTo>
                    <a:pt x="781050" y="209550"/>
                  </a:lnTo>
                  <a:lnTo>
                    <a:pt x="781050" y="247650"/>
                  </a:lnTo>
                  <a:lnTo>
                    <a:pt x="809625" y="247650"/>
                  </a:lnTo>
                  <a:lnTo>
                    <a:pt x="809625" y="209550"/>
                  </a:lnTo>
                  <a:close/>
                </a:path>
                <a:path w="1162050" h="1476375">
                  <a:moveTo>
                    <a:pt x="809625" y="142875"/>
                  </a:moveTo>
                  <a:lnTo>
                    <a:pt x="781050" y="142875"/>
                  </a:lnTo>
                  <a:lnTo>
                    <a:pt x="781050" y="180975"/>
                  </a:lnTo>
                  <a:lnTo>
                    <a:pt x="809625" y="180975"/>
                  </a:lnTo>
                  <a:lnTo>
                    <a:pt x="809625" y="142875"/>
                  </a:lnTo>
                  <a:close/>
                </a:path>
                <a:path w="1162050" h="1476375">
                  <a:moveTo>
                    <a:pt x="809625" y="66675"/>
                  </a:moveTo>
                  <a:lnTo>
                    <a:pt x="781050" y="66675"/>
                  </a:lnTo>
                  <a:lnTo>
                    <a:pt x="781050" y="104775"/>
                  </a:lnTo>
                  <a:lnTo>
                    <a:pt x="809625" y="104775"/>
                  </a:lnTo>
                  <a:lnTo>
                    <a:pt x="809625" y="66675"/>
                  </a:lnTo>
                  <a:close/>
                </a:path>
                <a:path w="1162050" h="1476375">
                  <a:moveTo>
                    <a:pt x="809625" y="0"/>
                  </a:moveTo>
                  <a:lnTo>
                    <a:pt x="781050" y="0"/>
                  </a:lnTo>
                  <a:lnTo>
                    <a:pt x="781050" y="28575"/>
                  </a:lnTo>
                  <a:lnTo>
                    <a:pt x="809625" y="28575"/>
                  </a:lnTo>
                  <a:lnTo>
                    <a:pt x="809625" y="0"/>
                  </a:lnTo>
                  <a:close/>
                </a:path>
                <a:path w="1162050" h="1476375">
                  <a:moveTo>
                    <a:pt x="885825" y="933450"/>
                  </a:moveTo>
                  <a:lnTo>
                    <a:pt x="847725" y="933450"/>
                  </a:lnTo>
                  <a:lnTo>
                    <a:pt x="847725" y="971550"/>
                  </a:lnTo>
                  <a:lnTo>
                    <a:pt x="885825" y="971550"/>
                  </a:lnTo>
                  <a:lnTo>
                    <a:pt x="885825" y="933450"/>
                  </a:lnTo>
                  <a:close/>
                </a:path>
                <a:path w="1162050" h="1476375">
                  <a:moveTo>
                    <a:pt x="885825" y="866775"/>
                  </a:moveTo>
                  <a:lnTo>
                    <a:pt x="847725" y="866775"/>
                  </a:lnTo>
                  <a:lnTo>
                    <a:pt x="847725" y="895350"/>
                  </a:lnTo>
                  <a:lnTo>
                    <a:pt x="885825" y="895350"/>
                  </a:lnTo>
                  <a:lnTo>
                    <a:pt x="885825" y="866775"/>
                  </a:lnTo>
                  <a:close/>
                </a:path>
                <a:path w="1162050" h="1476375">
                  <a:moveTo>
                    <a:pt x="885825" y="209550"/>
                  </a:moveTo>
                  <a:lnTo>
                    <a:pt x="847725" y="209550"/>
                  </a:lnTo>
                  <a:lnTo>
                    <a:pt x="847725" y="247650"/>
                  </a:lnTo>
                  <a:lnTo>
                    <a:pt x="885825" y="247650"/>
                  </a:lnTo>
                  <a:lnTo>
                    <a:pt x="885825" y="209550"/>
                  </a:lnTo>
                  <a:close/>
                </a:path>
                <a:path w="1162050" h="1476375">
                  <a:moveTo>
                    <a:pt x="885825" y="142875"/>
                  </a:moveTo>
                  <a:lnTo>
                    <a:pt x="847725" y="142875"/>
                  </a:lnTo>
                  <a:lnTo>
                    <a:pt x="847725" y="180975"/>
                  </a:lnTo>
                  <a:lnTo>
                    <a:pt x="885825" y="180975"/>
                  </a:lnTo>
                  <a:lnTo>
                    <a:pt x="885825" y="142875"/>
                  </a:lnTo>
                  <a:close/>
                </a:path>
                <a:path w="1162050" h="1476375">
                  <a:moveTo>
                    <a:pt x="885825" y="66675"/>
                  </a:moveTo>
                  <a:lnTo>
                    <a:pt x="847725" y="66675"/>
                  </a:lnTo>
                  <a:lnTo>
                    <a:pt x="847725" y="104775"/>
                  </a:lnTo>
                  <a:lnTo>
                    <a:pt x="885825" y="104775"/>
                  </a:lnTo>
                  <a:lnTo>
                    <a:pt x="885825" y="66675"/>
                  </a:lnTo>
                  <a:close/>
                </a:path>
                <a:path w="1162050" h="1476375">
                  <a:moveTo>
                    <a:pt x="885825" y="0"/>
                  </a:moveTo>
                  <a:lnTo>
                    <a:pt x="847725" y="0"/>
                  </a:lnTo>
                  <a:lnTo>
                    <a:pt x="847725" y="28575"/>
                  </a:lnTo>
                  <a:lnTo>
                    <a:pt x="885825" y="28575"/>
                  </a:lnTo>
                  <a:lnTo>
                    <a:pt x="885825" y="0"/>
                  </a:lnTo>
                  <a:close/>
                </a:path>
                <a:path w="1162050" h="1476375">
                  <a:moveTo>
                    <a:pt x="952500" y="1152525"/>
                  </a:moveTo>
                  <a:lnTo>
                    <a:pt x="914400" y="1152525"/>
                  </a:lnTo>
                  <a:lnTo>
                    <a:pt x="914400" y="1190625"/>
                  </a:lnTo>
                  <a:lnTo>
                    <a:pt x="952500" y="1190625"/>
                  </a:lnTo>
                  <a:lnTo>
                    <a:pt x="952500" y="1152525"/>
                  </a:lnTo>
                  <a:close/>
                </a:path>
                <a:path w="1162050" h="1476375">
                  <a:moveTo>
                    <a:pt x="952500" y="1076325"/>
                  </a:moveTo>
                  <a:lnTo>
                    <a:pt x="914400" y="1076325"/>
                  </a:lnTo>
                  <a:lnTo>
                    <a:pt x="914400" y="1114425"/>
                  </a:lnTo>
                  <a:lnTo>
                    <a:pt x="952500" y="1114425"/>
                  </a:lnTo>
                  <a:lnTo>
                    <a:pt x="952500" y="1076325"/>
                  </a:lnTo>
                  <a:close/>
                </a:path>
                <a:path w="1162050" h="1476375">
                  <a:moveTo>
                    <a:pt x="1028700" y="1371600"/>
                  </a:moveTo>
                  <a:lnTo>
                    <a:pt x="990600" y="1371600"/>
                  </a:lnTo>
                  <a:lnTo>
                    <a:pt x="990600" y="1409700"/>
                  </a:lnTo>
                  <a:lnTo>
                    <a:pt x="1028700" y="1409700"/>
                  </a:lnTo>
                  <a:lnTo>
                    <a:pt x="1028700" y="1371600"/>
                  </a:lnTo>
                  <a:close/>
                </a:path>
                <a:path w="1162050" h="1476375">
                  <a:moveTo>
                    <a:pt x="1028700" y="1295400"/>
                  </a:moveTo>
                  <a:lnTo>
                    <a:pt x="990600" y="1295400"/>
                  </a:lnTo>
                  <a:lnTo>
                    <a:pt x="990600" y="1333500"/>
                  </a:lnTo>
                  <a:lnTo>
                    <a:pt x="1028700" y="1333500"/>
                  </a:lnTo>
                  <a:lnTo>
                    <a:pt x="1028700" y="1295400"/>
                  </a:lnTo>
                  <a:close/>
                </a:path>
                <a:path w="1162050" h="1476375">
                  <a:moveTo>
                    <a:pt x="1095375" y="1295400"/>
                  </a:moveTo>
                  <a:lnTo>
                    <a:pt x="1057275" y="1295400"/>
                  </a:lnTo>
                  <a:lnTo>
                    <a:pt x="1057275" y="1333500"/>
                  </a:lnTo>
                  <a:lnTo>
                    <a:pt x="1095375" y="1333500"/>
                  </a:lnTo>
                  <a:lnTo>
                    <a:pt x="1095375" y="1295400"/>
                  </a:lnTo>
                  <a:close/>
                </a:path>
                <a:path w="1162050" h="1476375">
                  <a:moveTo>
                    <a:pt x="1162050" y="1438275"/>
                  </a:moveTo>
                  <a:lnTo>
                    <a:pt x="1133475" y="1438275"/>
                  </a:lnTo>
                  <a:lnTo>
                    <a:pt x="1133475" y="1476375"/>
                  </a:lnTo>
                  <a:lnTo>
                    <a:pt x="1162050" y="1476375"/>
                  </a:lnTo>
                  <a:lnTo>
                    <a:pt x="1162050" y="1438275"/>
                  </a:lnTo>
                  <a:close/>
                </a:path>
                <a:path w="1162050" h="1476375">
                  <a:moveTo>
                    <a:pt x="1162050" y="1371600"/>
                  </a:moveTo>
                  <a:lnTo>
                    <a:pt x="1133475" y="1371600"/>
                  </a:lnTo>
                  <a:lnTo>
                    <a:pt x="1133475" y="1409700"/>
                  </a:lnTo>
                  <a:lnTo>
                    <a:pt x="1162050" y="1409700"/>
                  </a:lnTo>
                  <a:lnTo>
                    <a:pt x="1162050" y="1371600"/>
                  </a:lnTo>
                  <a:close/>
                </a:path>
                <a:path w="1162050" h="1476375">
                  <a:moveTo>
                    <a:pt x="1162050" y="1295400"/>
                  </a:moveTo>
                  <a:lnTo>
                    <a:pt x="1133475" y="1295400"/>
                  </a:lnTo>
                  <a:lnTo>
                    <a:pt x="1133475" y="1333500"/>
                  </a:lnTo>
                  <a:lnTo>
                    <a:pt x="1162050" y="1333500"/>
                  </a:lnTo>
                  <a:lnTo>
                    <a:pt x="1162050" y="1295400"/>
                  </a:lnTo>
                  <a:close/>
                </a:path>
              </a:pathLst>
            </a:custGeom>
            <a:solidFill>
              <a:srgbClr val="DAD6D2"/>
            </a:solidFill>
          </p:spPr>
          <p:txBody>
            <a:bodyPr wrap="square" lIns="0" tIns="0" rIns="0" bIns="0" rtlCol="0"/>
            <a:lstStyle/>
            <a:p>
              <a:endParaRPr dirty="0">
                <a:latin typeface="Times New Roman" panose="02020603050405020304" pitchFamily="18" charset="0"/>
              </a:endParaRPr>
            </a:p>
          </p:txBody>
        </p:sp>
        <p:sp>
          <p:nvSpPr>
            <p:cNvPr id="62" name="object 62"/>
            <p:cNvSpPr/>
            <p:nvPr/>
          </p:nvSpPr>
          <p:spPr>
            <a:xfrm>
              <a:off x="9639300" y="5619750"/>
              <a:ext cx="209550" cy="219075"/>
            </a:xfrm>
            <a:custGeom>
              <a:avLst/>
              <a:gdLst/>
              <a:ahLst/>
              <a:cxnLst/>
              <a:rect l="l" t="t" r="r" b="b"/>
              <a:pathLst>
                <a:path w="209550" h="219075">
                  <a:moveTo>
                    <a:pt x="104775" y="0"/>
                  </a:moveTo>
                  <a:lnTo>
                    <a:pt x="63972" y="8608"/>
                  </a:lnTo>
                  <a:lnTo>
                    <a:pt x="30670" y="32084"/>
                  </a:lnTo>
                  <a:lnTo>
                    <a:pt x="8227" y="66903"/>
                  </a:lnTo>
                  <a:lnTo>
                    <a:pt x="0" y="109537"/>
                  </a:lnTo>
                  <a:lnTo>
                    <a:pt x="8227" y="152171"/>
                  </a:lnTo>
                  <a:lnTo>
                    <a:pt x="30670" y="186990"/>
                  </a:lnTo>
                  <a:lnTo>
                    <a:pt x="63972" y="210466"/>
                  </a:lnTo>
                  <a:lnTo>
                    <a:pt x="104775" y="219075"/>
                  </a:lnTo>
                  <a:lnTo>
                    <a:pt x="145577" y="210466"/>
                  </a:lnTo>
                  <a:lnTo>
                    <a:pt x="178879" y="186990"/>
                  </a:lnTo>
                  <a:lnTo>
                    <a:pt x="201322" y="152171"/>
                  </a:lnTo>
                  <a:lnTo>
                    <a:pt x="209550" y="109537"/>
                  </a:lnTo>
                  <a:lnTo>
                    <a:pt x="201322" y="66903"/>
                  </a:lnTo>
                  <a:lnTo>
                    <a:pt x="178879" y="32084"/>
                  </a:lnTo>
                  <a:lnTo>
                    <a:pt x="145577" y="8608"/>
                  </a:lnTo>
                  <a:lnTo>
                    <a:pt x="104775"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63" name="object 63"/>
            <p:cNvSpPr/>
            <p:nvPr/>
          </p:nvSpPr>
          <p:spPr>
            <a:xfrm>
              <a:off x="9696450" y="5676900"/>
              <a:ext cx="104775" cy="104775"/>
            </a:xfrm>
            <a:custGeom>
              <a:avLst/>
              <a:gdLst/>
              <a:ahLst/>
              <a:cxnLst/>
              <a:rect l="l" t="t" r="r" b="b"/>
              <a:pathLst>
                <a:path w="104775" h="104775">
                  <a:moveTo>
                    <a:pt x="52450" y="0"/>
                  </a:moveTo>
                  <a:lnTo>
                    <a:pt x="32039" y="4117"/>
                  </a:lnTo>
                  <a:lnTo>
                    <a:pt x="15367" y="15344"/>
                  </a:lnTo>
                  <a:lnTo>
                    <a:pt x="4123" y="31996"/>
                  </a:lnTo>
                  <a:lnTo>
                    <a:pt x="0" y="52387"/>
                  </a:lnTo>
                  <a:lnTo>
                    <a:pt x="4123" y="72778"/>
                  </a:lnTo>
                  <a:lnTo>
                    <a:pt x="15367" y="89430"/>
                  </a:lnTo>
                  <a:lnTo>
                    <a:pt x="32039" y="100657"/>
                  </a:lnTo>
                  <a:lnTo>
                    <a:pt x="52450" y="104775"/>
                  </a:lnTo>
                  <a:lnTo>
                    <a:pt x="72788" y="100657"/>
                  </a:lnTo>
                  <a:lnTo>
                    <a:pt x="89423" y="89430"/>
                  </a:lnTo>
                  <a:lnTo>
                    <a:pt x="100653" y="72778"/>
                  </a:lnTo>
                  <a:lnTo>
                    <a:pt x="104775" y="52387"/>
                  </a:lnTo>
                  <a:lnTo>
                    <a:pt x="100653" y="31996"/>
                  </a:lnTo>
                  <a:lnTo>
                    <a:pt x="89423" y="15344"/>
                  </a:lnTo>
                  <a:lnTo>
                    <a:pt x="72788" y="4117"/>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64" name="object 64"/>
            <p:cNvSpPr/>
            <p:nvPr/>
          </p:nvSpPr>
          <p:spPr>
            <a:xfrm>
              <a:off x="8267700" y="4448175"/>
              <a:ext cx="219075" cy="219075"/>
            </a:xfrm>
            <a:custGeom>
              <a:avLst/>
              <a:gdLst/>
              <a:ahLst/>
              <a:cxnLst/>
              <a:rect l="l" t="t" r="r" b="b"/>
              <a:pathLst>
                <a:path w="219075" h="219075">
                  <a:moveTo>
                    <a:pt x="109600" y="0"/>
                  </a:moveTo>
                  <a:lnTo>
                    <a:pt x="66919" y="8604"/>
                  </a:lnTo>
                  <a:lnTo>
                    <a:pt x="32083" y="32067"/>
                  </a:lnTo>
                  <a:lnTo>
                    <a:pt x="8606" y="66865"/>
                  </a:lnTo>
                  <a:lnTo>
                    <a:pt x="0" y="109474"/>
                  </a:lnTo>
                  <a:lnTo>
                    <a:pt x="8606" y="152155"/>
                  </a:lnTo>
                  <a:lnTo>
                    <a:pt x="32083" y="186991"/>
                  </a:lnTo>
                  <a:lnTo>
                    <a:pt x="66919" y="210468"/>
                  </a:lnTo>
                  <a:lnTo>
                    <a:pt x="109600" y="219075"/>
                  </a:lnTo>
                  <a:lnTo>
                    <a:pt x="152209" y="210468"/>
                  </a:lnTo>
                  <a:lnTo>
                    <a:pt x="187007" y="186991"/>
                  </a:lnTo>
                  <a:lnTo>
                    <a:pt x="210470" y="152155"/>
                  </a:lnTo>
                  <a:lnTo>
                    <a:pt x="219075" y="109474"/>
                  </a:lnTo>
                  <a:lnTo>
                    <a:pt x="210470" y="66865"/>
                  </a:lnTo>
                  <a:lnTo>
                    <a:pt x="187007" y="32067"/>
                  </a:lnTo>
                  <a:lnTo>
                    <a:pt x="152209" y="8604"/>
                  </a:lnTo>
                  <a:lnTo>
                    <a:pt x="109600"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65" name="object 65"/>
            <p:cNvSpPr/>
            <p:nvPr/>
          </p:nvSpPr>
          <p:spPr>
            <a:xfrm>
              <a:off x="8324850" y="4505325"/>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7" y="89407"/>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66" name="object 66"/>
            <p:cNvSpPr/>
            <p:nvPr/>
          </p:nvSpPr>
          <p:spPr>
            <a:xfrm>
              <a:off x="8372475" y="4638675"/>
              <a:ext cx="219075" cy="219075"/>
            </a:xfrm>
            <a:custGeom>
              <a:avLst/>
              <a:gdLst/>
              <a:ahLst/>
              <a:cxnLst/>
              <a:rect l="l" t="t" r="r" b="b"/>
              <a:pathLst>
                <a:path w="219075" h="219075">
                  <a:moveTo>
                    <a:pt x="109600" y="0"/>
                  </a:moveTo>
                  <a:lnTo>
                    <a:pt x="66919" y="8604"/>
                  </a:lnTo>
                  <a:lnTo>
                    <a:pt x="32083" y="32067"/>
                  </a:lnTo>
                  <a:lnTo>
                    <a:pt x="8606" y="66865"/>
                  </a:lnTo>
                  <a:lnTo>
                    <a:pt x="0" y="109474"/>
                  </a:lnTo>
                  <a:lnTo>
                    <a:pt x="8606" y="152155"/>
                  </a:lnTo>
                  <a:lnTo>
                    <a:pt x="32083" y="186991"/>
                  </a:lnTo>
                  <a:lnTo>
                    <a:pt x="66919" y="210468"/>
                  </a:lnTo>
                  <a:lnTo>
                    <a:pt x="109600" y="219075"/>
                  </a:lnTo>
                  <a:lnTo>
                    <a:pt x="152209" y="210468"/>
                  </a:lnTo>
                  <a:lnTo>
                    <a:pt x="187007" y="186991"/>
                  </a:lnTo>
                  <a:lnTo>
                    <a:pt x="210470" y="152155"/>
                  </a:lnTo>
                  <a:lnTo>
                    <a:pt x="219075" y="109474"/>
                  </a:lnTo>
                  <a:lnTo>
                    <a:pt x="210470" y="66865"/>
                  </a:lnTo>
                  <a:lnTo>
                    <a:pt x="187007" y="32067"/>
                  </a:lnTo>
                  <a:lnTo>
                    <a:pt x="152209" y="8604"/>
                  </a:lnTo>
                  <a:lnTo>
                    <a:pt x="109600"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67" name="object 67"/>
            <p:cNvSpPr/>
            <p:nvPr/>
          </p:nvSpPr>
          <p:spPr>
            <a:xfrm>
              <a:off x="8429625" y="4695825"/>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7" y="89407"/>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68" name="object 68"/>
            <p:cNvSpPr/>
            <p:nvPr/>
          </p:nvSpPr>
          <p:spPr>
            <a:xfrm>
              <a:off x="8143875" y="4810125"/>
              <a:ext cx="209550" cy="219075"/>
            </a:xfrm>
            <a:custGeom>
              <a:avLst/>
              <a:gdLst/>
              <a:ahLst/>
              <a:cxnLst/>
              <a:rect l="l" t="t" r="r" b="b"/>
              <a:pathLst>
                <a:path w="209550" h="219075">
                  <a:moveTo>
                    <a:pt x="104775" y="0"/>
                  </a:moveTo>
                  <a:lnTo>
                    <a:pt x="63972" y="8604"/>
                  </a:lnTo>
                  <a:lnTo>
                    <a:pt x="30670" y="32067"/>
                  </a:lnTo>
                  <a:lnTo>
                    <a:pt x="8227" y="66865"/>
                  </a:lnTo>
                  <a:lnTo>
                    <a:pt x="0" y="109474"/>
                  </a:lnTo>
                  <a:lnTo>
                    <a:pt x="8227" y="152155"/>
                  </a:lnTo>
                  <a:lnTo>
                    <a:pt x="30670" y="186991"/>
                  </a:lnTo>
                  <a:lnTo>
                    <a:pt x="63972" y="210468"/>
                  </a:lnTo>
                  <a:lnTo>
                    <a:pt x="104775" y="219075"/>
                  </a:lnTo>
                  <a:lnTo>
                    <a:pt x="145577" y="210468"/>
                  </a:lnTo>
                  <a:lnTo>
                    <a:pt x="178879" y="186991"/>
                  </a:lnTo>
                  <a:lnTo>
                    <a:pt x="201322" y="152155"/>
                  </a:lnTo>
                  <a:lnTo>
                    <a:pt x="209550" y="109474"/>
                  </a:lnTo>
                  <a:lnTo>
                    <a:pt x="201322" y="66865"/>
                  </a:lnTo>
                  <a:lnTo>
                    <a:pt x="178879" y="32067"/>
                  </a:lnTo>
                  <a:lnTo>
                    <a:pt x="145577" y="8604"/>
                  </a:lnTo>
                  <a:lnTo>
                    <a:pt x="104775"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69" name="object 69"/>
            <p:cNvSpPr/>
            <p:nvPr/>
          </p:nvSpPr>
          <p:spPr>
            <a:xfrm>
              <a:off x="8191500" y="4867275"/>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7" y="89407"/>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70" name="object 70"/>
            <p:cNvSpPr/>
            <p:nvPr/>
          </p:nvSpPr>
          <p:spPr>
            <a:xfrm>
              <a:off x="8448675" y="4219575"/>
              <a:ext cx="219075" cy="219075"/>
            </a:xfrm>
            <a:custGeom>
              <a:avLst/>
              <a:gdLst/>
              <a:ahLst/>
              <a:cxnLst/>
              <a:rect l="l" t="t" r="r" b="b"/>
              <a:pathLst>
                <a:path w="219075" h="219075">
                  <a:moveTo>
                    <a:pt x="109600" y="0"/>
                  </a:moveTo>
                  <a:lnTo>
                    <a:pt x="66919" y="8604"/>
                  </a:lnTo>
                  <a:lnTo>
                    <a:pt x="32083" y="32067"/>
                  </a:lnTo>
                  <a:lnTo>
                    <a:pt x="8606" y="66865"/>
                  </a:lnTo>
                  <a:lnTo>
                    <a:pt x="0" y="109474"/>
                  </a:lnTo>
                  <a:lnTo>
                    <a:pt x="8606" y="152155"/>
                  </a:lnTo>
                  <a:lnTo>
                    <a:pt x="32083" y="186991"/>
                  </a:lnTo>
                  <a:lnTo>
                    <a:pt x="66919" y="210468"/>
                  </a:lnTo>
                  <a:lnTo>
                    <a:pt x="109600" y="219075"/>
                  </a:lnTo>
                  <a:lnTo>
                    <a:pt x="152209" y="210468"/>
                  </a:lnTo>
                  <a:lnTo>
                    <a:pt x="187007" y="186991"/>
                  </a:lnTo>
                  <a:lnTo>
                    <a:pt x="210470" y="152155"/>
                  </a:lnTo>
                  <a:lnTo>
                    <a:pt x="219075" y="109474"/>
                  </a:lnTo>
                  <a:lnTo>
                    <a:pt x="210470" y="66865"/>
                  </a:lnTo>
                  <a:lnTo>
                    <a:pt x="187007" y="32067"/>
                  </a:lnTo>
                  <a:lnTo>
                    <a:pt x="152209" y="8604"/>
                  </a:lnTo>
                  <a:lnTo>
                    <a:pt x="109600"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71" name="object 71"/>
            <p:cNvSpPr/>
            <p:nvPr/>
          </p:nvSpPr>
          <p:spPr>
            <a:xfrm>
              <a:off x="8505825" y="4276725"/>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7" y="89407"/>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72" name="object 72"/>
            <p:cNvSpPr/>
            <p:nvPr/>
          </p:nvSpPr>
          <p:spPr>
            <a:xfrm>
              <a:off x="8382000" y="3543300"/>
              <a:ext cx="219075" cy="219075"/>
            </a:xfrm>
            <a:custGeom>
              <a:avLst/>
              <a:gdLst/>
              <a:ahLst/>
              <a:cxnLst/>
              <a:rect l="l" t="t" r="r" b="b"/>
              <a:pathLst>
                <a:path w="219075" h="219075">
                  <a:moveTo>
                    <a:pt x="109600" y="0"/>
                  </a:moveTo>
                  <a:lnTo>
                    <a:pt x="66919" y="8604"/>
                  </a:lnTo>
                  <a:lnTo>
                    <a:pt x="32083" y="32067"/>
                  </a:lnTo>
                  <a:lnTo>
                    <a:pt x="8606" y="66865"/>
                  </a:lnTo>
                  <a:lnTo>
                    <a:pt x="0" y="109474"/>
                  </a:lnTo>
                  <a:lnTo>
                    <a:pt x="8606" y="152155"/>
                  </a:lnTo>
                  <a:lnTo>
                    <a:pt x="32083" y="186991"/>
                  </a:lnTo>
                  <a:lnTo>
                    <a:pt x="66919" y="210468"/>
                  </a:lnTo>
                  <a:lnTo>
                    <a:pt x="109600" y="219075"/>
                  </a:lnTo>
                  <a:lnTo>
                    <a:pt x="152209" y="210468"/>
                  </a:lnTo>
                  <a:lnTo>
                    <a:pt x="187007" y="186991"/>
                  </a:lnTo>
                  <a:lnTo>
                    <a:pt x="210470" y="152155"/>
                  </a:lnTo>
                  <a:lnTo>
                    <a:pt x="219075" y="109474"/>
                  </a:lnTo>
                  <a:lnTo>
                    <a:pt x="210470" y="66865"/>
                  </a:lnTo>
                  <a:lnTo>
                    <a:pt x="187007" y="32067"/>
                  </a:lnTo>
                  <a:lnTo>
                    <a:pt x="152209" y="8604"/>
                  </a:lnTo>
                  <a:lnTo>
                    <a:pt x="109600"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73" name="object 73"/>
            <p:cNvSpPr/>
            <p:nvPr/>
          </p:nvSpPr>
          <p:spPr>
            <a:xfrm>
              <a:off x="8439150" y="3600450"/>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7" y="89407"/>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74" name="object 74"/>
            <p:cNvSpPr/>
            <p:nvPr/>
          </p:nvSpPr>
          <p:spPr>
            <a:xfrm>
              <a:off x="7038975" y="3895725"/>
              <a:ext cx="209550" cy="219075"/>
            </a:xfrm>
            <a:custGeom>
              <a:avLst/>
              <a:gdLst/>
              <a:ahLst/>
              <a:cxnLst/>
              <a:rect l="l" t="t" r="r" b="b"/>
              <a:pathLst>
                <a:path w="209550" h="219075">
                  <a:moveTo>
                    <a:pt x="104775" y="0"/>
                  </a:moveTo>
                  <a:lnTo>
                    <a:pt x="63972" y="8604"/>
                  </a:lnTo>
                  <a:lnTo>
                    <a:pt x="30670" y="32067"/>
                  </a:lnTo>
                  <a:lnTo>
                    <a:pt x="8227" y="66865"/>
                  </a:lnTo>
                  <a:lnTo>
                    <a:pt x="0" y="109474"/>
                  </a:lnTo>
                  <a:lnTo>
                    <a:pt x="8227" y="152155"/>
                  </a:lnTo>
                  <a:lnTo>
                    <a:pt x="30670" y="186991"/>
                  </a:lnTo>
                  <a:lnTo>
                    <a:pt x="63972" y="210468"/>
                  </a:lnTo>
                  <a:lnTo>
                    <a:pt x="104775" y="219075"/>
                  </a:lnTo>
                  <a:lnTo>
                    <a:pt x="145577" y="210468"/>
                  </a:lnTo>
                  <a:lnTo>
                    <a:pt x="178879" y="186991"/>
                  </a:lnTo>
                  <a:lnTo>
                    <a:pt x="201322" y="152155"/>
                  </a:lnTo>
                  <a:lnTo>
                    <a:pt x="209550" y="109474"/>
                  </a:lnTo>
                  <a:lnTo>
                    <a:pt x="201322" y="66865"/>
                  </a:lnTo>
                  <a:lnTo>
                    <a:pt x="178879" y="32067"/>
                  </a:lnTo>
                  <a:lnTo>
                    <a:pt x="145577" y="8604"/>
                  </a:lnTo>
                  <a:lnTo>
                    <a:pt x="104775"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75" name="object 75"/>
            <p:cNvSpPr/>
            <p:nvPr/>
          </p:nvSpPr>
          <p:spPr>
            <a:xfrm>
              <a:off x="7096125" y="3952875"/>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7" y="89407"/>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76" name="object 76"/>
            <p:cNvSpPr/>
            <p:nvPr/>
          </p:nvSpPr>
          <p:spPr>
            <a:xfrm>
              <a:off x="8210550" y="4152900"/>
              <a:ext cx="219075" cy="219075"/>
            </a:xfrm>
            <a:custGeom>
              <a:avLst/>
              <a:gdLst/>
              <a:ahLst/>
              <a:cxnLst/>
              <a:rect l="l" t="t" r="r" b="b"/>
              <a:pathLst>
                <a:path w="219075" h="219075">
                  <a:moveTo>
                    <a:pt x="109600" y="0"/>
                  </a:moveTo>
                  <a:lnTo>
                    <a:pt x="66919" y="8604"/>
                  </a:lnTo>
                  <a:lnTo>
                    <a:pt x="32083" y="32067"/>
                  </a:lnTo>
                  <a:lnTo>
                    <a:pt x="8606" y="66865"/>
                  </a:lnTo>
                  <a:lnTo>
                    <a:pt x="0" y="109474"/>
                  </a:lnTo>
                  <a:lnTo>
                    <a:pt x="8606" y="152155"/>
                  </a:lnTo>
                  <a:lnTo>
                    <a:pt x="32083" y="186991"/>
                  </a:lnTo>
                  <a:lnTo>
                    <a:pt x="66919" y="210468"/>
                  </a:lnTo>
                  <a:lnTo>
                    <a:pt x="109600" y="219075"/>
                  </a:lnTo>
                  <a:lnTo>
                    <a:pt x="152209" y="210468"/>
                  </a:lnTo>
                  <a:lnTo>
                    <a:pt x="187007" y="186991"/>
                  </a:lnTo>
                  <a:lnTo>
                    <a:pt x="210470" y="152155"/>
                  </a:lnTo>
                  <a:lnTo>
                    <a:pt x="219075" y="109474"/>
                  </a:lnTo>
                  <a:lnTo>
                    <a:pt x="210470" y="66865"/>
                  </a:lnTo>
                  <a:lnTo>
                    <a:pt x="187007" y="32067"/>
                  </a:lnTo>
                  <a:lnTo>
                    <a:pt x="152209" y="8604"/>
                  </a:lnTo>
                  <a:lnTo>
                    <a:pt x="109600"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77" name="object 77"/>
            <p:cNvSpPr/>
            <p:nvPr/>
          </p:nvSpPr>
          <p:spPr>
            <a:xfrm>
              <a:off x="8267700" y="4210050"/>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7" y="89407"/>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78" name="object 78"/>
            <p:cNvSpPr/>
            <p:nvPr/>
          </p:nvSpPr>
          <p:spPr>
            <a:xfrm>
              <a:off x="7658100" y="3990975"/>
              <a:ext cx="209550" cy="219075"/>
            </a:xfrm>
            <a:custGeom>
              <a:avLst/>
              <a:gdLst/>
              <a:ahLst/>
              <a:cxnLst/>
              <a:rect l="l" t="t" r="r" b="b"/>
              <a:pathLst>
                <a:path w="209550" h="219075">
                  <a:moveTo>
                    <a:pt x="104775" y="0"/>
                  </a:moveTo>
                  <a:lnTo>
                    <a:pt x="63972" y="8604"/>
                  </a:lnTo>
                  <a:lnTo>
                    <a:pt x="30670" y="32067"/>
                  </a:lnTo>
                  <a:lnTo>
                    <a:pt x="8227" y="66865"/>
                  </a:lnTo>
                  <a:lnTo>
                    <a:pt x="0" y="109474"/>
                  </a:lnTo>
                  <a:lnTo>
                    <a:pt x="8227" y="152155"/>
                  </a:lnTo>
                  <a:lnTo>
                    <a:pt x="30670" y="186991"/>
                  </a:lnTo>
                  <a:lnTo>
                    <a:pt x="63972" y="210468"/>
                  </a:lnTo>
                  <a:lnTo>
                    <a:pt x="104775" y="219075"/>
                  </a:lnTo>
                  <a:lnTo>
                    <a:pt x="145577" y="210468"/>
                  </a:lnTo>
                  <a:lnTo>
                    <a:pt x="178879" y="186991"/>
                  </a:lnTo>
                  <a:lnTo>
                    <a:pt x="201322" y="152155"/>
                  </a:lnTo>
                  <a:lnTo>
                    <a:pt x="209550" y="109474"/>
                  </a:lnTo>
                  <a:lnTo>
                    <a:pt x="201322" y="66865"/>
                  </a:lnTo>
                  <a:lnTo>
                    <a:pt x="178879" y="32067"/>
                  </a:lnTo>
                  <a:lnTo>
                    <a:pt x="145577" y="8604"/>
                  </a:lnTo>
                  <a:lnTo>
                    <a:pt x="104775"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79" name="object 79"/>
            <p:cNvSpPr/>
            <p:nvPr/>
          </p:nvSpPr>
          <p:spPr>
            <a:xfrm>
              <a:off x="7715250" y="4048125"/>
              <a:ext cx="95250" cy="104775"/>
            </a:xfrm>
            <a:custGeom>
              <a:avLst/>
              <a:gdLst/>
              <a:ahLst/>
              <a:cxnLst/>
              <a:rect l="l" t="t" r="r" b="b"/>
              <a:pathLst>
                <a:path w="95250" h="104775">
                  <a:moveTo>
                    <a:pt x="47625" y="0"/>
                  </a:moveTo>
                  <a:lnTo>
                    <a:pt x="29092" y="4121"/>
                  </a:lnTo>
                  <a:lnTo>
                    <a:pt x="13954" y="15351"/>
                  </a:lnTo>
                  <a:lnTo>
                    <a:pt x="3744" y="31986"/>
                  </a:lnTo>
                  <a:lnTo>
                    <a:pt x="0" y="52324"/>
                  </a:lnTo>
                  <a:lnTo>
                    <a:pt x="3744" y="72735"/>
                  </a:lnTo>
                  <a:lnTo>
                    <a:pt x="13954" y="89407"/>
                  </a:lnTo>
                  <a:lnTo>
                    <a:pt x="29092" y="100651"/>
                  </a:lnTo>
                  <a:lnTo>
                    <a:pt x="47625" y="104775"/>
                  </a:lnTo>
                  <a:lnTo>
                    <a:pt x="66157" y="100651"/>
                  </a:lnTo>
                  <a:lnTo>
                    <a:pt x="81295" y="89408"/>
                  </a:lnTo>
                  <a:lnTo>
                    <a:pt x="91505" y="72735"/>
                  </a:lnTo>
                  <a:lnTo>
                    <a:pt x="95250" y="52324"/>
                  </a:lnTo>
                  <a:lnTo>
                    <a:pt x="91505" y="31986"/>
                  </a:lnTo>
                  <a:lnTo>
                    <a:pt x="81295" y="15351"/>
                  </a:lnTo>
                  <a:lnTo>
                    <a:pt x="66157" y="4121"/>
                  </a:lnTo>
                  <a:lnTo>
                    <a:pt x="47625"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80" name="object 80"/>
            <p:cNvSpPr/>
            <p:nvPr/>
          </p:nvSpPr>
          <p:spPr>
            <a:xfrm>
              <a:off x="8953500" y="4257675"/>
              <a:ext cx="209550" cy="219075"/>
            </a:xfrm>
            <a:custGeom>
              <a:avLst/>
              <a:gdLst/>
              <a:ahLst/>
              <a:cxnLst/>
              <a:rect l="l" t="t" r="r" b="b"/>
              <a:pathLst>
                <a:path w="209550" h="219075">
                  <a:moveTo>
                    <a:pt x="104775" y="0"/>
                  </a:moveTo>
                  <a:lnTo>
                    <a:pt x="63972" y="8604"/>
                  </a:lnTo>
                  <a:lnTo>
                    <a:pt x="30670" y="32067"/>
                  </a:lnTo>
                  <a:lnTo>
                    <a:pt x="8227" y="66865"/>
                  </a:lnTo>
                  <a:lnTo>
                    <a:pt x="0" y="109474"/>
                  </a:lnTo>
                  <a:lnTo>
                    <a:pt x="8227" y="152155"/>
                  </a:lnTo>
                  <a:lnTo>
                    <a:pt x="30670" y="186991"/>
                  </a:lnTo>
                  <a:lnTo>
                    <a:pt x="63972" y="210468"/>
                  </a:lnTo>
                  <a:lnTo>
                    <a:pt x="104775" y="219075"/>
                  </a:lnTo>
                  <a:lnTo>
                    <a:pt x="145577" y="210468"/>
                  </a:lnTo>
                  <a:lnTo>
                    <a:pt x="178879" y="186991"/>
                  </a:lnTo>
                  <a:lnTo>
                    <a:pt x="201322" y="152155"/>
                  </a:lnTo>
                  <a:lnTo>
                    <a:pt x="209550" y="109474"/>
                  </a:lnTo>
                  <a:lnTo>
                    <a:pt x="201322" y="66865"/>
                  </a:lnTo>
                  <a:lnTo>
                    <a:pt x="178879" y="32067"/>
                  </a:lnTo>
                  <a:lnTo>
                    <a:pt x="145577" y="8604"/>
                  </a:lnTo>
                  <a:lnTo>
                    <a:pt x="104775"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81" name="object 81"/>
            <p:cNvSpPr/>
            <p:nvPr/>
          </p:nvSpPr>
          <p:spPr>
            <a:xfrm>
              <a:off x="9010650" y="4314825"/>
              <a:ext cx="95250" cy="104775"/>
            </a:xfrm>
            <a:custGeom>
              <a:avLst/>
              <a:gdLst/>
              <a:ahLst/>
              <a:cxnLst/>
              <a:rect l="l" t="t" r="r" b="b"/>
              <a:pathLst>
                <a:path w="95250" h="104775">
                  <a:moveTo>
                    <a:pt x="47625" y="0"/>
                  </a:moveTo>
                  <a:lnTo>
                    <a:pt x="29092" y="4121"/>
                  </a:lnTo>
                  <a:lnTo>
                    <a:pt x="13954" y="15351"/>
                  </a:lnTo>
                  <a:lnTo>
                    <a:pt x="3744" y="31986"/>
                  </a:lnTo>
                  <a:lnTo>
                    <a:pt x="0" y="52324"/>
                  </a:lnTo>
                  <a:lnTo>
                    <a:pt x="3744" y="72735"/>
                  </a:lnTo>
                  <a:lnTo>
                    <a:pt x="13954" y="89407"/>
                  </a:lnTo>
                  <a:lnTo>
                    <a:pt x="29092" y="100651"/>
                  </a:lnTo>
                  <a:lnTo>
                    <a:pt x="47625" y="104775"/>
                  </a:lnTo>
                  <a:lnTo>
                    <a:pt x="66157" y="100651"/>
                  </a:lnTo>
                  <a:lnTo>
                    <a:pt x="81295" y="89408"/>
                  </a:lnTo>
                  <a:lnTo>
                    <a:pt x="91505" y="72735"/>
                  </a:lnTo>
                  <a:lnTo>
                    <a:pt x="95250" y="52324"/>
                  </a:lnTo>
                  <a:lnTo>
                    <a:pt x="91505" y="31986"/>
                  </a:lnTo>
                  <a:lnTo>
                    <a:pt x="81295" y="15351"/>
                  </a:lnTo>
                  <a:lnTo>
                    <a:pt x="66157" y="4121"/>
                  </a:lnTo>
                  <a:lnTo>
                    <a:pt x="47625"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82" name="object 82"/>
            <p:cNvSpPr/>
            <p:nvPr/>
          </p:nvSpPr>
          <p:spPr>
            <a:xfrm>
              <a:off x="8610600" y="3857625"/>
              <a:ext cx="219075" cy="219075"/>
            </a:xfrm>
            <a:custGeom>
              <a:avLst/>
              <a:gdLst/>
              <a:ahLst/>
              <a:cxnLst/>
              <a:rect l="l" t="t" r="r" b="b"/>
              <a:pathLst>
                <a:path w="219075" h="219075">
                  <a:moveTo>
                    <a:pt x="109600" y="0"/>
                  </a:moveTo>
                  <a:lnTo>
                    <a:pt x="66919" y="8604"/>
                  </a:lnTo>
                  <a:lnTo>
                    <a:pt x="32083" y="32067"/>
                  </a:lnTo>
                  <a:lnTo>
                    <a:pt x="8606" y="66865"/>
                  </a:lnTo>
                  <a:lnTo>
                    <a:pt x="0" y="109474"/>
                  </a:lnTo>
                  <a:lnTo>
                    <a:pt x="8606" y="152155"/>
                  </a:lnTo>
                  <a:lnTo>
                    <a:pt x="32083" y="186991"/>
                  </a:lnTo>
                  <a:lnTo>
                    <a:pt x="66919" y="210468"/>
                  </a:lnTo>
                  <a:lnTo>
                    <a:pt x="109600" y="219075"/>
                  </a:lnTo>
                  <a:lnTo>
                    <a:pt x="152209" y="210468"/>
                  </a:lnTo>
                  <a:lnTo>
                    <a:pt x="187007" y="186991"/>
                  </a:lnTo>
                  <a:lnTo>
                    <a:pt x="210470" y="152155"/>
                  </a:lnTo>
                  <a:lnTo>
                    <a:pt x="219075" y="109474"/>
                  </a:lnTo>
                  <a:lnTo>
                    <a:pt x="210470" y="66865"/>
                  </a:lnTo>
                  <a:lnTo>
                    <a:pt x="187007" y="32067"/>
                  </a:lnTo>
                  <a:lnTo>
                    <a:pt x="152209" y="8604"/>
                  </a:lnTo>
                  <a:lnTo>
                    <a:pt x="109600"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83" name="object 83"/>
            <p:cNvSpPr/>
            <p:nvPr/>
          </p:nvSpPr>
          <p:spPr>
            <a:xfrm>
              <a:off x="8667750" y="3914775"/>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7" y="89407"/>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84" name="object 84"/>
            <p:cNvSpPr/>
            <p:nvPr/>
          </p:nvSpPr>
          <p:spPr>
            <a:xfrm>
              <a:off x="8905875" y="3886200"/>
              <a:ext cx="219075" cy="228600"/>
            </a:xfrm>
            <a:custGeom>
              <a:avLst/>
              <a:gdLst/>
              <a:ahLst/>
              <a:cxnLst/>
              <a:rect l="l" t="t" r="r" b="b"/>
              <a:pathLst>
                <a:path w="219075" h="228600">
                  <a:moveTo>
                    <a:pt x="109600" y="0"/>
                  </a:moveTo>
                  <a:lnTo>
                    <a:pt x="66919" y="8983"/>
                  </a:lnTo>
                  <a:lnTo>
                    <a:pt x="32083" y="33480"/>
                  </a:lnTo>
                  <a:lnTo>
                    <a:pt x="8606" y="69812"/>
                  </a:lnTo>
                  <a:lnTo>
                    <a:pt x="0" y="114300"/>
                  </a:lnTo>
                  <a:lnTo>
                    <a:pt x="8606" y="158787"/>
                  </a:lnTo>
                  <a:lnTo>
                    <a:pt x="32083" y="195119"/>
                  </a:lnTo>
                  <a:lnTo>
                    <a:pt x="66919" y="219616"/>
                  </a:lnTo>
                  <a:lnTo>
                    <a:pt x="109600" y="228600"/>
                  </a:lnTo>
                  <a:lnTo>
                    <a:pt x="152209" y="219616"/>
                  </a:lnTo>
                  <a:lnTo>
                    <a:pt x="187007" y="195119"/>
                  </a:lnTo>
                  <a:lnTo>
                    <a:pt x="210470" y="158787"/>
                  </a:lnTo>
                  <a:lnTo>
                    <a:pt x="219075" y="114300"/>
                  </a:lnTo>
                  <a:lnTo>
                    <a:pt x="210470" y="69812"/>
                  </a:lnTo>
                  <a:lnTo>
                    <a:pt x="187007" y="33480"/>
                  </a:lnTo>
                  <a:lnTo>
                    <a:pt x="152209" y="8983"/>
                  </a:lnTo>
                  <a:lnTo>
                    <a:pt x="109600"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85" name="object 85"/>
            <p:cNvSpPr/>
            <p:nvPr/>
          </p:nvSpPr>
          <p:spPr>
            <a:xfrm>
              <a:off x="8963025" y="3943350"/>
              <a:ext cx="104775" cy="114300"/>
            </a:xfrm>
            <a:custGeom>
              <a:avLst/>
              <a:gdLst/>
              <a:ahLst/>
              <a:cxnLst/>
              <a:rect l="l" t="t" r="r" b="b"/>
              <a:pathLst>
                <a:path w="104775" h="114300">
                  <a:moveTo>
                    <a:pt x="52450" y="0"/>
                  </a:moveTo>
                  <a:lnTo>
                    <a:pt x="32039" y="4482"/>
                  </a:lnTo>
                  <a:lnTo>
                    <a:pt x="15367" y="16716"/>
                  </a:lnTo>
                  <a:lnTo>
                    <a:pt x="4123" y="34879"/>
                  </a:lnTo>
                  <a:lnTo>
                    <a:pt x="0" y="57150"/>
                  </a:lnTo>
                  <a:lnTo>
                    <a:pt x="4123" y="79420"/>
                  </a:lnTo>
                  <a:lnTo>
                    <a:pt x="15367" y="97583"/>
                  </a:lnTo>
                  <a:lnTo>
                    <a:pt x="32039" y="109817"/>
                  </a:lnTo>
                  <a:lnTo>
                    <a:pt x="52450" y="114300"/>
                  </a:lnTo>
                  <a:lnTo>
                    <a:pt x="72788" y="109817"/>
                  </a:lnTo>
                  <a:lnTo>
                    <a:pt x="89423" y="97583"/>
                  </a:lnTo>
                  <a:lnTo>
                    <a:pt x="100653" y="79420"/>
                  </a:lnTo>
                  <a:lnTo>
                    <a:pt x="104775" y="57150"/>
                  </a:lnTo>
                  <a:lnTo>
                    <a:pt x="100653" y="34879"/>
                  </a:lnTo>
                  <a:lnTo>
                    <a:pt x="89423" y="16716"/>
                  </a:lnTo>
                  <a:lnTo>
                    <a:pt x="72788" y="4482"/>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86" name="object 86"/>
            <p:cNvSpPr/>
            <p:nvPr/>
          </p:nvSpPr>
          <p:spPr>
            <a:xfrm>
              <a:off x="9105900" y="3448050"/>
              <a:ext cx="209550" cy="219075"/>
            </a:xfrm>
            <a:custGeom>
              <a:avLst/>
              <a:gdLst/>
              <a:ahLst/>
              <a:cxnLst/>
              <a:rect l="l" t="t" r="r" b="b"/>
              <a:pathLst>
                <a:path w="209550" h="219075">
                  <a:moveTo>
                    <a:pt x="104775" y="0"/>
                  </a:moveTo>
                  <a:lnTo>
                    <a:pt x="63972" y="8604"/>
                  </a:lnTo>
                  <a:lnTo>
                    <a:pt x="30670" y="32067"/>
                  </a:lnTo>
                  <a:lnTo>
                    <a:pt x="8227" y="66865"/>
                  </a:lnTo>
                  <a:lnTo>
                    <a:pt x="0" y="109474"/>
                  </a:lnTo>
                  <a:lnTo>
                    <a:pt x="8227" y="152155"/>
                  </a:lnTo>
                  <a:lnTo>
                    <a:pt x="30670" y="186991"/>
                  </a:lnTo>
                  <a:lnTo>
                    <a:pt x="63972" y="210468"/>
                  </a:lnTo>
                  <a:lnTo>
                    <a:pt x="104775" y="219075"/>
                  </a:lnTo>
                  <a:lnTo>
                    <a:pt x="145577" y="210468"/>
                  </a:lnTo>
                  <a:lnTo>
                    <a:pt x="178879" y="186991"/>
                  </a:lnTo>
                  <a:lnTo>
                    <a:pt x="201322" y="152155"/>
                  </a:lnTo>
                  <a:lnTo>
                    <a:pt x="209550" y="109474"/>
                  </a:lnTo>
                  <a:lnTo>
                    <a:pt x="201322" y="66865"/>
                  </a:lnTo>
                  <a:lnTo>
                    <a:pt x="178879" y="32067"/>
                  </a:lnTo>
                  <a:lnTo>
                    <a:pt x="145577" y="8604"/>
                  </a:lnTo>
                  <a:lnTo>
                    <a:pt x="104775"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87" name="object 87"/>
            <p:cNvSpPr/>
            <p:nvPr/>
          </p:nvSpPr>
          <p:spPr>
            <a:xfrm>
              <a:off x="9163050" y="3505200"/>
              <a:ext cx="95250" cy="104775"/>
            </a:xfrm>
            <a:custGeom>
              <a:avLst/>
              <a:gdLst/>
              <a:ahLst/>
              <a:cxnLst/>
              <a:rect l="l" t="t" r="r" b="b"/>
              <a:pathLst>
                <a:path w="95250" h="104775">
                  <a:moveTo>
                    <a:pt x="47625" y="0"/>
                  </a:moveTo>
                  <a:lnTo>
                    <a:pt x="29092" y="4121"/>
                  </a:lnTo>
                  <a:lnTo>
                    <a:pt x="13954" y="15351"/>
                  </a:lnTo>
                  <a:lnTo>
                    <a:pt x="3744" y="31986"/>
                  </a:lnTo>
                  <a:lnTo>
                    <a:pt x="0" y="52324"/>
                  </a:lnTo>
                  <a:lnTo>
                    <a:pt x="3744" y="72735"/>
                  </a:lnTo>
                  <a:lnTo>
                    <a:pt x="13954" y="89408"/>
                  </a:lnTo>
                  <a:lnTo>
                    <a:pt x="29092" y="100651"/>
                  </a:lnTo>
                  <a:lnTo>
                    <a:pt x="47625" y="104775"/>
                  </a:lnTo>
                  <a:lnTo>
                    <a:pt x="66157" y="100651"/>
                  </a:lnTo>
                  <a:lnTo>
                    <a:pt x="81295" y="89408"/>
                  </a:lnTo>
                  <a:lnTo>
                    <a:pt x="91505" y="72735"/>
                  </a:lnTo>
                  <a:lnTo>
                    <a:pt x="95250" y="52324"/>
                  </a:lnTo>
                  <a:lnTo>
                    <a:pt x="91505" y="31986"/>
                  </a:lnTo>
                  <a:lnTo>
                    <a:pt x="81295" y="15351"/>
                  </a:lnTo>
                  <a:lnTo>
                    <a:pt x="66157" y="4121"/>
                  </a:lnTo>
                  <a:lnTo>
                    <a:pt x="47625"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88" name="object 88"/>
            <p:cNvSpPr/>
            <p:nvPr/>
          </p:nvSpPr>
          <p:spPr>
            <a:xfrm>
              <a:off x="2800350" y="3381375"/>
              <a:ext cx="219075" cy="219075"/>
            </a:xfrm>
            <a:custGeom>
              <a:avLst/>
              <a:gdLst/>
              <a:ahLst/>
              <a:cxnLst/>
              <a:rect l="l" t="t" r="r" b="b"/>
              <a:pathLst>
                <a:path w="219075" h="219075">
                  <a:moveTo>
                    <a:pt x="109600" y="0"/>
                  </a:moveTo>
                  <a:lnTo>
                    <a:pt x="66919" y="8604"/>
                  </a:lnTo>
                  <a:lnTo>
                    <a:pt x="32083" y="32067"/>
                  </a:lnTo>
                  <a:lnTo>
                    <a:pt x="8606" y="66865"/>
                  </a:lnTo>
                  <a:lnTo>
                    <a:pt x="0" y="109474"/>
                  </a:lnTo>
                  <a:lnTo>
                    <a:pt x="8606" y="152155"/>
                  </a:lnTo>
                  <a:lnTo>
                    <a:pt x="32083" y="186991"/>
                  </a:lnTo>
                  <a:lnTo>
                    <a:pt x="66919" y="210468"/>
                  </a:lnTo>
                  <a:lnTo>
                    <a:pt x="109600" y="219075"/>
                  </a:lnTo>
                  <a:lnTo>
                    <a:pt x="152209" y="210468"/>
                  </a:lnTo>
                  <a:lnTo>
                    <a:pt x="187007" y="186991"/>
                  </a:lnTo>
                  <a:lnTo>
                    <a:pt x="210470" y="152155"/>
                  </a:lnTo>
                  <a:lnTo>
                    <a:pt x="219075" y="109474"/>
                  </a:lnTo>
                  <a:lnTo>
                    <a:pt x="210470" y="66865"/>
                  </a:lnTo>
                  <a:lnTo>
                    <a:pt x="187007" y="32067"/>
                  </a:lnTo>
                  <a:lnTo>
                    <a:pt x="152209" y="8604"/>
                  </a:lnTo>
                  <a:lnTo>
                    <a:pt x="109600"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89" name="object 89"/>
            <p:cNvSpPr/>
            <p:nvPr/>
          </p:nvSpPr>
          <p:spPr>
            <a:xfrm>
              <a:off x="2857500" y="3438525"/>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6" y="89408"/>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90" name="object 90"/>
            <p:cNvSpPr/>
            <p:nvPr/>
          </p:nvSpPr>
          <p:spPr>
            <a:xfrm>
              <a:off x="2638425" y="3800475"/>
              <a:ext cx="219075" cy="219075"/>
            </a:xfrm>
            <a:custGeom>
              <a:avLst/>
              <a:gdLst/>
              <a:ahLst/>
              <a:cxnLst/>
              <a:rect l="l" t="t" r="r" b="b"/>
              <a:pathLst>
                <a:path w="219075" h="219075">
                  <a:moveTo>
                    <a:pt x="109600" y="0"/>
                  </a:moveTo>
                  <a:lnTo>
                    <a:pt x="66919" y="8604"/>
                  </a:lnTo>
                  <a:lnTo>
                    <a:pt x="32083" y="32067"/>
                  </a:lnTo>
                  <a:lnTo>
                    <a:pt x="8606" y="66865"/>
                  </a:lnTo>
                  <a:lnTo>
                    <a:pt x="0" y="109474"/>
                  </a:lnTo>
                  <a:lnTo>
                    <a:pt x="8606" y="152155"/>
                  </a:lnTo>
                  <a:lnTo>
                    <a:pt x="32083" y="186991"/>
                  </a:lnTo>
                  <a:lnTo>
                    <a:pt x="66919" y="210468"/>
                  </a:lnTo>
                  <a:lnTo>
                    <a:pt x="109600" y="219075"/>
                  </a:lnTo>
                  <a:lnTo>
                    <a:pt x="152209" y="210468"/>
                  </a:lnTo>
                  <a:lnTo>
                    <a:pt x="187007" y="186991"/>
                  </a:lnTo>
                  <a:lnTo>
                    <a:pt x="210470" y="152155"/>
                  </a:lnTo>
                  <a:lnTo>
                    <a:pt x="219075" y="109474"/>
                  </a:lnTo>
                  <a:lnTo>
                    <a:pt x="210470" y="66865"/>
                  </a:lnTo>
                  <a:lnTo>
                    <a:pt x="187007" y="32067"/>
                  </a:lnTo>
                  <a:lnTo>
                    <a:pt x="152209" y="8604"/>
                  </a:lnTo>
                  <a:lnTo>
                    <a:pt x="109600" y="0"/>
                  </a:lnTo>
                  <a:close/>
                </a:path>
              </a:pathLst>
            </a:custGeom>
            <a:solidFill>
              <a:srgbClr val="FAD0B8">
                <a:alpha val="56077"/>
              </a:srgbClr>
            </a:solidFill>
          </p:spPr>
          <p:txBody>
            <a:bodyPr wrap="square" lIns="0" tIns="0" rIns="0" bIns="0" rtlCol="0"/>
            <a:lstStyle/>
            <a:p>
              <a:endParaRPr dirty="0">
                <a:latin typeface="Times New Roman" panose="02020603050405020304" pitchFamily="18" charset="0"/>
              </a:endParaRPr>
            </a:p>
          </p:txBody>
        </p:sp>
        <p:sp>
          <p:nvSpPr>
            <p:cNvPr id="91" name="object 91"/>
            <p:cNvSpPr/>
            <p:nvPr/>
          </p:nvSpPr>
          <p:spPr>
            <a:xfrm>
              <a:off x="2695575" y="3857625"/>
              <a:ext cx="104775" cy="104775"/>
            </a:xfrm>
            <a:custGeom>
              <a:avLst/>
              <a:gdLst/>
              <a:ahLst/>
              <a:cxnLst/>
              <a:rect l="l" t="t" r="r" b="b"/>
              <a:pathLst>
                <a:path w="104775" h="104775">
                  <a:moveTo>
                    <a:pt x="52450" y="0"/>
                  </a:moveTo>
                  <a:lnTo>
                    <a:pt x="32039" y="4121"/>
                  </a:lnTo>
                  <a:lnTo>
                    <a:pt x="15367" y="15351"/>
                  </a:lnTo>
                  <a:lnTo>
                    <a:pt x="4123" y="31986"/>
                  </a:lnTo>
                  <a:lnTo>
                    <a:pt x="0" y="52324"/>
                  </a:lnTo>
                  <a:lnTo>
                    <a:pt x="4123" y="72735"/>
                  </a:lnTo>
                  <a:lnTo>
                    <a:pt x="15366" y="89407"/>
                  </a:lnTo>
                  <a:lnTo>
                    <a:pt x="32039" y="100651"/>
                  </a:lnTo>
                  <a:lnTo>
                    <a:pt x="52450" y="104775"/>
                  </a:lnTo>
                  <a:lnTo>
                    <a:pt x="72788" y="100651"/>
                  </a:lnTo>
                  <a:lnTo>
                    <a:pt x="89423" y="89408"/>
                  </a:lnTo>
                  <a:lnTo>
                    <a:pt x="100653" y="72735"/>
                  </a:lnTo>
                  <a:lnTo>
                    <a:pt x="104775" y="52324"/>
                  </a:lnTo>
                  <a:lnTo>
                    <a:pt x="100653" y="31986"/>
                  </a:lnTo>
                  <a:lnTo>
                    <a:pt x="89423" y="15351"/>
                  </a:lnTo>
                  <a:lnTo>
                    <a:pt x="72788" y="4121"/>
                  </a:lnTo>
                  <a:lnTo>
                    <a:pt x="52450" y="0"/>
                  </a:lnTo>
                  <a:close/>
                </a:path>
              </a:pathLst>
            </a:custGeom>
            <a:solidFill>
              <a:srgbClr val="E64B24"/>
            </a:solidFill>
          </p:spPr>
          <p:txBody>
            <a:bodyPr wrap="square" lIns="0" tIns="0" rIns="0" bIns="0" rtlCol="0"/>
            <a:lstStyle/>
            <a:p>
              <a:endParaRPr dirty="0">
                <a:latin typeface="Times New Roman" panose="02020603050405020304" pitchFamily="18" charset="0"/>
              </a:endParaRPr>
            </a:p>
          </p:txBody>
        </p:sp>
        <p:sp>
          <p:nvSpPr>
            <p:cNvPr id="92" name="object 92"/>
            <p:cNvSpPr/>
            <p:nvPr/>
          </p:nvSpPr>
          <p:spPr>
            <a:xfrm>
              <a:off x="2290826" y="3490976"/>
              <a:ext cx="590550" cy="0"/>
            </a:xfrm>
            <a:custGeom>
              <a:avLst/>
              <a:gdLst/>
              <a:ahLst/>
              <a:cxnLst/>
              <a:rect l="l" t="t" r="r" b="b"/>
              <a:pathLst>
                <a:path w="590550">
                  <a:moveTo>
                    <a:pt x="0" y="0"/>
                  </a:moveTo>
                  <a:lnTo>
                    <a:pt x="59055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93" name="object 93"/>
            <p:cNvSpPr/>
            <p:nvPr/>
          </p:nvSpPr>
          <p:spPr>
            <a:xfrm>
              <a:off x="5843651" y="2995676"/>
              <a:ext cx="1571625" cy="533400"/>
            </a:xfrm>
            <a:custGeom>
              <a:avLst/>
              <a:gdLst/>
              <a:ahLst/>
              <a:cxnLst/>
              <a:rect l="l" t="t" r="r" b="b"/>
              <a:pathLst>
                <a:path w="1571625" h="533400">
                  <a:moveTo>
                    <a:pt x="1523365" y="0"/>
                  </a:moveTo>
                  <a:lnTo>
                    <a:pt x="48133" y="0"/>
                  </a:lnTo>
                  <a:lnTo>
                    <a:pt x="29414" y="3901"/>
                  </a:lnTo>
                  <a:lnTo>
                    <a:pt x="14112" y="14541"/>
                  </a:lnTo>
                  <a:lnTo>
                    <a:pt x="3788" y="30325"/>
                  </a:lnTo>
                  <a:lnTo>
                    <a:pt x="0" y="49657"/>
                  </a:lnTo>
                  <a:lnTo>
                    <a:pt x="0" y="483615"/>
                  </a:lnTo>
                  <a:lnTo>
                    <a:pt x="3788" y="502967"/>
                  </a:lnTo>
                  <a:lnTo>
                    <a:pt x="14112" y="518795"/>
                  </a:lnTo>
                  <a:lnTo>
                    <a:pt x="29414" y="529478"/>
                  </a:lnTo>
                  <a:lnTo>
                    <a:pt x="48133" y="533400"/>
                  </a:lnTo>
                  <a:lnTo>
                    <a:pt x="1523365" y="533400"/>
                  </a:lnTo>
                  <a:lnTo>
                    <a:pt x="1542103" y="529478"/>
                  </a:lnTo>
                  <a:lnTo>
                    <a:pt x="1557448" y="518795"/>
                  </a:lnTo>
                  <a:lnTo>
                    <a:pt x="1567816" y="502967"/>
                  </a:lnTo>
                  <a:lnTo>
                    <a:pt x="1571625" y="483615"/>
                  </a:lnTo>
                  <a:lnTo>
                    <a:pt x="1571625" y="49657"/>
                  </a:lnTo>
                  <a:lnTo>
                    <a:pt x="1567816" y="30325"/>
                  </a:lnTo>
                  <a:lnTo>
                    <a:pt x="1557448" y="14541"/>
                  </a:lnTo>
                  <a:lnTo>
                    <a:pt x="1542103" y="3901"/>
                  </a:lnTo>
                  <a:lnTo>
                    <a:pt x="1523365"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94" name="object 94"/>
            <p:cNvSpPr/>
            <p:nvPr/>
          </p:nvSpPr>
          <p:spPr>
            <a:xfrm>
              <a:off x="5843651" y="2995676"/>
              <a:ext cx="1571625" cy="533400"/>
            </a:xfrm>
            <a:custGeom>
              <a:avLst/>
              <a:gdLst/>
              <a:ahLst/>
              <a:cxnLst/>
              <a:rect l="l" t="t" r="r" b="b"/>
              <a:pathLst>
                <a:path w="1571625" h="533400">
                  <a:moveTo>
                    <a:pt x="1523365" y="0"/>
                  </a:moveTo>
                  <a:lnTo>
                    <a:pt x="1542103" y="3901"/>
                  </a:lnTo>
                  <a:lnTo>
                    <a:pt x="1557448" y="14541"/>
                  </a:lnTo>
                  <a:lnTo>
                    <a:pt x="1567816" y="30325"/>
                  </a:lnTo>
                  <a:lnTo>
                    <a:pt x="1571625" y="49657"/>
                  </a:lnTo>
                  <a:lnTo>
                    <a:pt x="1571625" y="483615"/>
                  </a:lnTo>
                  <a:lnTo>
                    <a:pt x="1567816" y="502967"/>
                  </a:lnTo>
                  <a:lnTo>
                    <a:pt x="1557448" y="518795"/>
                  </a:lnTo>
                  <a:lnTo>
                    <a:pt x="1542103" y="529478"/>
                  </a:lnTo>
                  <a:lnTo>
                    <a:pt x="1523365" y="533400"/>
                  </a:lnTo>
                  <a:lnTo>
                    <a:pt x="48133" y="533400"/>
                  </a:lnTo>
                  <a:lnTo>
                    <a:pt x="29414" y="529478"/>
                  </a:lnTo>
                  <a:lnTo>
                    <a:pt x="14112" y="518795"/>
                  </a:lnTo>
                  <a:lnTo>
                    <a:pt x="3788" y="502967"/>
                  </a:lnTo>
                  <a:lnTo>
                    <a:pt x="0" y="483615"/>
                  </a:lnTo>
                  <a:lnTo>
                    <a:pt x="0" y="49657"/>
                  </a:lnTo>
                  <a:lnTo>
                    <a:pt x="3788" y="30325"/>
                  </a:lnTo>
                  <a:lnTo>
                    <a:pt x="14112" y="14541"/>
                  </a:lnTo>
                  <a:lnTo>
                    <a:pt x="29414" y="3901"/>
                  </a:lnTo>
                  <a:lnTo>
                    <a:pt x="48133" y="0"/>
                  </a:lnTo>
                  <a:lnTo>
                    <a:pt x="1523365"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95" name="object 95"/>
          <p:cNvSpPr txBox="1"/>
          <p:nvPr/>
        </p:nvSpPr>
        <p:spPr>
          <a:xfrm>
            <a:off x="5920359" y="3095244"/>
            <a:ext cx="1247775" cy="305918"/>
          </a:xfrm>
          <a:prstGeom prst="rect">
            <a:avLst/>
          </a:prstGeom>
        </p:spPr>
        <p:txBody>
          <a:bodyPr vert="horz" wrap="square" lIns="0" tIns="7620" rIns="0" bIns="0" rtlCol="0">
            <a:spAutoFit/>
          </a:bodyPr>
          <a:lstStyle/>
          <a:p>
            <a:pPr marL="12700" marR="5080">
              <a:lnSpc>
                <a:spcPct val="105500"/>
              </a:lnSpc>
              <a:spcBef>
                <a:spcPts val="60"/>
              </a:spcBef>
            </a:pPr>
            <a:r>
              <a:rPr sz="950" spc="40" dirty="0">
                <a:latin typeface="Times New Roman" panose="02020603050405020304" pitchFamily="18" charset="0"/>
                <a:cs typeface="Times New Roman" panose="02020603050405020304" pitchFamily="18" charset="0"/>
              </a:rPr>
              <a:t>India </a:t>
            </a:r>
            <a:r>
              <a:rPr sz="950" spc="10" dirty="0">
                <a:latin typeface="Times New Roman" panose="02020603050405020304" pitchFamily="18" charset="0"/>
                <a:cs typeface="Times New Roman" panose="02020603050405020304" pitchFamily="18" charset="0"/>
              </a:rPr>
              <a:t>– </a:t>
            </a:r>
            <a:r>
              <a:rPr sz="950" spc="30" dirty="0">
                <a:latin typeface="Times New Roman" panose="02020603050405020304" pitchFamily="18" charset="0"/>
                <a:cs typeface="Times New Roman" panose="02020603050405020304" pitchFamily="18" charset="0"/>
              </a:rPr>
              <a:t>Bangalore, </a:t>
            </a:r>
            <a:r>
              <a:rPr sz="950" spc="35" dirty="0">
                <a:latin typeface="Times New Roman" panose="02020603050405020304" pitchFamily="18" charset="0"/>
                <a:cs typeface="Times New Roman" panose="02020603050405020304" pitchFamily="18" charset="0"/>
              </a:rPr>
              <a:t> </a:t>
            </a:r>
            <a:r>
              <a:rPr sz="950" spc="95" dirty="0">
                <a:latin typeface="Times New Roman" panose="02020603050405020304" pitchFamily="18" charset="0"/>
                <a:cs typeface="Times New Roman" panose="02020603050405020304" pitchFamily="18" charset="0"/>
              </a:rPr>
              <a:t>M</a:t>
            </a:r>
            <a:r>
              <a:rPr sz="950" spc="90" dirty="0">
                <a:latin typeface="Times New Roman" panose="02020603050405020304" pitchFamily="18" charset="0"/>
                <a:cs typeface="Times New Roman" panose="02020603050405020304" pitchFamily="18" charset="0"/>
              </a:rPr>
              <a:t>u</a:t>
            </a:r>
            <a:r>
              <a:rPr sz="950" spc="150" dirty="0">
                <a:latin typeface="Times New Roman" panose="02020603050405020304" pitchFamily="18" charset="0"/>
                <a:cs typeface="Times New Roman" panose="02020603050405020304" pitchFamily="18" charset="0"/>
              </a:rPr>
              <a:t>m</a:t>
            </a:r>
            <a:r>
              <a:rPr sz="950" spc="20" dirty="0">
                <a:latin typeface="Times New Roman" panose="02020603050405020304" pitchFamily="18" charset="0"/>
                <a:cs typeface="Times New Roman" panose="02020603050405020304" pitchFamily="18" charset="0"/>
              </a:rPr>
              <a:t>b</a:t>
            </a:r>
            <a:r>
              <a:rPr sz="950" spc="-55" dirty="0">
                <a:latin typeface="Times New Roman" panose="02020603050405020304" pitchFamily="18" charset="0"/>
                <a:cs typeface="Times New Roman" panose="02020603050405020304" pitchFamily="18" charset="0"/>
              </a:rPr>
              <a:t>a</a:t>
            </a:r>
            <a:r>
              <a:rPr sz="950" spc="70" dirty="0">
                <a:latin typeface="Times New Roman" panose="02020603050405020304" pitchFamily="18" charset="0"/>
                <a:cs typeface="Times New Roman" panose="02020603050405020304" pitchFamily="18" charset="0"/>
              </a:rPr>
              <a:t>i</a:t>
            </a:r>
            <a:r>
              <a:rPr sz="950" spc="-5" dirty="0">
                <a:latin typeface="Times New Roman" panose="02020603050405020304" pitchFamily="18" charset="0"/>
                <a:cs typeface="Times New Roman" panose="02020603050405020304" pitchFamily="18" charset="0"/>
              </a:rPr>
              <a:t> </a:t>
            </a:r>
            <a:r>
              <a:rPr sz="950" spc="-70" dirty="0">
                <a:latin typeface="Times New Roman" panose="02020603050405020304" pitchFamily="18" charset="0"/>
                <a:cs typeface="Times New Roman" panose="02020603050405020304" pitchFamily="18" charset="0"/>
              </a:rPr>
              <a:t>&amp;</a:t>
            </a:r>
            <a:r>
              <a:rPr sz="950" spc="-20" dirty="0">
                <a:latin typeface="Times New Roman" panose="02020603050405020304" pitchFamily="18" charset="0"/>
                <a:cs typeface="Times New Roman" panose="02020603050405020304" pitchFamily="18" charset="0"/>
              </a:rPr>
              <a:t> </a:t>
            </a:r>
            <a:r>
              <a:rPr sz="950" spc="-30" dirty="0">
                <a:latin typeface="Times New Roman" panose="02020603050405020304" pitchFamily="18" charset="0"/>
                <a:cs typeface="Times New Roman" panose="02020603050405020304" pitchFamily="18" charset="0"/>
              </a:rPr>
              <a:t>C</a:t>
            </a:r>
            <a:r>
              <a:rPr sz="950" spc="90" dirty="0">
                <a:latin typeface="Times New Roman" panose="02020603050405020304" pitchFamily="18" charset="0"/>
                <a:cs typeface="Times New Roman" panose="02020603050405020304" pitchFamily="18" charset="0"/>
              </a:rPr>
              <a:t>h</a:t>
            </a:r>
            <a:r>
              <a:rPr sz="950" spc="-25" dirty="0">
                <a:latin typeface="Times New Roman" panose="02020603050405020304" pitchFamily="18" charset="0"/>
                <a:cs typeface="Times New Roman" panose="02020603050405020304" pitchFamily="18" charset="0"/>
              </a:rPr>
              <a:t>e</a:t>
            </a:r>
            <a:r>
              <a:rPr sz="950" spc="90" dirty="0">
                <a:latin typeface="Times New Roman" panose="02020603050405020304" pitchFamily="18" charset="0"/>
                <a:cs typeface="Times New Roman" panose="02020603050405020304" pitchFamily="18" charset="0"/>
              </a:rPr>
              <a:t>nn</a:t>
            </a:r>
            <a:r>
              <a:rPr sz="950" spc="-55" dirty="0">
                <a:latin typeface="Times New Roman" panose="02020603050405020304" pitchFamily="18" charset="0"/>
                <a:cs typeface="Times New Roman" panose="02020603050405020304" pitchFamily="18" charset="0"/>
              </a:rPr>
              <a:t>a</a:t>
            </a:r>
            <a:r>
              <a:rPr sz="950" spc="70" dirty="0">
                <a:latin typeface="Times New Roman" panose="02020603050405020304" pitchFamily="18" charset="0"/>
                <a:cs typeface="Times New Roman" panose="02020603050405020304" pitchFamily="18" charset="0"/>
              </a:rPr>
              <a:t>i</a:t>
            </a:r>
            <a:endParaRPr sz="950" dirty="0">
              <a:latin typeface="Times New Roman" panose="02020603050405020304" pitchFamily="18" charset="0"/>
              <a:cs typeface="Times New Roman" panose="02020603050405020304" pitchFamily="18" charset="0"/>
            </a:endParaRPr>
          </a:p>
        </p:txBody>
      </p:sp>
      <p:grpSp>
        <p:nvGrpSpPr>
          <p:cNvPr id="96" name="object 96"/>
          <p:cNvGrpSpPr/>
          <p:nvPr/>
        </p:nvGrpSpPr>
        <p:grpSpPr>
          <a:xfrm>
            <a:off x="5041963" y="3354451"/>
            <a:ext cx="2729230" cy="786130"/>
            <a:chOff x="5041963" y="3354451"/>
            <a:chExt cx="2729230" cy="786130"/>
          </a:xfrm>
        </p:grpSpPr>
        <p:sp>
          <p:nvSpPr>
            <p:cNvPr id="97" name="object 97"/>
            <p:cNvSpPr/>
            <p:nvPr/>
          </p:nvSpPr>
          <p:spPr>
            <a:xfrm>
              <a:off x="7415276" y="3357626"/>
              <a:ext cx="352425" cy="771525"/>
            </a:xfrm>
            <a:custGeom>
              <a:avLst/>
              <a:gdLst/>
              <a:ahLst/>
              <a:cxnLst/>
              <a:rect l="l" t="t" r="r" b="b"/>
              <a:pathLst>
                <a:path w="352425" h="771525">
                  <a:moveTo>
                    <a:pt x="352425" y="771525"/>
                  </a:moveTo>
                  <a:lnTo>
                    <a:pt x="352425" y="255905"/>
                  </a:lnTo>
                  <a:lnTo>
                    <a:pt x="352425" y="0"/>
                  </a:lnTo>
                  <a:lnTo>
                    <a:pt x="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98" name="object 98"/>
            <p:cNvSpPr/>
            <p:nvPr/>
          </p:nvSpPr>
          <p:spPr>
            <a:xfrm>
              <a:off x="5043551" y="3862451"/>
              <a:ext cx="1771650" cy="276225"/>
            </a:xfrm>
            <a:custGeom>
              <a:avLst/>
              <a:gdLst/>
              <a:ahLst/>
              <a:cxnLst/>
              <a:rect l="l" t="t" r="r" b="b"/>
              <a:pathLst>
                <a:path w="1771650" h="276225">
                  <a:moveTo>
                    <a:pt x="1725422" y="0"/>
                  </a:moveTo>
                  <a:lnTo>
                    <a:pt x="46100" y="0"/>
                  </a:lnTo>
                  <a:lnTo>
                    <a:pt x="28128" y="3724"/>
                  </a:lnTo>
                  <a:lnTo>
                    <a:pt x="13477" y="13890"/>
                  </a:lnTo>
                  <a:lnTo>
                    <a:pt x="3613" y="28985"/>
                  </a:lnTo>
                  <a:lnTo>
                    <a:pt x="0" y="47498"/>
                  </a:lnTo>
                  <a:lnTo>
                    <a:pt x="0" y="228600"/>
                  </a:lnTo>
                  <a:lnTo>
                    <a:pt x="3613" y="247132"/>
                  </a:lnTo>
                  <a:lnTo>
                    <a:pt x="13477" y="262270"/>
                  </a:lnTo>
                  <a:lnTo>
                    <a:pt x="28128" y="272480"/>
                  </a:lnTo>
                  <a:lnTo>
                    <a:pt x="46100" y="276225"/>
                  </a:lnTo>
                  <a:lnTo>
                    <a:pt x="1725422" y="276225"/>
                  </a:lnTo>
                  <a:lnTo>
                    <a:pt x="1743414" y="272480"/>
                  </a:lnTo>
                  <a:lnTo>
                    <a:pt x="1758108" y="262270"/>
                  </a:lnTo>
                  <a:lnTo>
                    <a:pt x="1768016" y="247132"/>
                  </a:lnTo>
                  <a:lnTo>
                    <a:pt x="1771650" y="228600"/>
                  </a:lnTo>
                  <a:lnTo>
                    <a:pt x="1771650" y="47498"/>
                  </a:lnTo>
                  <a:lnTo>
                    <a:pt x="1768016" y="28985"/>
                  </a:lnTo>
                  <a:lnTo>
                    <a:pt x="1758108" y="13890"/>
                  </a:lnTo>
                  <a:lnTo>
                    <a:pt x="1743414" y="3724"/>
                  </a:lnTo>
                  <a:lnTo>
                    <a:pt x="1725422"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99" name="object 99"/>
            <p:cNvSpPr/>
            <p:nvPr/>
          </p:nvSpPr>
          <p:spPr>
            <a:xfrm>
              <a:off x="5043551" y="3862451"/>
              <a:ext cx="1771650" cy="276225"/>
            </a:xfrm>
            <a:custGeom>
              <a:avLst/>
              <a:gdLst/>
              <a:ahLst/>
              <a:cxnLst/>
              <a:rect l="l" t="t" r="r" b="b"/>
              <a:pathLst>
                <a:path w="1771650" h="276225">
                  <a:moveTo>
                    <a:pt x="1725422" y="0"/>
                  </a:moveTo>
                  <a:lnTo>
                    <a:pt x="1743414" y="3724"/>
                  </a:lnTo>
                  <a:lnTo>
                    <a:pt x="1758108" y="13890"/>
                  </a:lnTo>
                  <a:lnTo>
                    <a:pt x="1768016" y="28985"/>
                  </a:lnTo>
                  <a:lnTo>
                    <a:pt x="1771650" y="47498"/>
                  </a:lnTo>
                  <a:lnTo>
                    <a:pt x="1771650" y="228600"/>
                  </a:lnTo>
                  <a:lnTo>
                    <a:pt x="1768016" y="247132"/>
                  </a:lnTo>
                  <a:lnTo>
                    <a:pt x="1758108" y="262270"/>
                  </a:lnTo>
                  <a:lnTo>
                    <a:pt x="1743414" y="272480"/>
                  </a:lnTo>
                  <a:lnTo>
                    <a:pt x="1725422" y="276225"/>
                  </a:lnTo>
                  <a:lnTo>
                    <a:pt x="46100" y="276225"/>
                  </a:lnTo>
                  <a:lnTo>
                    <a:pt x="28128" y="272480"/>
                  </a:lnTo>
                  <a:lnTo>
                    <a:pt x="13477" y="262270"/>
                  </a:lnTo>
                  <a:lnTo>
                    <a:pt x="3613" y="247132"/>
                  </a:lnTo>
                  <a:lnTo>
                    <a:pt x="0" y="228600"/>
                  </a:lnTo>
                  <a:lnTo>
                    <a:pt x="0" y="47498"/>
                  </a:lnTo>
                  <a:lnTo>
                    <a:pt x="3613" y="28985"/>
                  </a:lnTo>
                  <a:lnTo>
                    <a:pt x="13477" y="13890"/>
                  </a:lnTo>
                  <a:lnTo>
                    <a:pt x="28128" y="3724"/>
                  </a:lnTo>
                  <a:lnTo>
                    <a:pt x="46100" y="0"/>
                  </a:lnTo>
                  <a:lnTo>
                    <a:pt x="1725422"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00" name="object 100"/>
          <p:cNvSpPr txBox="1"/>
          <p:nvPr/>
        </p:nvSpPr>
        <p:spPr>
          <a:xfrm>
            <a:off x="5130800" y="3910647"/>
            <a:ext cx="2111375" cy="162224"/>
          </a:xfrm>
          <a:prstGeom prst="rect">
            <a:avLst/>
          </a:prstGeom>
        </p:spPr>
        <p:txBody>
          <a:bodyPr vert="horz" wrap="square" lIns="0" tIns="15875" rIns="0" bIns="0" rtlCol="0">
            <a:spAutoFit/>
          </a:bodyPr>
          <a:lstStyle/>
          <a:p>
            <a:pPr marL="12700">
              <a:lnSpc>
                <a:spcPct val="100000"/>
              </a:lnSpc>
              <a:spcBef>
                <a:spcPts val="125"/>
              </a:spcBef>
              <a:tabLst>
                <a:tab pos="2098040" algn="l"/>
              </a:tabLst>
            </a:pPr>
            <a:r>
              <a:rPr sz="950" u="heavy" spc="-10" dirty="0">
                <a:uFill>
                  <a:solidFill>
                    <a:srgbClr val="DAD6D2"/>
                  </a:solidFill>
                </a:uFill>
                <a:latin typeface="Times New Roman" panose="02020603050405020304" pitchFamily="18" charset="0"/>
                <a:cs typeface="Times New Roman" panose="02020603050405020304" pitchFamily="18" charset="0"/>
              </a:rPr>
              <a:t>  </a:t>
            </a:r>
            <a:r>
              <a:rPr sz="950" u="heavy" spc="-5" dirty="0">
                <a:uFill>
                  <a:solidFill>
                    <a:srgbClr val="DAD6D2"/>
                  </a:solidFill>
                </a:uFill>
                <a:latin typeface="Times New Roman" panose="02020603050405020304" pitchFamily="18" charset="0"/>
                <a:cs typeface="Times New Roman" panose="02020603050405020304" pitchFamily="18" charset="0"/>
              </a:rPr>
              <a:t> </a:t>
            </a:r>
            <a:r>
              <a:rPr sz="950" u="heavy" spc="70" dirty="0">
                <a:uFill>
                  <a:solidFill>
                    <a:srgbClr val="DAD6D2"/>
                  </a:solidFill>
                </a:uFill>
                <a:latin typeface="Times New Roman" panose="02020603050405020304" pitchFamily="18" charset="0"/>
                <a:cs typeface="Times New Roman" panose="02020603050405020304" pitchFamily="18" charset="0"/>
              </a:rPr>
              <a:t>United</a:t>
            </a:r>
            <a:r>
              <a:rPr sz="950" u="heavy" spc="-30" dirty="0">
                <a:uFill>
                  <a:solidFill>
                    <a:srgbClr val="DAD6D2"/>
                  </a:solidFill>
                </a:uFill>
                <a:latin typeface="Times New Roman" panose="02020603050405020304" pitchFamily="18" charset="0"/>
                <a:cs typeface="Times New Roman" panose="02020603050405020304" pitchFamily="18" charset="0"/>
              </a:rPr>
              <a:t> </a:t>
            </a:r>
            <a:r>
              <a:rPr sz="950" u="heavy" spc="20" dirty="0">
                <a:uFill>
                  <a:solidFill>
                    <a:srgbClr val="DAD6D2"/>
                  </a:solidFill>
                </a:uFill>
                <a:latin typeface="Times New Roman" panose="02020603050405020304" pitchFamily="18" charset="0"/>
                <a:cs typeface="Times New Roman" panose="02020603050405020304" pitchFamily="18" charset="0"/>
              </a:rPr>
              <a:t>Arab</a:t>
            </a:r>
            <a:r>
              <a:rPr sz="950" u="heavy" spc="-30" dirty="0">
                <a:uFill>
                  <a:solidFill>
                    <a:srgbClr val="DAD6D2"/>
                  </a:solidFill>
                </a:uFill>
                <a:latin typeface="Times New Roman" panose="02020603050405020304" pitchFamily="18" charset="0"/>
                <a:cs typeface="Times New Roman" panose="02020603050405020304" pitchFamily="18" charset="0"/>
              </a:rPr>
              <a:t> </a:t>
            </a:r>
            <a:r>
              <a:rPr sz="950" u="heavy" spc="80" dirty="0">
                <a:uFill>
                  <a:solidFill>
                    <a:srgbClr val="DAD6D2"/>
                  </a:solidFill>
                </a:uFill>
                <a:latin typeface="Times New Roman" panose="02020603050405020304" pitchFamily="18" charset="0"/>
                <a:cs typeface="Times New Roman" panose="02020603050405020304" pitchFamily="18" charset="0"/>
              </a:rPr>
              <a:t>Emirates	</a:t>
            </a:r>
            <a:endParaRPr sz="950" dirty="0">
              <a:latin typeface="Times New Roman" panose="02020603050405020304" pitchFamily="18" charset="0"/>
              <a:cs typeface="Times New Roman" panose="02020603050405020304" pitchFamily="18" charset="0"/>
            </a:endParaRPr>
          </a:p>
        </p:txBody>
      </p:sp>
      <p:grpSp>
        <p:nvGrpSpPr>
          <p:cNvPr id="101" name="object 101"/>
          <p:cNvGrpSpPr/>
          <p:nvPr/>
        </p:nvGrpSpPr>
        <p:grpSpPr>
          <a:xfrm>
            <a:off x="6812026" y="4002151"/>
            <a:ext cx="3386454" cy="2357755"/>
            <a:chOff x="6812026" y="4002151"/>
            <a:chExt cx="3386454" cy="2357755"/>
          </a:xfrm>
        </p:grpSpPr>
        <p:sp>
          <p:nvSpPr>
            <p:cNvPr id="102" name="object 102"/>
            <p:cNvSpPr/>
            <p:nvPr/>
          </p:nvSpPr>
          <p:spPr>
            <a:xfrm>
              <a:off x="6815201" y="4005326"/>
              <a:ext cx="361950" cy="0"/>
            </a:xfrm>
            <a:custGeom>
              <a:avLst/>
              <a:gdLst/>
              <a:ahLst/>
              <a:cxnLst/>
              <a:rect l="l" t="t" r="r" b="b"/>
              <a:pathLst>
                <a:path w="361950">
                  <a:moveTo>
                    <a:pt x="0" y="0"/>
                  </a:moveTo>
                  <a:lnTo>
                    <a:pt x="36195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03" name="object 103"/>
            <p:cNvSpPr/>
            <p:nvPr/>
          </p:nvSpPr>
          <p:spPr>
            <a:xfrm>
              <a:off x="9301226" y="6081712"/>
              <a:ext cx="895350" cy="276225"/>
            </a:xfrm>
            <a:custGeom>
              <a:avLst/>
              <a:gdLst/>
              <a:ahLst/>
              <a:cxnLst/>
              <a:rect l="l" t="t" r="r" b="b"/>
              <a:pathLst>
                <a:path w="895350" h="276225">
                  <a:moveTo>
                    <a:pt x="849376" y="0"/>
                  </a:moveTo>
                  <a:lnTo>
                    <a:pt x="45847" y="0"/>
                  </a:lnTo>
                  <a:lnTo>
                    <a:pt x="27967" y="3740"/>
                  </a:lnTo>
                  <a:lnTo>
                    <a:pt x="13398" y="13939"/>
                  </a:lnTo>
                  <a:lnTo>
                    <a:pt x="3591" y="29066"/>
                  </a:lnTo>
                  <a:lnTo>
                    <a:pt x="0" y="47586"/>
                  </a:lnTo>
                  <a:lnTo>
                    <a:pt x="0" y="228638"/>
                  </a:lnTo>
                  <a:lnTo>
                    <a:pt x="3591" y="247158"/>
                  </a:lnTo>
                  <a:lnTo>
                    <a:pt x="13398" y="262285"/>
                  </a:lnTo>
                  <a:lnTo>
                    <a:pt x="27967" y="272484"/>
                  </a:lnTo>
                  <a:lnTo>
                    <a:pt x="45847" y="276225"/>
                  </a:lnTo>
                  <a:lnTo>
                    <a:pt x="849376" y="276225"/>
                  </a:lnTo>
                  <a:lnTo>
                    <a:pt x="867275" y="272484"/>
                  </a:lnTo>
                  <a:lnTo>
                    <a:pt x="881888" y="262285"/>
                  </a:lnTo>
                  <a:lnTo>
                    <a:pt x="891738" y="247158"/>
                  </a:lnTo>
                  <a:lnTo>
                    <a:pt x="895350" y="228638"/>
                  </a:lnTo>
                  <a:lnTo>
                    <a:pt x="895350" y="47586"/>
                  </a:lnTo>
                  <a:lnTo>
                    <a:pt x="891738" y="29066"/>
                  </a:lnTo>
                  <a:lnTo>
                    <a:pt x="881887" y="13939"/>
                  </a:lnTo>
                  <a:lnTo>
                    <a:pt x="867275" y="3740"/>
                  </a:lnTo>
                  <a:lnTo>
                    <a:pt x="849376"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04" name="object 104"/>
            <p:cNvSpPr/>
            <p:nvPr/>
          </p:nvSpPr>
          <p:spPr>
            <a:xfrm>
              <a:off x="9301226" y="6081712"/>
              <a:ext cx="895350" cy="276225"/>
            </a:xfrm>
            <a:custGeom>
              <a:avLst/>
              <a:gdLst/>
              <a:ahLst/>
              <a:cxnLst/>
              <a:rect l="l" t="t" r="r" b="b"/>
              <a:pathLst>
                <a:path w="895350" h="276225">
                  <a:moveTo>
                    <a:pt x="849376" y="0"/>
                  </a:moveTo>
                  <a:lnTo>
                    <a:pt x="867275" y="3740"/>
                  </a:lnTo>
                  <a:lnTo>
                    <a:pt x="881887" y="13939"/>
                  </a:lnTo>
                  <a:lnTo>
                    <a:pt x="891738" y="29066"/>
                  </a:lnTo>
                  <a:lnTo>
                    <a:pt x="895350" y="47586"/>
                  </a:lnTo>
                  <a:lnTo>
                    <a:pt x="895350" y="228638"/>
                  </a:lnTo>
                  <a:lnTo>
                    <a:pt x="891738" y="247158"/>
                  </a:lnTo>
                  <a:lnTo>
                    <a:pt x="881888" y="262285"/>
                  </a:lnTo>
                  <a:lnTo>
                    <a:pt x="867275" y="272484"/>
                  </a:lnTo>
                  <a:lnTo>
                    <a:pt x="849376" y="276225"/>
                  </a:lnTo>
                  <a:lnTo>
                    <a:pt x="45847" y="276225"/>
                  </a:lnTo>
                  <a:lnTo>
                    <a:pt x="27967" y="272484"/>
                  </a:lnTo>
                  <a:lnTo>
                    <a:pt x="13398" y="262285"/>
                  </a:lnTo>
                  <a:lnTo>
                    <a:pt x="3591" y="247158"/>
                  </a:lnTo>
                  <a:lnTo>
                    <a:pt x="0" y="228638"/>
                  </a:lnTo>
                  <a:lnTo>
                    <a:pt x="0" y="47586"/>
                  </a:lnTo>
                  <a:lnTo>
                    <a:pt x="3591" y="29066"/>
                  </a:lnTo>
                  <a:lnTo>
                    <a:pt x="13398" y="13939"/>
                  </a:lnTo>
                  <a:lnTo>
                    <a:pt x="27967" y="3740"/>
                  </a:lnTo>
                  <a:lnTo>
                    <a:pt x="45847" y="0"/>
                  </a:lnTo>
                  <a:lnTo>
                    <a:pt x="849376"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05" name="object 105"/>
          <p:cNvSpPr txBox="1"/>
          <p:nvPr/>
        </p:nvSpPr>
        <p:spPr>
          <a:xfrm>
            <a:off x="9458706" y="6138227"/>
            <a:ext cx="584200" cy="162224"/>
          </a:xfrm>
          <a:prstGeom prst="rect">
            <a:avLst/>
          </a:prstGeom>
        </p:spPr>
        <p:txBody>
          <a:bodyPr vert="horz" wrap="square" lIns="0" tIns="15875" rIns="0" bIns="0" rtlCol="0">
            <a:spAutoFit/>
          </a:bodyPr>
          <a:lstStyle/>
          <a:p>
            <a:pPr marL="12700">
              <a:lnSpc>
                <a:spcPct val="100000"/>
              </a:lnSpc>
              <a:spcBef>
                <a:spcPts val="125"/>
              </a:spcBef>
            </a:pPr>
            <a:r>
              <a:rPr sz="950" spc="45" dirty="0">
                <a:latin typeface="Times New Roman" panose="02020603050405020304" pitchFamily="18" charset="0"/>
                <a:cs typeface="Times New Roman" panose="02020603050405020304" pitchFamily="18" charset="0"/>
              </a:rPr>
              <a:t>Australia</a:t>
            </a:r>
            <a:endParaRPr sz="950" dirty="0">
              <a:latin typeface="Times New Roman" panose="02020603050405020304" pitchFamily="18" charset="0"/>
              <a:cs typeface="Times New Roman" panose="02020603050405020304" pitchFamily="18" charset="0"/>
            </a:endParaRPr>
          </a:p>
        </p:txBody>
      </p:sp>
      <p:grpSp>
        <p:nvGrpSpPr>
          <p:cNvPr id="106" name="object 106"/>
          <p:cNvGrpSpPr/>
          <p:nvPr/>
        </p:nvGrpSpPr>
        <p:grpSpPr>
          <a:xfrm>
            <a:off x="7204138" y="4594288"/>
            <a:ext cx="2548255" cy="1490980"/>
            <a:chOff x="7204138" y="4594288"/>
            <a:chExt cx="2548255" cy="1490980"/>
          </a:xfrm>
        </p:grpSpPr>
        <p:sp>
          <p:nvSpPr>
            <p:cNvPr id="107" name="object 107"/>
            <p:cNvSpPr/>
            <p:nvPr/>
          </p:nvSpPr>
          <p:spPr>
            <a:xfrm>
              <a:off x="9748901" y="5738812"/>
              <a:ext cx="0" cy="342900"/>
            </a:xfrm>
            <a:custGeom>
              <a:avLst/>
              <a:gdLst/>
              <a:ahLst/>
              <a:cxnLst/>
              <a:rect l="l" t="t" r="r" b="b"/>
              <a:pathLst>
                <a:path h="342900">
                  <a:moveTo>
                    <a:pt x="0" y="342900"/>
                  </a:moveTo>
                  <a:lnTo>
                    <a:pt x="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08" name="object 108"/>
            <p:cNvSpPr/>
            <p:nvPr/>
          </p:nvSpPr>
          <p:spPr>
            <a:xfrm>
              <a:off x="7205726" y="4595876"/>
              <a:ext cx="866775" cy="266700"/>
            </a:xfrm>
            <a:custGeom>
              <a:avLst/>
              <a:gdLst/>
              <a:ahLst/>
              <a:cxnLst/>
              <a:rect l="l" t="t" r="r" b="b"/>
              <a:pathLst>
                <a:path w="866775" h="266700">
                  <a:moveTo>
                    <a:pt x="820801" y="0"/>
                  </a:moveTo>
                  <a:lnTo>
                    <a:pt x="45847" y="0"/>
                  </a:lnTo>
                  <a:lnTo>
                    <a:pt x="27967" y="3591"/>
                  </a:lnTo>
                  <a:lnTo>
                    <a:pt x="13398" y="13398"/>
                  </a:lnTo>
                  <a:lnTo>
                    <a:pt x="3591" y="27967"/>
                  </a:lnTo>
                  <a:lnTo>
                    <a:pt x="0" y="45847"/>
                  </a:lnTo>
                  <a:lnTo>
                    <a:pt x="0" y="220725"/>
                  </a:lnTo>
                  <a:lnTo>
                    <a:pt x="3591" y="238625"/>
                  </a:lnTo>
                  <a:lnTo>
                    <a:pt x="13398" y="253237"/>
                  </a:lnTo>
                  <a:lnTo>
                    <a:pt x="27967" y="263088"/>
                  </a:lnTo>
                  <a:lnTo>
                    <a:pt x="45847" y="266700"/>
                  </a:lnTo>
                  <a:lnTo>
                    <a:pt x="820801" y="266700"/>
                  </a:lnTo>
                  <a:lnTo>
                    <a:pt x="838700" y="263088"/>
                  </a:lnTo>
                  <a:lnTo>
                    <a:pt x="853313" y="253237"/>
                  </a:lnTo>
                  <a:lnTo>
                    <a:pt x="863163" y="238625"/>
                  </a:lnTo>
                  <a:lnTo>
                    <a:pt x="866775" y="220725"/>
                  </a:lnTo>
                  <a:lnTo>
                    <a:pt x="866775" y="45847"/>
                  </a:lnTo>
                  <a:lnTo>
                    <a:pt x="863163" y="27967"/>
                  </a:lnTo>
                  <a:lnTo>
                    <a:pt x="853312" y="13398"/>
                  </a:lnTo>
                  <a:lnTo>
                    <a:pt x="838700" y="3591"/>
                  </a:lnTo>
                  <a:lnTo>
                    <a:pt x="820801"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09" name="object 109"/>
            <p:cNvSpPr/>
            <p:nvPr/>
          </p:nvSpPr>
          <p:spPr>
            <a:xfrm>
              <a:off x="7205726" y="4595876"/>
              <a:ext cx="866775" cy="266700"/>
            </a:xfrm>
            <a:custGeom>
              <a:avLst/>
              <a:gdLst/>
              <a:ahLst/>
              <a:cxnLst/>
              <a:rect l="l" t="t" r="r" b="b"/>
              <a:pathLst>
                <a:path w="866775" h="266700">
                  <a:moveTo>
                    <a:pt x="820801" y="0"/>
                  </a:moveTo>
                  <a:lnTo>
                    <a:pt x="838700" y="3591"/>
                  </a:lnTo>
                  <a:lnTo>
                    <a:pt x="853312" y="13398"/>
                  </a:lnTo>
                  <a:lnTo>
                    <a:pt x="863163" y="27967"/>
                  </a:lnTo>
                  <a:lnTo>
                    <a:pt x="866775" y="45847"/>
                  </a:lnTo>
                  <a:lnTo>
                    <a:pt x="866775" y="220725"/>
                  </a:lnTo>
                  <a:lnTo>
                    <a:pt x="863163" y="238625"/>
                  </a:lnTo>
                  <a:lnTo>
                    <a:pt x="853313" y="253237"/>
                  </a:lnTo>
                  <a:lnTo>
                    <a:pt x="838700" y="263088"/>
                  </a:lnTo>
                  <a:lnTo>
                    <a:pt x="820801" y="266700"/>
                  </a:lnTo>
                  <a:lnTo>
                    <a:pt x="45847" y="266700"/>
                  </a:lnTo>
                  <a:lnTo>
                    <a:pt x="27967" y="263088"/>
                  </a:lnTo>
                  <a:lnTo>
                    <a:pt x="13398" y="253237"/>
                  </a:lnTo>
                  <a:lnTo>
                    <a:pt x="3591" y="238625"/>
                  </a:lnTo>
                  <a:lnTo>
                    <a:pt x="0" y="220725"/>
                  </a:lnTo>
                  <a:lnTo>
                    <a:pt x="0" y="45847"/>
                  </a:lnTo>
                  <a:lnTo>
                    <a:pt x="3591" y="27967"/>
                  </a:lnTo>
                  <a:lnTo>
                    <a:pt x="13398" y="13398"/>
                  </a:lnTo>
                  <a:lnTo>
                    <a:pt x="27967" y="3591"/>
                  </a:lnTo>
                  <a:lnTo>
                    <a:pt x="45847" y="0"/>
                  </a:lnTo>
                  <a:lnTo>
                    <a:pt x="820801"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10" name="object 110"/>
          <p:cNvSpPr txBox="1"/>
          <p:nvPr/>
        </p:nvSpPr>
        <p:spPr>
          <a:xfrm>
            <a:off x="7356093" y="4642548"/>
            <a:ext cx="565150" cy="162224"/>
          </a:xfrm>
          <a:prstGeom prst="rect">
            <a:avLst/>
          </a:prstGeom>
        </p:spPr>
        <p:txBody>
          <a:bodyPr vert="horz" wrap="square" lIns="0" tIns="15875" rIns="0" bIns="0" rtlCol="0">
            <a:spAutoFit/>
          </a:bodyPr>
          <a:lstStyle/>
          <a:p>
            <a:pPr marL="12700">
              <a:lnSpc>
                <a:spcPct val="100000"/>
              </a:lnSpc>
              <a:spcBef>
                <a:spcPts val="125"/>
              </a:spcBef>
            </a:pPr>
            <a:r>
              <a:rPr sz="950" spc="15" dirty="0">
                <a:latin typeface="Times New Roman" panose="02020603050405020304" pitchFamily="18" charset="0"/>
                <a:cs typeface="Times New Roman" panose="02020603050405020304" pitchFamily="18" charset="0"/>
              </a:rPr>
              <a:t>Malaysia</a:t>
            </a:r>
            <a:endParaRPr sz="950" dirty="0">
              <a:latin typeface="Times New Roman" panose="02020603050405020304" pitchFamily="18" charset="0"/>
              <a:cs typeface="Times New Roman" panose="02020603050405020304" pitchFamily="18" charset="0"/>
            </a:endParaRPr>
          </a:p>
        </p:txBody>
      </p:sp>
      <p:grpSp>
        <p:nvGrpSpPr>
          <p:cNvPr id="111" name="object 111"/>
          <p:cNvGrpSpPr/>
          <p:nvPr/>
        </p:nvGrpSpPr>
        <p:grpSpPr>
          <a:xfrm>
            <a:off x="7785163" y="5080063"/>
            <a:ext cx="1593850" cy="584200"/>
            <a:chOff x="7785163" y="5080063"/>
            <a:chExt cx="1593850" cy="584200"/>
          </a:xfrm>
        </p:grpSpPr>
        <p:sp>
          <p:nvSpPr>
            <p:cNvPr id="112" name="object 112"/>
            <p:cNvSpPr/>
            <p:nvPr/>
          </p:nvSpPr>
          <p:spPr>
            <a:xfrm>
              <a:off x="8396351" y="5081651"/>
              <a:ext cx="981075" cy="266700"/>
            </a:xfrm>
            <a:custGeom>
              <a:avLst/>
              <a:gdLst/>
              <a:ahLst/>
              <a:cxnLst/>
              <a:rect l="l" t="t" r="r" b="b"/>
              <a:pathLst>
                <a:path w="981075" h="266700">
                  <a:moveTo>
                    <a:pt x="935354" y="0"/>
                  </a:moveTo>
                  <a:lnTo>
                    <a:pt x="45593" y="0"/>
                  </a:lnTo>
                  <a:lnTo>
                    <a:pt x="27807" y="3591"/>
                  </a:lnTo>
                  <a:lnTo>
                    <a:pt x="13319" y="13398"/>
                  </a:lnTo>
                  <a:lnTo>
                    <a:pt x="3569" y="27967"/>
                  </a:lnTo>
                  <a:lnTo>
                    <a:pt x="0" y="45847"/>
                  </a:lnTo>
                  <a:lnTo>
                    <a:pt x="0" y="220726"/>
                  </a:lnTo>
                  <a:lnTo>
                    <a:pt x="3569" y="238625"/>
                  </a:lnTo>
                  <a:lnTo>
                    <a:pt x="13319" y="253238"/>
                  </a:lnTo>
                  <a:lnTo>
                    <a:pt x="27807" y="263088"/>
                  </a:lnTo>
                  <a:lnTo>
                    <a:pt x="45593" y="266700"/>
                  </a:lnTo>
                  <a:lnTo>
                    <a:pt x="935354" y="266700"/>
                  </a:lnTo>
                  <a:lnTo>
                    <a:pt x="953160" y="263088"/>
                  </a:lnTo>
                  <a:lnTo>
                    <a:pt x="967692" y="253237"/>
                  </a:lnTo>
                  <a:lnTo>
                    <a:pt x="977485" y="238625"/>
                  </a:lnTo>
                  <a:lnTo>
                    <a:pt x="981075" y="220726"/>
                  </a:lnTo>
                  <a:lnTo>
                    <a:pt x="981075" y="45847"/>
                  </a:lnTo>
                  <a:lnTo>
                    <a:pt x="977485" y="27967"/>
                  </a:lnTo>
                  <a:lnTo>
                    <a:pt x="967692" y="13398"/>
                  </a:lnTo>
                  <a:lnTo>
                    <a:pt x="953160" y="3591"/>
                  </a:lnTo>
                  <a:lnTo>
                    <a:pt x="935354"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13" name="object 113"/>
            <p:cNvSpPr/>
            <p:nvPr/>
          </p:nvSpPr>
          <p:spPr>
            <a:xfrm>
              <a:off x="8396351" y="5081651"/>
              <a:ext cx="981075" cy="266700"/>
            </a:xfrm>
            <a:custGeom>
              <a:avLst/>
              <a:gdLst/>
              <a:ahLst/>
              <a:cxnLst/>
              <a:rect l="l" t="t" r="r" b="b"/>
              <a:pathLst>
                <a:path w="981075" h="266700">
                  <a:moveTo>
                    <a:pt x="935354" y="0"/>
                  </a:moveTo>
                  <a:lnTo>
                    <a:pt x="953160" y="3591"/>
                  </a:lnTo>
                  <a:lnTo>
                    <a:pt x="967692" y="13398"/>
                  </a:lnTo>
                  <a:lnTo>
                    <a:pt x="977485" y="27967"/>
                  </a:lnTo>
                  <a:lnTo>
                    <a:pt x="981075" y="45847"/>
                  </a:lnTo>
                  <a:lnTo>
                    <a:pt x="981075" y="220726"/>
                  </a:lnTo>
                  <a:lnTo>
                    <a:pt x="977485" y="238625"/>
                  </a:lnTo>
                  <a:lnTo>
                    <a:pt x="967692" y="253237"/>
                  </a:lnTo>
                  <a:lnTo>
                    <a:pt x="953160" y="263088"/>
                  </a:lnTo>
                  <a:lnTo>
                    <a:pt x="935354" y="266700"/>
                  </a:lnTo>
                  <a:lnTo>
                    <a:pt x="45593" y="266700"/>
                  </a:lnTo>
                  <a:lnTo>
                    <a:pt x="27807" y="263088"/>
                  </a:lnTo>
                  <a:lnTo>
                    <a:pt x="13319" y="253238"/>
                  </a:lnTo>
                  <a:lnTo>
                    <a:pt x="3569" y="238625"/>
                  </a:lnTo>
                  <a:lnTo>
                    <a:pt x="0" y="220726"/>
                  </a:lnTo>
                  <a:lnTo>
                    <a:pt x="0" y="45847"/>
                  </a:lnTo>
                  <a:lnTo>
                    <a:pt x="3569" y="27967"/>
                  </a:lnTo>
                  <a:lnTo>
                    <a:pt x="13319" y="13398"/>
                  </a:lnTo>
                  <a:lnTo>
                    <a:pt x="27807" y="3591"/>
                  </a:lnTo>
                  <a:lnTo>
                    <a:pt x="45593" y="0"/>
                  </a:lnTo>
                  <a:lnTo>
                    <a:pt x="935354"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sp>
          <p:nvSpPr>
            <p:cNvPr id="114" name="object 114"/>
            <p:cNvSpPr/>
            <p:nvPr/>
          </p:nvSpPr>
          <p:spPr>
            <a:xfrm>
              <a:off x="7786751" y="5386451"/>
              <a:ext cx="933450" cy="276225"/>
            </a:xfrm>
            <a:custGeom>
              <a:avLst/>
              <a:gdLst/>
              <a:ahLst/>
              <a:cxnLst/>
              <a:rect l="l" t="t" r="r" b="b"/>
              <a:pathLst>
                <a:path w="933450" h="276225">
                  <a:moveTo>
                    <a:pt x="887095" y="0"/>
                  </a:moveTo>
                  <a:lnTo>
                    <a:pt x="46227" y="0"/>
                  </a:lnTo>
                  <a:lnTo>
                    <a:pt x="28235" y="3724"/>
                  </a:lnTo>
                  <a:lnTo>
                    <a:pt x="13541" y="13890"/>
                  </a:lnTo>
                  <a:lnTo>
                    <a:pt x="3633" y="28985"/>
                  </a:lnTo>
                  <a:lnTo>
                    <a:pt x="0" y="47498"/>
                  </a:lnTo>
                  <a:lnTo>
                    <a:pt x="0" y="228574"/>
                  </a:lnTo>
                  <a:lnTo>
                    <a:pt x="3633" y="247095"/>
                  </a:lnTo>
                  <a:lnTo>
                    <a:pt x="13541" y="262221"/>
                  </a:lnTo>
                  <a:lnTo>
                    <a:pt x="28235" y="272421"/>
                  </a:lnTo>
                  <a:lnTo>
                    <a:pt x="46227" y="276161"/>
                  </a:lnTo>
                  <a:lnTo>
                    <a:pt x="887095" y="276161"/>
                  </a:lnTo>
                  <a:lnTo>
                    <a:pt x="905107" y="272421"/>
                  </a:lnTo>
                  <a:lnTo>
                    <a:pt x="919845" y="262221"/>
                  </a:lnTo>
                  <a:lnTo>
                    <a:pt x="929796" y="247095"/>
                  </a:lnTo>
                  <a:lnTo>
                    <a:pt x="933450" y="228574"/>
                  </a:lnTo>
                  <a:lnTo>
                    <a:pt x="933450" y="47498"/>
                  </a:lnTo>
                  <a:lnTo>
                    <a:pt x="929796" y="28985"/>
                  </a:lnTo>
                  <a:lnTo>
                    <a:pt x="919845" y="13890"/>
                  </a:lnTo>
                  <a:lnTo>
                    <a:pt x="905107" y="3724"/>
                  </a:lnTo>
                  <a:lnTo>
                    <a:pt x="887095"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15" name="object 115"/>
            <p:cNvSpPr/>
            <p:nvPr/>
          </p:nvSpPr>
          <p:spPr>
            <a:xfrm>
              <a:off x="7786751" y="5386451"/>
              <a:ext cx="933450" cy="276225"/>
            </a:xfrm>
            <a:custGeom>
              <a:avLst/>
              <a:gdLst/>
              <a:ahLst/>
              <a:cxnLst/>
              <a:rect l="l" t="t" r="r" b="b"/>
              <a:pathLst>
                <a:path w="933450" h="276225">
                  <a:moveTo>
                    <a:pt x="887095" y="0"/>
                  </a:moveTo>
                  <a:lnTo>
                    <a:pt x="905107" y="3724"/>
                  </a:lnTo>
                  <a:lnTo>
                    <a:pt x="919845" y="13890"/>
                  </a:lnTo>
                  <a:lnTo>
                    <a:pt x="929796" y="28985"/>
                  </a:lnTo>
                  <a:lnTo>
                    <a:pt x="933450" y="47498"/>
                  </a:lnTo>
                  <a:lnTo>
                    <a:pt x="933450" y="228574"/>
                  </a:lnTo>
                  <a:lnTo>
                    <a:pt x="929796" y="247095"/>
                  </a:lnTo>
                  <a:lnTo>
                    <a:pt x="919845" y="262221"/>
                  </a:lnTo>
                  <a:lnTo>
                    <a:pt x="905107" y="272421"/>
                  </a:lnTo>
                  <a:lnTo>
                    <a:pt x="887095" y="276161"/>
                  </a:lnTo>
                  <a:lnTo>
                    <a:pt x="46227" y="276161"/>
                  </a:lnTo>
                  <a:lnTo>
                    <a:pt x="28235" y="272421"/>
                  </a:lnTo>
                  <a:lnTo>
                    <a:pt x="13541" y="262221"/>
                  </a:lnTo>
                  <a:lnTo>
                    <a:pt x="3633" y="247095"/>
                  </a:lnTo>
                  <a:lnTo>
                    <a:pt x="0" y="228574"/>
                  </a:lnTo>
                  <a:lnTo>
                    <a:pt x="0" y="47498"/>
                  </a:lnTo>
                  <a:lnTo>
                    <a:pt x="3633" y="28985"/>
                  </a:lnTo>
                  <a:lnTo>
                    <a:pt x="13541" y="13890"/>
                  </a:lnTo>
                  <a:lnTo>
                    <a:pt x="28235" y="3724"/>
                  </a:lnTo>
                  <a:lnTo>
                    <a:pt x="46227" y="0"/>
                  </a:lnTo>
                  <a:lnTo>
                    <a:pt x="887095"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16" name="object 116"/>
          <p:cNvSpPr txBox="1"/>
          <p:nvPr/>
        </p:nvSpPr>
        <p:spPr>
          <a:xfrm>
            <a:off x="7928609" y="5439409"/>
            <a:ext cx="652145" cy="162224"/>
          </a:xfrm>
          <a:prstGeom prst="rect">
            <a:avLst/>
          </a:prstGeom>
        </p:spPr>
        <p:txBody>
          <a:bodyPr vert="horz" wrap="square" lIns="0" tIns="15875" rIns="0" bIns="0" rtlCol="0">
            <a:spAutoFit/>
          </a:bodyPr>
          <a:lstStyle/>
          <a:p>
            <a:pPr marL="12700">
              <a:lnSpc>
                <a:spcPct val="100000"/>
              </a:lnSpc>
              <a:spcBef>
                <a:spcPts val="125"/>
              </a:spcBef>
            </a:pPr>
            <a:r>
              <a:rPr sz="950" spc="45" dirty="0">
                <a:latin typeface="Times New Roman" panose="02020603050405020304" pitchFamily="18" charset="0"/>
                <a:cs typeface="Times New Roman" panose="02020603050405020304" pitchFamily="18" charset="0"/>
              </a:rPr>
              <a:t>Indonesia</a:t>
            </a:r>
            <a:endParaRPr sz="950" dirty="0">
              <a:latin typeface="Times New Roman" panose="02020603050405020304" pitchFamily="18" charset="0"/>
              <a:cs typeface="Times New Roman" panose="02020603050405020304" pitchFamily="18" charset="0"/>
            </a:endParaRPr>
          </a:p>
        </p:txBody>
      </p:sp>
      <p:grpSp>
        <p:nvGrpSpPr>
          <p:cNvPr id="117" name="object 117"/>
          <p:cNvGrpSpPr/>
          <p:nvPr/>
        </p:nvGrpSpPr>
        <p:grpSpPr>
          <a:xfrm>
            <a:off x="8250301" y="4222813"/>
            <a:ext cx="2100580" cy="1167130"/>
            <a:chOff x="8250301" y="4222813"/>
            <a:chExt cx="2100580" cy="1167130"/>
          </a:xfrm>
        </p:grpSpPr>
        <p:sp>
          <p:nvSpPr>
            <p:cNvPr id="118" name="object 118"/>
            <p:cNvSpPr/>
            <p:nvPr/>
          </p:nvSpPr>
          <p:spPr>
            <a:xfrm>
              <a:off x="8253476" y="4919726"/>
              <a:ext cx="0" cy="466725"/>
            </a:xfrm>
            <a:custGeom>
              <a:avLst/>
              <a:gdLst/>
              <a:ahLst/>
              <a:cxnLst/>
              <a:rect l="l" t="t" r="r" b="b"/>
              <a:pathLst>
                <a:path h="466725">
                  <a:moveTo>
                    <a:pt x="0" y="466725"/>
                  </a:moveTo>
                  <a:lnTo>
                    <a:pt x="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19" name="object 119"/>
            <p:cNvSpPr/>
            <p:nvPr/>
          </p:nvSpPr>
          <p:spPr>
            <a:xfrm>
              <a:off x="9348851" y="4224401"/>
              <a:ext cx="1000125" cy="276225"/>
            </a:xfrm>
            <a:custGeom>
              <a:avLst/>
              <a:gdLst/>
              <a:ahLst/>
              <a:cxnLst/>
              <a:rect l="l" t="t" r="r" b="b"/>
              <a:pathLst>
                <a:path w="1000125" h="276225">
                  <a:moveTo>
                    <a:pt x="953897" y="0"/>
                  </a:moveTo>
                  <a:lnTo>
                    <a:pt x="46100" y="0"/>
                  </a:lnTo>
                  <a:lnTo>
                    <a:pt x="28128" y="3724"/>
                  </a:lnTo>
                  <a:lnTo>
                    <a:pt x="13477" y="13890"/>
                  </a:lnTo>
                  <a:lnTo>
                    <a:pt x="3613" y="28985"/>
                  </a:lnTo>
                  <a:lnTo>
                    <a:pt x="0" y="47498"/>
                  </a:lnTo>
                  <a:lnTo>
                    <a:pt x="0" y="228600"/>
                  </a:lnTo>
                  <a:lnTo>
                    <a:pt x="3613" y="247132"/>
                  </a:lnTo>
                  <a:lnTo>
                    <a:pt x="13477" y="262270"/>
                  </a:lnTo>
                  <a:lnTo>
                    <a:pt x="28128" y="272480"/>
                  </a:lnTo>
                  <a:lnTo>
                    <a:pt x="46100" y="276225"/>
                  </a:lnTo>
                  <a:lnTo>
                    <a:pt x="953897" y="276225"/>
                  </a:lnTo>
                  <a:lnTo>
                    <a:pt x="971889" y="272480"/>
                  </a:lnTo>
                  <a:lnTo>
                    <a:pt x="986583" y="262270"/>
                  </a:lnTo>
                  <a:lnTo>
                    <a:pt x="996491" y="247132"/>
                  </a:lnTo>
                  <a:lnTo>
                    <a:pt x="1000125" y="228600"/>
                  </a:lnTo>
                  <a:lnTo>
                    <a:pt x="1000125" y="47498"/>
                  </a:lnTo>
                  <a:lnTo>
                    <a:pt x="996491" y="28985"/>
                  </a:lnTo>
                  <a:lnTo>
                    <a:pt x="986583" y="13890"/>
                  </a:lnTo>
                  <a:lnTo>
                    <a:pt x="971889" y="3724"/>
                  </a:lnTo>
                  <a:lnTo>
                    <a:pt x="953897"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20" name="object 120"/>
            <p:cNvSpPr/>
            <p:nvPr/>
          </p:nvSpPr>
          <p:spPr>
            <a:xfrm>
              <a:off x="9348851" y="4224401"/>
              <a:ext cx="1000125" cy="276225"/>
            </a:xfrm>
            <a:custGeom>
              <a:avLst/>
              <a:gdLst/>
              <a:ahLst/>
              <a:cxnLst/>
              <a:rect l="l" t="t" r="r" b="b"/>
              <a:pathLst>
                <a:path w="1000125" h="276225">
                  <a:moveTo>
                    <a:pt x="953897" y="0"/>
                  </a:moveTo>
                  <a:lnTo>
                    <a:pt x="971889" y="3724"/>
                  </a:lnTo>
                  <a:lnTo>
                    <a:pt x="986583" y="13890"/>
                  </a:lnTo>
                  <a:lnTo>
                    <a:pt x="996491" y="28985"/>
                  </a:lnTo>
                  <a:lnTo>
                    <a:pt x="1000125" y="47498"/>
                  </a:lnTo>
                  <a:lnTo>
                    <a:pt x="1000125" y="228600"/>
                  </a:lnTo>
                  <a:lnTo>
                    <a:pt x="996491" y="247132"/>
                  </a:lnTo>
                  <a:lnTo>
                    <a:pt x="986583" y="262270"/>
                  </a:lnTo>
                  <a:lnTo>
                    <a:pt x="971889" y="272480"/>
                  </a:lnTo>
                  <a:lnTo>
                    <a:pt x="953897" y="276225"/>
                  </a:lnTo>
                  <a:lnTo>
                    <a:pt x="46100" y="276225"/>
                  </a:lnTo>
                  <a:lnTo>
                    <a:pt x="28128" y="272480"/>
                  </a:lnTo>
                  <a:lnTo>
                    <a:pt x="13477" y="262270"/>
                  </a:lnTo>
                  <a:lnTo>
                    <a:pt x="3613" y="247132"/>
                  </a:lnTo>
                  <a:lnTo>
                    <a:pt x="0" y="228600"/>
                  </a:lnTo>
                  <a:lnTo>
                    <a:pt x="0" y="47498"/>
                  </a:lnTo>
                  <a:lnTo>
                    <a:pt x="3613" y="28985"/>
                  </a:lnTo>
                  <a:lnTo>
                    <a:pt x="13477" y="13890"/>
                  </a:lnTo>
                  <a:lnTo>
                    <a:pt x="28128" y="3724"/>
                  </a:lnTo>
                  <a:lnTo>
                    <a:pt x="46100" y="0"/>
                  </a:lnTo>
                  <a:lnTo>
                    <a:pt x="953897"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21" name="object 121"/>
          <p:cNvSpPr txBox="1"/>
          <p:nvPr/>
        </p:nvSpPr>
        <p:spPr>
          <a:xfrm>
            <a:off x="9479280" y="4276661"/>
            <a:ext cx="733425" cy="162224"/>
          </a:xfrm>
          <a:prstGeom prst="rect">
            <a:avLst/>
          </a:prstGeom>
        </p:spPr>
        <p:txBody>
          <a:bodyPr vert="horz" wrap="square" lIns="0" tIns="15875" rIns="0" bIns="0" rtlCol="0">
            <a:spAutoFit/>
          </a:bodyPr>
          <a:lstStyle/>
          <a:p>
            <a:pPr marL="12700">
              <a:lnSpc>
                <a:spcPct val="100000"/>
              </a:lnSpc>
              <a:spcBef>
                <a:spcPts val="125"/>
              </a:spcBef>
            </a:pPr>
            <a:r>
              <a:rPr sz="950" spc="180" dirty="0">
                <a:latin typeface="Times New Roman" panose="02020603050405020304" pitchFamily="18" charset="0"/>
                <a:cs typeface="Times New Roman" panose="02020603050405020304" pitchFamily="18" charset="0"/>
              </a:rPr>
              <a:t>P</a:t>
            </a:r>
            <a:r>
              <a:rPr sz="950" spc="90" dirty="0">
                <a:latin typeface="Times New Roman" panose="02020603050405020304" pitchFamily="18" charset="0"/>
                <a:cs typeface="Times New Roman" panose="02020603050405020304" pitchFamily="18" charset="0"/>
              </a:rPr>
              <a:t>h</a:t>
            </a:r>
            <a:r>
              <a:rPr sz="950" spc="30" dirty="0">
                <a:latin typeface="Times New Roman" panose="02020603050405020304" pitchFamily="18" charset="0"/>
                <a:cs typeface="Times New Roman" panose="02020603050405020304" pitchFamily="18" charset="0"/>
              </a:rPr>
              <a:t>i</a:t>
            </a:r>
            <a:r>
              <a:rPr sz="950" spc="105" dirty="0">
                <a:latin typeface="Times New Roman" panose="02020603050405020304" pitchFamily="18" charset="0"/>
                <a:cs typeface="Times New Roman" panose="02020603050405020304" pitchFamily="18" charset="0"/>
              </a:rPr>
              <a:t>li</a:t>
            </a:r>
            <a:r>
              <a:rPr sz="950" spc="20" dirty="0">
                <a:latin typeface="Times New Roman" panose="02020603050405020304" pitchFamily="18" charset="0"/>
                <a:cs typeface="Times New Roman" panose="02020603050405020304" pitchFamily="18" charset="0"/>
              </a:rPr>
              <a:t>pp</a:t>
            </a:r>
            <a:r>
              <a:rPr sz="950" spc="30" dirty="0">
                <a:latin typeface="Times New Roman" panose="02020603050405020304" pitchFamily="18" charset="0"/>
                <a:cs typeface="Times New Roman" panose="02020603050405020304" pitchFamily="18" charset="0"/>
              </a:rPr>
              <a:t>i</a:t>
            </a:r>
            <a:r>
              <a:rPr sz="950" spc="90" dirty="0">
                <a:latin typeface="Times New Roman" panose="02020603050405020304" pitchFamily="18" charset="0"/>
                <a:cs typeface="Times New Roman" panose="02020603050405020304" pitchFamily="18" charset="0"/>
              </a:rPr>
              <a:t>n</a:t>
            </a:r>
            <a:r>
              <a:rPr sz="950" spc="-25" dirty="0">
                <a:latin typeface="Times New Roman" panose="02020603050405020304" pitchFamily="18" charset="0"/>
                <a:cs typeface="Times New Roman" panose="02020603050405020304" pitchFamily="18" charset="0"/>
              </a:rPr>
              <a:t>e</a:t>
            </a:r>
            <a:r>
              <a:rPr sz="950" spc="105" dirty="0">
                <a:latin typeface="Times New Roman" panose="02020603050405020304" pitchFamily="18" charset="0"/>
                <a:cs typeface="Times New Roman" panose="02020603050405020304" pitchFamily="18" charset="0"/>
              </a:rPr>
              <a:t>s</a:t>
            </a:r>
            <a:endParaRPr sz="950" dirty="0">
              <a:latin typeface="Times New Roman" panose="02020603050405020304" pitchFamily="18" charset="0"/>
              <a:cs typeface="Times New Roman" panose="02020603050405020304" pitchFamily="18" charset="0"/>
            </a:endParaRPr>
          </a:p>
        </p:txBody>
      </p:sp>
      <p:grpSp>
        <p:nvGrpSpPr>
          <p:cNvPr id="122" name="object 122"/>
          <p:cNvGrpSpPr/>
          <p:nvPr/>
        </p:nvGrpSpPr>
        <p:grpSpPr>
          <a:xfrm>
            <a:off x="9078976" y="3870388"/>
            <a:ext cx="967105" cy="509905"/>
            <a:chOff x="9078976" y="3870388"/>
            <a:chExt cx="967105" cy="509905"/>
          </a:xfrm>
        </p:grpSpPr>
        <p:sp>
          <p:nvSpPr>
            <p:cNvPr id="123" name="object 123"/>
            <p:cNvSpPr/>
            <p:nvPr/>
          </p:nvSpPr>
          <p:spPr>
            <a:xfrm>
              <a:off x="9082151" y="4376801"/>
              <a:ext cx="266700" cy="0"/>
            </a:xfrm>
            <a:custGeom>
              <a:avLst/>
              <a:gdLst/>
              <a:ahLst/>
              <a:cxnLst/>
              <a:rect l="l" t="t" r="r" b="b"/>
              <a:pathLst>
                <a:path w="266700">
                  <a:moveTo>
                    <a:pt x="266700" y="0"/>
                  </a:moveTo>
                  <a:lnTo>
                    <a:pt x="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24" name="object 124"/>
            <p:cNvSpPr/>
            <p:nvPr/>
          </p:nvSpPr>
          <p:spPr>
            <a:xfrm>
              <a:off x="9291574" y="3871976"/>
              <a:ext cx="753110" cy="276225"/>
            </a:xfrm>
            <a:custGeom>
              <a:avLst/>
              <a:gdLst/>
              <a:ahLst/>
              <a:cxnLst/>
              <a:rect l="l" t="t" r="r" b="b"/>
              <a:pathLst>
                <a:path w="753109" h="276225">
                  <a:moveTo>
                    <a:pt x="706120" y="0"/>
                  </a:moveTo>
                  <a:lnTo>
                    <a:pt x="46481" y="0"/>
                  </a:lnTo>
                  <a:lnTo>
                    <a:pt x="28396" y="3724"/>
                  </a:lnTo>
                  <a:lnTo>
                    <a:pt x="13620" y="13890"/>
                  </a:lnTo>
                  <a:lnTo>
                    <a:pt x="3655" y="28985"/>
                  </a:lnTo>
                  <a:lnTo>
                    <a:pt x="0" y="47498"/>
                  </a:lnTo>
                  <a:lnTo>
                    <a:pt x="0" y="228600"/>
                  </a:lnTo>
                  <a:lnTo>
                    <a:pt x="3655" y="247132"/>
                  </a:lnTo>
                  <a:lnTo>
                    <a:pt x="13620" y="262270"/>
                  </a:lnTo>
                  <a:lnTo>
                    <a:pt x="28396" y="272480"/>
                  </a:lnTo>
                  <a:lnTo>
                    <a:pt x="46481" y="276225"/>
                  </a:lnTo>
                  <a:lnTo>
                    <a:pt x="706120" y="276225"/>
                  </a:lnTo>
                  <a:lnTo>
                    <a:pt x="724205" y="272480"/>
                  </a:lnTo>
                  <a:lnTo>
                    <a:pt x="738981" y="262270"/>
                  </a:lnTo>
                  <a:lnTo>
                    <a:pt x="748946" y="247132"/>
                  </a:lnTo>
                  <a:lnTo>
                    <a:pt x="752601" y="228600"/>
                  </a:lnTo>
                  <a:lnTo>
                    <a:pt x="752601" y="47498"/>
                  </a:lnTo>
                  <a:lnTo>
                    <a:pt x="748946" y="28985"/>
                  </a:lnTo>
                  <a:lnTo>
                    <a:pt x="738981" y="13890"/>
                  </a:lnTo>
                  <a:lnTo>
                    <a:pt x="724205" y="3724"/>
                  </a:lnTo>
                  <a:lnTo>
                    <a:pt x="706120"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25" name="object 125"/>
            <p:cNvSpPr/>
            <p:nvPr/>
          </p:nvSpPr>
          <p:spPr>
            <a:xfrm>
              <a:off x="9291574" y="3871976"/>
              <a:ext cx="753110" cy="276225"/>
            </a:xfrm>
            <a:custGeom>
              <a:avLst/>
              <a:gdLst/>
              <a:ahLst/>
              <a:cxnLst/>
              <a:rect l="l" t="t" r="r" b="b"/>
              <a:pathLst>
                <a:path w="753109" h="276225">
                  <a:moveTo>
                    <a:pt x="706120" y="0"/>
                  </a:moveTo>
                  <a:lnTo>
                    <a:pt x="724205" y="3724"/>
                  </a:lnTo>
                  <a:lnTo>
                    <a:pt x="738981" y="13890"/>
                  </a:lnTo>
                  <a:lnTo>
                    <a:pt x="748946" y="28985"/>
                  </a:lnTo>
                  <a:lnTo>
                    <a:pt x="752601" y="47498"/>
                  </a:lnTo>
                  <a:lnTo>
                    <a:pt x="752601" y="228600"/>
                  </a:lnTo>
                  <a:lnTo>
                    <a:pt x="748946" y="247132"/>
                  </a:lnTo>
                  <a:lnTo>
                    <a:pt x="738981" y="262270"/>
                  </a:lnTo>
                  <a:lnTo>
                    <a:pt x="724205" y="272480"/>
                  </a:lnTo>
                  <a:lnTo>
                    <a:pt x="706120" y="276225"/>
                  </a:lnTo>
                  <a:lnTo>
                    <a:pt x="46481" y="276225"/>
                  </a:lnTo>
                  <a:lnTo>
                    <a:pt x="28396" y="272480"/>
                  </a:lnTo>
                  <a:lnTo>
                    <a:pt x="13620" y="262270"/>
                  </a:lnTo>
                  <a:lnTo>
                    <a:pt x="3655" y="247132"/>
                  </a:lnTo>
                  <a:lnTo>
                    <a:pt x="0" y="228600"/>
                  </a:lnTo>
                  <a:lnTo>
                    <a:pt x="0" y="47498"/>
                  </a:lnTo>
                  <a:lnTo>
                    <a:pt x="3655" y="28985"/>
                  </a:lnTo>
                  <a:lnTo>
                    <a:pt x="13620" y="13890"/>
                  </a:lnTo>
                  <a:lnTo>
                    <a:pt x="28396" y="3724"/>
                  </a:lnTo>
                  <a:lnTo>
                    <a:pt x="46481" y="0"/>
                  </a:lnTo>
                  <a:lnTo>
                    <a:pt x="706120"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26" name="object 126"/>
          <p:cNvSpPr txBox="1"/>
          <p:nvPr/>
        </p:nvSpPr>
        <p:spPr>
          <a:xfrm>
            <a:off x="9432925" y="3917886"/>
            <a:ext cx="480695" cy="162224"/>
          </a:xfrm>
          <a:prstGeom prst="rect">
            <a:avLst/>
          </a:prstGeom>
        </p:spPr>
        <p:txBody>
          <a:bodyPr vert="horz" wrap="square" lIns="0" tIns="15875" rIns="0" bIns="0" rtlCol="0">
            <a:spAutoFit/>
          </a:bodyPr>
          <a:lstStyle/>
          <a:p>
            <a:pPr marL="12700">
              <a:lnSpc>
                <a:spcPct val="100000"/>
              </a:lnSpc>
              <a:spcBef>
                <a:spcPts val="125"/>
              </a:spcBef>
            </a:pPr>
            <a:r>
              <a:rPr sz="950" spc="190" dirty="0">
                <a:latin typeface="Times New Roman" panose="02020603050405020304" pitchFamily="18" charset="0"/>
                <a:cs typeface="Times New Roman" panose="02020603050405020304" pitchFamily="18" charset="0"/>
              </a:rPr>
              <a:t>T</a:t>
            </a:r>
            <a:r>
              <a:rPr sz="950" spc="-55" dirty="0">
                <a:latin typeface="Times New Roman" panose="02020603050405020304" pitchFamily="18" charset="0"/>
                <a:cs typeface="Times New Roman" panose="02020603050405020304" pitchFamily="18" charset="0"/>
              </a:rPr>
              <a:t>a</a:t>
            </a:r>
            <a:r>
              <a:rPr sz="950" spc="30" dirty="0">
                <a:latin typeface="Times New Roman" panose="02020603050405020304" pitchFamily="18" charset="0"/>
                <a:cs typeface="Times New Roman" panose="02020603050405020304" pitchFamily="18" charset="0"/>
              </a:rPr>
              <a:t>i</a:t>
            </a:r>
            <a:r>
              <a:rPr sz="950" spc="105" dirty="0">
                <a:latin typeface="Times New Roman" panose="02020603050405020304" pitchFamily="18" charset="0"/>
                <a:cs typeface="Times New Roman" panose="02020603050405020304" pitchFamily="18" charset="0"/>
              </a:rPr>
              <a:t>w</a:t>
            </a:r>
            <a:r>
              <a:rPr sz="950" spc="-55" dirty="0">
                <a:latin typeface="Times New Roman" panose="02020603050405020304" pitchFamily="18" charset="0"/>
                <a:cs typeface="Times New Roman" panose="02020603050405020304" pitchFamily="18" charset="0"/>
              </a:rPr>
              <a:t>a</a:t>
            </a:r>
            <a:r>
              <a:rPr sz="950" spc="80" dirty="0">
                <a:latin typeface="Times New Roman" panose="02020603050405020304" pitchFamily="18" charset="0"/>
                <a:cs typeface="Times New Roman" panose="02020603050405020304" pitchFamily="18" charset="0"/>
              </a:rPr>
              <a:t>n</a:t>
            </a:r>
            <a:endParaRPr sz="950" dirty="0">
              <a:latin typeface="Times New Roman" panose="02020603050405020304" pitchFamily="18" charset="0"/>
              <a:cs typeface="Times New Roman" panose="02020603050405020304" pitchFamily="18" charset="0"/>
            </a:endParaRPr>
          </a:p>
        </p:txBody>
      </p:sp>
      <p:grpSp>
        <p:nvGrpSpPr>
          <p:cNvPr id="127" name="object 127"/>
          <p:cNvGrpSpPr/>
          <p:nvPr/>
        </p:nvGrpSpPr>
        <p:grpSpPr>
          <a:xfrm>
            <a:off x="7680388" y="2289238"/>
            <a:ext cx="1624330" cy="1719580"/>
            <a:chOff x="7680388" y="2289238"/>
            <a:chExt cx="1624330" cy="1719580"/>
          </a:xfrm>
        </p:grpSpPr>
        <p:sp>
          <p:nvSpPr>
            <p:cNvPr id="128" name="object 128"/>
            <p:cNvSpPr/>
            <p:nvPr/>
          </p:nvSpPr>
          <p:spPr>
            <a:xfrm>
              <a:off x="9044051" y="4005326"/>
              <a:ext cx="257175" cy="0"/>
            </a:xfrm>
            <a:custGeom>
              <a:avLst/>
              <a:gdLst/>
              <a:ahLst/>
              <a:cxnLst/>
              <a:rect l="l" t="t" r="r" b="b"/>
              <a:pathLst>
                <a:path w="257175">
                  <a:moveTo>
                    <a:pt x="257175" y="0"/>
                  </a:moveTo>
                  <a:lnTo>
                    <a:pt x="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29" name="object 129"/>
            <p:cNvSpPr/>
            <p:nvPr/>
          </p:nvSpPr>
          <p:spPr>
            <a:xfrm>
              <a:off x="7681976" y="2290826"/>
              <a:ext cx="1609725" cy="276225"/>
            </a:xfrm>
            <a:custGeom>
              <a:avLst/>
              <a:gdLst/>
              <a:ahLst/>
              <a:cxnLst/>
              <a:rect l="l" t="t" r="r" b="b"/>
              <a:pathLst>
                <a:path w="1609725" h="276225">
                  <a:moveTo>
                    <a:pt x="1563497" y="0"/>
                  </a:moveTo>
                  <a:lnTo>
                    <a:pt x="46100" y="0"/>
                  </a:lnTo>
                  <a:lnTo>
                    <a:pt x="28128" y="3724"/>
                  </a:lnTo>
                  <a:lnTo>
                    <a:pt x="13477" y="13890"/>
                  </a:lnTo>
                  <a:lnTo>
                    <a:pt x="3613" y="28985"/>
                  </a:lnTo>
                  <a:lnTo>
                    <a:pt x="0" y="47498"/>
                  </a:lnTo>
                  <a:lnTo>
                    <a:pt x="0" y="228600"/>
                  </a:lnTo>
                  <a:lnTo>
                    <a:pt x="3613" y="247132"/>
                  </a:lnTo>
                  <a:lnTo>
                    <a:pt x="13477" y="262270"/>
                  </a:lnTo>
                  <a:lnTo>
                    <a:pt x="28128" y="272480"/>
                  </a:lnTo>
                  <a:lnTo>
                    <a:pt x="46100" y="276225"/>
                  </a:lnTo>
                  <a:lnTo>
                    <a:pt x="1563497" y="276225"/>
                  </a:lnTo>
                  <a:lnTo>
                    <a:pt x="1581489" y="272480"/>
                  </a:lnTo>
                  <a:lnTo>
                    <a:pt x="1596183" y="262270"/>
                  </a:lnTo>
                  <a:lnTo>
                    <a:pt x="1606091" y="247132"/>
                  </a:lnTo>
                  <a:lnTo>
                    <a:pt x="1609725" y="228600"/>
                  </a:lnTo>
                  <a:lnTo>
                    <a:pt x="1609725" y="47498"/>
                  </a:lnTo>
                  <a:lnTo>
                    <a:pt x="1606091" y="28985"/>
                  </a:lnTo>
                  <a:lnTo>
                    <a:pt x="1596183" y="13890"/>
                  </a:lnTo>
                  <a:lnTo>
                    <a:pt x="1581489" y="3724"/>
                  </a:lnTo>
                  <a:lnTo>
                    <a:pt x="1563497"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30" name="object 130"/>
            <p:cNvSpPr/>
            <p:nvPr/>
          </p:nvSpPr>
          <p:spPr>
            <a:xfrm>
              <a:off x="7681976" y="2290826"/>
              <a:ext cx="1609725" cy="276225"/>
            </a:xfrm>
            <a:custGeom>
              <a:avLst/>
              <a:gdLst/>
              <a:ahLst/>
              <a:cxnLst/>
              <a:rect l="l" t="t" r="r" b="b"/>
              <a:pathLst>
                <a:path w="1609725" h="276225">
                  <a:moveTo>
                    <a:pt x="1563497" y="0"/>
                  </a:moveTo>
                  <a:lnTo>
                    <a:pt x="1581489" y="3724"/>
                  </a:lnTo>
                  <a:lnTo>
                    <a:pt x="1596183" y="13890"/>
                  </a:lnTo>
                  <a:lnTo>
                    <a:pt x="1606091" y="28985"/>
                  </a:lnTo>
                  <a:lnTo>
                    <a:pt x="1609725" y="47498"/>
                  </a:lnTo>
                  <a:lnTo>
                    <a:pt x="1609725" y="228600"/>
                  </a:lnTo>
                  <a:lnTo>
                    <a:pt x="1606091" y="247132"/>
                  </a:lnTo>
                  <a:lnTo>
                    <a:pt x="1596183" y="262270"/>
                  </a:lnTo>
                  <a:lnTo>
                    <a:pt x="1581489" y="272480"/>
                  </a:lnTo>
                  <a:lnTo>
                    <a:pt x="1563497" y="276225"/>
                  </a:lnTo>
                  <a:lnTo>
                    <a:pt x="46100" y="276225"/>
                  </a:lnTo>
                  <a:lnTo>
                    <a:pt x="28128" y="272480"/>
                  </a:lnTo>
                  <a:lnTo>
                    <a:pt x="13477" y="262270"/>
                  </a:lnTo>
                  <a:lnTo>
                    <a:pt x="3613" y="247132"/>
                  </a:lnTo>
                  <a:lnTo>
                    <a:pt x="0" y="228600"/>
                  </a:lnTo>
                  <a:lnTo>
                    <a:pt x="0" y="47498"/>
                  </a:lnTo>
                  <a:lnTo>
                    <a:pt x="3613" y="28985"/>
                  </a:lnTo>
                  <a:lnTo>
                    <a:pt x="13477" y="13890"/>
                  </a:lnTo>
                  <a:lnTo>
                    <a:pt x="28128" y="3724"/>
                  </a:lnTo>
                  <a:lnTo>
                    <a:pt x="46100" y="0"/>
                  </a:lnTo>
                  <a:lnTo>
                    <a:pt x="1563497"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31" name="object 131"/>
          <p:cNvSpPr txBox="1"/>
          <p:nvPr/>
        </p:nvSpPr>
        <p:spPr>
          <a:xfrm>
            <a:off x="7112000" y="2337815"/>
            <a:ext cx="2007235" cy="162224"/>
          </a:xfrm>
          <a:prstGeom prst="rect">
            <a:avLst/>
          </a:prstGeom>
        </p:spPr>
        <p:txBody>
          <a:bodyPr vert="horz" wrap="square" lIns="0" tIns="15875" rIns="0" bIns="0" rtlCol="0">
            <a:spAutoFit/>
          </a:bodyPr>
          <a:lstStyle/>
          <a:p>
            <a:pPr marL="12700">
              <a:lnSpc>
                <a:spcPct val="100000"/>
              </a:lnSpc>
              <a:spcBef>
                <a:spcPts val="125"/>
              </a:spcBef>
              <a:tabLst>
                <a:tab pos="755650" algn="l"/>
              </a:tabLst>
            </a:pPr>
            <a:r>
              <a:rPr sz="950" u="heavy" spc="-10" dirty="0">
                <a:uFill>
                  <a:solidFill>
                    <a:srgbClr val="DAD6D2"/>
                  </a:solidFill>
                </a:uFill>
                <a:latin typeface="Times New Roman" panose="02020603050405020304" pitchFamily="18" charset="0"/>
                <a:cs typeface="Times New Roman" panose="02020603050405020304" pitchFamily="18" charset="0"/>
              </a:rPr>
              <a:t> 	</a:t>
            </a:r>
            <a:r>
              <a:rPr sz="950" u="heavy" spc="20" dirty="0">
                <a:uFill>
                  <a:solidFill>
                    <a:srgbClr val="DAD6D2"/>
                  </a:solidFill>
                </a:uFill>
                <a:latin typeface="Times New Roman" panose="02020603050405020304" pitchFamily="18" charset="0"/>
                <a:cs typeface="Times New Roman" panose="02020603050405020304" pitchFamily="18" charset="0"/>
              </a:rPr>
              <a:t>China</a:t>
            </a:r>
            <a:r>
              <a:rPr sz="950" u="heavy" spc="10" dirty="0">
                <a:uFill>
                  <a:solidFill>
                    <a:srgbClr val="DAD6D2"/>
                  </a:solidFill>
                </a:uFill>
                <a:latin typeface="Times New Roman" panose="02020603050405020304" pitchFamily="18" charset="0"/>
                <a:cs typeface="Times New Roman" panose="02020603050405020304" pitchFamily="18" charset="0"/>
              </a:rPr>
              <a:t> </a:t>
            </a:r>
            <a:r>
              <a:rPr sz="950" u="heavy" spc="55" dirty="0">
                <a:uFill>
                  <a:solidFill>
                    <a:srgbClr val="DAD6D2"/>
                  </a:solidFill>
                </a:uFill>
                <a:latin typeface="Times New Roman" panose="02020603050405020304" pitchFamily="18" charset="0"/>
                <a:cs typeface="Times New Roman" panose="02020603050405020304" pitchFamily="18" charset="0"/>
              </a:rPr>
              <a:t>-</a:t>
            </a:r>
            <a:r>
              <a:rPr sz="950" u="heavy" spc="-20" dirty="0">
                <a:uFill>
                  <a:solidFill>
                    <a:srgbClr val="DAD6D2"/>
                  </a:solidFill>
                </a:uFill>
                <a:latin typeface="Times New Roman" panose="02020603050405020304" pitchFamily="18" charset="0"/>
                <a:cs typeface="Times New Roman" panose="02020603050405020304" pitchFamily="18" charset="0"/>
              </a:rPr>
              <a:t> </a:t>
            </a:r>
            <a:r>
              <a:rPr sz="950" u="heavy" spc="45" dirty="0">
                <a:uFill>
                  <a:solidFill>
                    <a:srgbClr val="DAD6D2"/>
                  </a:solidFill>
                </a:uFill>
                <a:latin typeface="Times New Roman" panose="02020603050405020304" pitchFamily="18" charset="0"/>
                <a:cs typeface="Times New Roman" panose="02020603050405020304" pitchFamily="18" charset="0"/>
              </a:rPr>
              <a:t>Guan</a:t>
            </a:r>
            <a:r>
              <a:rPr sz="950" spc="45" dirty="0">
                <a:latin typeface="Times New Roman" panose="02020603050405020304" pitchFamily="18" charset="0"/>
                <a:cs typeface="Times New Roman" panose="02020603050405020304" pitchFamily="18" charset="0"/>
              </a:rPr>
              <a:t>gzhou</a:t>
            </a:r>
            <a:endParaRPr sz="950" dirty="0">
              <a:latin typeface="Times New Roman" panose="02020603050405020304" pitchFamily="18" charset="0"/>
              <a:cs typeface="Times New Roman" panose="02020603050405020304" pitchFamily="18" charset="0"/>
            </a:endParaRPr>
          </a:p>
        </p:txBody>
      </p:sp>
      <p:grpSp>
        <p:nvGrpSpPr>
          <p:cNvPr id="132" name="object 132"/>
          <p:cNvGrpSpPr/>
          <p:nvPr/>
        </p:nvGrpSpPr>
        <p:grpSpPr>
          <a:xfrm>
            <a:off x="8488426" y="2563876"/>
            <a:ext cx="1138555" cy="1139825"/>
            <a:chOff x="8488426" y="2563876"/>
            <a:chExt cx="1138555" cy="1139825"/>
          </a:xfrm>
        </p:grpSpPr>
        <p:sp>
          <p:nvSpPr>
            <p:cNvPr id="133" name="object 133"/>
            <p:cNvSpPr/>
            <p:nvPr/>
          </p:nvSpPr>
          <p:spPr>
            <a:xfrm>
              <a:off x="8491601" y="2567051"/>
              <a:ext cx="0" cy="1133475"/>
            </a:xfrm>
            <a:custGeom>
              <a:avLst/>
              <a:gdLst/>
              <a:ahLst/>
              <a:cxnLst/>
              <a:rect l="l" t="t" r="r" b="b"/>
              <a:pathLst>
                <a:path h="1133475">
                  <a:moveTo>
                    <a:pt x="0" y="0"/>
                  </a:moveTo>
                  <a:lnTo>
                    <a:pt x="0" y="1133475"/>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34" name="object 134"/>
            <p:cNvSpPr/>
            <p:nvPr/>
          </p:nvSpPr>
          <p:spPr>
            <a:xfrm>
              <a:off x="8605774" y="2633726"/>
              <a:ext cx="1019810" cy="276225"/>
            </a:xfrm>
            <a:custGeom>
              <a:avLst/>
              <a:gdLst/>
              <a:ahLst/>
              <a:cxnLst/>
              <a:rect l="l" t="t" r="r" b="b"/>
              <a:pathLst>
                <a:path w="1019809" h="276225">
                  <a:moveTo>
                    <a:pt x="973201" y="0"/>
                  </a:moveTo>
                  <a:lnTo>
                    <a:pt x="46100" y="0"/>
                  </a:lnTo>
                  <a:lnTo>
                    <a:pt x="28182" y="3724"/>
                  </a:lnTo>
                  <a:lnTo>
                    <a:pt x="13525" y="13890"/>
                  </a:lnTo>
                  <a:lnTo>
                    <a:pt x="3631" y="28985"/>
                  </a:lnTo>
                  <a:lnTo>
                    <a:pt x="0" y="47498"/>
                  </a:lnTo>
                  <a:lnTo>
                    <a:pt x="0" y="228600"/>
                  </a:lnTo>
                  <a:lnTo>
                    <a:pt x="3631" y="247132"/>
                  </a:lnTo>
                  <a:lnTo>
                    <a:pt x="13525" y="262270"/>
                  </a:lnTo>
                  <a:lnTo>
                    <a:pt x="28182" y="272480"/>
                  </a:lnTo>
                  <a:lnTo>
                    <a:pt x="46100" y="276225"/>
                  </a:lnTo>
                  <a:lnTo>
                    <a:pt x="973201" y="276225"/>
                  </a:lnTo>
                  <a:lnTo>
                    <a:pt x="991119" y="272480"/>
                  </a:lnTo>
                  <a:lnTo>
                    <a:pt x="1005776" y="262270"/>
                  </a:lnTo>
                  <a:lnTo>
                    <a:pt x="1015670" y="247132"/>
                  </a:lnTo>
                  <a:lnTo>
                    <a:pt x="1019301" y="228600"/>
                  </a:lnTo>
                  <a:lnTo>
                    <a:pt x="1019301" y="47498"/>
                  </a:lnTo>
                  <a:lnTo>
                    <a:pt x="1015670" y="28985"/>
                  </a:lnTo>
                  <a:lnTo>
                    <a:pt x="1005776" y="13890"/>
                  </a:lnTo>
                  <a:lnTo>
                    <a:pt x="991119" y="3724"/>
                  </a:lnTo>
                  <a:lnTo>
                    <a:pt x="973201"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35" name="object 135"/>
            <p:cNvSpPr/>
            <p:nvPr/>
          </p:nvSpPr>
          <p:spPr>
            <a:xfrm>
              <a:off x="8605774" y="2633726"/>
              <a:ext cx="1019810" cy="276225"/>
            </a:xfrm>
            <a:custGeom>
              <a:avLst/>
              <a:gdLst/>
              <a:ahLst/>
              <a:cxnLst/>
              <a:rect l="l" t="t" r="r" b="b"/>
              <a:pathLst>
                <a:path w="1019809" h="276225">
                  <a:moveTo>
                    <a:pt x="973201" y="0"/>
                  </a:moveTo>
                  <a:lnTo>
                    <a:pt x="991119" y="3724"/>
                  </a:lnTo>
                  <a:lnTo>
                    <a:pt x="1005776" y="13890"/>
                  </a:lnTo>
                  <a:lnTo>
                    <a:pt x="1015670" y="28985"/>
                  </a:lnTo>
                  <a:lnTo>
                    <a:pt x="1019301" y="47498"/>
                  </a:lnTo>
                  <a:lnTo>
                    <a:pt x="1019301" y="228600"/>
                  </a:lnTo>
                  <a:lnTo>
                    <a:pt x="1015670" y="247132"/>
                  </a:lnTo>
                  <a:lnTo>
                    <a:pt x="1005776" y="262270"/>
                  </a:lnTo>
                  <a:lnTo>
                    <a:pt x="991119" y="272480"/>
                  </a:lnTo>
                  <a:lnTo>
                    <a:pt x="973201" y="276225"/>
                  </a:lnTo>
                  <a:lnTo>
                    <a:pt x="46100" y="276225"/>
                  </a:lnTo>
                  <a:lnTo>
                    <a:pt x="28182" y="272480"/>
                  </a:lnTo>
                  <a:lnTo>
                    <a:pt x="13525" y="262270"/>
                  </a:lnTo>
                  <a:lnTo>
                    <a:pt x="3631" y="247132"/>
                  </a:lnTo>
                  <a:lnTo>
                    <a:pt x="0" y="228600"/>
                  </a:lnTo>
                  <a:lnTo>
                    <a:pt x="0" y="47498"/>
                  </a:lnTo>
                  <a:lnTo>
                    <a:pt x="3631" y="28985"/>
                  </a:lnTo>
                  <a:lnTo>
                    <a:pt x="13525" y="13890"/>
                  </a:lnTo>
                  <a:lnTo>
                    <a:pt x="28182" y="3724"/>
                  </a:lnTo>
                  <a:lnTo>
                    <a:pt x="46100" y="0"/>
                  </a:lnTo>
                  <a:lnTo>
                    <a:pt x="973201"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36" name="object 136"/>
          <p:cNvSpPr txBox="1"/>
          <p:nvPr/>
        </p:nvSpPr>
        <p:spPr>
          <a:xfrm>
            <a:off x="8740140" y="2679001"/>
            <a:ext cx="758190" cy="162224"/>
          </a:xfrm>
          <a:prstGeom prst="rect">
            <a:avLst/>
          </a:prstGeom>
        </p:spPr>
        <p:txBody>
          <a:bodyPr vert="horz" wrap="square" lIns="0" tIns="15875" rIns="0" bIns="0" rtlCol="0">
            <a:spAutoFit/>
          </a:bodyPr>
          <a:lstStyle/>
          <a:p>
            <a:pPr marL="12700">
              <a:lnSpc>
                <a:spcPct val="100000"/>
              </a:lnSpc>
              <a:spcBef>
                <a:spcPts val="125"/>
              </a:spcBef>
            </a:pPr>
            <a:r>
              <a:rPr sz="950" spc="65" dirty="0">
                <a:latin typeface="Times New Roman" panose="02020603050405020304" pitchFamily="18" charset="0"/>
                <a:cs typeface="Times New Roman" panose="02020603050405020304" pitchFamily="18" charset="0"/>
              </a:rPr>
              <a:t>Hong</a:t>
            </a:r>
            <a:r>
              <a:rPr sz="950" spc="-20" dirty="0">
                <a:latin typeface="Times New Roman" panose="02020603050405020304" pitchFamily="18" charset="0"/>
                <a:cs typeface="Times New Roman" panose="02020603050405020304" pitchFamily="18" charset="0"/>
              </a:rPr>
              <a:t> </a:t>
            </a:r>
            <a:r>
              <a:rPr sz="950" spc="70" dirty="0">
                <a:latin typeface="Times New Roman" panose="02020603050405020304" pitchFamily="18" charset="0"/>
                <a:cs typeface="Times New Roman" panose="02020603050405020304" pitchFamily="18" charset="0"/>
              </a:rPr>
              <a:t>K</a:t>
            </a:r>
            <a:r>
              <a:rPr sz="950" u="heavy" spc="70" dirty="0">
                <a:uFill>
                  <a:solidFill>
                    <a:srgbClr val="DAD6D2"/>
                  </a:solidFill>
                </a:uFill>
                <a:latin typeface="Times New Roman" panose="02020603050405020304" pitchFamily="18" charset="0"/>
                <a:cs typeface="Times New Roman" panose="02020603050405020304" pitchFamily="18" charset="0"/>
              </a:rPr>
              <a:t>on</a:t>
            </a:r>
            <a:r>
              <a:rPr sz="950" spc="70" dirty="0">
                <a:latin typeface="Times New Roman" panose="02020603050405020304" pitchFamily="18" charset="0"/>
                <a:cs typeface="Times New Roman" panose="02020603050405020304" pitchFamily="18" charset="0"/>
              </a:rPr>
              <a:t>g</a:t>
            </a:r>
            <a:endParaRPr sz="950" dirty="0">
              <a:latin typeface="Times New Roman" panose="02020603050405020304" pitchFamily="18" charset="0"/>
              <a:cs typeface="Times New Roman" panose="02020603050405020304" pitchFamily="18" charset="0"/>
            </a:endParaRPr>
          </a:p>
        </p:txBody>
      </p:sp>
      <p:grpSp>
        <p:nvGrpSpPr>
          <p:cNvPr id="137" name="object 137"/>
          <p:cNvGrpSpPr/>
          <p:nvPr/>
        </p:nvGrpSpPr>
        <p:grpSpPr>
          <a:xfrm>
            <a:off x="8726551" y="2897251"/>
            <a:ext cx="2891155" cy="1063625"/>
            <a:chOff x="8726551" y="2897251"/>
            <a:chExt cx="2891155" cy="1063625"/>
          </a:xfrm>
        </p:grpSpPr>
        <p:sp>
          <p:nvSpPr>
            <p:cNvPr id="138" name="object 138"/>
            <p:cNvSpPr/>
            <p:nvPr/>
          </p:nvSpPr>
          <p:spPr>
            <a:xfrm>
              <a:off x="8729726" y="2900426"/>
              <a:ext cx="0" cy="1057275"/>
            </a:xfrm>
            <a:custGeom>
              <a:avLst/>
              <a:gdLst/>
              <a:ahLst/>
              <a:cxnLst/>
              <a:rect l="l" t="t" r="r" b="b"/>
              <a:pathLst>
                <a:path h="1057275">
                  <a:moveTo>
                    <a:pt x="0" y="1057275"/>
                  </a:moveTo>
                  <a:lnTo>
                    <a:pt x="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39" name="object 139"/>
            <p:cNvSpPr/>
            <p:nvPr/>
          </p:nvSpPr>
          <p:spPr>
            <a:xfrm>
              <a:off x="9444101" y="3414776"/>
              <a:ext cx="2171700" cy="295275"/>
            </a:xfrm>
            <a:custGeom>
              <a:avLst/>
              <a:gdLst/>
              <a:ahLst/>
              <a:cxnLst/>
              <a:rect l="l" t="t" r="r" b="b"/>
              <a:pathLst>
                <a:path w="2171700" h="295275">
                  <a:moveTo>
                    <a:pt x="2118995" y="0"/>
                  </a:moveTo>
                  <a:lnTo>
                    <a:pt x="52577" y="0"/>
                  </a:lnTo>
                  <a:lnTo>
                    <a:pt x="32093" y="2274"/>
                  </a:lnTo>
                  <a:lnTo>
                    <a:pt x="15382" y="8477"/>
                  </a:lnTo>
                  <a:lnTo>
                    <a:pt x="4125" y="17680"/>
                  </a:lnTo>
                  <a:lnTo>
                    <a:pt x="0" y="28956"/>
                  </a:lnTo>
                  <a:lnTo>
                    <a:pt x="0" y="266192"/>
                  </a:lnTo>
                  <a:lnTo>
                    <a:pt x="4125" y="277487"/>
                  </a:lnTo>
                  <a:lnTo>
                    <a:pt x="15382" y="286734"/>
                  </a:lnTo>
                  <a:lnTo>
                    <a:pt x="32093" y="292981"/>
                  </a:lnTo>
                  <a:lnTo>
                    <a:pt x="52577" y="295275"/>
                  </a:lnTo>
                  <a:lnTo>
                    <a:pt x="2118995" y="295275"/>
                  </a:lnTo>
                  <a:lnTo>
                    <a:pt x="2139499" y="292981"/>
                  </a:lnTo>
                  <a:lnTo>
                    <a:pt x="2156253" y="286734"/>
                  </a:lnTo>
                  <a:lnTo>
                    <a:pt x="2167554" y="277487"/>
                  </a:lnTo>
                  <a:lnTo>
                    <a:pt x="2171700" y="266192"/>
                  </a:lnTo>
                  <a:lnTo>
                    <a:pt x="2171700" y="28956"/>
                  </a:lnTo>
                  <a:lnTo>
                    <a:pt x="2167554" y="17680"/>
                  </a:lnTo>
                  <a:lnTo>
                    <a:pt x="2156253" y="8477"/>
                  </a:lnTo>
                  <a:lnTo>
                    <a:pt x="2139499" y="2274"/>
                  </a:lnTo>
                  <a:lnTo>
                    <a:pt x="2118995"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40" name="object 140"/>
            <p:cNvSpPr/>
            <p:nvPr/>
          </p:nvSpPr>
          <p:spPr>
            <a:xfrm>
              <a:off x="9444101" y="3414776"/>
              <a:ext cx="2171700" cy="295275"/>
            </a:xfrm>
            <a:custGeom>
              <a:avLst/>
              <a:gdLst/>
              <a:ahLst/>
              <a:cxnLst/>
              <a:rect l="l" t="t" r="r" b="b"/>
              <a:pathLst>
                <a:path w="2171700" h="295275">
                  <a:moveTo>
                    <a:pt x="2118995" y="0"/>
                  </a:moveTo>
                  <a:lnTo>
                    <a:pt x="2139499" y="2274"/>
                  </a:lnTo>
                  <a:lnTo>
                    <a:pt x="2156253" y="8477"/>
                  </a:lnTo>
                  <a:lnTo>
                    <a:pt x="2167554" y="17680"/>
                  </a:lnTo>
                  <a:lnTo>
                    <a:pt x="2171700" y="28956"/>
                  </a:lnTo>
                  <a:lnTo>
                    <a:pt x="2171700" y="266192"/>
                  </a:lnTo>
                  <a:lnTo>
                    <a:pt x="2167554" y="277487"/>
                  </a:lnTo>
                  <a:lnTo>
                    <a:pt x="2156253" y="286734"/>
                  </a:lnTo>
                  <a:lnTo>
                    <a:pt x="2139499" y="292981"/>
                  </a:lnTo>
                  <a:lnTo>
                    <a:pt x="2118995" y="295275"/>
                  </a:lnTo>
                  <a:lnTo>
                    <a:pt x="52577" y="295275"/>
                  </a:lnTo>
                  <a:lnTo>
                    <a:pt x="32093" y="292981"/>
                  </a:lnTo>
                  <a:lnTo>
                    <a:pt x="15382" y="286734"/>
                  </a:lnTo>
                  <a:lnTo>
                    <a:pt x="4125" y="277487"/>
                  </a:lnTo>
                  <a:lnTo>
                    <a:pt x="0" y="266192"/>
                  </a:lnTo>
                  <a:lnTo>
                    <a:pt x="0" y="28956"/>
                  </a:lnTo>
                  <a:lnTo>
                    <a:pt x="4125" y="17680"/>
                  </a:lnTo>
                  <a:lnTo>
                    <a:pt x="15382" y="8477"/>
                  </a:lnTo>
                  <a:lnTo>
                    <a:pt x="32093" y="2274"/>
                  </a:lnTo>
                  <a:lnTo>
                    <a:pt x="52577" y="0"/>
                  </a:lnTo>
                  <a:lnTo>
                    <a:pt x="2118995"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41" name="object 141"/>
          <p:cNvSpPr txBox="1"/>
          <p:nvPr/>
        </p:nvSpPr>
        <p:spPr>
          <a:xfrm>
            <a:off x="9521825" y="3471481"/>
            <a:ext cx="2012314" cy="162224"/>
          </a:xfrm>
          <a:prstGeom prst="rect">
            <a:avLst/>
          </a:prstGeom>
        </p:spPr>
        <p:txBody>
          <a:bodyPr vert="horz" wrap="square" lIns="0" tIns="15875" rIns="0" bIns="0" rtlCol="0">
            <a:spAutoFit/>
          </a:bodyPr>
          <a:lstStyle/>
          <a:p>
            <a:pPr marL="12700">
              <a:lnSpc>
                <a:spcPct val="100000"/>
              </a:lnSpc>
              <a:spcBef>
                <a:spcPts val="125"/>
              </a:spcBef>
            </a:pPr>
            <a:r>
              <a:rPr sz="950" spc="60" dirty="0">
                <a:latin typeface="Times New Roman" panose="02020603050405020304" pitchFamily="18" charset="0"/>
                <a:cs typeface="Times New Roman" panose="02020603050405020304" pitchFamily="18" charset="0"/>
              </a:rPr>
              <a:t>J</a:t>
            </a:r>
            <a:r>
              <a:rPr sz="950" spc="-55" dirty="0">
                <a:latin typeface="Times New Roman" panose="02020603050405020304" pitchFamily="18" charset="0"/>
                <a:cs typeface="Times New Roman" panose="02020603050405020304" pitchFamily="18" charset="0"/>
              </a:rPr>
              <a:t>a</a:t>
            </a:r>
            <a:r>
              <a:rPr sz="950" spc="20" dirty="0">
                <a:latin typeface="Times New Roman" panose="02020603050405020304" pitchFamily="18" charset="0"/>
                <a:cs typeface="Times New Roman" panose="02020603050405020304" pitchFamily="18" charset="0"/>
              </a:rPr>
              <a:t>p</a:t>
            </a:r>
            <a:r>
              <a:rPr sz="950" spc="-130" dirty="0">
                <a:latin typeface="Times New Roman" panose="02020603050405020304" pitchFamily="18" charset="0"/>
                <a:cs typeface="Times New Roman" panose="02020603050405020304" pitchFamily="18" charset="0"/>
              </a:rPr>
              <a:t>a</a:t>
            </a:r>
            <a:r>
              <a:rPr sz="950" spc="80" dirty="0">
                <a:latin typeface="Times New Roman" panose="02020603050405020304" pitchFamily="18" charset="0"/>
                <a:cs typeface="Times New Roman" panose="02020603050405020304" pitchFamily="18" charset="0"/>
              </a:rPr>
              <a:t>n</a:t>
            </a:r>
            <a:r>
              <a:rPr sz="950" spc="40" dirty="0">
                <a:latin typeface="Times New Roman" panose="02020603050405020304" pitchFamily="18" charset="0"/>
                <a:cs typeface="Times New Roman" panose="02020603050405020304" pitchFamily="18" charset="0"/>
              </a:rPr>
              <a:t> </a:t>
            </a:r>
            <a:r>
              <a:rPr sz="950" spc="15" dirty="0">
                <a:latin typeface="Times New Roman" panose="02020603050405020304" pitchFamily="18" charset="0"/>
                <a:cs typeface="Times New Roman" panose="02020603050405020304" pitchFamily="18" charset="0"/>
              </a:rPr>
              <a:t>–</a:t>
            </a:r>
            <a:r>
              <a:rPr sz="950" spc="55" dirty="0">
                <a:latin typeface="Times New Roman" panose="02020603050405020304" pitchFamily="18" charset="0"/>
                <a:cs typeface="Times New Roman" panose="02020603050405020304" pitchFamily="18" charset="0"/>
              </a:rPr>
              <a:t> </a:t>
            </a:r>
            <a:r>
              <a:rPr sz="950" spc="190" dirty="0">
                <a:latin typeface="Times New Roman" panose="02020603050405020304" pitchFamily="18" charset="0"/>
                <a:cs typeface="Times New Roman" panose="02020603050405020304" pitchFamily="18" charset="0"/>
              </a:rPr>
              <a:t>T</a:t>
            </a:r>
            <a:r>
              <a:rPr sz="950" spc="-25" dirty="0">
                <a:latin typeface="Times New Roman" panose="02020603050405020304" pitchFamily="18" charset="0"/>
                <a:cs typeface="Times New Roman" panose="02020603050405020304" pitchFamily="18" charset="0"/>
              </a:rPr>
              <a:t>o</a:t>
            </a:r>
            <a:r>
              <a:rPr sz="950" spc="120" dirty="0">
                <a:latin typeface="Times New Roman" panose="02020603050405020304" pitchFamily="18" charset="0"/>
                <a:cs typeface="Times New Roman" panose="02020603050405020304" pitchFamily="18" charset="0"/>
              </a:rPr>
              <a:t>k</a:t>
            </a:r>
            <a:r>
              <a:rPr sz="950" spc="15" dirty="0">
                <a:latin typeface="Times New Roman" panose="02020603050405020304" pitchFamily="18" charset="0"/>
                <a:cs typeface="Times New Roman" panose="02020603050405020304" pitchFamily="18" charset="0"/>
              </a:rPr>
              <a:t>y</a:t>
            </a:r>
            <a:r>
              <a:rPr sz="950" spc="50" dirty="0">
                <a:latin typeface="Times New Roman" panose="02020603050405020304" pitchFamily="18" charset="0"/>
                <a:cs typeface="Times New Roman" panose="02020603050405020304" pitchFamily="18" charset="0"/>
              </a:rPr>
              <a:t>o</a:t>
            </a:r>
            <a:r>
              <a:rPr sz="950" spc="-60" dirty="0">
                <a:latin typeface="Times New Roman" panose="02020603050405020304" pitchFamily="18" charset="0"/>
                <a:cs typeface="Times New Roman" panose="02020603050405020304" pitchFamily="18" charset="0"/>
              </a:rPr>
              <a:t>,</a:t>
            </a:r>
            <a:r>
              <a:rPr sz="950" spc="-25" dirty="0">
                <a:latin typeface="Times New Roman" panose="02020603050405020304" pitchFamily="18" charset="0"/>
                <a:cs typeface="Times New Roman" panose="02020603050405020304" pitchFamily="18" charset="0"/>
              </a:rPr>
              <a:t> </a:t>
            </a:r>
            <a:r>
              <a:rPr sz="950" spc="-10" dirty="0">
                <a:latin typeface="Times New Roman" panose="02020603050405020304" pitchFamily="18" charset="0"/>
                <a:cs typeface="Times New Roman" panose="02020603050405020304" pitchFamily="18" charset="0"/>
              </a:rPr>
              <a:t>O</a:t>
            </a:r>
            <a:r>
              <a:rPr sz="950" spc="150" dirty="0">
                <a:latin typeface="Times New Roman" panose="02020603050405020304" pitchFamily="18" charset="0"/>
                <a:cs typeface="Times New Roman" panose="02020603050405020304" pitchFamily="18" charset="0"/>
              </a:rPr>
              <a:t>s</a:t>
            </a:r>
            <a:r>
              <a:rPr sz="950" spc="-130" dirty="0">
                <a:latin typeface="Times New Roman" panose="02020603050405020304" pitchFamily="18" charset="0"/>
                <a:cs typeface="Times New Roman" panose="02020603050405020304" pitchFamily="18" charset="0"/>
              </a:rPr>
              <a:t>a</a:t>
            </a:r>
            <a:r>
              <a:rPr sz="950" spc="120" dirty="0">
                <a:latin typeface="Times New Roman" panose="02020603050405020304" pitchFamily="18" charset="0"/>
                <a:cs typeface="Times New Roman" panose="02020603050405020304" pitchFamily="18" charset="0"/>
              </a:rPr>
              <a:t>k</a:t>
            </a:r>
            <a:r>
              <a:rPr sz="950" spc="-75" dirty="0">
                <a:latin typeface="Times New Roman" panose="02020603050405020304" pitchFamily="18" charset="0"/>
                <a:cs typeface="Times New Roman" panose="02020603050405020304" pitchFamily="18" charset="0"/>
              </a:rPr>
              <a:t>a</a:t>
            </a:r>
            <a:r>
              <a:rPr sz="950" spc="55" dirty="0">
                <a:latin typeface="Times New Roman" panose="02020603050405020304" pitchFamily="18" charset="0"/>
                <a:cs typeface="Times New Roman" panose="02020603050405020304" pitchFamily="18" charset="0"/>
              </a:rPr>
              <a:t> </a:t>
            </a:r>
            <a:r>
              <a:rPr sz="950" spc="-65" dirty="0">
                <a:latin typeface="Times New Roman" panose="02020603050405020304" pitchFamily="18" charset="0"/>
                <a:cs typeface="Times New Roman" panose="02020603050405020304" pitchFamily="18" charset="0"/>
              </a:rPr>
              <a:t>&amp;</a:t>
            </a:r>
            <a:r>
              <a:rPr sz="950" spc="-20" dirty="0">
                <a:latin typeface="Times New Roman" panose="02020603050405020304" pitchFamily="18" charset="0"/>
                <a:cs typeface="Times New Roman" panose="02020603050405020304" pitchFamily="18" charset="0"/>
              </a:rPr>
              <a:t> </a:t>
            </a:r>
            <a:r>
              <a:rPr sz="950" spc="114" dirty="0">
                <a:latin typeface="Times New Roman" panose="02020603050405020304" pitchFamily="18" charset="0"/>
                <a:cs typeface="Times New Roman" panose="02020603050405020304" pitchFamily="18" charset="0"/>
              </a:rPr>
              <a:t>N</a:t>
            </a:r>
            <a:r>
              <a:rPr sz="950" spc="-55" dirty="0">
                <a:latin typeface="Times New Roman" panose="02020603050405020304" pitchFamily="18" charset="0"/>
                <a:cs typeface="Times New Roman" panose="02020603050405020304" pitchFamily="18" charset="0"/>
              </a:rPr>
              <a:t>a</a:t>
            </a:r>
            <a:r>
              <a:rPr sz="950" spc="30" dirty="0">
                <a:latin typeface="Times New Roman" panose="02020603050405020304" pitchFamily="18" charset="0"/>
                <a:cs typeface="Times New Roman" panose="02020603050405020304" pitchFamily="18" charset="0"/>
              </a:rPr>
              <a:t>g</a:t>
            </a:r>
            <a:r>
              <a:rPr sz="950" spc="-25" dirty="0">
                <a:latin typeface="Times New Roman" panose="02020603050405020304" pitchFamily="18" charset="0"/>
                <a:cs typeface="Times New Roman" panose="02020603050405020304" pitchFamily="18" charset="0"/>
              </a:rPr>
              <a:t>o</a:t>
            </a:r>
            <a:r>
              <a:rPr sz="950" spc="85" dirty="0">
                <a:latin typeface="Times New Roman" panose="02020603050405020304" pitchFamily="18" charset="0"/>
                <a:cs typeface="Times New Roman" panose="02020603050405020304" pitchFamily="18" charset="0"/>
              </a:rPr>
              <a:t>y</a:t>
            </a:r>
            <a:r>
              <a:rPr sz="950" spc="-75" dirty="0">
                <a:latin typeface="Times New Roman" panose="02020603050405020304" pitchFamily="18" charset="0"/>
                <a:cs typeface="Times New Roman" panose="02020603050405020304" pitchFamily="18" charset="0"/>
              </a:rPr>
              <a:t>a</a:t>
            </a:r>
            <a:endParaRPr sz="950" dirty="0">
              <a:latin typeface="Times New Roman" panose="02020603050405020304" pitchFamily="18" charset="0"/>
              <a:cs typeface="Times New Roman" panose="02020603050405020304" pitchFamily="18" charset="0"/>
            </a:endParaRPr>
          </a:p>
        </p:txBody>
      </p:sp>
      <p:grpSp>
        <p:nvGrpSpPr>
          <p:cNvPr id="142" name="object 142"/>
          <p:cNvGrpSpPr/>
          <p:nvPr/>
        </p:nvGrpSpPr>
        <p:grpSpPr>
          <a:xfrm>
            <a:off x="9080563" y="3554476"/>
            <a:ext cx="803275" cy="1471930"/>
            <a:chOff x="9080563" y="3554476"/>
            <a:chExt cx="803275" cy="1471930"/>
          </a:xfrm>
        </p:grpSpPr>
        <p:sp>
          <p:nvSpPr>
            <p:cNvPr id="143" name="object 143"/>
            <p:cNvSpPr/>
            <p:nvPr/>
          </p:nvSpPr>
          <p:spPr>
            <a:xfrm>
              <a:off x="9196451" y="3557651"/>
              <a:ext cx="247650" cy="0"/>
            </a:xfrm>
            <a:custGeom>
              <a:avLst/>
              <a:gdLst/>
              <a:ahLst/>
              <a:cxnLst/>
              <a:rect l="l" t="t" r="r" b="b"/>
              <a:pathLst>
                <a:path w="247650">
                  <a:moveTo>
                    <a:pt x="0" y="0"/>
                  </a:moveTo>
                  <a:lnTo>
                    <a:pt x="24765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44" name="object 144"/>
            <p:cNvSpPr/>
            <p:nvPr/>
          </p:nvSpPr>
          <p:spPr>
            <a:xfrm>
              <a:off x="9082151" y="4748276"/>
              <a:ext cx="800100" cy="276225"/>
            </a:xfrm>
            <a:custGeom>
              <a:avLst/>
              <a:gdLst/>
              <a:ahLst/>
              <a:cxnLst/>
              <a:rect l="l" t="t" r="r" b="b"/>
              <a:pathLst>
                <a:path w="800100" h="276225">
                  <a:moveTo>
                    <a:pt x="753618" y="0"/>
                  </a:moveTo>
                  <a:lnTo>
                    <a:pt x="46354" y="0"/>
                  </a:lnTo>
                  <a:lnTo>
                    <a:pt x="28289" y="3724"/>
                  </a:lnTo>
                  <a:lnTo>
                    <a:pt x="13557" y="13890"/>
                  </a:lnTo>
                  <a:lnTo>
                    <a:pt x="3635" y="28985"/>
                  </a:lnTo>
                  <a:lnTo>
                    <a:pt x="0" y="47498"/>
                  </a:lnTo>
                  <a:lnTo>
                    <a:pt x="0" y="228600"/>
                  </a:lnTo>
                  <a:lnTo>
                    <a:pt x="3635" y="247132"/>
                  </a:lnTo>
                  <a:lnTo>
                    <a:pt x="13557" y="262270"/>
                  </a:lnTo>
                  <a:lnTo>
                    <a:pt x="28289" y="272480"/>
                  </a:lnTo>
                  <a:lnTo>
                    <a:pt x="46354" y="276225"/>
                  </a:lnTo>
                  <a:lnTo>
                    <a:pt x="753618" y="276225"/>
                  </a:lnTo>
                  <a:lnTo>
                    <a:pt x="771703" y="272480"/>
                  </a:lnTo>
                  <a:lnTo>
                    <a:pt x="786479" y="262270"/>
                  </a:lnTo>
                  <a:lnTo>
                    <a:pt x="796444" y="247132"/>
                  </a:lnTo>
                  <a:lnTo>
                    <a:pt x="800100" y="228600"/>
                  </a:lnTo>
                  <a:lnTo>
                    <a:pt x="800100" y="47498"/>
                  </a:lnTo>
                  <a:lnTo>
                    <a:pt x="796444" y="28985"/>
                  </a:lnTo>
                  <a:lnTo>
                    <a:pt x="786479" y="13890"/>
                  </a:lnTo>
                  <a:lnTo>
                    <a:pt x="771703" y="3724"/>
                  </a:lnTo>
                  <a:lnTo>
                    <a:pt x="753618"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45" name="object 145"/>
            <p:cNvSpPr/>
            <p:nvPr/>
          </p:nvSpPr>
          <p:spPr>
            <a:xfrm>
              <a:off x="9082151" y="4748276"/>
              <a:ext cx="800100" cy="276225"/>
            </a:xfrm>
            <a:custGeom>
              <a:avLst/>
              <a:gdLst/>
              <a:ahLst/>
              <a:cxnLst/>
              <a:rect l="l" t="t" r="r" b="b"/>
              <a:pathLst>
                <a:path w="800100" h="276225">
                  <a:moveTo>
                    <a:pt x="753618" y="0"/>
                  </a:moveTo>
                  <a:lnTo>
                    <a:pt x="771703" y="3724"/>
                  </a:lnTo>
                  <a:lnTo>
                    <a:pt x="786479" y="13890"/>
                  </a:lnTo>
                  <a:lnTo>
                    <a:pt x="796444" y="28985"/>
                  </a:lnTo>
                  <a:lnTo>
                    <a:pt x="800100" y="47498"/>
                  </a:lnTo>
                  <a:lnTo>
                    <a:pt x="800100" y="228600"/>
                  </a:lnTo>
                  <a:lnTo>
                    <a:pt x="796444" y="247132"/>
                  </a:lnTo>
                  <a:lnTo>
                    <a:pt x="786479" y="262270"/>
                  </a:lnTo>
                  <a:lnTo>
                    <a:pt x="771703" y="272480"/>
                  </a:lnTo>
                  <a:lnTo>
                    <a:pt x="753618" y="276225"/>
                  </a:lnTo>
                  <a:lnTo>
                    <a:pt x="46354" y="276225"/>
                  </a:lnTo>
                  <a:lnTo>
                    <a:pt x="28289" y="272480"/>
                  </a:lnTo>
                  <a:lnTo>
                    <a:pt x="13557" y="262270"/>
                  </a:lnTo>
                  <a:lnTo>
                    <a:pt x="3635" y="247132"/>
                  </a:lnTo>
                  <a:lnTo>
                    <a:pt x="0" y="228600"/>
                  </a:lnTo>
                  <a:lnTo>
                    <a:pt x="0" y="47498"/>
                  </a:lnTo>
                  <a:lnTo>
                    <a:pt x="3635" y="28985"/>
                  </a:lnTo>
                  <a:lnTo>
                    <a:pt x="13557" y="13890"/>
                  </a:lnTo>
                  <a:lnTo>
                    <a:pt x="28289" y="3724"/>
                  </a:lnTo>
                  <a:lnTo>
                    <a:pt x="46354" y="0"/>
                  </a:lnTo>
                  <a:lnTo>
                    <a:pt x="753618"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46" name="object 146"/>
          <p:cNvSpPr txBox="1"/>
          <p:nvPr/>
        </p:nvSpPr>
        <p:spPr>
          <a:xfrm>
            <a:off x="8547481" y="4799329"/>
            <a:ext cx="1219200" cy="504825"/>
          </a:xfrm>
          <a:prstGeom prst="rect">
            <a:avLst/>
          </a:prstGeom>
        </p:spPr>
        <p:txBody>
          <a:bodyPr vert="horz" wrap="square" lIns="0" tIns="15875" rIns="0" bIns="0" rtlCol="0">
            <a:spAutoFit/>
          </a:bodyPr>
          <a:lstStyle/>
          <a:p>
            <a:pPr marL="664210">
              <a:lnSpc>
                <a:spcPct val="100000"/>
              </a:lnSpc>
              <a:spcBef>
                <a:spcPts val="125"/>
              </a:spcBef>
            </a:pPr>
            <a:r>
              <a:rPr sz="950" spc="5" dirty="0">
                <a:latin typeface="Times New Roman" panose="02020603050405020304" pitchFamily="18" charset="0"/>
                <a:cs typeface="Times New Roman" panose="02020603050405020304" pitchFamily="18" charset="0"/>
              </a:rPr>
              <a:t>V</a:t>
            </a:r>
            <a:r>
              <a:rPr sz="950" spc="-55" dirty="0">
                <a:latin typeface="Times New Roman" panose="02020603050405020304" pitchFamily="18" charset="0"/>
                <a:cs typeface="Times New Roman" panose="02020603050405020304" pitchFamily="18" charset="0"/>
              </a:rPr>
              <a:t>i</a:t>
            </a:r>
            <a:r>
              <a:rPr sz="950" u="heavy" spc="-110" dirty="0">
                <a:uFill>
                  <a:solidFill>
                    <a:srgbClr val="DAD6D2"/>
                  </a:solidFill>
                </a:uFill>
                <a:latin typeface="Times New Roman" panose="02020603050405020304" pitchFamily="18" charset="0"/>
                <a:cs typeface="Times New Roman" panose="02020603050405020304" pitchFamily="18" charset="0"/>
              </a:rPr>
              <a:t> </a:t>
            </a:r>
            <a:r>
              <a:rPr sz="950" u="heavy" spc="-20" dirty="0">
                <a:uFill>
                  <a:solidFill>
                    <a:srgbClr val="DAD6D2"/>
                  </a:solidFill>
                </a:uFill>
                <a:latin typeface="Times New Roman" panose="02020603050405020304" pitchFamily="18" charset="0"/>
                <a:cs typeface="Times New Roman" panose="02020603050405020304" pitchFamily="18" charset="0"/>
              </a:rPr>
              <a:t>e</a:t>
            </a:r>
            <a:r>
              <a:rPr sz="950" u="heavy" spc="45" dirty="0">
                <a:uFill>
                  <a:solidFill>
                    <a:srgbClr val="DAD6D2"/>
                  </a:solidFill>
                </a:uFill>
                <a:latin typeface="Times New Roman" panose="02020603050405020304" pitchFamily="18" charset="0"/>
                <a:cs typeface="Times New Roman" panose="02020603050405020304" pitchFamily="18" charset="0"/>
              </a:rPr>
              <a:t>t</a:t>
            </a:r>
            <a:r>
              <a:rPr sz="950" u="heavy" spc="95" dirty="0">
                <a:uFill>
                  <a:solidFill>
                    <a:srgbClr val="DAD6D2"/>
                  </a:solidFill>
                </a:uFill>
                <a:latin typeface="Times New Roman" panose="02020603050405020304" pitchFamily="18" charset="0"/>
                <a:cs typeface="Times New Roman" panose="02020603050405020304" pitchFamily="18" charset="0"/>
              </a:rPr>
              <a:t>n</a:t>
            </a:r>
            <a:r>
              <a:rPr sz="950" u="heavy" spc="-50" dirty="0">
                <a:uFill>
                  <a:solidFill>
                    <a:srgbClr val="DAD6D2"/>
                  </a:solidFill>
                </a:uFill>
                <a:latin typeface="Times New Roman" panose="02020603050405020304" pitchFamily="18" charset="0"/>
                <a:cs typeface="Times New Roman" panose="02020603050405020304" pitchFamily="18" charset="0"/>
              </a:rPr>
              <a:t>a</a:t>
            </a:r>
            <a:r>
              <a:rPr sz="950" u="heavy" spc="140" dirty="0">
                <a:uFill>
                  <a:solidFill>
                    <a:srgbClr val="DAD6D2"/>
                  </a:solidFill>
                </a:uFill>
                <a:latin typeface="Times New Roman" panose="02020603050405020304" pitchFamily="18" charset="0"/>
                <a:cs typeface="Times New Roman" panose="02020603050405020304" pitchFamily="18" charset="0"/>
              </a:rPr>
              <a:t>m</a:t>
            </a:r>
            <a:endParaRPr sz="950" dirty="0">
              <a:latin typeface="Times New Roman" panose="02020603050405020304" pitchFamily="18" charset="0"/>
              <a:cs typeface="Times New Roman" panose="02020603050405020304" pitchFamily="18" charset="0"/>
            </a:endParaRPr>
          </a:p>
          <a:p>
            <a:pPr>
              <a:lnSpc>
                <a:spcPct val="100000"/>
              </a:lnSpc>
              <a:spcBef>
                <a:spcPts val="50"/>
              </a:spcBef>
            </a:pPr>
            <a:endParaRPr sz="1150" dirty="0">
              <a:latin typeface="Times New Roman" panose="02020603050405020304" pitchFamily="18" charset="0"/>
              <a:cs typeface="Times New Roman" panose="02020603050405020304" pitchFamily="18" charset="0"/>
            </a:endParaRPr>
          </a:p>
          <a:p>
            <a:pPr marL="12700">
              <a:lnSpc>
                <a:spcPct val="100000"/>
              </a:lnSpc>
              <a:tabLst>
                <a:tab pos="872490" algn="l"/>
              </a:tabLst>
            </a:pPr>
            <a:r>
              <a:rPr sz="950" spc="45" dirty="0">
                <a:latin typeface="Times New Roman" panose="02020603050405020304" pitchFamily="18" charset="0"/>
                <a:cs typeface="Times New Roman" panose="02020603050405020304" pitchFamily="18" charset="0"/>
              </a:rPr>
              <a:t>Singap</a:t>
            </a:r>
            <a:r>
              <a:rPr sz="950" u="heavy" spc="45" dirty="0">
                <a:uFill>
                  <a:solidFill>
                    <a:srgbClr val="DAD6D2"/>
                  </a:solidFill>
                </a:uFill>
                <a:latin typeface="Times New Roman" panose="02020603050405020304" pitchFamily="18" charset="0"/>
                <a:cs typeface="Times New Roman" panose="02020603050405020304" pitchFamily="18" charset="0"/>
              </a:rPr>
              <a:t>ore	</a:t>
            </a:r>
            <a:endParaRPr sz="950" dirty="0">
              <a:latin typeface="Times New Roman" panose="02020603050405020304" pitchFamily="18" charset="0"/>
              <a:cs typeface="Times New Roman" panose="02020603050405020304" pitchFamily="18" charset="0"/>
            </a:endParaRPr>
          </a:p>
        </p:txBody>
      </p:sp>
      <p:grpSp>
        <p:nvGrpSpPr>
          <p:cNvPr id="147" name="object 147"/>
          <p:cNvGrpSpPr/>
          <p:nvPr/>
        </p:nvGrpSpPr>
        <p:grpSpPr>
          <a:xfrm>
            <a:off x="7146861" y="4260913"/>
            <a:ext cx="2052955" cy="490855"/>
            <a:chOff x="7146861" y="4260913"/>
            <a:chExt cx="2052955" cy="490855"/>
          </a:xfrm>
        </p:grpSpPr>
        <p:sp>
          <p:nvSpPr>
            <p:cNvPr id="148" name="object 148"/>
            <p:cNvSpPr/>
            <p:nvPr/>
          </p:nvSpPr>
          <p:spPr>
            <a:xfrm>
              <a:off x="8558275" y="4319651"/>
              <a:ext cx="638175" cy="428625"/>
            </a:xfrm>
            <a:custGeom>
              <a:avLst/>
              <a:gdLst/>
              <a:ahLst/>
              <a:cxnLst/>
              <a:rect l="l" t="t" r="r" b="b"/>
              <a:pathLst>
                <a:path w="638175" h="428625">
                  <a:moveTo>
                    <a:pt x="638175" y="428625"/>
                  </a:moveTo>
                  <a:lnTo>
                    <a:pt x="638175" y="248919"/>
                  </a:lnTo>
                  <a:lnTo>
                    <a:pt x="0" y="248919"/>
                  </a:lnTo>
                  <a:lnTo>
                    <a:pt x="0" y="85090"/>
                  </a:lnTo>
                  <a:lnTo>
                    <a:pt x="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49" name="object 149"/>
            <p:cNvSpPr/>
            <p:nvPr/>
          </p:nvSpPr>
          <p:spPr>
            <a:xfrm>
              <a:off x="7148448" y="4262501"/>
              <a:ext cx="876935" cy="276225"/>
            </a:xfrm>
            <a:custGeom>
              <a:avLst/>
              <a:gdLst/>
              <a:ahLst/>
              <a:cxnLst/>
              <a:rect l="l" t="t" r="r" b="b"/>
              <a:pathLst>
                <a:path w="876934" h="276225">
                  <a:moveTo>
                    <a:pt x="829945" y="0"/>
                  </a:moveTo>
                  <a:lnTo>
                    <a:pt x="46481" y="0"/>
                  </a:lnTo>
                  <a:lnTo>
                    <a:pt x="28396" y="3724"/>
                  </a:lnTo>
                  <a:lnTo>
                    <a:pt x="13620" y="13890"/>
                  </a:lnTo>
                  <a:lnTo>
                    <a:pt x="3655" y="28985"/>
                  </a:lnTo>
                  <a:lnTo>
                    <a:pt x="0" y="47498"/>
                  </a:lnTo>
                  <a:lnTo>
                    <a:pt x="0" y="228600"/>
                  </a:lnTo>
                  <a:lnTo>
                    <a:pt x="3655" y="247132"/>
                  </a:lnTo>
                  <a:lnTo>
                    <a:pt x="13620" y="262270"/>
                  </a:lnTo>
                  <a:lnTo>
                    <a:pt x="28396" y="272480"/>
                  </a:lnTo>
                  <a:lnTo>
                    <a:pt x="46481" y="276225"/>
                  </a:lnTo>
                  <a:lnTo>
                    <a:pt x="829945" y="276225"/>
                  </a:lnTo>
                  <a:lnTo>
                    <a:pt x="848030" y="272480"/>
                  </a:lnTo>
                  <a:lnTo>
                    <a:pt x="862806" y="262270"/>
                  </a:lnTo>
                  <a:lnTo>
                    <a:pt x="872771" y="247132"/>
                  </a:lnTo>
                  <a:lnTo>
                    <a:pt x="876426" y="228600"/>
                  </a:lnTo>
                  <a:lnTo>
                    <a:pt x="876426" y="47498"/>
                  </a:lnTo>
                  <a:lnTo>
                    <a:pt x="872771" y="28985"/>
                  </a:lnTo>
                  <a:lnTo>
                    <a:pt x="862806" y="13890"/>
                  </a:lnTo>
                  <a:lnTo>
                    <a:pt x="848030" y="3724"/>
                  </a:lnTo>
                  <a:lnTo>
                    <a:pt x="829945"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50" name="object 150"/>
            <p:cNvSpPr/>
            <p:nvPr/>
          </p:nvSpPr>
          <p:spPr>
            <a:xfrm>
              <a:off x="7148448" y="4262501"/>
              <a:ext cx="876935" cy="276225"/>
            </a:xfrm>
            <a:custGeom>
              <a:avLst/>
              <a:gdLst/>
              <a:ahLst/>
              <a:cxnLst/>
              <a:rect l="l" t="t" r="r" b="b"/>
              <a:pathLst>
                <a:path w="876934" h="276225">
                  <a:moveTo>
                    <a:pt x="829945" y="0"/>
                  </a:moveTo>
                  <a:lnTo>
                    <a:pt x="848030" y="3724"/>
                  </a:lnTo>
                  <a:lnTo>
                    <a:pt x="862806" y="13890"/>
                  </a:lnTo>
                  <a:lnTo>
                    <a:pt x="872771" y="28985"/>
                  </a:lnTo>
                  <a:lnTo>
                    <a:pt x="876426" y="47498"/>
                  </a:lnTo>
                  <a:lnTo>
                    <a:pt x="876426" y="228600"/>
                  </a:lnTo>
                  <a:lnTo>
                    <a:pt x="872771" y="247132"/>
                  </a:lnTo>
                  <a:lnTo>
                    <a:pt x="862806" y="262270"/>
                  </a:lnTo>
                  <a:lnTo>
                    <a:pt x="848030" y="272480"/>
                  </a:lnTo>
                  <a:lnTo>
                    <a:pt x="829945" y="276225"/>
                  </a:lnTo>
                  <a:lnTo>
                    <a:pt x="46481" y="276225"/>
                  </a:lnTo>
                  <a:lnTo>
                    <a:pt x="28396" y="272480"/>
                  </a:lnTo>
                  <a:lnTo>
                    <a:pt x="13620" y="262270"/>
                  </a:lnTo>
                  <a:lnTo>
                    <a:pt x="3655" y="247132"/>
                  </a:lnTo>
                  <a:lnTo>
                    <a:pt x="0" y="228600"/>
                  </a:lnTo>
                  <a:lnTo>
                    <a:pt x="0" y="47498"/>
                  </a:lnTo>
                  <a:lnTo>
                    <a:pt x="3655" y="28985"/>
                  </a:lnTo>
                  <a:lnTo>
                    <a:pt x="13620" y="13890"/>
                  </a:lnTo>
                  <a:lnTo>
                    <a:pt x="28396" y="3724"/>
                  </a:lnTo>
                  <a:lnTo>
                    <a:pt x="46481" y="0"/>
                  </a:lnTo>
                  <a:lnTo>
                    <a:pt x="829945"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51" name="object 151"/>
          <p:cNvSpPr txBox="1"/>
          <p:nvPr/>
        </p:nvSpPr>
        <p:spPr>
          <a:xfrm>
            <a:off x="7301483" y="4309745"/>
            <a:ext cx="575310" cy="162224"/>
          </a:xfrm>
          <a:prstGeom prst="rect">
            <a:avLst/>
          </a:prstGeom>
        </p:spPr>
        <p:txBody>
          <a:bodyPr vert="horz" wrap="square" lIns="0" tIns="15875" rIns="0" bIns="0" rtlCol="0">
            <a:spAutoFit/>
          </a:bodyPr>
          <a:lstStyle/>
          <a:p>
            <a:pPr marL="12700">
              <a:lnSpc>
                <a:spcPct val="100000"/>
              </a:lnSpc>
              <a:spcBef>
                <a:spcPts val="125"/>
              </a:spcBef>
            </a:pPr>
            <a:r>
              <a:rPr sz="950" spc="190" dirty="0">
                <a:latin typeface="Times New Roman" panose="02020603050405020304" pitchFamily="18" charset="0"/>
                <a:cs typeface="Times New Roman" panose="02020603050405020304" pitchFamily="18" charset="0"/>
              </a:rPr>
              <a:t>T</a:t>
            </a:r>
            <a:r>
              <a:rPr sz="950" spc="90" dirty="0">
                <a:latin typeface="Times New Roman" panose="02020603050405020304" pitchFamily="18" charset="0"/>
                <a:cs typeface="Times New Roman" panose="02020603050405020304" pitchFamily="18" charset="0"/>
              </a:rPr>
              <a:t>h</a:t>
            </a:r>
            <a:r>
              <a:rPr sz="950" spc="-55" dirty="0">
                <a:latin typeface="Times New Roman" panose="02020603050405020304" pitchFamily="18" charset="0"/>
                <a:cs typeface="Times New Roman" panose="02020603050405020304" pitchFamily="18" charset="0"/>
              </a:rPr>
              <a:t>a</a:t>
            </a:r>
            <a:r>
              <a:rPr sz="950" spc="30" dirty="0">
                <a:latin typeface="Times New Roman" panose="02020603050405020304" pitchFamily="18" charset="0"/>
                <a:cs typeface="Times New Roman" panose="02020603050405020304" pitchFamily="18" charset="0"/>
              </a:rPr>
              <a:t>i</a:t>
            </a:r>
            <a:r>
              <a:rPr sz="950" spc="105" dirty="0">
                <a:latin typeface="Times New Roman" panose="02020603050405020304" pitchFamily="18" charset="0"/>
                <a:cs typeface="Times New Roman" panose="02020603050405020304" pitchFamily="18" charset="0"/>
              </a:rPr>
              <a:t>l</a:t>
            </a:r>
            <a:r>
              <a:rPr sz="950" spc="-55" dirty="0">
                <a:latin typeface="Times New Roman" panose="02020603050405020304" pitchFamily="18" charset="0"/>
                <a:cs typeface="Times New Roman" panose="02020603050405020304" pitchFamily="18" charset="0"/>
              </a:rPr>
              <a:t>a</a:t>
            </a:r>
            <a:r>
              <a:rPr sz="950" spc="-45" dirty="0">
                <a:latin typeface="Times New Roman" panose="02020603050405020304" pitchFamily="18" charset="0"/>
                <a:cs typeface="Times New Roman" panose="02020603050405020304" pitchFamily="18" charset="0"/>
              </a:rPr>
              <a:t>n</a:t>
            </a:r>
            <a:r>
              <a:rPr sz="950" u="heavy" spc="-135" dirty="0">
                <a:uFill>
                  <a:solidFill>
                    <a:srgbClr val="DAD6D2"/>
                  </a:solidFill>
                </a:uFill>
                <a:latin typeface="Times New Roman" panose="02020603050405020304" pitchFamily="18" charset="0"/>
                <a:cs typeface="Times New Roman" panose="02020603050405020304" pitchFamily="18" charset="0"/>
              </a:rPr>
              <a:t> </a:t>
            </a:r>
            <a:r>
              <a:rPr sz="950" u="heavy" spc="10" dirty="0">
                <a:uFill>
                  <a:solidFill>
                    <a:srgbClr val="DAD6D2"/>
                  </a:solidFill>
                </a:uFill>
                <a:latin typeface="Times New Roman" panose="02020603050405020304" pitchFamily="18" charset="0"/>
                <a:cs typeface="Times New Roman" panose="02020603050405020304" pitchFamily="18" charset="0"/>
              </a:rPr>
              <a:t>d</a:t>
            </a:r>
            <a:endParaRPr sz="950" dirty="0">
              <a:latin typeface="Times New Roman" panose="02020603050405020304" pitchFamily="18" charset="0"/>
              <a:cs typeface="Times New Roman" panose="02020603050405020304" pitchFamily="18" charset="0"/>
            </a:endParaRPr>
          </a:p>
        </p:txBody>
      </p:sp>
      <p:grpSp>
        <p:nvGrpSpPr>
          <p:cNvPr id="152" name="object 152"/>
          <p:cNvGrpSpPr/>
          <p:nvPr/>
        </p:nvGrpSpPr>
        <p:grpSpPr>
          <a:xfrm>
            <a:off x="5775388" y="2660713"/>
            <a:ext cx="2359025" cy="1444625"/>
            <a:chOff x="5775388" y="2660713"/>
            <a:chExt cx="2359025" cy="1444625"/>
          </a:xfrm>
        </p:grpSpPr>
        <p:pic>
          <p:nvPicPr>
            <p:cNvPr id="153" name="object 153"/>
            <p:cNvPicPr/>
            <p:nvPr/>
          </p:nvPicPr>
          <p:blipFill>
            <a:blip r:embed="rId9" cstate="print"/>
            <a:stretch>
              <a:fillRect/>
            </a:stretch>
          </p:blipFill>
          <p:spPr>
            <a:xfrm>
              <a:off x="7915275" y="3886200"/>
              <a:ext cx="219075" cy="219075"/>
            </a:xfrm>
            <a:prstGeom prst="rect">
              <a:avLst/>
            </a:prstGeom>
          </p:spPr>
        </p:pic>
        <p:sp>
          <p:nvSpPr>
            <p:cNvPr id="154" name="object 154"/>
            <p:cNvSpPr/>
            <p:nvPr/>
          </p:nvSpPr>
          <p:spPr>
            <a:xfrm>
              <a:off x="5776976" y="2662301"/>
              <a:ext cx="2352675" cy="276225"/>
            </a:xfrm>
            <a:custGeom>
              <a:avLst/>
              <a:gdLst/>
              <a:ahLst/>
              <a:cxnLst/>
              <a:rect l="l" t="t" r="r" b="b"/>
              <a:pathLst>
                <a:path w="2352675" h="276225">
                  <a:moveTo>
                    <a:pt x="2306320" y="0"/>
                  </a:moveTo>
                  <a:lnTo>
                    <a:pt x="46227" y="0"/>
                  </a:lnTo>
                  <a:lnTo>
                    <a:pt x="28182" y="3724"/>
                  </a:lnTo>
                  <a:lnTo>
                    <a:pt x="13493" y="13890"/>
                  </a:lnTo>
                  <a:lnTo>
                    <a:pt x="3615" y="28985"/>
                  </a:lnTo>
                  <a:lnTo>
                    <a:pt x="0" y="47498"/>
                  </a:lnTo>
                  <a:lnTo>
                    <a:pt x="0" y="228600"/>
                  </a:lnTo>
                  <a:lnTo>
                    <a:pt x="3615" y="247132"/>
                  </a:lnTo>
                  <a:lnTo>
                    <a:pt x="13493" y="262270"/>
                  </a:lnTo>
                  <a:lnTo>
                    <a:pt x="28182" y="272480"/>
                  </a:lnTo>
                  <a:lnTo>
                    <a:pt x="46227" y="276225"/>
                  </a:lnTo>
                  <a:lnTo>
                    <a:pt x="2306320" y="276225"/>
                  </a:lnTo>
                  <a:lnTo>
                    <a:pt x="2324385" y="272480"/>
                  </a:lnTo>
                  <a:lnTo>
                    <a:pt x="2339117" y="262270"/>
                  </a:lnTo>
                  <a:lnTo>
                    <a:pt x="2349039" y="247132"/>
                  </a:lnTo>
                  <a:lnTo>
                    <a:pt x="2352675" y="228600"/>
                  </a:lnTo>
                  <a:lnTo>
                    <a:pt x="2352675" y="47498"/>
                  </a:lnTo>
                  <a:lnTo>
                    <a:pt x="2349039" y="28985"/>
                  </a:lnTo>
                  <a:lnTo>
                    <a:pt x="2339117" y="13890"/>
                  </a:lnTo>
                  <a:lnTo>
                    <a:pt x="2324385" y="3724"/>
                  </a:lnTo>
                  <a:lnTo>
                    <a:pt x="2306320"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55" name="object 155"/>
            <p:cNvSpPr/>
            <p:nvPr/>
          </p:nvSpPr>
          <p:spPr>
            <a:xfrm>
              <a:off x="5776976" y="2662301"/>
              <a:ext cx="2352675" cy="276225"/>
            </a:xfrm>
            <a:custGeom>
              <a:avLst/>
              <a:gdLst/>
              <a:ahLst/>
              <a:cxnLst/>
              <a:rect l="l" t="t" r="r" b="b"/>
              <a:pathLst>
                <a:path w="2352675" h="276225">
                  <a:moveTo>
                    <a:pt x="2306320" y="0"/>
                  </a:moveTo>
                  <a:lnTo>
                    <a:pt x="2324385" y="3724"/>
                  </a:lnTo>
                  <a:lnTo>
                    <a:pt x="2339117" y="13890"/>
                  </a:lnTo>
                  <a:lnTo>
                    <a:pt x="2349039" y="28985"/>
                  </a:lnTo>
                  <a:lnTo>
                    <a:pt x="2352675" y="47498"/>
                  </a:lnTo>
                  <a:lnTo>
                    <a:pt x="2352675" y="228600"/>
                  </a:lnTo>
                  <a:lnTo>
                    <a:pt x="2349039" y="247132"/>
                  </a:lnTo>
                  <a:lnTo>
                    <a:pt x="2339117" y="262270"/>
                  </a:lnTo>
                  <a:lnTo>
                    <a:pt x="2324385" y="272480"/>
                  </a:lnTo>
                  <a:lnTo>
                    <a:pt x="2306320" y="276225"/>
                  </a:lnTo>
                  <a:lnTo>
                    <a:pt x="46227" y="276225"/>
                  </a:lnTo>
                  <a:lnTo>
                    <a:pt x="28182" y="272480"/>
                  </a:lnTo>
                  <a:lnTo>
                    <a:pt x="13493" y="262270"/>
                  </a:lnTo>
                  <a:lnTo>
                    <a:pt x="3615" y="247132"/>
                  </a:lnTo>
                  <a:lnTo>
                    <a:pt x="0" y="228600"/>
                  </a:lnTo>
                  <a:lnTo>
                    <a:pt x="0" y="47498"/>
                  </a:lnTo>
                  <a:lnTo>
                    <a:pt x="3615" y="28985"/>
                  </a:lnTo>
                  <a:lnTo>
                    <a:pt x="13493" y="13890"/>
                  </a:lnTo>
                  <a:lnTo>
                    <a:pt x="28182" y="3724"/>
                  </a:lnTo>
                  <a:lnTo>
                    <a:pt x="46227" y="0"/>
                  </a:lnTo>
                  <a:lnTo>
                    <a:pt x="2306320"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56" name="object 156"/>
          <p:cNvSpPr txBox="1"/>
          <p:nvPr/>
        </p:nvSpPr>
        <p:spPr>
          <a:xfrm>
            <a:off x="6009640" y="2710179"/>
            <a:ext cx="1885314" cy="162224"/>
          </a:xfrm>
          <a:prstGeom prst="rect">
            <a:avLst/>
          </a:prstGeom>
        </p:spPr>
        <p:txBody>
          <a:bodyPr vert="horz" wrap="square" lIns="0" tIns="15875" rIns="0" bIns="0" rtlCol="0">
            <a:spAutoFit/>
          </a:bodyPr>
          <a:lstStyle/>
          <a:p>
            <a:pPr marL="12700">
              <a:lnSpc>
                <a:spcPct val="100000"/>
              </a:lnSpc>
              <a:spcBef>
                <a:spcPts val="125"/>
              </a:spcBef>
            </a:pPr>
            <a:r>
              <a:rPr sz="950" spc="70" dirty="0">
                <a:latin typeface="Times New Roman" panose="02020603050405020304" pitchFamily="18" charset="0"/>
                <a:cs typeface="Times New Roman" panose="02020603050405020304" pitchFamily="18" charset="0"/>
              </a:rPr>
              <a:t>South-East</a:t>
            </a:r>
            <a:r>
              <a:rPr sz="950" dirty="0">
                <a:latin typeface="Times New Roman" panose="02020603050405020304" pitchFamily="18" charset="0"/>
                <a:cs typeface="Times New Roman" panose="02020603050405020304" pitchFamily="18" charset="0"/>
              </a:rPr>
              <a:t> </a:t>
            </a:r>
            <a:r>
              <a:rPr sz="950" spc="35" dirty="0">
                <a:latin typeface="Times New Roman" panose="02020603050405020304" pitchFamily="18" charset="0"/>
                <a:cs typeface="Times New Roman" panose="02020603050405020304" pitchFamily="18" charset="0"/>
              </a:rPr>
              <a:t>Asia</a:t>
            </a:r>
            <a:r>
              <a:rPr sz="950" spc="-25" dirty="0">
                <a:latin typeface="Times New Roman" panose="02020603050405020304" pitchFamily="18" charset="0"/>
                <a:cs typeface="Times New Roman" panose="02020603050405020304" pitchFamily="18" charset="0"/>
              </a:rPr>
              <a:t> </a:t>
            </a:r>
            <a:r>
              <a:rPr sz="950" spc="50" dirty="0">
                <a:latin typeface="Times New Roman" panose="02020603050405020304" pitchFamily="18" charset="0"/>
                <a:cs typeface="Times New Roman" panose="02020603050405020304" pitchFamily="18" charset="0"/>
              </a:rPr>
              <a:t>New</a:t>
            </a:r>
            <a:r>
              <a:rPr sz="950" spc="-10" dirty="0">
                <a:latin typeface="Times New Roman" panose="02020603050405020304" pitchFamily="18" charset="0"/>
                <a:cs typeface="Times New Roman" panose="02020603050405020304" pitchFamily="18" charset="0"/>
              </a:rPr>
              <a:t> </a:t>
            </a:r>
            <a:r>
              <a:rPr sz="950" spc="55" dirty="0">
                <a:latin typeface="Times New Roman" panose="02020603050405020304" pitchFamily="18" charset="0"/>
                <a:cs typeface="Times New Roman" panose="02020603050405020304" pitchFamily="18" charset="0"/>
              </a:rPr>
              <a:t>Markets</a:t>
            </a:r>
            <a:endParaRPr sz="950" dirty="0">
              <a:latin typeface="Times New Roman" panose="02020603050405020304" pitchFamily="18" charset="0"/>
              <a:cs typeface="Times New Roman" panose="02020603050405020304" pitchFamily="18" charset="0"/>
            </a:endParaRPr>
          </a:p>
        </p:txBody>
      </p:sp>
      <p:grpSp>
        <p:nvGrpSpPr>
          <p:cNvPr id="157" name="object 157"/>
          <p:cNvGrpSpPr/>
          <p:nvPr/>
        </p:nvGrpSpPr>
        <p:grpSpPr>
          <a:xfrm>
            <a:off x="2230501" y="2935351"/>
            <a:ext cx="7806055" cy="2149475"/>
            <a:chOff x="2230501" y="2935351"/>
            <a:chExt cx="7806055" cy="2149475"/>
          </a:xfrm>
        </p:grpSpPr>
        <p:sp>
          <p:nvSpPr>
            <p:cNvPr id="158" name="object 158"/>
            <p:cNvSpPr/>
            <p:nvPr/>
          </p:nvSpPr>
          <p:spPr>
            <a:xfrm>
              <a:off x="8024876" y="2938526"/>
              <a:ext cx="457200" cy="2143125"/>
            </a:xfrm>
            <a:custGeom>
              <a:avLst/>
              <a:gdLst/>
              <a:ahLst/>
              <a:cxnLst/>
              <a:rect l="l" t="t" r="r" b="b"/>
              <a:pathLst>
                <a:path w="457200" h="2143125">
                  <a:moveTo>
                    <a:pt x="0" y="1038225"/>
                  </a:moveTo>
                  <a:lnTo>
                    <a:pt x="0" y="0"/>
                  </a:lnTo>
                </a:path>
                <a:path w="457200" h="2143125">
                  <a:moveTo>
                    <a:pt x="47625" y="1790700"/>
                  </a:moveTo>
                  <a:lnTo>
                    <a:pt x="170306" y="1790700"/>
                  </a:lnTo>
                  <a:lnTo>
                    <a:pt x="170306" y="1619250"/>
                  </a:lnTo>
                  <a:lnTo>
                    <a:pt x="381000" y="1619250"/>
                  </a:lnTo>
                </a:path>
                <a:path w="457200" h="2143125">
                  <a:moveTo>
                    <a:pt x="457200" y="1800225"/>
                  </a:moveTo>
                  <a:lnTo>
                    <a:pt x="457200" y="2143125"/>
                  </a:lnTo>
                </a:path>
                <a:path w="457200" h="2143125">
                  <a:moveTo>
                    <a:pt x="0" y="1457325"/>
                  </a:moveTo>
                  <a:lnTo>
                    <a:pt x="103250" y="1457325"/>
                  </a:lnTo>
                  <a:lnTo>
                    <a:pt x="103250" y="1333500"/>
                  </a:lnTo>
                  <a:lnTo>
                    <a:pt x="304800" y="133350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59" name="object 159"/>
            <p:cNvSpPr/>
            <p:nvPr/>
          </p:nvSpPr>
          <p:spPr>
            <a:xfrm>
              <a:off x="2233676" y="3910076"/>
              <a:ext cx="495300" cy="0"/>
            </a:xfrm>
            <a:custGeom>
              <a:avLst/>
              <a:gdLst/>
              <a:ahLst/>
              <a:cxnLst/>
              <a:rect l="l" t="t" r="r" b="b"/>
              <a:pathLst>
                <a:path w="495300">
                  <a:moveTo>
                    <a:pt x="0" y="0"/>
                  </a:moveTo>
                  <a:lnTo>
                    <a:pt x="49530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pic>
          <p:nvPicPr>
            <p:cNvPr id="160" name="object 160"/>
            <p:cNvPicPr/>
            <p:nvPr/>
          </p:nvPicPr>
          <p:blipFill>
            <a:blip r:embed="rId10" cstate="print"/>
            <a:stretch>
              <a:fillRect/>
            </a:stretch>
          </p:blipFill>
          <p:spPr>
            <a:xfrm>
              <a:off x="8877300" y="3448050"/>
              <a:ext cx="104775" cy="104775"/>
            </a:xfrm>
            <a:prstGeom prst="rect">
              <a:avLst/>
            </a:prstGeom>
          </p:spPr>
        </p:pic>
        <p:sp>
          <p:nvSpPr>
            <p:cNvPr id="161" name="object 161"/>
            <p:cNvSpPr/>
            <p:nvPr/>
          </p:nvSpPr>
          <p:spPr>
            <a:xfrm>
              <a:off x="8929751" y="3100451"/>
              <a:ext cx="0" cy="390525"/>
            </a:xfrm>
            <a:custGeom>
              <a:avLst/>
              <a:gdLst/>
              <a:ahLst/>
              <a:cxnLst/>
              <a:rect l="l" t="t" r="r" b="b"/>
              <a:pathLst>
                <a:path h="390525">
                  <a:moveTo>
                    <a:pt x="0" y="390525"/>
                  </a:moveTo>
                  <a:lnTo>
                    <a:pt x="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62" name="object 162"/>
            <p:cNvSpPr/>
            <p:nvPr/>
          </p:nvSpPr>
          <p:spPr>
            <a:xfrm>
              <a:off x="9015348" y="2967101"/>
              <a:ext cx="1019810" cy="266700"/>
            </a:xfrm>
            <a:custGeom>
              <a:avLst/>
              <a:gdLst/>
              <a:ahLst/>
              <a:cxnLst/>
              <a:rect l="l" t="t" r="r" b="b"/>
              <a:pathLst>
                <a:path w="1019809" h="266700">
                  <a:moveTo>
                    <a:pt x="973201" y="0"/>
                  </a:moveTo>
                  <a:lnTo>
                    <a:pt x="46100" y="0"/>
                  </a:lnTo>
                  <a:lnTo>
                    <a:pt x="28182" y="3591"/>
                  </a:lnTo>
                  <a:lnTo>
                    <a:pt x="13525" y="13398"/>
                  </a:lnTo>
                  <a:lnTo>
                    <a:pt x="3631" y="27967"/>
                  </a:lnTo>
                  <a:lnTo>
                    <a:pt x="0" y="45847"/>
                  </a:lnTo>
                  <a:lnTo>
                    <a:pt x="0" y="220725"/>
                  </a:lnTo>
                  <a:lnTo>
                    <a:pt x="3631" y="238625"/>
                  </a:lnTo>
                  <a:lnTo>
                    <a:pt x="13525" y="253237"/>
                  </a:lnTo>
                  <a:lnTo>
                    <a:pt x="28182" y="263088"/>
                  </a:lnTo>
                  <a:lnTo>
                    <a:pt x="46100" y="266700"/>
                  </a:lnTo>
                  <a:lnTo>
                    <a:pt x="973201" y="266700"/>
                  </a:lnTo>
                  <a:lnTo>
                    <a:pt x="991119" y="263088"/>
                  </a:lnTo>
                  <a:lnTo>
                    <a:pt x="1005776" y="253237"/>
                  </a:lnTo>
                  <a:lnTo>
                    <a:pt x="1015670" y="238625"/>
                  </a:lnTo>
                  <a:lnTo>
                    <a:pt x="1019301" y="220725"/>
                  </a:lnTo>
                  <a:lnTo>
                    <a:pt x="1019301" y="45847"/>
                  </a:lnTo>
                  <a:lnTo>
                    <a:pt x="1015670" y="27967"/>
                  </a:lnTo>
                  <a:lnTo>
                    <a:pt x="1005776" y="13398"/>
                  </a:lnTo>
                  <a:lnTo>
                    <a:pt x="991119" y="3591"/>
                  </a:lnTo>
                  <a:lnTo>
                    <a:pt x="973201"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63" name="object 163"/>
            <p:cNvSpPr/>
            <p:nvPr/>
          </p:nvSpPr>
          <p:spPr>
            <a:xfrm>
              <a:off x="9015348" y="2967101"/>
              <a:ext cx="1019810" cy="266700"/>
            </a:xfrm>
            <a:custGeom>
              <a:avLst/>
              <a:gdLst/>
              <a:ahLst/>
              <a:cxnLst/>
              <a:rect l="l" t="t" r="r" b="b"/>
              <a:pathLst>
                <a:path w="1019809" h="266700">
                  <a:moveTo>
                    <a:pt x="973201" y="0"/>
                  </a:moveTo>
                  <a:lnTo>
                    <a:pt x="991119" y="3591"/>
                  </a:lnTo>
                  <a:lnTo>
                    <a:pt x="1005776" y="13398"/>
                  </a:lnTo>
                  <a:lnTo>
                    <a:pt x="1015670" y="27967"/>
                  </a:lnTo>
                  <a:lnTo>
                    <a:pt x="1019301" y="45847"/>
                  </a:lnTo>
                  <a:lnTo>
                    <a:pt x="1019301" y="220725"/>
                  </a:lnTo>
                  <a:lnTo>
                    <a:pt x="1015670" y="238625"/>
                  </a:lnTo>
                  <a:lnTo>
                    <a:pt x="1005776" y="253237"/>
                  </a:lnTo>
                  <a:lnTo>
                    <a:pt x="991119" y="263088"/>
                  </a:lnTo>
                  <a:lnTo>
                    <a:pt x="973201" y="266700"/>
                  </a:lnTo>
                  <a:lnTo>
                    <a:pt x="46100" y="266700"/>
                  </a:lnTo>
                  <a:lnTo>
                    <a:pt x="28182" y="263088"/>
                  </a:lnTo>
                  <a:lnTo>
                    <a:pt x="13525" y="253237"/>
                  </a:lnTo>
                  <a:lnTo>
                    <a:pt x="3631" y="238625"/>
                  </a:lnTo>
                  <a:lnTo>
                    <a:pt x="0" y="220725"/>
                  </a:lnTo>
                  <a:lnTo>
                    <a:pt x="0" y="45847"/>
                  </a:lnTo>
                  <a:lnTo>
                    <a:pt x="3631" y="27967"/>
                  </a:lnTo>
                  <a:lnTo>
                    <a:pt x="13525" y="13398"/>
                  </a:lnTo>
                  <a:lnTo>
                    <a:pt x="28182" y="3591"/>
                  </a:lnTo>
                  <a:lnTo>
                    <a:pt x="46100" y="0"/>
                  </a:lnTo>
                  <a:lnTo>
                    <a:pt x="973201"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64" name="object 164"/>
          <p:cNvSpPr txBox="1"/>
          <p:nvPr/>
        </p:nvSpPr>
        <p:spPr>
          <a:xfrm>
            <a:off x="9120505" y="3010153"/>
            <a:ext cx="812165" cy="162224"/>
          </a:xfrm>
          <a:prstGeom prst="rect">
            <a:avLst/>
          </a:prstGeom>
        </p:spPr>
        <p:txBody>
          <a:bodyPr vert="horz" wrap="square" lIns="0" tIns="15875" rIns="0" bIns="0" rtlCol="0">
            <a:spAutoFit/>
          </a:bodyPr>
          <a:lstStyle/>
          <a:p>
            <a:pPr marL="12700">
              <a:lnSpc>
                <a:spcPct val="100000"/>
              </a:lnSpc>
              <a:spcBef>
                <a:spcPts val="125"/>
              </a:spcBef>
            </a:pPr>
            <a:r>
              <a:rPr sz="950" spc="75" dirty="0">
                <a:latin typeface="Times New Roman" panose="02020603050405020304" pitchFamily="18" charset="0"/>
                <a:cs typeface="Times New Roman" panose="02020603050405020304" pitchFamily="18" charset="0"/>
              </a:rPr>
              <a:t>South</a:t>
            </a:r>
            <a:r>
              <a:rPr sz="950" spc="-60" dirty="0">
                <a:latin typeface="Times New Roman" panose="02020603050405020304" pitchFamily="18" charset="0"/>
                <a:cs typeface="Times New Roman" panose="02020603050405020304" pitchFamily="18" charset="0"/>
              </a:rPr>
              <a:t> </a:t>
            </a:r>
            <a:r>
              <a:rPr sz="950" spc="40" dirty="0">
                <a:latin typeface="Times New Roman" panose="02020603050405020304" pitchFamily="18" charset="0"/>
                <a:cs typeface="Times New Roman" panose="02020603050405020304" pitchFamily="18" charset="0"/>
              </a:rPr>
              <a:t>Korea</a:t>
            </a:r>
            <a:endParaRPr sz="950" dirty="0">
              <a:latin typeface="Times New Roman" panose="02020603050405020304" pitchFamily="18" charset="0"/>
              <a:cs typeface="Times New Roman" panose="02020603050405020304" pitchFamily="18" charset="0"/>
            </a:endParaRPr>
          </a:p>
        </p:txBody>
      </p:sp>
      <p:grpSp>
        <p:nvGrpSpPr>
          <p:cNvPr id="165" name="object 165"/>
          <p:cNvGrpSpPr/>
          <p:nvPr/>
        </p:nvGrpSpPr>
        <p:grpSpPr>
          <a:xfrm>
            <a:off x="584200" y="2984563"/>
            <a:ext cx="8434705" cy="279400"/>
            <a:chOff x="584200" y="2984563"/>
            <a:chExt cx="8434705" cy="279400"/>
          </a:xfrm>
        </p:grpSpPr>
        <p:sp>
          <p:nvSpPr>
            <p:cNvPr id="166" name="object 166"/>
            <p:cNvSpPr/>
            <p:nvPr/>
          </p:nvSpPr>
          <p:spPr>
            <a:xfrm>
              <a:off x="8929751" y="3100451"/>
              <a:ext cx="85725" cy="0"/>
            </a:xfrm>
            <a:custGeom>
              <a:avLst/>
              <a:gdLst/>
              <a:ahLst/>
              <a:cxnLst/>
              <a:rect l="l" t="t" r="r" b="b"/>
              <a:pathLst>
                <a:path w="85725">
                  <a:moveTo>
                    <a:pt x="0" y="0"/>
                  </a:moveTo>
                  <a:lnTo>
                    <a:pt x="85725"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pic>
          <p:nvPicPr>
            <p:cNvPr id="167" name="object 167"/>
            <p:cNvPicPr/>
            <p:nvPr/>
          </p:nvPicPr>
          <p:blipFill>
            <a:blip r:embed="rId11" cstate="print"/>
            <a:stretch>
              <a:fillRect/>
            </a:stretch>
          </p:blipFill>
          <p:spPr>
            <a:xfrm>
              <a:off x="3181350" y="3009900"/>
              <a:ext cx="219075" cy="219075"/>
            </a:xfrm>
            <a:prstGeom prst="rect">
              <a:avLst/>
            </a:prstGeom>
          </p:spPr>
        </p:pic>
        <p:sp>
          <p:nvSpPr>
            <p:cNvPr id="168" name="object 168"/>
            <p:cNvSpPr/>
            <p:nvPr/>
          </p:nvSpPr>
          <p:spPr>
            <a:xfrm>
              <a:off x="585787" y="2986151"/>
              <a:ext cx="867410" cy="276225"/>
            </a:xfrm>
            <a:custGeom>
              <a:avLst/>
              <a:gdLst/>
              <a:ahLst/>
              <a:cxnLst/>
              <a:rect l="l" t="t" r="r" b="b"/>
              <a:pathLst>
                <a:path w="867410" h="276225">
                  <a:moveTo>
                    <a:pt x="820864" y="0"/>
                  </a:moveTo>
                  <a:lnTo>
                    <a:pt x="45935" y="0"/>
                  </a:lnTo>
                  <a:lnTo>
                    <a:pt x="28053" y="3724"/>
                  </a:lnTo>
                  <a:lnTo>
                    <a:pt x="13452" y="13890"/>
                  </a:lnTo>
                  <a:lnTo>
                    <a:pt x="3609" y="28985"/>
                  </a:lnTo>
                  <a:lnTo>
                    <a:pt x="0" y="47498"/>
                  </a:lnTo>
                  <a:lnTo>
                    <a:pt x="0" y="228600"/>
                  </a:lnTo>
                  <a:lnTo>
                    <a:pt x="3609" y="247132"/>
                  </a:lnTo>
                  <a:lnTo>
                    <a:pt x="13452" y="262270"/>
                  </a:lnTo>
                  <a:lnTo>
                    <a:pt x="28053" y="272480"/>
                  </a:lnTo>
                  <a:lnTo>
                    <a:pt x="45935" y="276225"/>
                  </a:lnTo>
                  <a:lnTo>
                    <a:pt x="820864" y="276225"/>
                  </a:lnTo>
                  <a:lnTo>
                    <a:pt x="838763" y="272480"/>
                  </a:lnTo>
                  <a:lnTo>
                    <a:pt x="853376" y="262270"/>
                  </a:lnTo>
                  <a:lnTo>
                    <a:pt x="863226" y="247132"/>
                  </a:lnTo>
                  <a:lnTo>
                    <a:pt x="866838" y="228600"/>
                  </a:lnTo>
                  <a:lnTo>
                    <a:pt x="866838" y="47498"/>
                  </a:lnTo>
                  <a:lnTo>
                    <a:pt x="863226" y="28985"/>
                  </a:lnTo>
                  <a:lnTo>
                    <a:pt x="853376" y="13890"/>
                  </a:lnTo>
                  <a:lnTo>
                    <a:pt x="838763" y="3724"/>
                  </a:lnTo>
                  <a:lnTo>
                    <a:pt x="820864"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69" name="object 169"/>
            <p:cNvSpPr/>
            <p:nvPr/>
          </p:nvSpPr>
          <p:spPr>
            <a:xfrm>
              <a:off x="585787" y="2986151"/>
              <a:ext cx="867410" cy="276225"/>
            </a:xfrm>
            <a:custGeom>
              <a:avLst/>
              <a:gdLst/>
              <a:ahLst/>
              <a:cxnLst/>
              <a:rect l="l" t="t" r="r" b="b"/>
              <a:pathLst>
                <a:path w="867410" h="276225">
                  <a:moveTo>
                    <a:pt x="820864" y="0"/>
                  </a:moveTo>
                  <a:lnTo>
                    <a:pt x="838763" y="3724"/>
                  </a:lnTo>
                  <a:lnTo>
                    <a:pt x="853376" y="13890"/>
                  </a:lnTo>
                  <a:lnTo>
                    <a:pt x="863226" y="28985"/>
                  </a:lnTo>
                  <a:lnTo>
                    <a:pt x="866838" y="47498"/>
                  </a:lnTo>
                  <a:lnTo>
                    <a:pt x="866838" y="228600"/>
                  </a:lnTo>
                  <a:lnTo>
                    <a:pt x="863226" y="247132"/>
                  </a:lnTo>
                  <a:lnTo>
                    <a:pt x="853376" y="262270"/>
                  </a:lnTo>
                  <a:lnTo>
                    <a:pt x="838763" y="272480"/>
                  </a:lnTo>
                  <a:lnTo>
                    <a:pt x="820864" y="276225"/>
                  </a:lnTo>
                  <a:lnTo>
                    <a:pt x="45935" y="276225"/>
                  </a:lnTo>
                  <a:lnTo>
                    <a:pt x="28053" y="272480"/>
                  </a:lnTo>
                  <a:lnTo>
                    <a:pt x="13452" y="262270"/>
                  </a:lnTo>
                  <a:lnTo>
                    <a:pt x="3609" y="247132"/>
                  </a:lnTo>
                  <a:lnTo>
                    <a:pt x="0" y="228600"/>
                  </a:lnTo>
                  <a:lnTo>
                    <a:pt x="0" y="47498"/>
                  </a:lnTo>
                  <a:lnTo>
                    <a:pt x="3609" y="28985"/>
                  </a:lnTo>
                  <a:lnTo>
                    <a:pt x="13452" y="13890"/>
                  </a:lnTo>
                  <a:lnTo>
                    <a:pt x="28053" y="3724"/>
                  </a:lnTo>
                  <a:lnTo>
                    <a:pt x="45935" y="0"/>
                  </a:lnTo>
                  <a:lnTo>
                    <a:pt x="820864"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70" name="object 170"/>
          <p:cNvSpPr txBox="1"/>
          <p:nvPr/>
        </p:nvSpPr>
        <p:spPr>
          <a:xfrm>
            <a:off x="756602" y="3038728"/>
            <a:ext cx="509270" cy="162224"/>
          </a:xfrm>
          <a:prstGeom prst="rect">
            <a:avLst/>
          </a:prstGeom>
        </p:spPr>
        <p:txBody>
          <a:bodyPr vert="horz" wrap="square" lIns="0" tIns="15875" rIns="0" bIns="0" rtlCol="0">
            <a:spAutoFit/>
          </a:bodyPr>
          <a:lstStyle/>
          <a:p>
            <a:pPr marL="12700">
              <a:lnSpc>
                <a:spcPct val="100000"/>
              </a:lnSpc>
              <a:spcBef>
                <a:spcPts val="125"/>
              </a:spcBef>
            </a:pPr>
            <a:r>
              <a:rPr sz="950" spc="-25" dirty="0">
                <a:latin typeface="Times New Roman" panose="02020603050405020304" pitchFamily="18" charset="0"/>
                <a:cs typeface="Times New Roman" panose="02020603050405020304" pitchFamily="18" charset="0"/>
              </a:rPr>
              <a:t>C</a:t>
            </a:r>
            <a:r>
              <a:rPr sz="950" spc="-50" dirty="0">
                <a:latin typeface="Times New Roman" panose="02020603050405020304" pitchFamily="18" charset="0"/>
                <a:cs typeface="Times New Roman" panose="02020603050405020304" pitchFamily="18" charset="0"/>
              </a:rPr>
              <a:t>a</a:t>
            </a:r>
            <a:r>
              <a:rPr sz="950" spc="95" dirty="0">
                <a:latin typeface="Times New Roman" panose="02020603050405020304" pitchFamily="18" charset="0"/>
                <a:cs typeface="Times New Roman" panose="02020603050405020304" pitchFamily="18" charset="0"/>
              </a:rPr>
              <a:t>n</a:t>
            </a:r>
            <a:r>
              <a:rPr sz="950" spc="-125" dirty="0">
                <a:latin typeface="Times New Roman" panose="02020603050405020304" pitchFamily="18" charset="0"/>
                <a:cs typeface="Times New Roman" panose="02020603050405020304" pitchFamily="18" charset="0"/>
              </a:rPr>
              <a:t>a</a:t>
            </a:r>
            <a:r>
              <a:rPr sz="950" spc="25" dirty="0">
                <a:latin typeface="Times New Roman" panose="02020603050405020304" pitchFamily="18" charset="0"/>
                <a:cs typeface="Times New Roman" panose="02020603050405020304" pitchFamily="18" charset="0"/>
              </a:rPr>
              <a:t>d</a:t>
            </a:r>
            <a:r>
              <a:rPr sz="950" spc="-75" dirty="0">
                <a:latin typeface="Times New Roman" panose="02020603050405020304" pitchFamily="18" charset="0"/>
                <a:cs typeface="Times New Roman" panose="02020603050405020304" pitchFamily="18" charset="0"/>
              </a:rPr>
              <a:t>a</a:t>
            </a:r>
            <a:endParaRPr sz="950" dirty="0">
              <a:latin typeface="Times New Roman" panose="02020603050405020304" pitchFamily="18" charset="0"/>
              <a:cs typeface="Times New Roman" panose="02020603050405020304" pitchFamily="18" charset="0"/>
            </a:endParaRPr>
          </a:p>
        </p:txBody>
      </p:sp>
      <p:grpSp>
        <p:nvGrpSpPr>
          <p:cNvPr id="171" name="object 171"/>
          <p:cNvGrpSpPr/>
          <p:nvPr/>
        </p:nvGrpSpPr>
        <p:grpSpPr>
          <a:xfrm>
            <a:off x="1355788" y="3125851"/>
            <a:ext cx="1948180" cy="909955"/>
            <a:chOff x="1355788" y="3125851"/>
            <a:chExt cx="1948180" cy="909955"/>
          </a:xfrm>
        </p:grpSpPr>
        <p:sp>
          <p:nvSpPr>
            <p:cNvPr id="172" name="object 172"/>
            <p:cNvSpPr/>
            <p:nvPr/>
          </p:nvSpPr>
          <p:spPr>
            <a:xfrm>
              <a:off x="1452498" y="3129026"/>
              <a:ext cx="1848485" cy="0"/>
            </a:xfrm>
            <a:custGeom>
              <a:avLst/>
              <a:gdLst/>
              <a:ahLst/>
              <a:cxnLst/>
              <a:rect l="l" t="t" r="r" b="b"/>
              <a:pathLst>
                <a:path w="1848485">
                  <a:moveTo>
                    <a:pt x="0" y="0"/>
                  </a:moveTo>
                  <a:lnTo>
                    <a:pt x="1847977"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73" name="object 173"/>
            <p:cNvSpPr/>
            <p:nvPr/>
          </p:nvSpPr>
          <p:spPr>
            <a:xfrm>
              <a:off x="1357375" y="3757676"/>
              <a:ext cx="876300" cy="276225"/>
            </a:xfrm>
            <a:custGeom>
              <a:avLst/>
              <a:gdLst/>
              <a:ahLst/>
              <a:cxnLst/>
              <a:rect l="l" t="t" r="r" b="b"/>
              <a:pathLst>
                <a:path w="876300" h="276225">
                  <a:moveTo>
                    <a:pt x="829818" y="0"/>
                  </a:moveTo>
                  <a:lnTo>
                    <a:pt x="46355" y="0"/>
                  </a:lnTo>
                  <a:lnTo>
                    <a:pt x="28289" y="3724"/>
                  </a:lnTo>
                  <a:lnTo>
                    <a:pt x="13557" y="13890"/>
                  </a:lnTo>
                  <a:lnTo>
                    <a:pt x="3635" y="28985"/>
                  </a:lnTo>
                  <a:lnTo>
                    <a:pt x="0" y="47498"/>
                  </a:lnTo>
                  <a:lnTo>
                    <a:pt x="0" y="228600"/>
                  </a:lnTo>
                  <a:lnTo>
                    <a:pt x="3635" y="247132"/>
                  </a:lnTo>
                  <a:lnTo>
                    <a:pt x="13557" y="262270"/>
                  </a:lnTo>
                  <a:lnTo>
                    <a:pt x="28289" y="272480"/>
                  </a:lnTo>
                  <a:lnTo>
                    <a:pt x="46355" y="276225"/>
                  </a:lnTo>
                  <a:lnTo>
                    <a:pt x="829818" y="276225"/>
                  </a:lnTo>
                  <a:lnTo>
                    <a:pt x="847903" y="272480"/>
                  </a:lnTo>
                  <a:lnTo>
                    <a:pt x="862679" y="262270"/>
                  </a:lnTo>
                  <a:lnTo>
                    <a:pt x="872644" y="247132"/>
                  </a:lnTo>
                  <a:lnTo>
                    <a:pt x="876300" y="228600"/>
                  </a:lnTo>
                  <a:lnTo>
                    <a:pt x="876300" y="47498"/>
                  </a:lnTo>
                  <a:lnTo>
                    <a:pt x="872644" y="28985"/>
                  </a:lnTo>
                  <a:lnTo>
                    <a:pt x="862679" y="13890"/>
                  </a:lnTo>
                  <a:lnTo>
                    <a:pt x="847903" y="3724"/>
                  </a:lnTo>
                  <a:lnTo>
                    <a:pt x="829818"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74" name="object 174"/>
            <p:cNvSpPr/>
            <p:nvPr/>
          </p:nvSpPr>
          <p:spPr>
            <a:xfrm>
              <a:off x="1357375" y="3757676"/>
              <a:ext cx="876300" cy="276225"/>
            </a:xfrm>
            <a:custGeom>
              <a:avLst/>
              <a:gdLst/>
              <a:ahLst/>
              <a:cxnLst/>
              <a:rect l="l" t="t" r="r" b="b"/>
              <a:pathLst>
                <a:path w="876300" h="276225">
                  <a:moveTo>
                    <a:pt x="829818" y="0"/>
                  </a:moveTo>
                  <a:lnTo>
                    <a:pt x="847903" y="3724"/>
                  </a:lnTo>
                  <a:lnTo>
                    <a:pt x="862679" y="13890"/>
                  </a:lnTo>
                  <a:lnTo>
                    <a:pt x="872644" y="28985"/>
                  </a:lnTo>
                  <a:lnTo>
                    <a:pt x="876300" y="47498"/>
                  </a:lnTo>
                  <a:lnTo>
                    <a:pt x="876300" y="228600"/>
                  </a:lnTo>
                  <a:lnTo>
                    <a:pt x="872644" y="247132"/>
                  </a:lnTo>
                  <a:lnTo>
                    <a:pt x="862679" y="262270"/>
                  </a:lnTo>
                  <a:lnTo>
                    <a:pt x="847903" y="272480"/>
                  </a:lnTo>
                  <a:lnTo>
                    <a:pt x="829818" y="276225"/>
                  </a:lnTo>
                  <a:lnTo>
                    <a:pt x="46355" y="276225"/>
                  </a:lnTo>
                  <a:lnTo>
                    <a:pt x="28289" y="272480"/>
                  </a:lnTo>
                  <a:lnTo>
                    <a:pt x="13557" y="262270"/>
                  </a:lnTo>
                  <a:lnTo>
                    <a:pt x="3635" y="247132"/>
                  </a:lnTo>
                  <a:lnTo>
                    <a:pt x="0" y="228600"/>
                  </a:lnTo>
                  <a:lnTo>
                    <a:pt x="0" y="47498"/>
                  </a:lnTo>
                  <a:lnTo>
                    <a:pt x="3635" y="28985"/>
                  </a:lnTo>
                  <a:lnTo>
                    <a:pt x="13557" y="13890"/>
                  </a:lnTo>
                  <a:lnTo>
                    <a:pt x="28289" y="3724"/>
                  </a:lnTo>
                  <a:lnTo>
                    <a:pt x="46355" y="0"/>
                  </a:lnTo>
                  <a:lnTo>
                    <a:pt x="829818"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75" name="object 175"/>
          <p:cNvSpPr txBox="1"/>
          <p:nvPr/>
        </p:nvSpPr>
        <p:spPr>
          <a:xfrm>
            <a:off x="1552575" y="3810571"/>
            <a:ext cx="474345" cy="162224"/>
          </a:xfrm>
          <a:prstGeom prst="rect">
            <a:avLst/>
          </a:prstGeom>
        </p:spPr>
        <p:txBody>
          <a:bodyPr vert="horz" wrap="square" lIns="0" tIns="15875" rIns="0" bIns="0" rtlCol="0">
            <a:spAutoFit/>
          </a:bodyPr>
          <a:lstStyle/>
          <a:p>
            <a:pPr marL="12700">
              <a:lnSpc>
                <a:spcPct val="100000"/>
              </a:lnSpc>
              <a:spcBef>
                <a:spcPts val="125"/>
              </a:spcBef>
            </a:pPr>
            <a:r>
              <a:rPr sz="950" spc="20" dirty="0">
                <a:latin typeface="Times New Roman" panose="02020603050405020304" pitchFamily="18" charset="0"/>
                <a:cs typeface="Times New Roman" panose="02020603050405020304" pitchFamily="18" charset="0"/>
              </a:rPr>
              <a:t>Mexico</a:t>
            </a:r>
            <a:endParaRPr sz="950" dirty="0">
              <a:latin typeface="Times New Roman" panose="02020603050405020304" pitchFamily="18" charset="0"/>
              <a:cs typeface="Times New Roman" panose="02020603050405020304" pitchFamily="18" charset="0"/>
            </a:endParaRPr>
          </a:p>
        </p:txBody>
      </p:sp>
      <p:grpSp>
        <p:nvGrpSpPr>
          <p:cNvPr id="176" name="object 176"/>
          <p:cNvGrpSpPr/>
          <p:nvPr/>
        </p:nvGrpSpPr>
        <p:grpSpPr>
          <a:xfrm>
            <a:off x="2155888" y="4346638"/>
            <a:ext cx="1501775" cy="279400"/>
            <a:chOff x="2155888" y="4346638"/>
            <a:chExt cx="1501775" cy="279400"/>
          </a:xfrm>
        </p:grpSpPr>
        <p:pic>
          <p:nvPicPr>
            <p:cNvPr id="177" name="object 177"/>
            <p:cNvPicPr/>
            <p:nvPr/>
          </p:nvPicPr>
          <p:blipFill>
            <a:blip r:embed="rId9" cstate="print"/>
            <a:stretch>
              <a:fillRect/>
            </a:stretch>
          </p:blipFill>
          <p:spPr>
            <a:xfrm>
              <a:off x="3438525" y="4391025"/>
              <a:ext cx="219075" cy="219075"/>
            </a:xfrm>
            <a:prstGeom prst="rect">
              <a:avLst/>
            </a:prstGeom>
          </p:spPr>
        </p:pic>
        <p:sp>
          <p:nvSpPr>
            <p:cNvPr id="178" name="object 178"/>
            <p:cNvSpPr/>
            <p:nvPr/>
          </p:nvSpPr>
          <p:spPr>
            <a:xfrm>
              <a:off x="3033776" y="4500626"/>
              <a:ext cx="495300" cy="0"/>
            </a:xfrm>
            <a:custGeom>
              <a:avLst/>
              <a:gdLst/>
              <a:ahLst/>
              <a:cxnLst/>
              <a:rect l="l" t="t" r="r" b="b"/>
              <a:pathLst>
                <a:path w="495300">
                  <a:moveTo>
                    <a:pt x="0" y="0"/>
                  </a:moveTo>
                  <a:lnTo>
                    <a:pt x="49530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79" name="object 179"/>
            <p:cNvSpPr/>
            <p:nvPr/>
          </p:nvSpPr>
          <p:spPr>
            <a:xfrm>
              <a:off x="2157476" y="4348226"/>
              <a:ext cx="876300" cy="276225"/>
            </a:xfrm>
            <a:custGeom>
              <a:avLst/>
              <a:gdLst/>
              <a:ahLst/>
              <a:cxnLst/>
              <a:rect l="l" t="t" r="r" b="b"/>
              <a:pathLst>
                <a:path w="876300" h="276225">
                  <a:moveTo>
                    <a:pt x="829818" y="0"/>
                  </a:moveTo>
                  <a:lnTo>
                    <a:pt x="46355" y="0"/>
                  </a:lnTo>
                  <a:lnTo>
                    <a:pt x="28289" y="3724"/>
                  </a:lnTo>
                  <a:lnTo>
                    <a:pt x="13557" y="13890"/>
                  </a:lnTo>
                  <a:lnTo>
                    <a:pt x="3635" y="28985"/>
                  </a:lnTo>
                  <a:lnTo>
                    <a:pt x="0" y="47498"/>
                  </a:lnTo>
                  <a:lnTo>
                    <a:pt x="0" y="228600"/>
                  </a:lnTo>
                  <a:lnTo>
                    <a:pt x="3635" y="247132"/>
                  </a:lnTo>
                  <a:lnTo>
                    <a:pt x="13557" y="262270"/>
                  </a:lnTo>
                  <a:lnTo>
                    <a:pt x="28289" y="272480"/>
                  </a:lnTo>
                  <a:lnTo>
                    <a:pt x="46355" y="276225"/>
                  </a:lnTo>
                  <a:lnTo>
                    <a:pt x="829818" y="276225"/>
                  </a:lnTo>
                  <a:lnTo>
                    <a:pt x="847903" y="272480"/>
                  </a:lnTo>
                  <a:lnTo>
                    <a:pt x="862679" y="262270"/>
                  </a:lnTo>
                  <a:lnTo>
                    <a:pt x="872644" y="247132"/>
                  </a:lnTo>
                  <a:lnTo>
                    <a:pt x="876300" y="228600"/>
                  </a:lnTo>
                  <a:lnTo>
                    <a:pt x="876300" y="47498"/>
                  </a:lnTo>
                  <a:lnTo>
                    <a:pt x="872644" y="28985"/>
                  </a:lnTo>
                  <a:lnTo>
                    <a:pt x="862679" y="13890"/>
                  </a:lnTo>
                  <a:lnTo>
                    <a:pt x="847903" y="3724"/>
                  </a:lnTo>
                  <a:lnTo>
                    <a:pt x="829818"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80" name="object 180"/>
            <p:cNvSpPr/>
            <p:nvPr/>
          </p:nvSpPr>
          <p:spPr>
            <a:xfrm>
              <a:off x="2157476" y="4348226"/>
              <a:ext cx="876300" cy="276225"/>
            </a:xfrm>
            <a:custGeom>
              <a:avLst/>
              <a:gdLst/>
              <a:ahLst/>
              <a:cxnLst/>
              <a:rect l="l" t="t" r="r" b="b"/>
              <a:pathLst>
                <a:path w="876300" h="276225">
                  <a:moveTo>
                    <a:pt x="829818" y="0"/>
                  </a:moveTo>
                  <a:lnTo>
                    <a:pt x="847903" y="3724"/>
                  </a:lnTo>
                  <a:lnTo>
                    <a:pt x="862679" y="13890"/>
                  </a:lnTo>
                  <a:lnTo>
                    <a:pt x="872644" y="28985"/>
                  </a:lnTo>
                  <a:lnTo>
                    <a:pt x="876300" y="47498"/>
                  </a:lnTo>
                  <a:lnTo>
                    <a:pt x="876300" y="228600"/>
                  </a:lnTo>
                  <a:lnTo>
                    <a:pt x="872644" y="247132"/>
                  </a:lnTo>
                  <a:lnTo>
                    <a:pt x="862679" y="262270"/>
                  </a:lnTo>
                  <a:lnTo>
                    <a:pt x="847903" y="272480"/>
                  </a:lnTo>
                  <a:lnTo>
                    <a:pt x="829818" y="276225"/>
                  </a:lnTo>
                  <a:lnTo>
                    <a:pt x="46355" y="276225"/>
                  </a:lnTo>
                  <a:lnTo>
                    <a:pt x="28289" y="272480"/>
                  </a:lnTo>
                  <a:lnTo>
                    <a:pt x="13557" y="262270"/>
                  </a:lnTo>
                  <a:lnTo>
                    <a:pt x="3635" y="247132"/>
                  </a:lnTo>
                  <a:lnTo>
                    <a:pt x="0" y="228600"/>
                  </a:lnTo>
                  <a:lnTo>
                    <a:pt x="0" y="47498"/>
                  </a:lnTo>
                  <a:lnTo>
                    <a:pt x="3635" y="28985"/>
                  </a:lnTo>
                  <a:lnTo>
                    <a:pt x="13557" y="13890"/>
                  </a:lnTo>
                  <a:lnTo>
                    <a:pt x="28289" y="3724"/>
                  </a:lnTo>
                  <a:lnTo>
                    <a:pt x="46355" y="0"/>
                  </a:lnTo>
                  <a:lnTo>
                    <a:pt x="829818"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81" name="object 181"/>
          <p:cNvSpPr txBox="1"/>
          <p:nvPr/>
        </p:nvSpPr>
        <p:spPr>
          <a:xfrm>
            <a:off x="2269489" y="4399279"/>
            <a:ext cx="642620" cy="162224"/>
          </a:xfrm>
          <a:prstGeom prst="rect">
            <a:avLst/>
          </a:prstGeom>
        </p:spPr>
        <p:txBody>
          <a:bodyPr vert="horz" wrap="square" lIns="0" tIns="15875" rIns="0" bIns="0" rtlCol="0">
            <a:spAutoFit/>
          </a:bodyPr>
          <a:lstStyle/>
          <a:p>
            <a:pPr marL="12700">
              <a:lnSpc>
                <a:spcPct val="100000"/>
              </a:lnSpc>
              <a:spcBef>
                <a:spcPts val="125"/>
              </a:spcBef>
            </a:pPr>
            <a:r>
              <a:rPr sz="950" spc="-25" dirty="0">
                <a:latin typeface="Times New Roman" panose="02020603050405020304" pitchFamily="18" charset="0"/>
                <a:cs typeface="Times New Roman" panose="02020603050405020304" pitchFamily="18" charset="0"/>
              </a:rPr>
              <a:t>Co</a:t>
            </a:r>
            <a:r>
              <a:rPr sz="950" spc="105" dirty="0">
                <a:latin typeface="Times New Roman" panose="02020603050405020304" pitchFamily="18" charset="0"/>
                <a:cs typeface="Times New Roman" panose="02020603050405020304" pitchFamily="18" charset="0"/>
              </a:rPr>
              <a:t>l</a:t>
            </a:r>
            <a:r>
              <a:rPr sz="950" spc="-25" dirty="0">
                <a:latin typeface="Times New Roman" panose="02020603050405020304" pitchFamily="18" charset="0"/>
                <a:cs typeface="Times New Roman" panose="02020603050405020304" pitchFamily="18" charset="0"/>
              </a:rPr>
              <a:t>o</a:t>
            </a:r>
            <a:r>
              <a:rPr sz="950" spc="155" dirty="0">
                <a:latin typeface="Times New Roman" panose="02020603050405020304" pitchFamily="18" charset="0"/>
                <a:cs typeface="Times New Roman" panose="02020603050405020304" pitchFamily="18" charset="0"/>
              </a:rPr>
              <a:t>m</a:t>
            </a:r>
            <a:r>
              <a:rPr sz="950" spc="25" dirty="0">
                <a:latin typeface="Times New Roman" panose="02020603050405020304" pitchFamily="18" charset="0"/>
                <a:cs typeface="Times New Roman" panose="02020603050405020304" pitchFamily="18" charset="0"/>
              </a:rPr>
              <a:t>b</a:t>
            </a:r>
            <a:r>
              <a:rPr sz="950" spc="105" dirty="0">
                <a:latin typeface="Times New Roman" panose="02020603050405020304" pitchFamily="18" charset="0"/>
                <a:cs typeface="Times New Roman" panose="02020603050405020304" pitchFamily="18" charset="0"/>
              </a:rPr>
              <a:t>i</a:t>
            </a:r>
            <a:r>
              <a:rPr sz="950" spc="-75" dirty="0">
                <a:latin typeface="Times New Roman" panose="02020603050405020304" pitchFamily="18" charset="0"/>
                <a:cs typeface="Times New Roman" panose="02020603050405020304" pitchFamily="18" charset="0"/>
              </a:rPr>
              <a:t>a</a:t>
            </a:r>
            <a:endParaRPr sz="950" dirty="0">
              <a:latin typeface="Times New Roman" panose="02020603050405020304" pitchFamily="18" charset="0"/>
              <a:cs typeface="Times New Roman" panose="02020603050405020304" pitchFamily="18" charset="0"/>
            </a:endParaRPr>
          </a:p>
        </p:txBody>
      </p:sp>
      <p:grpSp>
        <p:nvGrpSpPr>
          <p:cNvPr id="182" name="object 182"/>
          <p:cNvGrpSpPr/>
          <p:nvPr/>
        </p:nvGrpSpPr>
        <p:grpSpPr>
          <a:xfrm>
            <a:off x="4356163" y="4451413"/>
            <a:ext cx="879475" cy="279400"/>
            <a:chOff x="4356163" y="4451413"/>
            <a:chExt cx="879475" cy="279400"/>
          </a:xfrm>
        </p:grpSpPr>
        <p:sp>
          <p:nvSpPr>
            <p:cNvPr id="183" name="object 183"/>
            <p:cNvSpPr/>
            <p:nvPr/>
          </p:nvSpPr>
          <p:spPr>
            <a:xfrm>
              <a:off x="4357751" y="4453001"/>
              <a:ext cx="876300" cy="276225"/>
            </a:xfrm>
            <a:custGeom>
              <a:avLst/>
              <a:gdLst/>
              <a:ahLst/>
              <a:cxnLst/>
              <a:rect l="l" t="t" r="r" b="b"/>
              <a:pathLst>
                <a:path w="876300" h="276225">
                  <a:moveTo>
                    <a:pt x="829818" y="0"/>
                  </a:moveTo>
                  <a:lnTo>
                    <a:pt x="46354" y="0"/>
                  </a:lnTo>
                  <a:lnTo>
                    <a:pt x="28289" y="3724"/>
                  </a:lnTo>
                  <a:lnTo>
                    <a:pt x="13557" y="13890"/>
                  </a:lnTo>
                  <a:lnTo>
                    <a:pt x="3635" y="28985"/>
                  </a:lnTo>
                  <a:lnTo>
                    <a:pt x="0" y="47498"/>
                  </a:lnTo>
                  <a:lnTo>
                    <a:pt x="0" y="228600"/>
                  </a:lnTo>
                  <a:lnTo>
                    <a:pt x="3635" y="247132"/>
                  </a:lnTo>
                  <a:lnTo>
                    <a:pt x="13557" y="262270"/>
                  </a:lnTo>
                  <a:lnTo>
                    <a:pt x="28289" y="272480"/>
                  </a:lnTo>
                  <a:lnTo>
                    <a:pt x="46354" y="276225"/>
                  </a:lnTo>
                  <a:lnTo>
                    <a:pt x="829818" y="276225"/>
                  </a:lnTo>
                  <a:lnTo>
                    <a:pt x="847903" y="272480"/>
                  </a:lnTo>
                  <a:lnTo>
                    <a:pt x="862679" y="262270"/>
                  </a:lnTo>
                  <a:lnTo>
                    <a:pt x="872644" y="247132"/>
                  </a:lnTo>
                  <a:lnTo>
                    <a:pt x="876300" y="228600"/>
                  </a:lnTo>
                  <a:lnTo>
                    <a:pt x="876300" y="47498"/>
                  </a:lnTo>
                  <a:lnTo>
                    <a:pt x="872644" y="28985"/>
                  </a:lnTo>
                  <a:lnTo>
                    <a:pt x="862679" y="13890"/>
                  </a:lnTo>
                  <a:lnTo>
                    <a:pt x="847903" y="3724"/>
                  </a:lnTo>
                  <a:lnTo>
                    <a:pt x="829818"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84" name="object 184"/>
            <p:cNvSpPr/>
            <p:nvPr/>
          </p:nvSpPr>
          <p:spPr>
            <a:xfrm>
              <a:off x="4357751" y="4453001"/>
              <a:ext cx="876300" cy="276225"/>
            </a:xfrm>
            <a:custGeom>
              <a:avLst/>
              <a:gdLst/>
              <a:ahLst/>
              <a:cxnLst/>
              <a:rect l="l" t="t" r="r" b="b"/>
              <a:pathLst>
                <a:path w="876300" h="276225">
                  <a:moveTo>
                    <a:pt x="829818" y="0"/>
                  </a:moveTo>
                  <a:lnTo>
                    <a:pt x="847903" y="3724"/>
                  </a:lnTo>
                  <a:lnTo>
                    <a:pt x="862679" y="13890"/>
                  </a:lnTo>
                  <a:lnTo>
                    <a:pt x="872644" y="28985"/>
                  </a:lnTo>
                  <a:lnTo>
                    <a:pt x="876300" y="47498"/>
                  </a:lnTo>
                  <a:lnTo>
                    <a:pt x="876300" y="228600"/>
                  </a:lnTo>
                  <a:lnTo>
                    <a:pt x="872644" y="247132"/>
                  </a:lnTo>
                  <a:lnTo>
                    <a:pt x="862679" y="262270"/>
                  </a:lnTo>
                  <a:lnTo>
                    <a:pt x="847903" y="272480"/>
                  </a:lnTo>
                  <a:lnTo>
                    <a:pt x="829818" y="276225"/>
                  </a:lnTo>
                  <a:lnTo>
                    <a:pt x="46354" y="276225"/>
                  </a:lnTo>
                  <a:lnTo>
                    <a:pt x="28289" y="272480"/>
                  </a:lnTo>
                  <a:lnTo>
                    <a:pt x="13557" y="262270"/>
                  </a:lnTo>
                  <a:lnTo>
                    <a:pt x="3635" y="247132"/>
                  </a:lnTo>
                  <a:lnTo>
                    <a:pt x="0" y="228600"/>
                  </a:lnTo>
                  <a:lnTo>
                    <a:pt x="0" y="47498"/>
                  </a:lnTo>
                  <a:lnTo>
                    <a:pt x="3635" y="28985"/>
                  </a:lnTo>
                  <a:lnTo>
                    <a:pt x="13557" y="13890"/>
                  </a:lnTo>
                  <a:lnTo>
                    <a:pt x="28289" y="3724"/>
                  </a:lnTo>
                  <a:lnTo>
                    <a:pt x="46354" y="0"/>
                  </a:lnTo>
                  <a:lnTo>
                    <a:pt x="829818"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85" name="object 185"/>
          <p:cNvSpPr txBox="1"/>
          <p:nvPr/>
        </p:nvSpPr>
        <p:spPr>
          <a:xfrm>
            <a:off x="4605909" y="4501197"/>
            <a:ext cx="382270" cy="162224"/>
          </a:xfrm>
          <a:prstGeom prst="rect">
            <a:avLst/>
          </a:prstGeom>
        </p:spPr>
        <p:txBody>
          <a:bodyPr vert="horz" wrap="square" lIns="0" tIns="15875" rIns="0" bIns="0" rtlCol="0">
            <a:spAutoFit/>
          </a:bodyPr>
          <a:lstStyle/>
          <a:p>
            <a:pPr marL="12700">
              <a:lnSpc>
                <a:spcPct val="100000"/>
              </a:lnSpc>
              <a:spcBef>
                <a:spcPts val="125"/>
              </a:spcBef>
            </a:pPr>
            <a:r>
              <a:rPr sz="950" spc="200" dirty="0">
                <a:latin typeface="Times New Roman" panose="02020603050405020304" pitchFamily="18" charset="0"/>
                <a:cs typeface="Times New Roman" panose="02020603050405020304" pitchFamily="18" charset="0"/>
              </a:rPr>
              <a:t>B</a:t>
            </a:r>
            <a:r>
              <a:rPr sz="950" spc="85" dirty="0">
                <a:latin typeface="Times New Roman" panose="02020603050405020304" pitchFamily="18" charset="0"/>
                <a:cs typeface="Times New Roman" panose="02020603050405020304" pitchFamily="18" charset="0"/>
              </a:rPr>
              <a:t>r</a:t>
            </a:r>
            <a:r>
              <a:rPr sz="950" spc="-55" dirty="0">
                <a:latin typeface="Times New Roman" panose="02020603050405020304" pitchFamily="18" charset="0"/>
                <a:cs typeface="Times New Roman" panose="02020603050405020304" pitchFamily="18" charset="0"/>
              </a:rPr>
              <a:t>a</a:t>
            </a:r>
            <a:r>
              <a:rPr sz="950" spc="114" dirty="0">
                <a:latin typeface="Times New Roman" panose="02020603050405020304" pitchFamily="18" charset="0"/>
                <a:cs typeface="Times New Roman" panose="02020603050405020304" pitchFamily="18" charset="0"/>
              </a:rPr>
              <a:t>z</a:t>
            </a:r>
            <a:r>
              <a:rPr sz="950" spc="105" dirty="0">
                <a:latin typeface="Times New Roman" panose="02020603050405020304" pitchFamily="18" charset="0"/>
                <a:cs typeface="Times New Roman" panose="02020603050405020304" pitchFamily="18" charset="0"/>
              </a:rPr>
              <a:t>i</a:t>
            </a:r>
            <a:r>
              <a:rPr sz="950" spc="70" dirty="0">
                <a:latin typeface="Times New Roman" panose="02020603050405020304" pitchFamily="18" charset="0"/>
                <a:cs typeface="Times New Roman" panose="02020603050405020304" pitchFamily="18" charset="0"/>
              </a:rPr>
              <a:t>l</a:t>
            </a:r>
            <a:endParaRPr sz="950" dirty="0">
              <a:latin typeface="Times New Roman" panose="02020603050405020304" pitchFamily="18" charset="0"/>
              <a:cs typeface="Times New Roman" panose="02020603050405020304" pitchFamily="18" charset="0"/>
            </a:endParaRPr>
          </a:p>
        </p:txBody>
      </p:sp>
      <p:grpSp>
        <p:nvGrpSpPr>
          <p:cNvPr id="186" name="object 186"/>
          <p:cNvGrpSpPr/>
          <p:nvPr/>
        </p:nvGrpSpPr>
        <p:grpSpPr>
          <a:xfrm>
            <a:off x="3394138" y="3594163"/>
            <a:ext cx="1574800" cy="1587500"/>
            <a:chOff x="3394138" y="3594163"/>
            <a:chExt cx="1574800" cy="1587500"/>
          </a:xfrm>
        </p:grpSpPr>
        <p:sp>
          <p:nvSpPr>
            <p:cNvPr id="187" name="object 187"/>
            <p:cNvSpPr/>
            <p:nvPr/>
          </p:nvSpPr>
          <p:spPr>
            <a:xfrm>
              <a:off x="4262374" y="4729226"/>
              <a:ext cx="534035" cy="352425"/>
            </a:xfrm>
            <a:custGeom>
              <a:avLst/>
              <a:gdLst/>
              <a:ahLst/>
              <a:cxnLst/>
              <a:rect l="l" t="t" r="r" b="b"/>
              <a:pathLst>
                <a:path w="534035" h="352425">
                  <a:moveTo>
                    <a:pt x="0" y="352425"/>
                  </a:moveTo>
                  <a:lnTo>
                    <a:pt x="356488" y="352425"/>
                  </a:lnTo>
                  <a:lnTo>
                    <a:pt x="533526" y="352425"/>
                  </a:lnTo>
                  <a:lnTo>
                    <a:pt x="533526"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pic>
          <p:nvPicPr>
            <p:cNvPr id="188" name="object 188"/>
            <p:cNvPicPr/>
            <p:nvPr/>
          </p:nvPicPr>
          <p:blipFill>
            <a:blip r:embed="rId9" cstate="print"/>
            <a:stretch>
              <a:fillRect/>
            </a:stretch>
          </p:blipFill>
          <p:spPr>
            <a:xfrm>
              <a:off x="4133850" y="4962525"/>
              <a:ext cx="219075" cy="219075"/>
            </a:xfrm>
            <a:prstGeom prst="rect">
              <a:avLst/>
            </a:prstGeom>
          </p:spPr>
        </p:pic>
        <p:pic>
          <p:nvPicPr>
            <p:cNvPr id="189" name="object 189"/>
            <p:cNvPicPr/>
            <p:nvPr/>
          </p:nvPicPr>
          <p:blipFill>
            <a:blip r:embed="rId9" cstate="print"/>
            <a:stretch>
              <a:fillRect/>
            </a:stretch>
          </p:blipFill>
          <p:spPr>
            <a:xfrm>
              <a:off x="3619500" y="3962400"/>
              <a:ext cx="219075" cy="219075"/>
            </a:xfrm>
            <a:prstGeom prst="rect">
              <a:avLst/>
            </a:prstGeom>
          </p:spPr>
        </p:pic>
        <p:sp>
          <p:nvSpPr>
            <p:cNvPr id="190" name="object 190"/>
            <p:cNvSpPr/>
            <p:nvPr/>
          </p:nvSpPr>
          <p:spPr>
            <a:xfrm>
              <a:off x="3767074" y="3871976"/>
              <a:ext cx="534035" cy="200025"/>
            </a:xfrm>
            <a:custGeom>
              <a:avLst/>
              <a:gdLst/>
              <a:ahLst/>
              <a:cxnLst/>
              <a:rect l="l" t="t" r="r" b="b"/>
              <a:pathLst>
                <a:path w="534035" h="200025">
                  <a:moveTo>
                    <a:pt x="0" y="200025"/>
                  </a:moveTo>
                  <a:lnTo>
                    <a:pt x="356488" y="200025"/>
                  </a:lnTo>
                  <a:lnTo>
                    <a:pt x="533526" y="200025"/>
                  </a:lnTo>
                  <a:lnTo>
                    <a:pt x="533526"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191" name="object 191"/>
            <p:cNvSpPr/>
            <p:nvPr/>
          </p:nvSpPr>
          <p:spPr>
            <a:xfrm>
              <a:off x="3395726" y="3595751"/>
              <a:ext cx="1571625" cy="276225"/>
            </a:xfrm>
            <a:custGeom>
              <a:avLst/>
              <a:gdLst/>
              <a:ahLst/>
              <a:cxnLst/>
              <a:rect l="l" t="t" r="r" b="b"/>
              <a:pathLst>
                <a:path w="1571625" h="276225">
                  <a:moveTo>
                    <a:pt x="1530603" y="0"/>
                  </a:moveTo>
                  <a:lnTo>
                    <a:pt x="40894" y="0"/>
                  </a:lnTo>
                  <a:lnTo>
                    <a:pt x="24967" y="3724"/>
                  </a:lnTo>
                  <a:lnTo>
                    <a:pt x="11969" y="13890"/>
                  </a:lnTo>
                  <a:lnTo>
                    <a:pt x="3210" y="28985"/>
                  </a:lnTo>
                  <a:lnTo>
                    <a:pt x="0" y="47498"/>
                  </a:lnTo>
                  <a:lnTo>
                    <a:pt x="0" y="228600"/>
                  </a:lnTo>
                  <a:lnTo>
                    <a:pt x="3210" y="247132"/>
                  </a:lnTo>
                  <a:lnTo>
                    <a:pt x="11969" y="262270"/>
                  </a:lnTo>
                  <a:lnTo>
                    <a:pt x="24967" y="272480"/>
                  </a:lnTo>
                  <a:lnTo>
                    <a:pt x="40894" y="276225"/>
                  </a:lnTo>
                  <a:lnTo>
                    <a:pt x="1530603" y="276225"/>
                  </a:lnTo>
                  <a:lnTo>
                    <a:pt x="1546550" y="272480"/>
                  </a:lnTo>
                  <a:lnTo>
                    <a:pt x="1559591" y="262270"/>
                  </a:lnTo>
                  <a:lnTo>
                    <a:pt x="1568394" y="247132"/>
                  </a:lnTo>
                  <a:lnTo>
                    <a:pt x="1571625" y="228600"/>
                  </a:lnTo>
                  <a:lnTo>
                    <a:pt x="1571625" y="47498"/>
                  </a:lnTo>
                  <a:lnTo>
                    <a:pt x="1568394" y="28985"/>
                  </a:lnTo>
                  <a:lnTo>
                    <a:pt x="1559591" y="13890"/>
                  </a:lnTo>
                  <a:lnTo>
                    <a:pt x="1546550" y="3724"/>
                  </a:lnTo>
                  <a:lnTo>
                    <a:pt x="1530603"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92" name="object 192"/>
            <p:cNvSpPr/>
            <p:nvPr/>
          </p:nvSpPr>
          <p:spPr>
            <a:xfrm>
              <a:off x="3395726" y="3595751"/>
              <a:ext cx="1571625" cy="276225"/>
            </a:xfrm>
            <a:custGeom>
              <a:avLst/>
              <a:gdLst/>
              <a:ahLst/>
              <a:cxnLst/>
              <a:rect l="l" t="t" r="r" b="b"/>
              <a:pathLst>
                <a:path w="1571625" h="276225">
                  <a:moveTo>
                    <a:pt x="1530603" y="0"/>
                  </a:moveTo>
                  <a:lnTo>
                    <a:pt x="1546550" y="3724"/>
                  </a:lnTo>
                  <a:lnTo>
                    <a:pt x="1559591" y="13890"/>
                  </a:lnTo>
                  <a:lnTo>
                    <a:pt x="1568394" y="28985"/>
                  </a:lnTo>
                  <a:lnTo>
                    <a:pt x="1571625" y="47498"/>
                  </a:lnTo>
                  <a:lnTo>
                    <a:pt x="1571625" y="228600"/>
                  </a:lnTo>
                  <a:lnTo>
                    <a:pt x="1568394" y="247132"/>
                  </a:lnTo>
                  <a:lnTo>
                    <a:pt x="1559591" y="262270"/>
                  </a:lnTo>
                  <a:lnTo>
                    <a:pt x="1546550" y="272480"/>
                  </a:lnTo>
                  <a:lnTo>
                    <a:pt x="1530603" y="276225"/>
                  </a:lnTo>
                  <a:lnTo>
                    <a:pt x="40894" y="276225"/>
                  </a:lnTo>
                  <a:lnTo>
                    <a:pt x="24967" y="272480"/>
                  </a:lnTo>
                  <a:lnTo>
                    <a:pt x="11969" y="262270"/>
                  </a:lnTo>
                  <a:lnTo>
                    <a:pt x="3210" y="247132"/>
                  </a:lnTo>
                  <a:lnTo>
                    <a:pt x="0" y="228600"/>
                  </a:lnTo>
                  <a:lnTo>
                    <a:pt x="0" y="47498"/>
                  </a:lnTo>
                  <a:lnTo>
                    <a:pt x="3210" y="28985"/>
                  </a:lnTo>
                  <a:lnTo>
                    <a:pt x="11969" y="13890"/>
                  </a:lnTo>
                  <a:lnTo>
                    <a:pt x="24967" y="3724"/>
                  </a:lnTo>
                  <a:lnTo>
                    <a:pt x="40894" y="0"/>
                  </a:lnTo>
                  <a:lnTo>
                    <a:pt x="1530603"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93" name="object 193"/>
          <p:cNvSpPr txBox="1"/>
          <p:nvPr/>
        </p:nvSpPr>
        <p:spPr>
          <a:xfrm>
            <a:off x="3514978" y="3644582"/>
            <a:ext cx="1333500" cy="162224"/>
          </a:xfrm>
          <a:prstGeom prst="rect">
            <a:avLst/>
          </a:prstGeom>
        </p:spPr>
        <p:txBody>
          <a:bodyPr vert="horz" wrap="square" lIns="0" tIns="15875" rIns="0" bIns="0" rtlCol="0">
            <a:spAutoFit/>
          </a:bodyPr>
          <a:lstStyle/>
          <a:p>
            <a:pPr marL="12700">
              <a:lnSpc>
                <a:spcPct val="100000"/>
              </a:lnSpc>
              <a:spcBef>
                <a:spcPts val="125"/>
              </a:spcBef>
            </a:pPr>
            <a:r>
              <a:rPr sz="950" spc="50" dirty="0">
                <a:latin typeface="Times New Roman" panose="02020603050405020304" pitchFamily="18" charset="0"/>
                <a:cs typeface="Times New Roman" panose="02020603050405020304" pitchFamily="18" charset="0"/>
              </a:rPr>
              <a:t>Dominican</a:t>
            </a:r>
            <a:r>
              <a:rPr sz="950" spc="10" dirty="0">
                <a:latin typeface="Times New Roman" panose="02020603050405020304" pitchFamily="18" charset="0"/>
                <a:cs typeface="Times New Roman" panose="02020603050405020304" pitchFamily="18" charset="0"/>
              </a:rPr>
              <a:t> </a:t>
            </a:r>
            <a:r>
              <a:rPr sz="950" spc="45" dirty="0">
                <a:latin typeface="Times New Roman" panose="02020603050405020304" pitchFamily="18" charset="0"/>
                <a:cs typeface="Times New Roman" panose="02020603050405020304" pitchFamily="18" charset="0"/>
              </a:rPr>
              <a:t>Republic</a:t>
            </a:r>
            <a:endParaRPr sz="950" dirty="0">
              <a:latin typeface="Times New Roman" panose="02020603050405020304" pitchFamily="18" charset="0"/>
              <a:cs typeface="Times New Roman" panose="02020603050405020304" pitchFamily="18" charset="0"/>
            </a:endParaRPr>
          </a:p>
        </p:txBody>
      </p:sp>
      <p:grpSp>
        <p:nvGrpSpPr>
          <p:cNvPr id="194" name="object 194"/>
          <p:cNvGrpSpPr/>
          <p:nvPr/>
        </p:nvGrpSpPr>
        <p:grpSpPr>
          <a:xfrm>
            <a:off x="4336986" y="2327338"/>
            <a:ext cx="1289685" cy="279400"/>
            <a:chOff x="4336986" y="2327338"/>
            <a:chExt cx="1289685" cy="279400"/>
          </a:xfrm>
        </p:grpSpPr>
        <p:sp>
          <p:nvSpPr>
            <p:cNvPr id="195" name="object 195"/>
            <p:cNvSpPr/>
            <p:nvPr/>
          </p:nvSpPr>
          <p:spPr>
            <a:xfrm>
              <a:off x="4338573" y="2328926"/>
              <a:ext cx="1286510" cy="276225"/>
            </a:xfrm>
            <a:custGeom>
              <a:avLst/>
              <a:gdLst/>
              <a:ahLst/>
              <a:cxnLst/>
              <a:rect l="l" t="t" r="r" b="b"/>
              <a:pathLst>
                <a:path w="1286510" h="276225">
                  <a:moveTo>
                    <a:pt x="1227836" y="0"/>
                  </a:moveTo>
                  <a:lnTo>
                    <a:pt x="58165" y="0"/>
                  </a:lnTo>
                  <a:lnTo>
                    <a:pt x="35522" y="3724"/>
                  </a:lnTo>
                  <a:lnTo>
                    <a:pt x="17033" y="13890"/>
                  </a:lnTo>
                  <a:lnTo>
                    <a:pt x="4570" y="28985"/>
                  </a:lnTo>
                  <a:lnTo>
                    <a:pt x="0" y="47498"/>
                  </a:lnTo>
                  <a:lnTo>
                    <a:pt x="0" y="228600"/>
                  </a:lnTo>
                  <a:lnTo>
                    <a:pt x="4570" y="247132"/>
                  </a:lnTo>
                  <a:lnTo>
                    <a:pt x="17033" y="262270"/>
                  </a:lnTo>
                  <a:lnTo>
                    <a:pt x="35522" y="272480"/>
                  </a:lnTo>
                  <a:lnTo>
                    <a:pt x="58165" y="276225"/>
                  </a:lnTo>
                  <a:lnTo>
                    <a:pt x="1227836" y="276225"/>
                  </a:lnTo>
                  <a:lnTo>
                    <a:pt x="1250479" y="272480"/>
                  </a:lnTo>
                  <a:lnTo>
                    <a:pt x="1268968" y="262270"/>
                  </a:lnTo>
                  <a:lnTo>
                    <a:pt x="1281431" y="247132"/>
                  </a:lnTo>
                  <a:lnTo>
                    <a:pt x="1286002" y="228600"/>
                  </a:lnTo>
                  <a:lnTo>
                    <a:pt x="1286002" y="47498"/>
                  </a:lnTo>
                  <a:lnTo>
                    <a:pt x="1281431" y="28985"/>
                  </a:lnTo>
                  <a:lnTo>
                    <a:pt x="1268968" y="13890"/>
                  </a:lnTo>
                  <a:lnTo>
                    <a:pt x="1250479" y="3724"/>
                  </a:lnTo>
                  <a:lnTo>
                    <a:pt x="1227836"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196" name="object 196"/>
            <p:cNvSpPr/>
            <p:nvPr/>
          </p:nvSpPr>
          <p:spPr>
            <a:xfrm>
              <a:off x="4338573" y="2328926"/>
              <a:ext cx="1286510" cy="276225"/>
            </a:xfrm>
            <a:custGeom>
              <a:avLst/>
              <a:gdLst/>
              <a:ahLst/>
              <a:cxnLst/>
              <a:rect l="l" t="t" r="r" b="b"/>
              <a:pathLst>
                <a:path w="1286510" h="276225">
                  <a:moveTo>
                    <a:pt x="1227836" y="0"/>
                  </a:moveTo>
                  <a:lnTo>
                    <a:pt x="1250479" y="3724"/>
                  </a:lnTo>
                  <a:lnTo>
                    <a:pt x="1268968" y="13890"/>
                  </a:lnTo>
                  <a:lnTo>
                    <a:pt x="1281431" y="28985"/>
                  </a:lnTo>
                  <a:lnTo>
                    <a:pt x="1286002" y="47498"/>
                  </a:lnTo>
                  <a:lnTo>
                    <a:pt x="1286002" y="228600"/>
                  </a:lnTo>
                  <a:lnTo>
                    <a:pt x="1281431" y="247132"/>
                  </a:lnTo>
                  <a:lnTo>
                    <a:pt x="1268968" y="262270"/>
                  </a:lnTo>
                  <a:lnTo>
                    <a:pt x="1250479" y="272480"/>
                  </a:lnTo>
                  <a:lnTo>
                    <a:pt x="1227836" y="276225"/>
                  </a:lnTo>
                  <a:lnTo>
                    <a:pt x="58165" y="276225"/>
                  </a:lnTo>
                  <a:lnTo>
                    <a:pt x="35522" y="272480"/>
                  </a:lnTo>
                  <a:lnTo>
                    <a:pt x="17033" y="262270"/>
                  </a:lnTo>
                  <a:lnTo>
                    <a:pt x="4570" y="247132"/>
                  </a:lnTo>
                  <a:lnTo>
                    <a:pt x="0" y="228600"/>
                  </a:lnTo>
                  <a:lnTo>
                    <a:pt x="0" y="47498"/>
                  </a:lnTo>
                  <a:lnTo>
                    <a:pt x="4570" y="28985"/>
                  </a:lnTo>
                  <a:lnTo>
                    <a:pt x="17033" y="13890"/>
                  </a:lnTo>
                  <a:lnTo>
                    <a:pt x="35522" y="3724"/>
                  </a:lnTo>
                  <a:lnTo>
                    <a:pt x="58165" y="0"/>
                  </a:lnTo>
                  <a:lnTo>
                    <a:pt x="1227836"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197" name="object 197"/>
          <p:cNvSpPr txBox="1"/>
          <p:nvPr/>
        </p:nvSpPr>
        <p:spPr>
          <a:xfrm>
            <a:off x="4342446" y="2375534"/>
            <a:ext cx="1278255" cy="162224"/>
          </a:xfrm>
          <a:prstGeom prst="rect">
            <a:avLst/>
          </a:prstGeom>
        </p:spPr>
        <p:txBody>
          <a:bodyPr vert="horz" wrap="square" lIns="0" tIns="15875" rIns="0" bIns="0" rtlCol="0">
            <a:spAutoFit/>
          </a:bodyPr>
          <a:lstStyle/>
          <a:p>
            <a:pPr marL="107314">
              <a:lnSpc>
                <a:spcPct val="100000"/>
              </a:lnSpc>
              <a:spcBef>
                <a:spcPts val="125"/>
              </a:spcBef>
            </a:pPr>
            <a:r>
              <a:rPr sz="950" spc="70" dirty="0">
                <a:latin typeface="Times New Roman" panose="02020603050405020304" pitchFamily="18" charset="0"/>
                <a:cs typeface="Times New Roman" panose="02020603050405020304" pitchFamily="18" charset="0"/>
              </a:rPr>
              <a:t>United</a:t>
            </a:r>
            <a:r>
              <a:rPr sz="950" spc="-45" dirty="0">
                <a:latin typeface="Times New Roman" panose="02020603050405020304" pitchFamily="18" charset="0"/>
                <a:cs typeface="Times New Roman" panose="02020603050405020304" pitchFamily="18" charset="0"/>
              </a:rPr>
              <a:t> </a:t>
            </a:r>
            <a:r>
              <a:rPr sz="950" spc="75" dirty="0">
                <a:latin typeface="Times New Roman" panose="02020603050405020304" pitchFamily="18" charset="0"/>
                <a:cs typeface="Times New Roman" panose="02020603050405020304" pitchFamily="18" charset="0"/>
              </a:rPr>
              <a:t>Kingdom</a:t>
            </a:r>
            <a:endParaRPr sz="950" dirty="0">
              <a:latin typeface="Times New Roman" panose="02020603050405020304" pitchFamily="18" charset="0"/>
              <a:cs typeface="Times New Roman" panose="02020603050405020304" pitchFamily="18" charset="0"/>
            </a:endParaRPr>
          </a:p>
        </p:txBody>
      </p:sp>
      <p:grpSp>
        <p:nvGrpSpPr>
          <p:cNvPr id="198" name="object 198"/>
          <p:cNvGrpSpPr/>
          <p:nvPr/>
        </p:nvGrpSpPr>
        <p:grpSpPr>
          <a:xfrm>
            <a:off x="2403538" y="2601976"/>
            <a:ext cx="3187700" cy="3005455"/>
            <a:chOff x="2403538" y="2601976"/>
            <a:chExt cx="3187700" cy="3005455"/>
          </a:xfrm>
        </p:grpSpPr>
        <p:sp>
          <p:nvSpPr>
            <p:cNvPr id="199" name="object 199"/>
            <p:cNvSpPr/>
            <p:nvPr/>
          </p:nvSpPr>
          <p:spPr>
            <a:xfrm>
              <a:off x="5491226" y="2605151"/>
              <a:ext cx="0" cy="419100"/>
            </a:xfrm>
            <a:custGeom>
              <a:avLst/>
              <a:gdLst/>
              <a:ahLst/>
              <a:cxnLst/>
              <a:rect l="l" t="t" r="r" b="b"/>
              <a:pathLst>
                <a:path h="419100">
                  <a:moveTo>
                    <a:pt x="0" y="419100"/>
                  </a:moveTo>
                  <a:lnTo>
                    <a:pt x="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pic>
          <p:nvPicPr>
            <p:cNvPr id="200" name="object 200"/>
            <p:cNvPicPr/>
            <p:nvPr/>
          </p:nvPicPr>
          <p:blipFill>
            <a:blip r:embed="rId9" cstate="print"/>
            <a:stretch>
              <a:fillRect/>
            </a:stretch>
          </p:blipFill>
          <p:spPr>
            <a:xfrm>
              <a:off x="5372100" y="2886075"/>
              <a:ext cx="219075" cy="219075"/>
            </a:xfrm>
            <a:prstGeom prst="rect">
              <a:avLst/>
            </a:prstGeom>
          </p:spPr>
        </p:pic>
        <p:pic>
          <p:nvPicPr>
            <p:cNvPr id="201" name="object 201"/>
            <p:cNvPicPr/>
            <p:nvPr/>
          </p:nvPicPr>
          <p:blipFill>
            <a:blip r:embed="rId12" cstate="print"/>
            <a:stretch>
              <a:fillRect/>
            </a:stretch>
          </p:blipFill>
          <p:spPr>
            <a:xfrm>
              <a:off x="3752850" y="5429250"/>
              <a:ext cx="95250" cy="104775"/>
            </a:xfrm>
            <a:prstGeom prst="rect">
              <a:avLst/>
            </a:prstGeom>
          </p:spPr>
        </p:pic>
        <p:sp>
          <p:nvSpPr>
            <p:cNvPr id="202" name="object 202"/>
            <p:cNvSpPr/>
            <p:nvPr/>
          </p:nvSpPr>
          <p:spPr>
            <a:xfrm>
              <a:off x="3281426" y="5481701"/>
              <a:ext cx="495300" cy="0"/>
            </a:xfrm>
            <a:custGeom>
              <a:avLst/>
              <a:gdLst/>
              <a:ahLst/>
              <a:cxnLst/>
              <a:rect l="l" t="t" r="r" b="b"/>
              <a:pathLst>
                <a:path w="495300">
                  <a:moveTo>
                    <a:pt x="0" y="0"/>
                  </a:moveTo>
                  <a:lnTo>
                    <a:pt x="49530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203" name="object 203"/>
            <p:cNvSpPr/>
            <p:nvPr/>
          </p:nvSpPr>
          <p:spPr>
            <a:xfrm>
              <a:off x="2405126" y="5329301"/>
              <a:ext cx="876300" cy="276225"/>
            </a:xfrm>
            <a:custGeom>
              <a:avLst/>
              <a:gdLst/>
              <a:ahLst/>
              <a:cxnLst/>
              <a:rect l="l" t="t" r="r" b="b"/>
              <a:pathLst>
                <a:path w="876300" h="276225">
                  <a:moveTo>
                    <a:pt x="829818" y="0"/>
                  </a:moveTo>
                  <a:lnTo>
                    <a:pt x="46355" y="0"/>
                  </a:lnTo>
                  <a:lnTo>
                    <a:pt x="28289" y="3724"/>
                  </a:lnTo>
                  <a:lnTo>
                    <a:pt x="13557" y="13890"/>
                  </a:lnTo>
                  <a:lnTo>
                    <a:pt x="3635" y="28985"/>
                  </a:lnTo>
                  <a:lnTo>
                    <a:pt x="0" y="47498"/>
                  </a:lnTo>
                  <a:lnTo>
                    <a:pt x="0" y="228600"/>
                  </a:lnTo>
                  <a:lnTo>
                    <a:pt x="3635" y="247122"/>
                  </a:lnTo>
                  <a:lnTo>
                    <a:pt x="13557" y="262239"/>
                  </a:lnTo>
                  <a:lnTo>
                    <a:pt x="28289" y="272426"/>
                  </a:lnTo>
                  <a:lnTo>
                    <a:pt x="46355" y="276161"/>
                  </a:lnTo>
                  <a:lnTo>
                    <a:pt x="829818" y="276161"/>
                  </a:lnTo>
                  <a:lnTo>
                    <a:pt x="847903" y="272426"/>
                  </a:lnTo>
                  <a:lnTo>
                    <a:pt x="862679" y="262239"/>
                  </a:lnTo>
                  <a:lnTo>
                    <a:pt x="872644" y="247122"/>
                  </a:lnTo>
                  <a:lnTo>
                    <a:pt x="876300" y="228600"/>
                  </a:lnTo>
                  <a:lnTo>
                    <a:pt x="876300" y="47498"/>
                  </a:lnTo>
                  <a:lnTo>
                    <a:pt x="872644" y="28985"/>
                  </a:lnTo>
                  <a:lnTo>
                    <a:pt x="862679" y="13890"/>
                  </a:lnTo>
                  <a:lnTo>
                    <a:pt x="847903" y="3724"/>
                  </a:lnTo>
                  <a:lnTo>
                    <a:pt x="829818"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204" name="object 204"/>
            <p:cNvSpPr/>
            <p:nvPr/>
          </p:nvSpPr>
          <p:spPr>
            <a:xfrm>
              <a:off x="2405126" y="5329301"/>
              <a:ext cx="876300" cy="276225"/>
            </a:xfrm>
            <a:custGeom>
              <a:avLst/>
              <a:gdLst/>
              <a:ahLst/>
              <a:cxnLst/>
              <a:rect l="l" t="t" r="r" b="b"/>
              <a:pathLst>
                <a:path w="876300" h="276225">
                  <a:moveTo>
                    <a:pt x="829818" y="0"/>
                  </a:moveTo>
                  <a:lnTo>
                    <a:pt x="847903" y="3724"/>
                  </a:lnTo>
                  <a:lnTo>
                    <a:pt x="862679" y="13890"/>
                  </a:lnTo>
                  <a:lnTo>
                    <a:pt x="872644" y="28985"/>
                  </a:lnTo>
                  <a:lnTo>
                    <a:pt x="876300" y="47498"/>
                  </a:lnTo>
                  <a:lnTo>
                    <a:pt x="876300" y="228600"/>
                  </a:lnTo>
                  <a:lnTo>
                    <a:pt x="872644" y="247122"/>
                  </a:lnTo>
                  <a:lnTo>
                    <a:pt x="862679" y="262239"/>
                  </a:lnTo>
                  <a:lnTo>
                    <a:pt x="847903" y="272426"/>
                  </a:lnTo>
                  <a:lnTo>
                    <a:pt x="829818" y="276161"/>
                  </a:lnTo>
                  <a:lnTo>
                    <a:pt x="46355" y="276161"/>
                  </a:lnTo>
                  <a:lnTo>
                    <a:pt x="28289" y="272426"/>
                  </a:lnTo>
                  <a:lnTo>
                    <a:pt x="13557" y="262239"/>
                  </a:lnTo>
                  <a:lnTo>
                    <a:pt x="3635" y="247122"/>
                  </a:lnTo>
                  <a:lnTo>
                    <a:pt x="0" y="228600"/>
                  </a:lnTo>
                  <a:lnTo>
                    <a:pt x="0" y="47498"/>
                  </a:lnTo>
                  <a:lnTo>
                    <a:pt x="3635" y="28985"/>
                  </a:lnTo>
                  <a:lnTo>
                    <a:pt x="13557" y="13890"/>
                  </a:lnTo>
                  <a:lnTo>
                    <a:pt x="28289" y="3724"/>
                  </a:lnTo>
                  <a:lnTo>
                    <a:pt x="46355" y="0"/>
                  </a:lnTo>
                  <a:lnTo>
                    <a:pt x="829818"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205" name="object 205"/>
          <p:cNvSpPr txBox="1"/>
          <p:nvPr/>
        </p:nvSpPr>
        <p:spPr>
          <a:xfrm>
            <a:off x="2665729" y="5378386"/>
            <a:ext cx="348615" cy="162224"/>
          </a:xfrm>
          <a:prstGeom prst="rect">
            <a:avLst/>
          </a:prstGeom>
        </p:spPr>
        <p:txBody>
          <a:bodyPr vert="horz" wrap="square" lIns="0" tIns="15875" rIns="0" bIns="0" rtlCol="0">
            <a:spAutoFit/>
          </a:bodyPr>
          <a:lstStyle/>
          <a:p>
            <a:pPr marL="12700">
              <a:lnSpc>
                <a:spcPct val="100000"/>
              </a:lnSpc>
              <a:spcBef>
                <a:spcPts val="125"/>
              </a:spcBef>
            </a:pPr>
            <a:r>
              <a:rPr sz="950" spc="-25" dirty="0">
                <a:latin typeface="Times New Roman" panose="02020603050405020304" pitchFamily="18" charset="0"/>
                <a:cs typeface="Times New Roman" panose="02020603050405020304" pitchFamily="18" charset="0"/>
              </a:rPr>
              <a:t>C</a:t>
            </a:r>
            <a:r>
              <a:rPr sz="950" spc="90" dirty="0">
                <a:latin typeface="Times New Roman" panose="02020603050405020304" pitchFamily="18" charset="0"/>
                <a:cs typeface="Times New Roman" panose="02020603050405020304" pitchFamily="18" charset="0"/>
              </a:rPr>
              <a:t>h</a:t>
            </a:r>
            <a:r>
              <a:rPr sz="950" spc="30" dirty="0">
                <a:latin typeface="Times New Roman" panose="02020603050405020304" pitchFamily="18" charset="0"/>
                <a:cs typeface="Times New Roman" panose="02020603050405020304" pitchFamily="18" charset="0"/>
              </a:rPr>
              <a:t>i</a:t>
            </a:r>
            <a:r>
              <a:rPr sz="950" spc="105" dirty="0">
                <a:latin typeface="Times New Roman" panose="02020603050405020304" pitchFamily="18" charset="0"/>
                <a:cs typeface="Times New Roman" panose="02020603050405020304" pitchFamily="18" charset="0"/>
              </a:rPr>
              <a:t>l</a:t>
            </a:r>
            <a:r>
              <a:rPr sz="950" spc="-30" dirty="0">
                <a:latin typeface="Times New Roman" panose="02020603050405020304" pitchFamily="18" charset="0"/>
                <a:cs typeface="Times New Roman" panose="02020603050405020304" pitchFamily="18" charset="0"/>
              </a:rPr>
              <a:t>e</a:t>
            </a:r>
            <a:endParaRPr sz="950" dirty="0">
              <a:latin typeface="Times New Roman" panose="02020603050405020304" pitchFamily="18" charset="0"/>
              <a:cs typeface="Times New Roman" panose="02020603050405020304" pitchFamily="18" charset="0"/>
            </a:endParaRPr>
          </a:p>
        </p:txBody>
      </p:sp>
      <p:grpSp>
        <p:nvGrpSpPr>
          <p:cNvPr id="206" name="object 206"/>
          <p:cNvGrpSpPr/>
          <p:nvPr/>
        </p:nvGrpSpPr>
        <p:grpSpPr>
          <a:xfrm>
            <a:off x="4019550" y="5632450"/>
            <a:ext cx="1692910" cy="279400"/>
            <a:chOff x="4019550" y="5632450"/>
            <a:chExt cx="1692910" cy="279400"/>
          </a:xfrm>
        </p:grpSpPr>
        <p:pic>
          <p:nvPicPr>
            <p:cNvPr id="207" name="object 207"/>
            <p:cNvPicPr/>
            <p:nvPr/>
          </p:nvPicPr>
          <p:blipFill>
            <a:blip r:embed="rId13" cstate="print"/>
            <a:stretch>
              <a:fillRect/>
            </a:stretch>
          </p:blipFill>
          <p:spPr>
            <a:xfrm>
              <a:off x="4019550" y="5715000"/>
              <a:ext cx="104775" cy="104775"/>
            </a:xfrm>
            <a:prstGeom prst="rect">
              <a:avLst/>
            </a:prstGeom>
          </p:spPr>
        </p:pic>
        <p:sp>
          <p:nvSpPr>
            <p:cNvPr id="208" name="object 208"/>
            <p:cNvSpPr/>
            <p:nvPr/>
          </p:nvSpPr>
          <p:spPr>
            <a:xfrm>
              <a:off x="4110101" y="5776912"/>
              <a:ext cx="495300" cy="0"/>
            </a:xfrm>
            <a:custGeom>
              <a:avLst/>
              <a:gdLst/>
              <a:ahLst/>
              <a:cxnLst/>
              <a:rect l="l" t="t" r="r" b="b"/>
              <a:pathLst>
                <a:path w="495300">
                  <a:moveTo>
                    <a:pt x="0" y="0"/>
                  </a:moveTo>
                  <a:lnTo>
                    <a:pt x="495300" y="0"/>
                  </a:lnTo>
                </a:path>
              </a:pathLst>
            </a:custGeom>
            <a:ln w="6350">
              <a:solidFill>
                <a:srgbClr val="E64F24"/>
              </a:solidFill>
            </a:ln>
          </p:spPr>
          <p:txBody>
            <a:bodyPr wrap="square" lIns="0" tIns="0" rIns="0" bIns="0" rtlCol="0"/>
            <a:lstStyle/>
            <a:p>
              <a:endParaRPr dirty="0">
                <a:latin typeface="Times New Roman" panose="02020603050405020304" pitchFamily="18" charset="0"/>
              </a:endParaRPr>
            </a:p>
          </p:txBody>
        </p:sp>
        <p:sp>
          <p:nvSpPr>
            <p:cNvPr id="209" name="object 209"/>
            <p:cNvSpPr/>
            <p:nvPr/>
          </p:nvSpPr>
          <p:spPr>
            <a:xfrm>
              <a:off x="4605401" y="5634037"/>
              <a:ext cx="1104900" cy="276225"/>
            </a:xfrm>
            <a:custGeom>
              <a:avLst/>
              <a:gdLst/>
              <a:ahLst/>
              <a:cxnLst/>
              <a:rect l="l" t="t" r="r" b="b"/>
              <a:pathLst>
                <a:path w="1104900" h="276225">
                  <a:moveTo>
                    <a:pt x="1046226" y="0"/>
                  </a:moveTo>
                  <a:lnTo>
                    <a:pt x="58547" y="0"/>
                  </a:lnTo>
                  <a:lnTo>
                    <a:pt x="35736" y="3740"/>
                  </a:lnTo>
                  <a:lnTo>
                    <a:pt x="17129" y="13939"/>
                  </a:lnTo>
                  <a:lnTo>
                    <a:pt x="4593" y="29066"/>
                  </a:lnTo>
                  <a:lnTo>
                    <a:pt x="0" y="47586"/>
                  </a:lnTo>
                  <a:lnTo>
                    <a:pt x="0" y="228638"/>
                  </a:lnTo>
                  <a:lnTo>
                    <a:pt x="4593" y="247158"/>
                  </a:lnTo>
                  <a:lnTo>
                    <a:pt x="17129" y="262285"/>
                  </a:lnTo>
                  <a:lnTo>
                    <a:pt x="35736" y="272484"/>
                  </a:lnTo>
                  <a:lnTo>
                    <a:pt x="58547" y="276225"/>
                  </a:lnTo>
                  <a:lnTo>
                    <a:pt x="1046226" y="276225"/>
                  </a:lnTo>
                  <a:lnTo>
                    <a:pt x="1069056" y="272484"/>
                  </a:lnTo>
                  <a:lnTo>
                    <a:pt x="1087707" y="262285"/>
                  </a:lnTo>
                  <a:lnTo>
                    <a:pt x="1100286" y="247158"/>
                  </a:lnTo>
                  <a:lnTo>
                    <a:pt x="1104900" y="228638"/>
                  </a:lnTo>
                  <a:lnTo>
                    <a:pt x="1104900" y="47586"/>
                  </a:lnTo>
                  <a:lnTo>
                    <a:pt x="1100286" y="29066"/>
                  </a:lnTo>
                  <a:lnTo>
                    <a:pt x="1087707" y="13939"/>
                  </a:lnTo>
                  <a:lnTo>
                    <a:pt x="1069056" y="3740"/>
                  </a:lnTo>
                  <a:lnTo>
                    <a:pt x="1046226"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210" name="object 210"/>
            <p:cNvSpPr/>
            <p:nvPr/>
          </p:nvSpPr>
          <p:spPr>
            <a:xfrm>
              <a:off x="4605401" y="5634037"/>
              <a:ext cx="1104900" cy="276225"/>
            </a:xfrm>
            <a:custGeom>
              <a:avLst/>
              <a:gdLst/>
              <a:ahLst/>
              <a:cxnLst/>
              <a:rect l="l" t="t" r="r" b="b"/>
              <a:pathLst>
                <a:path w="1104900" h="276225">
                  <a:moveTo>
                    <a:pt x="1046226" y="0"/>
                  </a:moveTo>
                  <a:lnTo>
                    <a:pt x="1069056" y="3740"/>
                  </a:lnTo>
                  <a:lnTo>
                    <a:pt x="1087707" y="13939"/>
                  </a:lnTo>
                  <a:lnTo>
                    <a:pt x="1100286" y="29066"/>
                  </a:lnTo>
                  <a:lnTo>
                    <a:pt x="1104900" y="47586"/>
                  </a:lnTo>
                  <a:lnTo>
                    <a:pt x="1104900" y="228638"/>
                  </a:lnTo>
                  <a:lnTo>
                    <a:pt x="1100286" y="247158"/>
                  </a:lnTo>
                  <a:lnTo>
                    <a:pt x="1087707" y="262285"/>
                  </a:lnTo>
                  <a:lnTo>
                    <a:pt x="1069056" y="272484"/>
                  </a:lnTo>
                  <a:lnTo>
                    <a:pt x="1046226" y="276225"/>
                  </a:lnTo>
                  <a:lnTo>
                    <a:pt x="58547" y="276225"/>
                  </a:lnTo>
                  <a:lnTo>
                    <a:pt x="35736" y="272484"/>
                  </a:lnTo>
                  <a:lnTo>
                    <a:pt x="17129" y="262285"/>
                  </a:lnTo>
                  <a:lnTo>
                    <a:pt x="4593" y="247158"/>
                  </a:lnTo>
                  <a:lnTo>
                    <a:pt x="0" y="228638"/>
                  </a:lnTo>
                  <a:lnTo>
                    <a:pt x="0" y="47586"/>
                  </a:lnTo>
                  <a:lnTo>
                    <a:pt x="4593" y="29066"/>
                  </a:lnTo>
                  <a:lnTo>
                    <a:pt x="17129" y="13939"/>
                  </a:lnTo>
                  <a:lnTo>
                    <a:pt x="35736" y="3740"/>
                  </a:lnTo>
                  <a:lnTo>
                    <a:pt x="58547" y="0"/>
                  </a:lnTo>
                  <a:lnTo>
                    <a:pt x="1046226"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211" name="object 211"/>
          <p:cNvSpPr txBox="1"/>
          <p:nvPr/>
        </p:nvSpPr>
        <p:spPr>
          <a:xfrm>
            <a:off x="4825746" y="5685472"/>
            <a:ext cx="661035" cy="162224"/>
          </a:xfrm>
          <a:prstGeom prst="rect">
            <a:avLst/>
          </a:prstGeom>
        </p:spPr>
        <p:txBody>
          <a:bodyPr vert="horz" wrap="square" lIns="0" tIns="15875" rIns="0" bIns="0" rtlCol="0">
            <a:spAutoFit/>
          </a:bodyPr>
          <a:lstStyle/>
          <a:p>
            <a:pPr marL="12700">
              <a:lnSpc>
                <a:spcPct val="100000"/>
              </a:lnSpc>
              <a:spcBef>
                <a:spcPts val="125"/>
              </a:spcBef>
            </a:pPr>
            <a:r>
              <a:rPr sz="950" spc="45" dirty="0">
                <a:latin typeface="Times New Roman" panose="02020603050405020304" pitchFamily="18" charset="0"/>
                <a:cs typeface="Times New Roman" panose="02020603050405020304" pitchFamily="18" charset="0"/>
              </a:rPr>
              <a:t>A</a:t>
            </a:r>
            <a:r>
              <a:rPr sz="950" spc="85" dirty="0">
                <a:latin typeface="Times New Roman" panose="02020603050405020304" pitchFamily="18" charset="0"/>
                <a:cs typeface="Times New Roman" panose="02020603050405020304" pitchFamily="18" charset="0"/>
              </a:rPr>
              <a:t>r</a:t>
            </a:r>
            <a:r>
              <a:rPr sz="950" spc="30" dirty="0">
                <a:latin typeface="Times New Roman" panose="02020603050405020304" pitchFamily="18" charset="0"/>
                <a:cs typeface="Times New Roman" panose="02020603050405020304" pitchFamily="18" charset="0"/>
              </a:rPr>
              <a:t>g</a:t>
            </a:r>
            <a:r>
              <a:rPr sz="950" spc="-25" dirty="0">
                <a:latin typeface="Times New Roman" panose="02020603050405020304" pitchFamily="18" charset="0"/>
                <a:cs typeface="Times New Roman" panose="02020603050405020304" pitchFamily="18" charset="0"/>
              </a:rPr>
              <a:t>e</a:t>
            </a:r>
            <a:r>
              <a:rPr sz="950" spc="90" dirty="0">
                <a:latin typeface="Times New Roman" panose="02020603050405020304" pitchFamily="18" charset="0"/>
                <a:cs typeface="Times New Roman" panose="02020603050405020304" pitchFamily="18" charset="0"/>
              </a:rPr>
              <a:t>n</a:t>
            </a:r>
            <a:r>
              <a:rPr sz="950" spc="45" dirty="0">
                <a:latin typeface="Times New Roman" panose="02020603050405020304" pitchFamily="18" charset="0"/>
                <a:cs typeface="Times New Roman" panose="02020603050405020304" pitchFamily="18" charset="0"/>
              </a:rPr>
              <a:t>t</a:t>
            </a:r>
            <a:r>
              <a:rPr sz="950" spc="105" dirty="0">
                <a:latin typeface="Times New Roman" panose="02020603050405020304" pitchFamily="18" charset="0"/>
                <a:cs typeface="Times New Roman" panose="02020603050405020304" pitchFamily="18" charset="0"/>
              </a:rPr>
              <a:t>i</a:t>
            </a:r>
            <a:r>
              <a:rPr sz="950" spc="90" dirty="0">
                <a:latin typeface="Times New Roman" panose="02020603050405020304" pitchFamily="18" charset="0"/>
                <a:cs typeface="Times New Roman" panose="02020603050405020304" pitchFamily="18" charset="0"/>
              </a:rPr>
              <a:t>n</a:t>
            </a:r>
            <a:r>
              <a:rPr sz="950" spc="-75" dirty="0">
                <a:latin typeface="Times New Roman" panose="02020603050405020304" pitchFamily="18" charset="0"/>
                <a:cs typeface="Times New Roman" panose="02020603050405020304" pitchFamily="18" charset="0"/>
              </a:rPr>
              <a:t>a</a:t>
            </a:r>
            <a:endParaRPr sz="950" dirty="0">
              <a:latin typeface="Times New Roman" panose="02020603050405020304" pitchFamily="18" charset="0"/>
              <a:cs typeface="Times New Roman" panose="02020603050405020304" pitchFamily="18" charset="0"/>
            </a:endParaRPr>
          </a:p>
        </p:txBody>
      </p:sp>
      <p:grpSp>
        <p:nvGrpSpPr>
          <p:cNvPr id="212" name="object 212"/>
          <p:cNvGrpSpPr/>
          <p:nvPr/>
        </p:nvGrpSpPr>
        <p:grpSpPr>
          <a:xfrm>
            <a:off x="1041400" y="3336988"/>
            <a:ext cx="1280160" cy="279400"/>
            <a:chOff x="1041400" y="3336988"/>
            <a:chExt cx="1280160" cy="279400"/>
          </a:xfrm>
        </p:grpSpPr>
        <p:sp>
          <p:nvSpPr>
            <p:cNvPr id="213" name="object 213"/>
            <p:cNvSpPr/>
            <p:nvPr/>
          </p:nvSpPr>
          <p:spPr>
            <a:xfrm>
              <a:off x="1042987" y="3338576"/>
              <a:ext cx="1276985" cy="276225"/>
            </a:xfrm>
            <a:custGeom>
              <a:avLst/>
              <a:gdLst/>
              <a:ahLst/>
              <a:cxnLst/>
              <a:rect l="l" t="t" r="r" b="b"/>
              <a:pathLst>
                <a:path w="1276985" h="276225">
                  <a:moveTo>
                    <a:pt x="1218755" y="0"/>
                  </a:moveTo>
                  <a:lnTo>
                    <a:pt x="57632" y="0"/>
                  </a:lnTo>
                  <a:lnTo>
                    <a:pt x="35200" y="3724"/>
                  </a:lnTo>
                  <a:lnTo>
                    <a:pt x="16881" y="13890"/>
                  </a:lnTo>
                  <a:lnTo>
                    <a:pt x="4529" y="28985"/>
                  </a:lnTo>
                  <a:lnTo>
                    <a:pt x="0" y="47498"/>
                  </a:lnTo>
                  <a:lnTo>
                    <a:pt x="0" y="228600"/>
                  </a:lnTo>
                  <a:lnTo>
                    <a:pt x="4529" y="247132"/>
                  </a:lnTo>
                  <a:lnTo>
                    <a:pt x="16881" y="262270"/>
                  </a:lnTo>
                  <a:lnTo>
                    <a:pt x="35200" y="272480"/>
                  </a:lnTo>
                  <a:lnTo>
                    <a:pt x="57632" y="276225"/>
                  </a:lnTo>
                  <a:lnTo>
                    <a:pt x="1218755" y="276225"/>
                  </a:lnTo>
                  <a:lnTo>
                    <a:pt x="1241159" y="272480"/>
                  </a:lnTo>
                  <a:lnTo>
                    <a:pt x="1259490" y="262270"/>
                  </a:lnTo>
                  <a:lnTo>
                    <a:pt x="1271869" y="247132"/>
                  </a:lnTo>
                  <a:lnTo>
                    <a:pt x="1276413" y="228600"/>
                  </a:lnTo>
                  <a:lnTo>
                    <a:pt x="1276413" y="47498"/>
                  </a:lnTo>
                  <a:lnTo>
                    <a:pt x="1271869" y="28985"/>
                  </a:lnTo>
                  <a:lnTo>
                    <a:pt x="1259490" y="13890"/>
                  </a:lnTo>
                  <a:lnTo>
                    <a:pt x="1241159" y="3724"/>
                  </a:lnTo>
                  <a:lnTo>
                    <a:pt x="1218755" y="0"/>
                  </a:lnTo>
                  <a:close/>
                </a:path>
              </a:pathLst>
            </a:custGeom>
            <a:solidFill>
              <a:srgbClr val="FFFFFF"/>
            </a:solidFill>
          </p:spPr>
          <p:txBody>
            <a:bodyPr wrap="square" lIns="0" tIns="0" rIns="0" bIns="0" rtlCol="0"/>
            <a:lstStyle/>
            <a:p>
              <a:endParaRPr dirty="0">
                <a:latin typeface="Times New Roman" panose="02020603050405020304" pitchFamily="18" charset="0"/>
              </a:endParaRPr>
            </a:p>
          </p:txBody>
        </p:sp>
        <p:sp>
          <p:nvSpPr>
            <p:cNvPr id="214" name="object 214"/>
            <p:cNvSpPr/>
            <p:nvPr/>
          </p:nvSpPr>
          <p:spPr>
            <a:xfrm>
              <a:off x="1042987" y="3338576"/>
              <a:ext cx="1276985" cy="276225"/>
            </a:xfrm>
            <a:custGeom>
              <a:avLst/>
              <a:gdLst/>
              <a:ahLst/>
              <a:cxnLst/>
              <a:rect l="l" t="t" r="r" b="b"/>
              <a:pathLst>
                <a:path w="1276985" h="276225">
                  <a:moveTo>
                    <a:pt x="1218755" y="0"/>
                  </a:moveTo>
                  <a:lnTo>
                    <a:pt x="1241159" y="3724"/>
                  </a:lnTo>
                  <a:lnTo>
                    <a:pt x="1259490" y="13890"/>
                  </a:lnTo>
                  <a:lnTo>
                    <a:pt x="1271869" y="28985"/>
                  </a:lnTo>
                  <a:lnTo>
                    <a:pt x="1276413" y="47498"/>
                  </a:lnTo>
                  <a:lnTo>
                    <a:pt x="1276413" y="228600"/>
                  </a:lnTo>
                  <a:lnTo>
                    <a:pt x="1271869" y="247132"/>
                  </a:lnTo>
                  <a:lnTo>
                    <a:pt x="1259490" y="262270"/>
                  </a:lnTo>
                  <a:lnTo>
                    <a:pt x="1241159" y="272480"/>
                  </a:lnTo>
                  <a:lnTo>
                    <a:pt x="1218755" y="276225"/>
                  </a:lnTo>
                  <a:lnTo>
                    <a:pt x="57632" y="276225"/>
                  </a:lnTo>
                  <a:lnTo>
                    <a:pt x="35200" y="272480"/>
                  </a:lnTo>
                  <a:lnTo>
                    <a:pt x="16881" y="262270"/>
                  </a:lnTo>
                  <a:lnTo>
                    <a:pt x="4529" y="247132"/>
                  </a:lnTo>
                  <a:lnTo>
                    <a:pt x="0" y="228600"/>
                  </a:lnTo>
                  <a:lnTo>
                    <a:pt x="0" y="47498"/>
                  </a:lnTo>
                  <a:lnTo>
                    <a:pt x="4529" y="28985"/>
                  </a:lnTo>
                  <a:lnTo>
                    <a:pt x="16881" y="13890"/>
                  </a:lnTo>
                  <a:lnTo>
                    <a:pt x="35200" y="3724"/>
                  </a:lnTo>
                  <a:lnTo>
                    <a:pt x="57632" y="0"/>
                  </a:lnTo>
                  <a:lnTo>
                    <a:pt x="1218755" y="0"/>
                  </a:lnTo>
                  <a:close/>
                </a:path>
              </a:pathLst>
            </a:custGeom>
            <a:ln w="3175">
              <a:solidFill>
                <a:srgbClr val="E64F24"/>
              </a:solidFill>
            </a:ln>
          </p:spPr>
          <p:txBody>
            <a:bodyPr wrap="square" lIns="0" tIns="0" rIns="0" bIns="0" rtlCol="0"/>
            <a:lstStyle/>
            <a:p>
              <a:endParaRPr dirty="0">
                <a:latin typeface="Times New Roman" panose="02020603050405020304" pitchFamily="18" charset="0"/>
              </a:endParaRPr>
            </a:p>
          </p:txBody>
        </p:sp>
      </p:grpSp>
      <p:sp>
        <p:nvSpPr>
          <p:cNvPr id="215" name="object 215"/>
          <p:cNvSpPr txBox="1"/>
          <p:nvPr/>
        </p:nvSpPr>
        <p:spPr>
          <a:xfrm>
            <a:off x="1235392" y="3385248"/>
            <a:ext cx="885825" cy="162224"/>
          </a:xfrm>
          <a:prstGeom prst="rect">
            <a:avLst/>
          </a:prstGeom>
        </p:spPr>
        <p:txBody>
          <a:bodyPr vert="horz" wrap="square" lIns="0" tIns="15875" rIns="0" bIns="0" rtlCol="0">
            <a:spAutoFit/>
          </a:bodyPr>
          <a:lstStyle/>
          <a:p>
            <a:pPr marL="12700">
              <a:lnSpc>
                <a:spcPct val="100000"/>
              </a:lnSpc>
              <a:spcBef>
                <a:spcPts val="125"/>
              </a:spcBef>
            </a:pPr>
            <a:r>
              <a:rPr sz="950" spc="195" dirty="0">
                <a:latin typeface="Times New Roman" panose="02020603050405020304" pitchFamily="18" charset="0"/>
                <a:cs typeface="Times New Roman" panose="02020603050405020304" pitchFamily="18" charset="0"/>
              </a:rPr>
              <a:t>U</a:t>
            </a:r>
            <a:r>
              <a:rPr sz="950" spc="90" dirty="0">
                <a:latin typeface="Times New Roman" panose="02020603050405020304" pitchFamily="18" charset="0"/>
                <a:cs typeface="Times New Roman" panose="02020603050405020304" pitchFamily="18" charset="0"/>
              </a:rPr>
              <a:t>n</a:t>
            </a:r>
            <a:r>
              <a:rPr sz="950" spc="30" dirty="0">
                <a:latin typeface="Times New Roman" panose="02020603050405020304" pitchFamily="18" charset="0"/>
                <a:cs typeface="Times New Roman" panose="02020603050405020304" pitchFamily="18" charset="0"/>
              </a:rPr>
              <a:t>i</a:t>
            </a:r>
            <a:r>
              <a:rPr sz="950" spc="120" dirty="0">
                <a:latin typeface="Times New Roman" panose="02020603050405020304" pitchFamily="18" charset="0"/>
                <a:cs typeface="Times New Roman" panose="02020603050405020304" pitchFamily="18" charset="0"/>
              </a:rPr>
              <a:t>t</a:t>
            </a:r>
            <a:r>
              <a:rPr sz="950" spc="-25" dirty="0">
                <a:latin typeface="Times New Roman" panose="02020603050405020304" pitchFamily="18" charset="0"/>
                <a:cs typeface="Times New Roman" panose="02020603050405020304" pitchFamily="18" charset="0"/>
              </a:rPr>
              <a:t>e</a:t>
            </a:r>
            <a:r>
              <a:rPr sz="950" spc="10" dirty="0">
                <a:latin typeface="Times New Roman" panose="02020603050405020304" pitchFamily="18" charset="0"/>
                <a:cs typeface="Times New Roman" panose="02020603050405020304" pitchFamily="18" charset="0"/>
              </a:rPr>
              <a:t>d</a:t>
            </a:r>
            <a:r>
              <a:rPr sz="950" spc="-30" dirty="0">
                <a:latin typeface="Times New Roman" panose="02020603050405020304" pitchFamily="18" charset="0"/>
                <a:cs typeface="Times New Roman" panose="02020603050405020304" pitchFamily="18" charset="0"/>
              </a:rPr>
              <a:t> </a:t>
            </a:r>
            <a:r>
              <a:rPr sz="950" spc="120" dirty="0">
                <a:latin typeface="Times New Roman" panose="02020603050405020304" pitchFamily="18" charset="0"/>
                <a:cs typeface="Times New Roman" panose="02020603050405020304" pitchFamily="18" charset="0"/>
              </a:rPr>
              <a:t>S</a:t>
            </a:r>
            <a:r>
              <a:rPr sz="950" spc="130" dirty="0">
                <a:latin typeface="Times New Roman" panose="02020603050405020304" pitchFamily="18" charset="0"/>
                <a:cs typeface="Times New Roman" panose="02020603050405020304" pitchFamily="18" charset="0"/>
              </a:rPr>
              <a:t>t</a:t>
            </a:r>
            <a:r>
              <a:rPr sz="950" spc="-130" dirty="0">
                <a:latin typeface="Times New Roman" panose="02020603050405020304" pitchFamily="18" charset="0"/>
                <a:cs typeface="Times New Roman" panose="02020603050405020304" pitchFamily="18" charset="0"/>
              </a:rPr>
              <a:t>a</a:t>
            </a:r>
            <a:r>
              <a:rPr sz="950" spc="120" dirty="0">
                <a:latin typeface="Times New Roman" panose="02020603050405020304" pitchFamily="18" charset="0"/>
                <a:cs typeface="Times New Roman" panose="02020603050405020304" pitchFamily="18" charset="0"/>
              </a:rPr>
              <a:t>t</a:t>
            </a:r>
            <a:r>
              <a:rPr sz="950" spc="-25" dirty="0">
                <a:latin typeface="Times New Roman" panose="02020603050405020304" pitchFamily="18" charset="0"/>
                <a:cs typeface="Times New Roman" panose="02020603050405020304" pitchFamily="18" charset="0"/>
              </a:rPr>
              <a:t>e</a:t>
            </a:r>
            <a:r>
              <a:rPr sz="950" spc="105" dirty="0">
                <a:latin typeface="Times New Roman" panose="02020603050405020304" pitchFamily="18" charset="0"/>
                <a:cs typeface="Times New Roman" panose="02020603050405020304" pitchFamily="18" charset="0"/>
              </a:rPr>
              <a:t>s</a:t>
            </a:r>
            <a:endParaRPr sz="9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reeform 18">
            <a:extLst>
              <a:ext uri="{FF2B5EF4-FFF2-40B4-BE49-F238E27FC236}">
                <a16:creationId xmlns:a16="http://schemas.microsoft.com/office/drawing/2014/main" id="{58B3E001-83BB-E95C-9449-50690A010AD7}"/>
              </a:ext>
            </a:extLst>
          </p:cNvPr>
          <p:cNvSpPr/>
          <p:nvPr/>
        </p:nvSpPr>
        <p:spPr>
          <a:xfrm rot="10800000">
            <a:off x="0" y="2477522"/>
            <a:ext cx="12192000" cy="4660899"/>
          </a:xfrm>
          <a:custGeom>
            <a:avLst/>
            <a:gdLst>
              <a:gd name="connsiteX0" fmla="*/ 0 w 12192000"/>
              <a:gd name="connsiteY0" fmla="*/ 0 h 4660899"/>
              <a:gd name="connsiteX1" fmla="*/ 12192000 w 12192000"/>
              <a:gd name="connsiteY1" fmla="*/ 0 h 4660899"/>
              <a:gd name="connsiteX2" fmla="*/ 12192000 w 12192000"/>
              <a:gd name="connsiteY2" fmla="*/ 4660900 h 4660899"/>
              <a:gd name="connsiteX3" fmla="*/ 0 w 12192000"/>
              <a:gd name="connsiteY3" fmla="*/ 4660900 h 4660899"/>
            </a:gdLst>
            <a:ahLst/>
            <a:cxnLst>
              <a:cxn ang="0">
                <a:pos x="connsiteX0" y="connsiteY0"/>
              </a:cxn>
              <a:cxn ang="0">
                <a:pos x="connsiteX1" y="connsiteY1"/>
              </a:cxn>
              <a:cxn ang="0">
                <a:pos x="connsiteX2" y="connsiteY2"/>
              </a:cxn>
              <a:cxn ang="0">
                <a:pos x="connsiteX3" y="connsiteY3"/>
              </a:cxn>
            </a:cxnLst>
            <a:rect l="l" t="t" r="r" b="b"/>
            <a:pathLst>
              <a:path w="12192000" h="4660899">
                <a:moveTo>
                  <a:pt x="0" y="0"/>
                </a:moveTo>
                <a:lnTo>
                  <a:pt x="12192000" y="0"/>
                </a:lnTo>
                <a:lnTo>
                  <a:pt x="12192000" y="4660900"/>
                </a:lnTo>
                <a:lnTo>
                  <a:pt x="0" y="4660900"/>
                </a:lnTo>
                <a:close/>
              </a:path>
            </a:pathLst>
          </a:custGeom>
          <a:solidFill>
            <a:srgbClr val="F0532D"/>
          </a:solidFill>
          <a:ln w="0" cap="flat">
            <a:noFill/>
            <a:prstDash val="solid"/>
            <a:miter/>
          </a:ln>
        </p:spPr>
        <p:txBody>
          <a:bodyPr rtlCol="0" anchor="ctr"/>
          <a:lstStyle/>
          <a:p>
            <a:endParaRPr lang="en-US">
              <a:latin typeface="Times New Roman" panose="02020603050405020304" pitchFamily="18" charset="0"/>
            </a:endParaRPr>
          </a:p>
        </p:txBody>
      </p:sp>
      <p:sp>
        <p:nvSpPr>
          <p:cNvPr id="91" name="Freeform 19">
            <a:extLst>
              <a:ext uri="{FF2B5EF4-FFF2-40B4-BE49-F238E27FC236}">
                <a16:creationId xmlns:a16="http://schemas.microsoft.com/office/drawing/2014/main" id="{99D7036E-D2FD-E812-0AB1-7C0006188BDA}"/>
              </a:ext>
            </a:extLst>
          </p:cNvPr>
          <p:cNvSpPr/>
          <p:nvPr/>
        </p:nvSpPr>
        <p:spPr>
          <a:xfrm rot="10800000">
            <a:off x="-58394" y="-1118462"/>
            <a:ext cx="12308788" cy="4508500"/>
          </a:xfrm>
          <a:custGeom>
            <a:avLst/>
            <a:gdLst>
              <a:gd name="connsiteX0" fmla="*/ 11483213 w 12192000"/>
              <a:gd name="connsiteY0" fmla="*/ 0 h 4508500"/>
              <a:gd name="connsiteX1" fmla="*/ 12192000 w 12192000"/>
              <a:gd name="connsiteY1" fmla="*/ 708787 h 4508500"/>
              <a:gd name="connsiteX2" fmla="*/ 12192000 w 12192000"/>
              <a:gd name="connsiteY2" fmla="*/ 3799713 h 4508500"/>
              <a:gd name="connsiteX3" fmla="*/ 11483213 w 12192000"/>
              <a:gd name="connsiteY3" fmla="*/ 4508500 h 4508500"/>
              <a:gd name="connsiteX4" fmla="*/ 708787 w 12192000"/>
              <a:gd name="connsiteY4" fmla="*/ 4508500 h 4508500"/>
              <a:gd name="connsiteX5" fmla="*/ 0 w 12192000"/>
              <a:gd name="connsiteY5" fmla="*/ 3799713 h 4508500"/>
              <a:gd name="connsiteX6" fmla="*/ 0 w 12192000"/>
              <a:gd name="connsiteY6" fmla="*/ 708787 h 4508500"/>
              <a:gd name="connsiteX7" fmla="*/ 708787 w 12192000"/>
              <a:gd name="connsiteY7" fmla="*/ 0 h 450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508500">
                <a:moveTo>
                  <a:pt x="11483213" y="0"/>
                </a:moveTo>
                <a:cubicBezTo>
                  <a:pt x="11874665" y="0"/>
                  <a:pt x="12192000" y="317335"/>
                  <a:pt x="12192000" y="708787"/>
                </a:cubicBezTo>
                <a:lnTo>
                  <a:pt x="12192000" y="3799713"/>
                </a:lnTo>
                <a:cubicBezTo>
                  <a:pt x="12192000" y="4191165"/>
                  <a:pt x="11874665" y="4508500"/>
                  <a:pt x="11483213" y="4508500"/>
                </a:cubicBezTo>
                <a:lnTo>
                  <a:pt x="708787" y="4508500"/>
                </a:lnTo>
                <a:cubicBezTo>
                  <a:pt x="317335" y="4508500"/>
                  <a:pt x="0" y="4191165"/>
                  <a:pt x="0" y="3799713"/>
                </a:cubicBezTo>
                <a:lnTo>
                  <a:pt x="0" y="708787"/>
                </a:lnTo>
                <a:cubicBezTo>
                  <a:pt x="0" y="317335"/>
                  <a:pt x="317335" y="0"/>
                  <a:pt x="708787" y="0"/>
                </a:cubicBezTo>
                <a:close/>
              </a:path>
            </a:pathLst>
          </a:custGeom>
          <a:solidFill>
            <a:srgbClr val="F7F7F7"/>
          </a:solidFill>
          <a:ln w="0" cap="flat">
            <a:noFill/>
            <a:prstDash val="solid"/>
            <a:miter/>
          </a:ln>
        </p:spPr>
        <p:txBody>
          <a:bodyPr rtlCol="0" anchor="ctr"/>
          <a:lstStyle/>
          <a:p>
            <a:endParaRPr lang="en-US">
              <a:latin typeface="Times New Roman" panose="02020603050405020304" pitchFamily="18" charset="0"/>
            </a:endParaRPr>
          </a:p>
        </p:txBody>
      </p:sp>
      <p:sp>
        <p:nvSpPr>
          <p:cNvPr id="4" name="object 4"/>
          <p:cNvSpPr txBox="1"/>
          <p:nvPr/>
        </p:nvSpPr>
        <p:spPr>
          <a:xfrm>
            <a:off x="5139087" y="89581"/>
            <a:ext cx="6541570" cy="1381340"/>
          </a:xfrm>
          <a:prstGeom prst="rect">
            <a:avLst/>
          </a:prstGeom>
        </p:spPr>
        <p:txBody>
          <a:bodyPr vert="horz" wrap="square" lIns="0" tIns="12700" rIns="0" bIns="0" rtlCol="0">
            <a:spAutoFit/>
          </a:bodyPr>
          <a:lstStyle/>
          <a:p>
            <a:pPr marL="12700" marR="5080" algn="ctr">
              <a:lnSpc>
                <a:spcPct val="130000"/>
              </a:lnSpc>
              <a:spcBef>
                <a:spcPts val="100"/>
              </a:spcBef>
            </a:pPr>
            <a:r>
              <a:rPr lang="en-US" sz="3600" b="1" spc="-10">
                <a:solidFill>
                  <a:srgbClr val="FF3300"/>
                </a:solidFill>
                <a:latin typeface="Times New Roman" panose="02020603050405020304" pitchFamily="18" charset="0"/>
                <a:cs typeface="Times New Roman" panose="02020603050405020304" pitchFamily="18" charset="0"/>
              </a:rPr>
              <a:t>Microsoft Training Services Solutions Partner</a:t>
            </a:r>
          </a:p>
        </p:txBody>
      </p:sp>
      <p:grpSp>
        <p:nvGrpSpPr>
          <p:cNvPr id="17" name="Graphic 11">
            <a:extLst>
              <a:ext uri="{FF2B5EF4-FFF2-40B4-BE49-F238E27FC236}">
                <a16:creationId xmlns:a16="http://schemas.microsoft.com/office/drawing/2014/main" id="{34CC755B-08D5-B846-E9B4-38DBAB3769CF}"/>
              </a:ext>
            </a:extLst>
          </p:cNvPr>
          <p:cNvGrpSpPr/>
          <p:nvPr/>
        </p:nvGrpSpPr>
        <p:grpSpPr>
          <a:xfrm>
            <a:off x="351821" y="-261004"/>
            <a:ext cx="4077652" cy="1041273"/>
            <a:chOff x="351821" y="-261004"/>
            <a:chExt cx="4077652" cy="1041273"/>
          </a:xfrm>
        </p:grpSpPr>
        <p:sp>
          <p:nvSpPr>
            <p:cNvPr id="18" name="Freeform 57">
              <a:extLst>
                <a:ext uri="{FF2B5EF4-FFF2-40B4-BE49-F238E27FC236}">
                  <a16:creationId xmlns:a16="http://schemas.microsoft.com/office/drawing/2014/main" id="{9907DC2D-A14E-D178-0575-02F518AFA242}"/>
                </a:ext>
              </a:extLst>
            </p:cNvPr>
            <p:cNvSpPr/>
            <p:nvPr/>
          </p:nvSpPr>
          <p:spPr>
            <a:xfrm>
              <a:off x="351821" y="-261004"/>
              <a:ext cx="4077652" cy="1041273"/>
            </a:xfrm>
            <a:custGeom>
              <a:avLst/>
              <a:gdLst>
                <a:gd name="connsiteX0" fmla="*/ 0 w 4077652"/>
                <a:gd name="connsiteY0" fmla="*/ 0 h 1041273"/>
                <a:gd name="connsiteX1" fmla="*/ 4077652 w 4077652"/>
                <a:gd name="connsiteY1" fmla="*/ 0 h 1041273"/>
                <a:gd name="connsiteX2" fmla="*/ 4077652 w 4077652"/>
                <a:gd name="connsiteY2" fmla="*/ 768287 h 1041273"/>
                <a:gd name="connsiteX3" fmla="*/ 3804666 w 4077652"/>
                <a:gd name="connsiteY3" fmla="*/ 1041273 h 1041273"/>
                <a:gd name="connsiteX4" fmla="*/ 273050 w 4077652"/>
                <a:gd name="connsiteY4" fmla="*/ 1041273 h 1041273"/>
                <a:gd name="connsiteX5" fmla="*/ 64 w 4077652"/>
                <a:gd name="connsiteY5" fmla="*/ 768287 h 1041273"/>
                <a:gd name="connsiteX6" fmla="*/ 64 w 4077652"/>
                <a:gd name="connsiteY6" fmla="*/ 0 h 1041273"/>
                <a:gd name="connsiteX7" fmla="*/ 64 w 4077652"/>
                <a:gd name="connsiteY7" fmla="*/ 0 h 1041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7652" h="1041273">
                  <a:moveTo>
                    <a:pt x="0" y="0"/>
                  </a:moveTo>
                  <a:lnTo>
                    <a:pt x="4077652" y="0"/>
                  </a:lnTo>
                  <a:lnTo>
                    <a:pt x="4077652" y="768287"/>
                  </a:lnTo>
                  <a:cubicBezTo>
                    <a:pt x="4077652" y="918972"/>
                    <a:pt x="3955352" y="1041273"/>
                    <a:pt x="3804666" y="1041273"/>
                  </a:cubicBezTo>
                  <a:lnTo>
                    <a:pt x="273050" y="1041273"/>
                  </a:lnTo>
                  <a:cubicBezTo>
                    <a:pt x="122365" y="1041273"/>
                    <a:pt x="64" y="918972"/>
                    <a:pt x="64" y="768287"/>
                  </a:cubicBezTo>
                  <a:lnTo>
                    <a:pt x="64" y="0"/>
                  </a:lnTo>
                  <a:lnTo>
                    <a:pt x="64" y="0"/>
                  </a:lnTo>
                  <a:close/>
                </a:path>
              </a:pathLst>
            </a:custGeom>
            <a:solidFill>
              <a:srgbClr val="F0532D"/>
            </a:solidFill>
            <a:ln w="0" cap="flat">
              <a:noFill/>
              <a:prstDash val="solid"/>
              <a:miter/>
            </a:ln>
          </p:spPr>
          <p:txBody>
            <a:bodyPr rtlCol="0" anchor="ctr"/>
            <a:lstStyle/>
            <a:p>
              <a:endParaRPr lang="en-US">
                <a:latin typeface="Times New Roman" panose="02020603050405020304" pitchFamily="18" charset="0"/>
              </a:endParaRPr>
            </a:p>
          </p:txBody>
        </p:sp>
        <p:grpSp>
          <p:nvGrpSpPr>
            <p:cNvPr id="19" name="Graphic 11">
              <a:extLst>
                <a:ext uri="{FF2B5EF4-FFF2-40B4-BE49-F238E27FC236}">
                  <a16:creationId xmlns:a16="http://schemas.microsoft.com/office/drawing/2014/main" id="{415DF957-6113-7F8B-86E3-75C1F9D595AB}"/>
                </a:ext>
              </a:extLst>
            </p:cNvPr>
            <p:cNvGrpSpPr/>
            <p:nvPr/>
          </p:nvGrpSpPr>
          <p:grpSpPr>
            <a:xfrm>
              <a:off x="944010" y="190639"/>
              <a:ext cx="2808839" cy="368160"/>
              <a:chOff x="944010" y="190639"/>
              <a:chExt cx="2808839" cy="368160"/>
            </a:xfrm>
            <a:solidFill>
              <a:srgbClr val="FFFFFF"/>
            </a:solidFill>
          </p:grpSpPr>
          <p:sp>
            <p:nvSpPr>
              <p:cNvPr id="20" name="Freeform 59">
                <a:extLst>
                  <a:ext uri="{FF2B5EF4-FFF2-40B4-BE49-F238E27FC236}">
                    <a16:creationId xmlns:a16="http://schemas.microsoft.com/office/drawing/2014/main" id="{C9D0E302-B320-D86E-4703-4C255B3A610A}"/>
                  </a:ext>
                </a:extLst>
              </p:cNvPr>
              <p:cNvSpPr/>
              <p:nvPr/>
            </p:nvSpPr>
            <p:spPr>
              <a:xfrm>
                <a:off x="944010" y="190639"/>
                <a:ext cx="368216" cy="368160"/>
              </a:xfrm>
              <a:custGeom>
                <a:avLst/>
                <a:gdLst>
                  <a:gd name="connsiteX0" fmla="*/ 148761 w 368216"/>
                  <a:gd name="connsiteY0" fmla="*/ 282943 h 368160"/>
                  <a:gd name="connsiteX1" fmla="*/ 61575 w 368216"/>
                  <a:gd name="connsiteY1" fmla="*/ 282943 h 368160"/>
                  <a:gd name="connsiteX2" fmla="*/ 256965 w 368216"/>
                  <a:gd name="connsiteY2" fmla="*/ 88570 h 368160"/>
                  <a:gd name="connsiteX3" fmla="*/ 367518 w 368216"/>
                  <a:gd name="connsiteY3" fmla="*/ 199123 h 368160"/>
                  <a:gd name="connsiteX4" fmla="*/ 368217 w 368216"/>
                  <a:gd name="connsiteY4" fmla="*/ 184074 h 368160"/>
                  <a:gd name="connsiteX5" fmla="*/ 172319 w 368216"/>
                  <a:gd name="connsiteY5" fmla="*/ 368 h 368160"/>
                  <a:gd name="connsiteX6" fmla="*/ 361 w 368216"/>
                  <a:gd name="connsiteY6" fmla="*/ 172326 h 368160"/>
                  <a:gd name="connsiteX7" fmla="*/ 184067 w 368216"/>
                  <a:gd name="connsiteY7" fmla="*/ 368160 h 368160"/>
                  <a:gd name="connsiteX8" fmla="*/ 348468 w 368216"/>
                  <a:gd name="connsiteY8" fmla="*/ 266814 h 368160"/>
                  <a:gd name="connsiteX9" fmla="*/ 256901 w 368216"/>
                  <a:gd name="connsiteY9" fmla="*/ 175311 h 368160"/>
                  <a:gd name="connsiteX10" fmla="*/ 148634 w 368216"/>
                  <a:gd name="connsiteY10" fmla="*/ 283070 h 36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216" h="368160">
                    <a:moveTo>
                      <a:pt x="148761" y="282943"/>
                    </a:moveTo>
                    <a:lnTo>
                      <a:pt x="61575" y="282943"/>
                    </a:lnTo>
                    <a:cubicBezTo>
                      <a:pt x="61575" y="282943"/>
                      <a:pt x="256965" y="88570"/>
                      <a:pt x="256965" y="88570"/>
                    </a:cubicBezTo>
                    <a:lnTo>
                      <a:pt x="367518" y="199123"/>
                    </a:lnTo>
                    <a:cubicBezTo>
                      <a:pt x="367899" y="194170"/>
                      <a:pt x="368217" y="189154"/>
                      <a:pt x="368217" y="184074"/>
                    </a:cubicBezTo>
                    <a:cubicBezTo>
                      <a:pt x="368217" y="78473"/>
                      <a:pt x="279317" y="-6299"/>
                      <a:pt x="172319" y="368"/>
                    </a:cubicBezTo>
                    <a:cubicBezTo>
                      <a:pt x="80625" y="6083"/>
                      <a:pt x="6076" y="80696"/>
                      <a:pt x="361" y="172326"/>
                    </a:cubicBezTo>
                    <a:cubicBezTo>
                      <a:pt x="-6243" y="279324"/>
                      <a:pt x="78530" y="368160"/>
                      <a:pt x="184067" y="368160"/>
                    </a:cubicBezTo>
                    <a:cubicBezTo>
                      <a:pt x="255949" y="368160"/>
                      <a:pt x="318179" y="326885"/>
                      <a:pt x="348468" y="266814"/>
                    </a:cubicBezTo>
                    <a:lnTo>
                      <a:pt x="256901" y="175311"/>
                    </a:lnTo>
                    <a:lnTo>
                      <a:pt x="148634" y="283070"/>
                    </a:ln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grpSp>
            <p:nvGrpSpPr>
              <p:cNvPr id="21" name="Graphic 11">
                <a:extLst>
                  <a:ext uri="{FF2B5EF4-FFF2-40B4-BE49-F238E27FC236}">
                    <a16:creationId xmlns:a16="http://schemas.microsoft.com/office/drawing/2014/main" id="{B620BEE2-8523-E6EC-AC8E-8367CC55AEA9}"/>
                  </a:ext>
                </a:extLst>
              </p:cNvPr>
              <p:cNvGrpSpPr/>
              <p:nvPr/>
            </p:nvGrpSpPr>
            <p:grpSpPr>
              <a:xfrm>
                <a:off x="1445196" y="274447"/>
                <a:ext cx="2307653" cy="203072"/>
                <a:chOff x="1445196" y="274447"/>
                <a:chExt cx="2307653" cy="203072"/>
              </a:xfrm>
              <a:solidFill>
                <a:srgbClr val="FFFFFF"/>
              </a:solidFill>
            </p:grpSpPr>
            <p:sp>
              <p:nvSpPr>
                <p:cNvPr id="22" name="Freeform 61">
                  <a:extLst>
                    <a:ext uri="{FF2B5EF4-FFF2-40B4-BE49-F238E27FC236}">
                      <a16:creationId xmlns:a16="http://schemas.microsoft.com/office/drawing/2014/main" id="{732B017A-DD61-6CC1-20CB-B9BAD2EA5D57}"/>
                    </a:ext>
                  </a:extLst>
                </p:cNvPr>
                <p:cNvSpPr/>
                <p:nvPr/>
              </p:nvSpPr>
              <p:spPr>
                <a:xfrm>
                  <a:off x="1445196" y="278638"/>
                  <a:ext cx="179260" cy="194690"/>
                </a:xfrm>
                <a:custGeom>
                  <a:avLst/>
                  <a:gdLst>
                    <a:gd name="connsiteX0" fmla="*/ 57150 w 179260"/>
                    <a:gd name="connsiteY0" fmla="*/ 55054 h 194690"/>
                    <a:gd name="connsiteX1" fmla="*/ 0 w 179260"/>
                    <a:gd name="connsiteY1" fmla="*/ 55054 h 194690"/>
                    <a:gd name="connsiteX2" fmla="*/ 0 w 179260"/>
                    <a:gd name="connsiteY2" fmla="*/ 0 h 194690"/>
                    <a:gd name="connsiteX3" fmla="*/ 179261 w 179260"/>
                    <a:gd name="connsiteY3" fmla="*/ 0 h 194690"/>
                    <a:gd name="connsiteX4" fmla="*/ 179261 w 179260"/>
                    <a:gd name="connsiteY4" fmla="*/ 55054 h 194690"/>
                    <a:gd name="connsiteX5" fmla="*/ 122111 w 179260"/>
                    <a:gd name="connsiteY5" fmla="*/ 55054 h 194690"/>
                    <a:gd name="connsiteX6" fmla="*/ 122111 w 179260"/>
                    <a:gd name="connsiteY6" fmla="*/ 194691 h 194690"/>
                    <a:gd name="connsiteX7" fmla="*/ 57214 w 179260"/>
                    <a:gd name="connsiteY7" fmla="*/ 194691 h 194690"/>
                    <a:gd name="connsiteX8" fmla="*/ 57214 w 179260"/>
                    <a:gd name="connsiteY8" fmla="*/ 55054 h 1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260" h="194690">
                      <a:moveTo>
                        <a:pt x="57150" y="55054"/>
                      </a:moveTo>
                      <a:lnTo>
                        <a:pt x="0" y="55054"/>
                      </a:lnTo>
                      <a:lnTo>
                        <a:pt x="0" y="0"/>
                      </a:lnTo>
                      <a:lnTo>
                        <a:pt x="179261" y="0"/>
                      </a:lnTo>
                      <a:lnTo>
                        <a:pt x="179261" y="55054"/>
                      </a:lnTo>
                      <a:lnTo>
                        <a:pt x="122111" y="55054"/>
                      </a:lnTo>
                      <a:lnTo>
                        <a:pt x="122111" y="194691"/>
                      </a:lnTo>
                      <a:lnTo>
                        <a:pt x="57214" y="194691"/>
                      </a:lnTo>
                      <a:lnTo>
                        <a:pt x="57214" y="55054"/>
                      </a:ln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sp>
              <p:nvSpPr>
                <p:cNvPr id="23" name="Freeform 62">
                  <a:extLst>
                    <a:ext uri="{FF2B5EF4-FFF2-40B4-BE49-F238E27FC236}">
                      <a16:creationId xmlns:a16="http://schemas.microsoft.com/office/drawing/2014/main" id="{37D06308-B2AD-14A7-ED3E-D4F25A63B2D0}"/>
                    </a:ext>
                  </a:extLst>
                </p:cNvPr>
                <p:cNvSpPr/>
                <p:nvPr/>
              </p:nvSpPr>
              <p:spPr>
                <a:xfrm>
                  <a:off x="1686305" y="278638"/>
                  <a:ext cx="189547" cy="194690"/>
                </a:xfrm>
                <a:custGeom>
                  <a:avLst/>
                  <a:gdLst>
                    <a:gd name="connsiteX0" fmla="*/ 64 w 189547"/>
                    <a:gd name="connsiteY0" fmla="*/ 0 h 194690"/>
                    <a:gd name="connsiteX1" fmla="*/ 94996 w 189547"/>
                    <a:gd name="connsiteY1" fmla="*/ 0 h 194690"/>
                    <a:gd name="connsiteX2" fmla="*/ 164910 w 189547"/>
                    <a:gd name="connsiteY2" fmla="*/ 22288 h 194690"/>
                    <a:gd name="connsiteX3" fmla="*/ 182626 w 189547"/>
                    <a:gd name="connsiteY3" fmla="*/ 68453 h 194690"/>
                    <a:gd name="connsiteX4" fmla="*/ 182626 w 189547"/>
                    <a:gd name="connsiteY4" fmla="*/ 69024 h 194690"/>
                    <a:gd name="connsiteX5" fmla="*/ 144336 w 189547"/>
                    <a:gd name="connsiteY5" fmla="*/ 128524 h 194690"/>
                    <a:gd name="connsiteX6" fmla="*/ 189548 w 189547"/>
                    <a:gd name="connsiteY6" fmla="*/ 194691 h 194690"/>
                    <a:gd name="connsiteX7" fmla="*/ 115507 w 189547"/>
                    <a:gd name="connsiteY7" fmla="*/ 194691 h 194690"/>
                    <a:gd name="connsiteX8" fmla="*/ 78867 w 189547"/>
                    <a:gd name="connsiteY8" fmla="*/ 139065 h 194690"/>
                    <a:gd name="connsiteX9" fmla="*/ 64961 w 189547"/>
                    <a:gd name="connsiteY9" fmla="*/ 139065 h 194690"/>
                    <a:gd name="connsiteX10" fmla="*/ 64961 w 189547"/>
                    <a:gd name="connsiteY10" fmla="*/ 194691 h 194690"/>
                    <a:gd name="connsiteX11" fmla="*/ 0 w 189547"/>
                    <a:gd name="connsiteY11" fmla="*/ 194691 h 194690"/>
                    <a:gd name="connsiteX12" fmla="*/ 0 w 189547"/>
                    <a:gd name="connsiteY12" fmla="*/ 0 h 194690"/>
                    <a:gd name="connsiteX13" fmla="*/ 93027 w 189547"/>
                    <a:gd name="connsiteY13" fmla="*/ 92647 h 194690"/>
                    <a:gd name="connsiteX14" fmla="*/ 117983 w 189547"/>
                    <a:gd name="connsiteY14" fmla="*/ 73724 h 194690"/>
                    <a:gd name="connsiteX15" fmla="*/ 117983 w 189547"/>
                    <a:gd name="connsiteY15" fmla="*/ 73215 h 194690"/>
                    <a:gd name="connsiteX16" fmla="*/ 93282 w 189547"/>
                    <a:gd name="connsiteY16" fmla="*/ 54610 h 194690"/>
                    <a:gd name="connsiteX17" fmla="*/ 64961 w 189547"/>
                    <a:gd name="connsiteY17" fmla="*/ 54610 h 194690"/>
                    <a:gd name="connsiteX18" fmla="*/ 64961 w 189547"/>
                    <a:gd name="connsiteY18" fmla="*/ 92710 h 194690"/>
                    <a:gd name="connsiteX19" fmla="*/ 92964 w 189547"/>
                    <a:gd name="connsiteY19" fmla="*/ 92710 h 1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9547" h="194690">
                      <a:moveTo>
                        <a:pt x="64" y="0"/>
                      </a:moveTo>
                      <a:lnTo>
                        <a:pt x="94996" y="0"/>
                      </a:lnTo>
                      <a:cubicBezTo>
                        <a:pt x="129413" y="0"/>
                        <a:pt x="151321" y="8636"/>
                        <a:pt x="164910" y="22288"/>
                      </a:cubicBezTo>
                      <a:cubicBezTo>
                        <a:pt x="176593" y="33972"/>
                        <a:pt x="182626" y="48387"/>
                        <a:pt x="182626" y="68453"/>
                      </a:cubicBezTo>
                      <a:lnTo>
                        <a:pt x="182626" y="69024"/>
                      </a:lnTo>
                      <a:cubicBezTo>
                        <a:pt x="182626" y="97409"/>
                        <a:pt x="167958" y="117158"/>
                        <a:pt x="144336" y="128524"/>
                      </a:cubicBezTo>
                      <a:lnTo>
                        <a:pt x="189548" y="194691"/>
                      </a:lnTo>
                      <a:lnTo>
                        <a:pt x="115507" y="194691"/>
                      </a:lnTo>
                      <a:lnTo>
                        <a:pt x="78867" y="139065"/>
                      </a:lnTo>
                      <a:lnTo>
                        <a:pt x="64961" y="139065"/>
                      </a:lnTo>
                      <a:lnTo>
                        <a:pt x="64961" y="194691"/>
                      </a:lnTo>
                      <a:lnTo>
                        <a:pt x="0" y="194691"/>
                      </a:lnTo>
                      <a:lnTo>
                        <a:pt x="0" y="0"/>
                      </a:lnTo>
                      <a:close/>
                      <a:moveTo>
                        <a:pt x="93027" y="92647"/>
                      </a:moveTo>
                      <a:cubicBezTo>
                        <a:pt x="108585" y="92647"/>
                        <a:pt x="117983" y="85661"/>
                        <a:pt x="117983" y="73724"/>
                      </a:cubicBezTo>
                      <a:lnTo>
                        <a:pt x="117983" y="73215"/>
                      </a:lnTo>
                      <a:cubicBezTo>
                        <a:pt x="117983" y="60706"/>
                        <a:pt x="108267" y="54610"/>
                        <a:pt x="93282" y="54610"/>
                      </a:cubicBezTo>
                      <a:lnTo>
                        <a:pt x="64961" y="54610"/>
                      </a:lnTo>
                      <a:lnTo>
                        <a:pt x="64961" y="92710"/>
                      </a:lnTo>
                      <a:lnTo>
                        <a:pt x="92964" y="92710"/>
                      </a:ln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sp>
              <p:nvSpPr>
                <p:cNvPr id="24" name="Freeform 63">
                  <a:extLst>
                    <a:ext uri="{FF2B5EF4-FFF2-40B4-BE49-F238E27FC236}">
                      <a16:creationId xmlns:a16="http://schemas.microsoft.com/office/drawing/2014/main" id="{D48556FD-49FB-B5F1-77B9-A3BB73A98662}"/>
                    </a:ext>
                  </a:extLst>
                </p:cNvPr>
                <p:cNvSpPr/>
                <p:nvPr/>
              </p:nvSpPr>
              <p:spPr>
                <a:xfrm>
                  <a:off x="2185797" y="278638"/>
                  <a:ext cx="64960" cy="194690"/>
                </a:xfrm>
                <a:custGeom>
                  <a:avLst/>
                  <a:gdLst>
                    <a:gd name="connsiteX0" fmla="*/ 0 w 64960"/>
                    <a:gd name="connsiteY0" fmla="*/ 0 h 194690"/>
                    <a:gd name="connsiteX1" fmla="*/ 64961 w 64960"/>
                    <a:gd name="connsiteY1" fmla="*/ 0 h 194690"/>
                    <a:gd name="connsiteX2" fmla="*/ 64961 w 64960"/>
                    <a:gd name="connsiteY2" fmla="*/ 194691 h 194690"/>
                    <a:gd name="connsiteX3" fmla="*/ 0 w 64960"/>
                    <a:gd name="connsiteY3" fmla="*/ 194691 h 194690"/>
                    <a:gd name="connsiteX4" fmla="*/ 0 w 64960"/>
                    <a:gd name="connsiteY4" fmla="*/ 0 h 194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60" h="194690">
                      <a:moveTo>
                        <a:pt x="0" y="0"/>
                      </a:moveTo>
                      <a:lnTo>
                        <a:pt x="64961" y="0"/>
                      </a:lnTo>
                      <a:lnTo>
                        <a:pt x="64961" y="194691"/>
                      </a:lnTo>
                      <a:lnTo>
                        <a:pt x="0" y="194691"/>
                      </a:lnTo>
                      <a:lnTo>
                        <a:pt x="0" y="0"/>
                      </a:ln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sp>
              <p:nvSpPr>
                <p:cNvPr id="25" name="Freeform 64">
                  <a:extLst>
                    <a:ext uri="{FF2B5EF4-FFF2-40B4-BE49-F238E27FC236}">
                      <a16:creationId xmlns:a16="http://schemas.microsoft.com/office/drawing/2014/main" id="{8DF6D330-7829-3DAF-4D04-221F78C80AED}"/>
                    </a:ext>
                  </a:extLst>
                </p:cNvPr>
                <p:cNvSpPr/>
                <p:nvPr/>
              </p:nvSpPr>
              <p:spPr>
                <a:xfrm>
                  <a:off x="2334641" y="278638"/>
                  <a:ext cx="194246" cy="194690"/>
                </a:xfrm>
                <a:custGeom>
                  <a:avLst/>
                  <a:gdLst>
                    <a:gd name="connsiteX0" fmla="*/ 0 w 194246"/>
                    <a:gd name="connsiteY0" fmla="*/ 0 h 194690"/>
                    <a:gd name="connsiteX1" fmla="*/ 60770 w 194246"/>
                    <a:gd name="connsiteY1" fmla="*/ 0 h 194690"/>
                    <a:gd name="connsiteX2" fmla="*/ 129857 w 194246"/>
                    <a:gd name="connsiteY2" fmla="*/ 85979 h 194690"/>
                    <a:gd name="connsiteX3" fmla="*/ 129857 w 194246"/>
                    <a:gd name="connsiteY3" fmla="*/ 0 h 194690"/>
                    <a:gd name="connsiteX4" fmla="*/ 194246 w 194246"/>
                    <a:gd name="connsiteY4" fmla="*/ 0 h 194690"/>
                    <a:gd name="connsiteX5" fmla="*/ 194246 w 194246"/>
                    <a:gd name="connsiteY5" fmla="*/ 194691 h 194690"/>
                    <a:gd name="connsiteX6" fmla="*/ 136525 w 194246"/>
                    <a:gd name="connsiteY6" fmla="*/ 194691 h 194690"/>
                    <a:gd name="connsiteX7" fmla="*/ 64389 w 194246"/>
                    <a:gd name="connsiteY7" fmla="*/ 104838 h 194690"/>
                    <a:gd name="connsiteX8" fmla="*/ 64389 w 194246"/>
                    <a:gd name="connsiteY8" fmla="*/ 194691 h 194690"/>
                    <a:gd name="connsiteX9" fmla="*/ 0 w 194246"/>
                    <a:gd name="connsiteY9" fmla="*/ 194691 h 194690"/>
                    <a:gd name="connsiteX10" fmla="*/ 0 w 194246"/>
                    <a:gd name="connsiteY10" fmla="*/ 0 h 1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246" h="194690">
                      <a:moveTo>
                        <a:pt x="0" y="0"/>
                      </a:moveTo>
                      <a:lnTo>
                        <a:pt x="60770" y="0"/>
                      </a:lnTo>
                      <a:lnTo>
                        <a:pt x="129857" y="85979"/>
                      </a:lnTo>
                      <a:lnTo>
                        <a:pt x="129857" y="0"/>
                      </a:lnTo>
                      <a:lnTo>
                        <a:pt x="194246" y="0"/>
                      </a:lnTo>
                      <a:lnTo>
                        <a:pt x="194246" y="194691"/>
                      </a:lnTo>
                      <a:lnTo>
                        <a:pt x="136525" y="194691"/>
                      </a:lnTo>
                      <a:lnTo>
                        <a:pt x="64389" y="104838"/>
                      </a:lnTo>
                      <a:lnTo>
                        <a:pt x="64389" y="194691"/>
                      </a:lnTo>
                      <a:lnTo>
                        <a:pt x="0" y="194691"/>
                      </a:lnTo>
                      <a:lnTo>
                        <a:pt x="0" y="0"/>
                      </a:ln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sp>
              <p:nvSpPr>
                <p:cNvPr id="26" name="Freeform 65">
                  <a:extLst>
                    <a:ext uri="{FF2B5EF4-FFF2-40B4-BE49-F238E27FC236}">
                      <a16:creationId xmlns:a16="http://schemas.microsoft.com/office/drawing/2014/main" id="{F4175089-1124-23DA-2C10-D312E64575D3}"/>
                    </a:ext>
                  </a:extLst>
                </p:cNvPr>
                <p:cNvSpPr/>
                <p:nvPr/>
              </p:nvSpPr>
              <p:spPr>
                <a:xfrm>
                  <a:off x="2585466" y="274447"/>
                  <a:ext cx="212026" cy="203072"/>
                </a:xfrm>
                <a:custGeom>
                  <a:avLst/>
                  <a:gdLst>
                    <a:gd name="connsiteX0" fmla="*/ 0 w 212026"/>
                    <a:gd name="connsiteY0" fmla="*/ 102108 h 203072"/>
                    <a:gd name="connsiteX1" fmla="*/ 0 w 212026"/>
                    <a:gd name="connsiteY1" fmla="*/ 101536 h 203072"/>
                    <a:gd name="connsiteX2" fmla="*/ 106299 w 212026"/>
                    <a:gd name="connsiteY2" fmla="*/ 0 h 203072"/>
                    <a:gd name="connsiteX3" fmla="*/ 212026 w 212026"/>
                    <a:gd name="connsiteY3" fmla="*/ 100965 h 203072"/>
                    <a:gd name="connsiteX4" fmla="*/ 212026 w 212026"/>
                    <a:gd name="connsiteY4" fmla="*/ 101536 h 203072"/>
                    <a:gd name="connsiteX5" fmla="*/ 105727 w 212026"/>
                    <a:gd name="connsiteY5" fmla="*/ 203073 h 203072"/>
                    <a:gd name="connsiteX6" fmla="*/ 0 w 212026"/>
                    <a:gd name="connsiteY6" fmla="*/ 102108 h 203072"/>
                    <a:gd name="connsiteX7" fmla="*/ 146558 w 212026"/>
                    <a:gd name="connsiteY7" fmla="*/ 102108 h 203072"/>
                    <a:gd name="connsiteX8" fmla="*/ 146558 w 212026"/>
                    <a:gd name="connsiteY8" fmla="*/ 101536 h 203072"/>
                    <a:gd name="connsiteX9" fmla="*/ 105727 w 212026"/>
                    <a:gd name="connsiteY9" fmla="*/ 57595 h 203072"/>
                    <a:gd name="connsiteX10" fmla="*/ 65468 w 212026"/>
                    <a:gd name="connsiteY10" fmla="*/ 100965 h 203072"/>
                    <a:gd name="connsiteX11" fmla="*/ 65468 w 212026"/>
                    <a:gd name="connsiteY11" fmla="*/ 101536 h 203072"/>
                    <a:gd name="connsiteX12" fmla="*/ 106236 w 212026"/>
                    <a:gd name="connsiteY12" fmla="*/ 145478 h 203072"/>
                    <a:gd name="connsiteX13" fmla="*/ 146495 w 212026"/>
                    <a:gd name="connsiteY13" fmla="*/ 102108 h 20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026" h="203072">
                      <a:moveTo>
                        <a:pt x="0" y="102108"/>
                      </a:moveTo>
                      <a:lnTo>
                        <a:pt x="0" y="101536"/>
                      </a:lnTo>
                      <a:cubicBezTo>
                        <a:pt x="0" y="45085"/>
                        <a:pt x="46355" y="0"/>
                        <a:pt x="106299" y="0"/>
                      </a:cubicBezTo>
                      <a:cubicBezTo>
                        <a:pt x="166243" y="0"/>
                        <a:pt x="212026" y="44513"/>
                        <a:pt x="212026" y="100965"/>
                      </a:cubicBezTo>
                      <a:lnTo>
                        <a:pt x="212026" y="101536"/>
                      </a:lnTo>
                      <a:cubicBezTo>
                        <a:pt x="212026" y="157988"/>
                        <a:pt x="165671" y="203073"/>
                        <a:pt x="105727" y="203073"/>
                      </a:cubicBezTo>
                      <a:cubicBezTo>
                        <a:pt x="45783" y="203073"/>
                        <a:pt x="0" y="158560"/>
                        <a:pt x="0" y="102108"/>
                      </a:cubicBezTo>
                      <a:close/>
                      <a:moveTo>
                        <a:pt x="146558" y="102108"/>
                      </a:moveTo>
                      <a:lnTo>
                        <a:pt x="146558" y="101536"/>
                      </a:lnTo>
                      <a:cubicBezTo>
                        <a:pt x="146558" y="78422"/>
                        <a:pt x="130746" y="57595"/>
                        <a:pt x="105727" y="57595"/>
                      </a:cubicBezTo>
                      <a:cubicBezTo>
                        <a:pt x="80708" y="57595"/>
                        <a:pt x="65468" y="78168"/>
                        <a:pt x="65468" y="100965"/>
                      </a:cubicBezTo>
                      <a:lnTo>
                        <a:pt x="65468" y="101536"/>
                      </a:lnTo>
                      <a:cubicBezTo>
                        <a:pt x="65468" y="124587"/>
                        <a:pt x="81280" y="145478"/>
                        <a:pt x="106236" y="145478"/>
                      </a:cubicBezTo>
                      <a:cubicBezTo>
                        <a:pt x="131191" y="145478"/>
                        <a:pt x="146495" y="124904"/>
                        <a:pt x="146495" y="102108"/>
                      </a:cubicBez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sp>
              <p:nvSpPr>
                <p:cNvPr id="27" name="Freeform 66">
                  <a:extLst>
                    <a:ext uri="{FF2B5EF4-FFF2-40B4-BE49-F238E27FC236}">
                      <a16:creationId xmlns:a16="http://schemas.microsoft.com/office/drawing/2014/main" id="{9F073778-7F5B-8317-2651-ED14C45F13A9}"/>
                    </a:ext>
                  </a:extLst>
                </p:cNvPr>
                <p:cNvSpPr/>
                <p:nvPr/>
              </p:nvSpPr>
              <p:spPr>
                <a:xfrm>
                  <a:off x="3086671" y="277240"/>
                  <a:ext cx="228155" cy="196088"/>
                </a:xfrm>
                <a:custGeom>
                  <a:avLst/>
                  <a:gdLst>
                    <a:gd name="connsiteX0" fmla="*/ 81915 w 228155"/>
                    <a:gd name="connsiteY0" fmla="*/ 0 h 196088"/>
                    <a:gd name="connsiteX1" fmla="*/ 146304 w 228155"/>
                    <a:gd name="connsiteY1" fmla="*/ 0 h 196088"/>
                    <a:gd name="connsiteX2" fmla="*/ 228156 w 228155"/>
                    <a:gd name="connsiteY2" fmla="*/ 196088 h 196088"/>
                    <a:gd name="connsiteX3" fmla="*/ 157671 w 228155"/>
                    <a:gd name="connsiteY3" fmla="*/ 196088 h 196088"/>
                    <a:gd name="connsiteX4" fmla="*/ 147383 w 228155"/>
                    <a:gd name="connsiteY4" fmla="*/ 169926 h 196088"/>
                    <a:gd name="connsiteX5" fmla="*/ 79375 w 228155"/>
                    <a:gd name="connsiteY5" fmla="*/ 169926 h 196088"/>
                    <a:gd name="connsiteX6" fmla="*/ 69405 w 228155"/>
                    <a:gd name="connsiteY6" fmla="*/ 196088 h 196088"/>
                    <a:gd name="connsiteX7" fmla="*/ 0 w 228155"/>
                    <a:gd name="connsiteY7" fmla="*/ 196088 h 196088"/>
                    <a:gd name="connsiteX8" fmla="*/ 81852 w 228155"/>
                    <a:gd name="connsiteY8" fmla="*/ 0 h 196088"/>
                    <a:gd name="connsiteX9" fmla="*/ 131318 w 228155"/>
                    <a:gd name="connsiteY9" fmla="*/ 123762 h 196088"/>
                    <a:gd name="connsiteX10" fmla="*/ 113538 w 228155"/>
                    <a:gd name="connsiteY10" fmla="*/ 76454 h 196088"/>
                    <a:gd name="connsiteX11" fmla="*/ 95758 w 228155"/>
                    <a:gd name="connsiteY11" fmla="*/ 123762 h 196088"/>
                    <a:gd name="connsiteX12" fmla="*/ 131255 w 228155"/>
                    <a:gd name="connsiteY12" fmla="*/ 123762 h 19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155" h="196088">
                      <a:moveTo>
                        <a:pt x="81915" y="0"/>
                      </a:moveTo>
                      <a:lnTo>
                        <a:pt x="146304" y="0"/>
                      </a:lnTo>
                      <a:lnTo>
                        <a:pt x="228156" y="196088"/>
                      </a:lnTo>
                      <a:lnTo>
                        <a:pt x="157671" y="196088"/>
                      </a:lnTo>
                      <a:lnTo>
                        <a:pt x="147383" y="169926"/>
                      </a:lnTo>
                      <a:lnTo>
                        <a:pt x="79375" y="169926"/>
                      </a:lnTo>
                      <a:lnTo>
                        <a:pt x="69405" y="196088"/>
                      </a:lnTo>
                      <a:lnTo>
                        <a:pt x="0" y="196088"/>
                      </a:lnTo>
                      <a:lnTo>
                        <a:pt x="81852" y="0"/>
                      </a:lnTo>
                      <a:close/>
                      <a:moveTo>
                        <a:pt x="131318" y="123762"/>
                      </a:moveTo>
                      <a:lnTo>
                        <a:pt x="113538" y="76454"/>
                      </a:lnTo>
                      <a:lnTo>
                        <a:pt x="95758" y="123762"/>
                      </a:lnTo>
                      <a:lnTo>
                        <a:pt x="131255" y="123762"/>
                      </a:ln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sp>
              <p:nvSpPr>
                <p:cNvPr id="28" name="Freeform 67">
                  <a:extLst>
                    <a:ext uri="{FF2B5EF4-FFF2-40B4-BE49-F238E27FC236}">
                      <a16:creationId xmlns:a16="http://schemas.microsoft.com/office/drawing/2014/main" id="{F8EB6313-5F0B-5960-370E-C452EED2199D}"/>
                    </a:ext>
                  </a:extLst>
                </p:cNvPr>
                <p:cNvSpPr/>
                <p:nvPr/>
              </p:nvSpPr>
              <p:spPr>
                <a:xfrm>
                  <a:off x="1907222" y="277240"/>
                  <a:ext cx="227964" cy="196088"/>
                </a:xfrm>
                <a:custGeom>
                  <a:avLst/>
                  <a:gdLst>
                    <a:gd name="connsiteX0" fmla="*/ 81724 w 227964"/>
                    <a:gd name="connsiteY0" fmla="*/ 0 h 196088"/>
                    <a:gd name="connsiteX1" fmla="*/ 146113 w 227964"/>
                    <a:gd name="connsiteY1" fmla="*/ 0 h 196088"/>
                    <a:gd name="connsiteX2" fmla="*/ 227965 w 227964"/>
                    <a:gd name="connsiteY2" fmla="*/ 196088 h 196088"/>
                    <a:gd name="connsiteX3" fmla="*/ 157543 w 227964"/>
                    <a:gd name="connsiteY3" fmla="*/ 196088 h 196088"/>
                    <a:gd name="connsiteX4" fmla="*/ 147257 w 227964"/>
                    <a:gd name="connsiteY4" fmla="*/ 169926 h 196088"/>
                    <a:gd name="connsiteX5" fmla="*/ 79311 w 227964"/>
                    <a:gd name="connsiteY5" fmla="*/ 169926 h 196088"/>
                    <a:gd name="connsiteX6" fmla="*/ 69342 w 227964"/>
                    <a:gd name="connsiteY6" fmla="*/ 196088 h 196088"/>
                    <a:gd name="connsiteX7" fmla="*/ 0 w 227964"/>
                    <a:gd name="connsiteY7" fmla="*/ 196088 h 196088"/>
                    <a:gd name="connsiteX8" fmla="*/ 81851 w 227964"/>
                    <a:gd name="connsiteY8" fmla="*/ 0 h 196088"/>
                    <a:gd name="connsiteX9" fmla="*/ 131127 w 227964"/>
                    <a:gd name="connsiteY9" fmla="*/ 123762 h 196088"/>
                    <a:gd name="connsiteX10" fmla="*/ 113348 w 227964"/>
                    <a:gd name="connsiteY10" fmla="*/ 76454 h 196088"/>
                    <a:gd name="connsiteX11" fmla="*/ 95567 w 227964"/>
                    <a:gd name="connsiteY11" fmla="*/ 123762 h 196088"/>
                    <a:gd name="connsiteX12" fmla="*/ 131064 w 227964"/>
                    <a:gd name="connsiteY12" fmla="*/ 123762 h 19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964" h="196088">
                      <a:moveTo>
                        <a:pt x="81724" y="0"/>
                      </a:moveTo>
                      <a:lnTo>
                        <a:pt x="146113" y="0"/>
                      </a:lnTo>
                      <a:lnTo>
                        <a:pt x="227965" y="196088"/>
                      </a:lnTo>
                      <a:lnTo>
                        <a:pt x="157543" y="196088"/>
                      </a:lnTo>
                      <a:lnTo>
                        <a:pt x="147257" y="169926"/>
                      </a:lnTo>
                      <a:lnTo>
                        <a:pt x="79311" y="169926"/>
                      </a:lnTo>
                      <a:lnTo>
                        <a:pt x="69342" y="196088"/>
                      </a:lnTo>
                      <a:lnTo>
                        <a:pt x="0" y="196088"/>
                      </a:lnTo>
                      <a:lnTo>
                        <a:pt x="81851" y="0"/>
                      </a:lnTo>
                      <a:close/>
                      <a:moveTo>
                        <a:pt x="131127" y="123762"/>
                      </a:moveTo>
                      <a:lnTo>
                        <a:pt x="113348" y="76454"/>
                      </a:lnTo>
                      <a:lnTo>
                        <a:pt x="95567" y="123762"/>
                      </a:lnTo>
                      <a:lnTo>
                        <a:pt x="131064" y="123762"/>
                      </a:ln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sp>
              <p:nvSpPr>
                <p:cNvPr id="29" name="Freeform 68">
                  <a:extLst>
                    <a:ext uri="{FF2B5EF4-FFF2-40B4-BE49-F238E27FC236}">
                      <a16:creationId xmlns:a16="http://schemas.microsoft.com/office/drawing/2014/main" id="{C07D3152-743C-8E21-0B95-B5D2B99A19F3}"/>
                    </a:ext>
                  </a:extLst>
                </p:cNvPr>
                <p:cNvSpPr/>
                <p:nvPr/>
              </p:nvSpPr>
              <p:spPr>
                <a:xfrm>
                  <a:off x="3338893" y="278638"/>
                  <a:ext cx="179260" cy="194690"/>
                </a:xfrm>
                <a:custGeom>
                  <a:avLst/>
                  <a:gdLst>
                    <a:gd name="connsiteX0" fmla="*/ 57150 w 179260"/>
                    <a:gd name="connsiteY0" fmla="*/ 55054 h 194690"/>
                    <a:gd name="connsiteX1" fmla="*/ 0 w 179260"/>
                    <a:gd name="connsiteY1" fmla="*/ 55054 h 194690"/>
                    <a:gd name="connsiteX2" fmla="*/ 0 w 179260"/>
                    <a:gd name="connsiteY2" fmla="*/ 0 h 194690"/>
                    <a:gd name="connsiteX3" fmla="*/ 179260 w 179260"/>
                    <a:gd name="connsiteY3" fmla="*/ 0 h 194690"/>
                    <a:gd name="connsiteX4" fmla="*/ 179260 w 179260"/>
                    <a:gd name="connsiteY4" fmla="*/ 55054 h 194690"/>
                    <a:gd name="connsiteX5" fmla="*/ 122110 w 179260"/>
                    <a:gd name="connsiteY5" fmla="*/ 55054 h 194690"/>
                    <a:gd name="connsiteX6" fmla="*/ 122110 w 179260"/>
                    <a:gd name="connsiteY6" fmla="*/ 194691 h 194690"/>
                    <a:gd name="connsiteX7" fmla="*/ 57150 w 179260"/>
                    <a:gd name="connsiteY7" fmla="*/ 194691 h 194690"/>
                    <a:gd name="connsiteX8" fmla="*/ 57150 w 179260"/>
                    <a:gd name="connsiteY8" fmla="*/ 55054 h 1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260" h="194690">
                      <a:moveTo>
                        <a:pt x="57150" y="55054"/>
                      </a:moveTo>
                      <a:lnTo>
                        <a:pt x="0" y="55054"/>
                      </a:lnTo>
                      <a:lnTo>
                        <a:pt x="0" y="0"/>
                      </a:lnTo>
                      <a:lnTo>
                        <a:pt x="179260" y="0"/>
                      </a:lnTo>
                      <a:lnTo>
                        <a:pt x="179260" y="55054"/>
                      </a:lnTo>
                      <a:lnTo>
                        <a:pt x="122110" y="55054"/>
                      </a:lnTo>
                      <a:lnTo>
                        <a:pt x="122110" y="194691"/>
                      </a:lnTo>
                      <a:lnTo>
                        <a:pt x="57150" y="194691"/>
                      </a:lnTo>
                      <a:lnTo>
                        <a:pt x="57150" y="55054"/>
                      </a:ln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sp>
              <p:nvSpPr>
                <p:cNvPr id="30" name="Freeform 69">
                  <a:extLst>
                    <a:ext uri="{FF2B5EF4-FFF2-40B4-BE49-F238E27FC236}">
                      <a16:creationId xmlns:a16="http://schemas.microsoft.com/office/drawing/2014/main" id="{533D3635-0EB2-E6D4-5C16-FD946EF54160}"/>
                    </a:ext>
                  </a:extLst>
                </p:cNvPr>
                <p:cNvSpPr/>
                <p:nvPr/>
              </p:nvSpPr>
              <p:spPr>
                <a:xfrm>
                  <a:off x="3585845" y="277622"/>
                  <a:ext cx="167004" cy="194690"/>
                </a:xfrm>
                <a:custGeom>
                  <a:avLst/>
                  <a:gdLst>
                    <a:gd name="connsiteX0" fmla="*/ 0 w 167004"/>
                    <a:gd name="connsiteY0" fmla="*/ 0 h 194690"/>
                    <a:gd name="connsiteX1" fmla="*/ 165671 w 167004"/>
                    <a:gd name="connsiteY1" fmla="*/ 0 h 194690"/>
                    <a:gd name="connsiteX2" fmla="*/ 165671 w 167004"/>
                    <a:gd name="connsiteY2" fmla="*/ 53404 h 194690"/>
                    <a:gd name="connsiteX3" fmla="*/ 63817 w 167004"/>
                    <a:gd name="connsiteY3" fmla="*/ 53404 h 194690"/>
                    <a:gd name="connsiteX4" fmla="*/ 63817 w 167004"/>
                    <a:gd name="connsiteY4" fmla="*/ 73152 h 194690"/>
                    <a:gd name="connsiteX5" fmla="*/ 150114 w 167004"/>
                    <a:gd name="connsiteY5" fmla="*/ 73152 h 194690"/>
                    <a:gd name="connsiteX6" fmla="*/ 150114 w 167004"/>
                    <a:gd name="connsiteY6" fmla="*/ 120142 h 194690"/>
                    <a:gd name="connsiteX7" fmla="*/ 63817 w 167004"/>
                    <a:gd name="connsiteY7" fmla="*/ 120142 h 194690"/>
                    <a:gd name="connsiteX8" fmla="*/ 63817 w 167004"/>
                    <a:gd name="connsiteY8" fmla="*/ 141288 h 194690"/>
                    <a:gd name="connsiteX9" fmla="*/ 167005 w 167004"/>
                    <a:gd name="connsiteY9" fmla="*/ 141288 h 194690"/>
                    <a:gd name="connsiteX10" fmla="*/ 167005 w 167004"/>
                    <a:gd name="connsiteY10" fmla="*/ 194691 h 194690"/>
                    <a:gd name="connsiteX11" fmla="*/ 0 w 167004"/>
                    <a:gd name="connsiteY11" fmla="*/ 194691 h 194690"/>
                    <a:gd name="connsiteX12" fmla="*/ 0 w 167004"/>
                    <a:gd name="connsiteY12" fmla="*/ 0 h 1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004" h="194690">
                      <a:moveTo>
                        <a:pt x="0" y="0"/>
                      </a:moveTo>
                      <a:lnTo>
                        <a:pt x="165671" y="0"/>
                      </a:lnTo>
                      <a:lnTo>
                        <a:pt x="165671" y="53404"/>
                      </a:lnTo>
                      <a:lnTo>
                        <a:pt x="63817" y="53404"/>
                      </a:lnTo>
                      <a:lnTo>
                        <a:pt x="63817" y="73152"/>
                      </a:lnTo>
                      <a:lnTo>
                        <a:pt x="150114" y="73152"/>
                      </a:lnTo>
                      <a:lnTo>
                        <a:pt x="150114" y="120142"/>
                      </a:lnTo>
                      <a:lnTo>
                        <a:pt x="63817" y="120142"/>
                      </a:lnTo>
                      <a:lnTo>
                        <a:pt x="63817" y="141288"/>
                      </a:lnTo>
                      <a:lnTo>
                        <a:pt x="167005" y="141288"/>
                      </a:lnTo>
                      <a:lnTo>
                        <a:pt x="167005" y="194691"/>
                      </a:lnTo>
                      <a:lnTo>
                        <a:pt x="0" y="194691"/>
                      </a:lnTo>
                      <a:lnTo>
                        <a:pt x="0" y="0"/>
                      </a:ln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sp>
              <p:nvSpPr>
                <p:cNvPr id="31" name="Freeform 70">
                  <a:extLst>
                    <a:ext uri="{FF2B5EF4-FFF2-40B4-BE49-F238E27FC236}">
                      <a16:creationId xmlns:a16="http://schemas.microsoft.com/office/drawing/2014/main" id="{6A226FA3-27DA-2B63-9F58-DD59DFFE68E4}"/>
                    </a:ext>
                  </a:extLst>
                </p:cNvPr>
                <p:cNvSpPr/>
                <p:nvPr/>
              </p:nvSpPr>
              <p:spPr>
                <a:xfrm>
                  <a:off x="2844926" y="274447"/>
                  <a:ext cx="209677" cy="203072"/>
                </a:xfrm>
                <a:custGeom>
                  <a:avLst/>
                  <a:gdLst>
                    <a:gd name="connsiteX0" fmla="*/ 106299 w 209677"/>
                    <a:gd name="connsiteY0" fmla="*/ 145478 h 203072"/>
                    <a:gd name="connsiteX1" fmla="*/ 65532 w 209677"/>
                    <a:gd name="connsiteY1" fmla="*/ 101536 h 203072"/>
                    <a:gd name="connsiteX2" fmla="*/ 65532 w 209677"/>
                    <a:gd name="connsiteY2" fmla="*/ 100965 h 203072"/>
                    <a:gd name="connsiteX3" fmla="*/ 105728 w 209677"/>
                    <a:gd name="connsiteY3" fmla="*/ 57595 h 203072"/>
                    <a:gd name="connsiteX4" fmla="*/ 141161 w 209677"/>
                    <a:gd name="connsiteY4" fmla="*/ 79248 h 203072"/>
                    <a:gd name="connsiteX5" fmla="*/ 209677 w 209677"/>
                    <a:gd name="connsiteY5" fmla="*/ 79248 h 203072"/>
                    <a:gd name="connsiteX6" fmla="*/ 106299 w 209677"/>
                    <a:gd name="connsiteY6" fmla="*/ 0 h 203072"/>
                    <a:gd name="connsiteX7" fmla="*/ 0 w 209677"/>
                    <a:gd name="connsiteY7" fmla="*/ 101536 h 203072"/>
                    <a:gd name="connsiteX8" fmla="*/ 0 w 209677"/>
                    <a:gd name="connsiteY8" fmla="*/ 102108 h 203072"/>
                    <a:gd name="connsiteX9" fmla="*/ 105728 w 209677"/>
                    <a:gd name="connsiteY9" fmla="*/ 203073 h 203072"/>
                    <a:gd name="connsiteX10" fmla="*/ 208852 w 209677"/>
                    <a:gd name="connsiteY10" fmla="*/ 126556 h 203072"/>
                    <a:gd name="connsiteX11" fmla="*/ 139827 w 209677"/>
                    <a:gd name="connsiteY11" fmla="*/ 126556 h 203072"/>
                    <a:gd name="connsiteX12" fmla="*/ 106299 w 209677"/>
                    <a:gd name="connsiteY12" fmla="*/ 145478 h 20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677" h="203072">
                      <a:moveTo>
                        <a:pt x="106299" y="145478"/>
                      </a:moveTo>
                      <a:cubicBezTo>
                        <a:pt x="81343" y="145478"/>
                        <a:pt x="65532" y="124587"/>
                        <a:pt x="65532" y="101536"/>
                      </a:cubicBezTo>
                      <a:lnTo>
                        <a:pt x="65532" y="100965"/>
                      </a:lnTo>
                      <a:cubicBezTo>
                        <a:pt x="65532" y="78168"/>
                        <a:pt x="81090" y="57595"/>
                        <a:pt x="105728" y="57595"/>
                      </a:cubicBezTo>
                      <a:cubicBezTo>
                        <a:pt x="122111" y="57595"/>
                        <a:pt x="134493" y="66611"/>
                        <a:pt x="141161" y="79248"/>
                      </a:cubicBezTo>
                      <a:lnTo>
                        <a:pt x="209677" y="79248"/>
                      </a:lnTo>
                      <a:cubicBezTo>
                        <a:pt x="199644" y="33528"/>
                        <a:pt x="158306" y="0"/>
                        <a:pt x="106299" y="0"/>
                      </a:cubicBezTo>
                      <a:cubicBezTo>
                        <a:pt x="46355" y="0"/>
                        <a:pt x="0" y="45085"/>
                        <a:pt x="0" y="101536"/>
                      </a:cubicBezTo>
                      <a:lnTo>
                        <a:pt x="0" y="102108"/>
                      </a:lnTo>
                      <a:cubicBezTo>
                        <a:pt x="0" y="158560"/>
                        <a:pt x="45784" y="203073"/>
                        <a:pt x="105728" y="203073"/>
                      </a:cubicBezTo>
                      <a:cubicBezTo>
                        <a:pt x="156464" y="203073"/>
                        <a:pt x="197485" y="170752"/>
                        <a:pt x="208852" y="126556"/>
                      </a:cubicBezTo>
                      <a:lnTo>
                        <a:pt x="139827" y="126556"/>
                      </a:lnTo>
                      <a:cubicBezTo>
                        <a:pt x="133033" y="137795"/>
                        <a:pt x="121412" y="145478"/>
                        <a:pt x="106299" y="145478"/>
                      </a:cubicBezTo>
                      <a:close/>
                    </a:path>
                  </a:pathLst>
                </a:custGeom>
                <a:solidFill>
                  <a:srgbClr val="FFFFFF"/>
                </a:solidFill>
                <a:ln w="0" cap="flat">
                  <a:noFill/>
                  <a:prstDash val="solid"/>
                  <a:miter/>
                </a:ln>
              </p:spPr>
              <p:txBody>
                <a:bodyPr rtlCol="0" anchor="ctr"/>
                <a:lstStyle/>
                <a:p>
                  <a:endParaRPr lang="en-US">
                    <a:latin typeface="Times New Roman" panose="02020603050405020304" pitchFamily="18" charset="0"/>
                  </a:endParaRPr>
                </a:p>
              </p:txBody>
            </p:sp>
          </p:grpSp>
        </p:grpSp>
      </p:grpSp>
      <p:pic>
        <p:nvPicPr>
          <p:cNvPr id="3" name="Picture 2" descr="A picture containing text, screenshot, font, rectangle&#10;&#10;Description automatically generated">
            <a:extLst>
              <a:ext uri="{FF2B5EF4-FFF2-40B4-BE49-F238E27FC236}">
                <a16:creationId xmlns:a16="http://schemas.microsoft.com/office/drawing/2014/main" id="{B812B886-7DE1-A1B9-FE47-09B365C5A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84" y="2210676"/>
            <a:ext cx="2434174" cy="1722018"/>
          </a:xfrm>
          <a:prstGeom prst="rect">
            <a:avLst/>
          </a:prstGeom>
        </p:spPr>
      </p:pic>
      <p:pic>
        <p:nvPicPr>
          <p:cNvPr id="9" name="Picture 8" descr="A close-up of a logo&#10;&#10;Description automatically generated with low confidence">
            <a:extLst>
              <a:ext uri="{FF2B5EF4-FFF2-40B4-BE49-F238E27FC236}">
                <a16:creationId xmlns:a16="http://schemas.microsoft.com/office/drawing/2014/main" id="{1820DA1F-E37C-DAF8-12C1-FF488F962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949" y="4600865"/>
            <a:ext cx="2518777" cy="1607030"/>
          </a:xfrm>
          <a:prstGeom prst="rect">
            <a:avLst/>
          </a:prstGeom>
        </p:spPr>
      </p:pic>
      <p:pic>
        <p:nvPicPr>
          <p:cNvPr id="10" name="Picture 9" descr="A picture containing text, screenshot, font&#10;&#10;Description automatically generated">
            <a:extLst>
              <a:ext uri="{FF2B5EF4-FFF2-40B4-BE49-F238E27FC236}">
                <a16:creationId xmlns:a16="http://schemas.microsoft.com/office/drawing/2014/main" id="{538CE19A-F304-E0EB-E4DD-87E1E9C008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3521" y="2125955"/>
            <a:ext cx="2383445" cy="1769542"/>
          </a:xfrm>
          <a:prstGeom prst="rect">
            <a:avLst/>
          </a:prstGeom>
        </p:spPr>
      </p:pic>
      <p:pic>
        <p:nvPicPr>
          <p:cNvPr id="11" name="Picture 10" descr="A picture containing text, screenshot, font&#10;&#10;Description automatically generated">
            <a:extLst>
              <a:ext uri="{FF2B5EF4-FFF2-40B4-BE49-F238E27FC236}">
                <a16:creationId xmlns:a16="http://schemas.microsoft.com/office/drawing/2014/main" id="{EDA02D6D-B9E2-A6FA-C0EC-C3B06F1721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8996" y="4600865"/>
            <a:ext cx="2373178" cy="1665820"/>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8C1D10B7-F462-EEA3-DAB9-FF4C83140E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58475" y="2143170"/>
            <a:ext cx="2353944" cy="1698512"/>
          </a:xfrm>
          <a:prstGeom prst="rect">
            <a:avLst/>
          </a:prstGeom>
        </p:spPr>
      </p:pic>
      <p:pic>
        <p:nvPicPr>
          <p:cNvPr id="13" name="Picture 12" descr="A close-up of a logo&#10;&#10;Description automatically generated with low confidence">
            <a:extLst>
              <a:ext uri="{FF2B5EF4-FFF2-40B4-BE49-F238E27FC236}">
                <a16:creationId xmlns:a16="http://schemas.microsoft.com/office/drawing/2014/main" id="{53C0D4A2-32A7-D575-8DCA-0E82DABF76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71" y="4597085"/>
            <a:ext cx="2353944" cy="1610810"/>
          </a:xfrm>
          <a:prstGeom prst="rect">
            <a:avLst/>
          </a:prstGeom>
        </p:spPr>
      </p:pic>
      <p:pic>
        <p:nvPicPr>
          <p:cNvPr id="14" name="Picture 13">
            <a:extLst>
              <a:ext uri="{FF2B5EF4-FFF2-40B4-BE49-F238E27FC236}">
                <a16:creationId xmlns:a16="http://schemas.microsoft.com/office/drawing/2014/main" id="{09E70AC0-75F8-A5CD-3D03-26D27A52DF41}"/>
              </a:ext>
            </a:extLst>
          </p:cNvPr>
          <p:cNvPicPr>
            <a:picLocks noChangeAspect="1"/>
          </p:cNvPicPr>
          <p:nvPr/>
        </p:nvPicPr>
        <p:blipFill rotWithShape="1">
          <a:blip r:embed="rId9">
            <a:extLst>
              <a:ext uri="{28A0092B-C50C-407E-A947-70E740481C1C}">
                <a14:useLocalDpi xmlns:a14="http://schemas.microsoft.com/office/drawing/2010/main" val="0"/>
              </a:ext>
            </a:extLst>
          </a:blip>
          <a:srcRect l="23039" r="22211"/>
          <a:stretch/>
        </p:blipFill>
        <p:spPr>
          <a:xfrm>
            <a:off x="8224112" y="1966200"/>
            <a:ext cx="3789436" cy="3789436"/>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6" name="TextBox 15">
            <a:extLst>
              <a:ext uri="{FF2B5EF4-FFF2-40B4-BE49-F238E27FC236}">
                <a16:creationId xmlns:a16="http://schemas.microsoft.com/office/drawing/2014/main" id="{9DC15626-BAA8-9165-D6D6-72E70F842E79}"/>
              </a:ext>
            </a:extLst>
          </p:cNvPr>
          <p:cNvSpPr txBox="1"/>
          <p:nvPr/>
        </p:nvSpPr>
        <p:spPr>
          <a:xfrm>
            <a:off x="6754408" y="3710831"/>
            <a:ext cx="6172200" cy="523220"/>
          </a:xfrm>
          <a:prstGeom prst="rect">
            <a:avLst/>
          </a:prstGeom>
          <a:noFill/>
        </p:spPr>
        <p:txBody>
          <a:bodyPr wrap="square">
            <a:spAutoFit/>
          </a:bodyPr>
          <a:lstStyle/>
          <a:p>
            <a:pPr lvl="1" algn="ctr"/>
            <a:r>
              <a:rPr lang="en-VN" sz="2800" b="1">
                <a:solidFill>
                  <a:schemeClr val="bg1"/>
                </a:solidFill>
                <a:latin typeface="Montserrat" pitchFamily="2" charset="77"/>
              </a:rPr>
              <a:t>ALL </a:t>
            </a:r>
            <a:r>
              <a:rPr lang="en-US" sz="2800" b="1">
                <a:solidFill>
                  <a:schemeClr val="bg1"/>
                </a:solidFill>
                <a:latin typeface="Montserrat" pitchFamily="2" charset="77"/>
              </a:rPr>
              <a:t>6</a:t>
            </a:r>
            <a:r>
              <a:rPr lang="en-VN" sz="2800" b="1">
                <a:solidFill>
                  <a:schemeClr val="bg1"/>
                </a:solidFill>
                <a:latin typeface="Montserrat" pitchFamily="2" charset="77"/>
              </a:rPr>
              <a:t>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140">
            <a:extLst>
              <a:ext uri="{FF2B5EF4-FFF2-40B4-BE49-F238E27FC236}">
                <a16:creationId xmlns:a16="http://schemas.microsoft.com/office/drawing/2014/main" id="{BDBD2140-525B-44EF-AD45-6A4157203E36}"/>
              </a:ext>
            </a:extLst>
          </p:cNvPr>
          <p:cNvSpPr txBox="1">
            <a:spLocks noChangeArrowheads="1"/>
          </p:cNvSpPr>
          <p:nvPr/>
        </p:nvSpPr>
        <p:spPr bwMode="auto">
          <a:xfrm>
            <a:off x="1237176" y="275020"/>
            <a:ext cx="9364040" cy="43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800"/>
              </a:spcBef>
              <a:buClr>
                <a:schemeClr val="accent1"/>
              </a:buClr>
              <a:buSzPct val="100000"/>
              <a:buFont typeface="Wingdings 2" panose="05020102010507070707" pitchFamily="18" charset="2"/>
              <a:buNone/>
            </a:pPr>
            <a:endParaRPr lang="en-US" altLang="en-US" b="1" dirty="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6" name="Title 1">
            <a:extLst>
              <a:ext uri="{FF2B5EF4-FFF2-40B4-BE49-F238E27FC236}">
                <a16:creationId xmlns:a16="http://schemas.microsoft.com/office/drawing/2014/main" id="{9CBA8127-2862-DEF2-492E-D93111EC0A22}"/>
              </a:ext>
            </a:extLst>
          </p:cNvPr>
          <p:cNvSpPr txBox="1">
            <a:spLocks/>
          </p:cNvSpPr>
          <p:nvPr/>
        </p:nvSpPr>
        <p:spPr>
          <a:xfrm>
            <a:off x="526092" y="-26461"/>
            <a:ext cx="11665907" cy="965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bg1">
                    <a:lumMod val="95000"/>
                  </a:schemeClr>
                </a:solidFill>
                <a:latin typeface="Times New Roman" panose="02020603050405020304" pitchFamily="18" charset="0"/>
                <a:cs typeface="Times New Roman" panose="02020603050405020304" pitchFamily="18" charset="0"/>
              </a:rPr>
              <a:t>Instructor</a:t>
            </a:r>
          </a:p>
        </p:txBody>
      </p:sp>
      <p:sp>
        <p:nvSpPr>
          <p:cNvPr id="2" name="AutoShape 2">
            <a:extLst>
              <a:ext uri="{FF2B5EF4-FFF2-40B4-BE49-F238E27FC236}">
                <a16:creationId xmlns:a16="http://schemas.microsoft.com/office/drawing/2014/main" id="{49927ECC-85A6-AB13-B908-5BBFB3F9E5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a:extLst>
              <a:ext uri="{FF2B5EF4-FFF2-40B4-BE49-F238E27FC236}">
                <a16:creationId xmlns:a16="http://schemas.microsoft.com/office/drawing/2014/main" id="{0518B16B-5911-75EB-AE7C-15D88CE3149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4F832E03-F988-FA6D-D850-06052D14430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64F4EC5A-E29E-A115-C2C6-F382C49AA2EE}"/>
              </a:ext>
            </a:extLst>
          </p:cNvPr>
          <p:cNvSpPr txBox="1"/>
          <p:nvPr/>
        </p:nvSpPr>
        <p:spPr>
          <a:xfrm>
            <a:off x="1458096" y="5463056"/>
            <a:ext cx="232659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Mr. Phan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Hoàng</a:t>
            </a:r>
          </a:p>
        </p:txBody>
      </p:sp>
      <p:sp>
        <p:nvSpPr>
          <p:cNvPr id="10" name="TextBox 9">
            <a:extLst>
              <a:ext uri="{FF2B5EF4-FFF2-40B4-BE49-F238E27FC236}">
                <a16:creationId xmlns:a16="http://schemas.microsoft.com/office/drawing/2014/main" id="{C55B8546-29DC-B065-D985-0CBBB3998A91}"/>
              </a:ext>
            </a:extLst>
          </p:cNvPr>
          <p:cNvSpPr txBox="1"/>
          <p:nvPr/>
        </p:nvSpPr>
        <p:spPr>
          <a:xfrm>
            <a:off x="5050825" y="1887630"/>
            <a:ext cx="6098058" cy="2777940"/>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20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coding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285750" indent="-285750">
              <a:lnSpc>
                <a:spcPct val="2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Chuyên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lĩnh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nghiệp</a:t>
            </a:r>
            <a:r>
              <a:rPr lang="en-US"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756F3431-7F0E-2D04-9E08-41923F4E6B42}"/>
              </a:ext>
            </a:extLst>
          </p:cNvPr>
          <p:cNvPicPr>
            <a:picLocks noChangeAspect="1"/>
          </p:cNvPicPr>
          <p:nvPr/>
        </p:nvPicPr>
        <p:blipFill>
          <a:blip r:embed="rId3"/>
          <a:stretch>
            <a:fillRect/>
          </a:stretch>
        </p:blipFill>
        <p:spPr>
          <a:xfrm>
            <a:off x="809928" y="1610335"/>
            <a:ext cx="3379013" cy="36187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97130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140">
            <a:extLst>
              <a:ext uri="{FF2B5EF4-FFF2-40B4-BE49-F238E27FC236}">
                <a16:creationId xmlns:a16="http://schemas.microsoft.com/office/drawing/2014/main" id="{BDBD2140-525B-44EF-AD45-6A4157203E36}"/>
              </a:ext>
            </a:extLst>
          </p:cNvPr>
          <p:cNvSpPr txBox="1">
            <a:spLocks noChangeArrowheads="1"/>
          </p:cNvSpPr>
          <p:nvPr/>
        </p:nvSpPr>
        <p:spPr bwMode="auto">
          <a:xfrm>
            <a:off x="1237176" y="275020"/>
            <a:ext cx="9364040" cy="43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ts val="1800"/>
              </a:spcBef>
              <a:buClr>
                <a:schemeClr val="accent1"/>
              </a:buClr>
              <a:buSzPct val="100000"/>
              <a:buFont typeface="Wingdings 2" panose="05020102010507070707" pitchFamily="18" charset="2"/>
              <a:buNone/>
            </a:pPr>
            <a:endParaRPr lang="en-US" altLang="en-US" sz="2800" b="1" dirty="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 name="AutoShape 7" descr="Giơ cao tay của bạn trong Teams họp - Hỗ trợ Office">
            <a:extLst>
              <a:ext uri="{FF2B5EF4-FFF2-40B4-BE49-F238E27FC236}">
                <a16:creationId xmlns:a16="http://schemas.microsoft.com/office/drawing/2014/main" id="{84337A3D-725F-4379-8F15-D0E92E4E02F5}"/>
              </a:ext>
            </a:extLst>
          </p:cNvPr>
          <p:cNvSpPr>
            <a:spLocks noChangeAspect="1" noChangeArrowheads="1"/>
          </p:cNvSpPr>
          <p:nvPr/>
        </p:nvSpPr>
        <p:spPr bwMode="auto">
          <a:xfrm>
            <a:off x="5919196" y="3203968"/>
            <a:ext cx="377432" cy="3774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Times New Roman" panose="02020603050405020304" pitchFamily="18" charset="0"/>
            </a:endParaRPr>
          </a:p>
        </p:txBody>
      </p:sp>
      <p:graphicFrame>
        <p:nvGraphicFramePr>
          <p:cNvPr id="3" name="Table 2">
            <a:extLst>
              <a:ext uri="{FF2B5EF4-FFF2-40B4-BE49-F238E27FC236}">
                <a16:creationId xmlns:a16="http://schemas.microsoft.com/office/drawing/2014/main" id="{42DF1AED-B3DC-62E2-9F49-8F7E3854AA70}"/>
              </a:ext>
            </a:extLst>
          </p:cNvPr>
          <p:cNvGraphicFramePr>
            <a:graphicFrameLocks noGrp="1"/>
          </p:cNvGraphicFramePr>
          <p:nvPr>
            <p:extLst>
              <p:ext uri="{D42A27DB-BD31-4B8C-83A1-F6EECF244321}">
                <p14:modId xmlns:p14="http://schemas.microsoft.com/office/powerpoint/2010/main" val="2242099331"/>
              </p:ext>
            </p:extLst>
          </p:nvPr>
        </p:nvGraphicFramePr>
        <p:xfrm>
          <a:off x="952546" y="1240933"/>
          <a:ext cx="6770427" cy="4852197"/>
        </p:xfrm>
        <a:graphic>
          <a:graphicData uri="http://schemas.openxmlformats.org/drawingml/2006/table">
            <a:tbl>
              <a:tblPr firstRow="1" bandRow="1">
                <a:tableStyleId>{21E4AEA4-8DFA-4A89-87EB-49C32662AFE0}</a:tableStyleId>
              </a:tblPr>
              <a:tblGrid>
                <a:gridCol w="2865692">
                  <a:extLst>
                    <a:ext uri="{9D8B030D-6E8A-4147-A177-3AD203B41FA5}">
                      <a16:colId xmlns:a16="http://schemas.microsoft.com/office/drawing/2014/main" val="2575441552"/>
                    </a:ext>
                  </a:extLst>
                </a:gridCol>
                <a:gridCol w="3904735">
                  <a:extLst>
                    <a:ext uri="{9D8B030D-6E8A-4147-A177-3AD203B41FA5}">
                      <a16:colId xmlns:a16="http://schemas.microsoft.com/office/drawing/2014/main" val="3921375771"/>
                    </a:ext>
                  </a:extLst>
                </a:gridCol>
              </a:tblGrid>
              <a:tr h="539133">
                <a:tc>
                  <a:txBody>
                    <a:bodyPr/>
                    <a:lstStyle/>
                    <a:p>
                      <a:pPr algn="ctr"/>
                      <a:r>
                        <a:rPr lang="vi-VN" sz="2400" dirty="0">
                          <a:latin typeface="Times New Roman" panose="02020603050405020304" pitchFamily="18" charset="0"/>
                          <a:cs typeface="Times New Roman" panose="02020603050405020304" pitchFamily="18" charset="0"/>
                        </a:rPr>
                        <a:t>Time</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vi-VN" sz="2400" dirty="0">
                          <a:latin typeface="Times New Roman" panose="02020603050405020304" pitchFamily="18" charset="0"/>
                          <a:cs typeface="Times New Roman" panose="02020603050405020304" pitchFamily="18" charset="0"/>
                        </a:rPr>
                        <a:t>Content</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97214355"/>
                  </a:ext>
                </a:extLst>
              </a:tr>
              <a:tr h="539133">
                <a:tc>
                  <a:txBody>
                    <a:bodyPr/>
                    <a:lstStyle/>
                    <a:p>
                      <a:pPr algn="ctr"/>
                      <a:r>
                        <a:rPr lang="vi-VN" dirty="0">
                          <a:latin typeface="Times New Roman" panose="02020603050405020304" pitchFamily="18" charset="0"/>
                          <a:cs typeface="Times New Roman" panose="02020603050405020304" pitchFamily="18" charset="0"/>
                        </a:rPr>
                        <a:t>08:</a:t>
                      </a:r>
                      <a:r>
                        <a:rPr lang="en-US" dirty="0">
                          <a:latin typeface="Times New Roman" panose="02020603050405020304" pitchFamily="18" charset="0"/>
                          <a:cs typeface="Times New Roman" panose="02020603050405020304" pitchFamily="18" charset="0"/>
                        </a:rPr>
                        <a:t>15</a:t>
                      </a:r>
                      <a:r>
                        <a:rPr lang="vi-VN" dirty="0">
                          <a:latin typeface="Times New Roman" panose="02020603050405020304" pitchFamily="18" charset="0"/>
                          <a:cs typeface="Times New Roman" panose="02020603050405020304" pitchFamily="18" charset="0"/>
                        </a:rPr>
                        <a:t> – 0</a:t>
                      </a:r>
                      <a:r>
                        <a:rPr lang="en-US" dirty="0">
                          <a:latin typeface="Times New Roman" panose="02020603050405020304" pitchFamily="18" charset="0"/>
                          <a:cs typeface="Times New Roman" panose="02020603050405020304" pitchFamily="18" charset="0"/>
                        </a:rPr>
                        <a:t>8</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nchor="ctr"/>
                </a:tc>
                <a:tc>
                  <a:txBody>
                    <a:bodyPr/>
                    <a:lstStyle/>
                    <a:p>
                      <a:pPr algn="just"/>
                      <a:r>
                        <a:rPr lang="vi-VN" dirty="0">
                          <a:latin typeface="Times New Roman" panose="02020603050405020304" pitchFamily="18" charset="0"/>
                          <a:cs typeface="Times New Roman" panose="02020603050405020304" pitchFamily="18" charset="0"/>
                        </a:rPr>
                        <a:t>Check</a:t>
                      </a:r>
                      <a:r>
                        <a:rPr lang="vi-VN" baseline="0" dirty="0">
                          <a:latin typeface="Times New Roman" panose="02020603050405020304" pitchFamily="18" charset="0"/>
                          <a:cs typeface="Times New Roman" panose="02020603050405020304" pitchFamily="18" charset="0"/>
                        </a:rPr>
                        <a:t>-in</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22028239"/>
                  </a:ext>
                </a:extLst>
              </a:tr>
              <a:tr h="539133">
                <a:tc>
                  <a:txBody>
                    <a:bodyPr/>
                    <a:lstStyle/>
                    <a:p>
                      <a:pPr algn="ctr"/>
                      <a:r>
                        <a:rPr lang="vi-VN"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8</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0 – 1</a:t>
                      </a:r>
                      <a:r>
                        <a:rPr lang="en-US" dirty="0">
                          <a:latin typeface="Times New Roman" panose="02020603050405020304" pitchFamily="18" charset="0"/>
                          <a:cs typeface="Times New Roman" panose="02020603050405020304" pitchFamily="18" charset="0"/>
                        </a:rPr>
                        <a:t>0</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nchor="ctr"/>
                </a:tc>
                <a:tc>
                  <a:txBody>
                    <a:bodyPr/>
                    <a:lstStyle/>
                    <a:p>
                      <a:pPr algn="just"/>
                      <a:r>
                        <a:rPr lang="vi-VN" dirty="0">
                          <a:latin typeface="Times New Roman" panose="02020603050405020304" pitchFamily="18" charset="0"/>
                          <a:cs typeface="Times New Roman" panose="02020603050405020304" pitchFamily="18" charset="0"/>
                        </a:rPr>
                        <a:t>Training</a:t>
                      </a:r>
                      <a:r>
                        <a:rPr lang="vi-VN" baseline="0" dirty="0">
                          <a:latin typeface="Times New Roman" panose="02020603050405020304" pitchFamily="18" charset="0"/>
                          <a:cs typeface="Times New Roman" panose="02020603050405020304" pitchFamily="18" charset="0"/>
                        </a:rPr>
                        <a:t> session</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90891377"/>
                  </a:ext>
                </a:extLst>
              </a:tr>
              <a:tr h="539133">
                <a:tc>
                  <a:txBody>
                    <a:bodyPr/>
                    <a:lstStyle/>
                    <a:p>
                      <a:pPr algn="ctr"/>
                      <a:r>
                        <a:rPr lang="vi-V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0</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0</a:t>
                      </a:r>
                      <a:r>
                        <a:rPr lang="vi-VN" baseline="0" dirty="0">
                          <a:latin typeface="Times New Roman" panose="02020603050405020304" pitchFamily="18" charset="0"/>
                          <a:cs typeface="Times New Roman" panose="02020603050405020304" pitchFamily="18" charset="0"/>
                        </a:rPr>
                        <a:t> – </a:t>
                      </a:r>
                      <a:r>
                        <a:rPr lang="en-US" baseline="0" dirty="0">
                          <a:latin typeface="Times New Roman" panose="02020603050405020304" pitchFamily="18" charset="0"/>
                          <a:cs typeface="Times New Roman" panose="02020603050405020304" pitchFamily="18" charset="0"/>
                        </a:rPr>
                        <a:t>10</a:t>
                      </a:r>
                      <a:r>
                        <a:rPr lang="vi-VN" baseline="0" dirty="0">
                          <a:latin typeface="Times New Roman" panose="02020603050405020304" pitchFamily="18" charset="0"/>
                          <a:cs typeface="Times New Roman" panose="02020603050405020304" pitchFamily="18" charset="0"/>
                        </a:rPr>
                        <a:t>:</a:t>
                      </a:r>
                      <a:r>
                        <a:rPr lang="en-US" baseline="0" dirty="0">
                          <a:latin typeface="Times New Roman" panose="02020603050405020304" pitchFamily="18" charset="0"/>
                          <a:cs typeface="Times New Roman" panose="02020603050405020304" pitchFamily="18" charset="0"/>
                        </a:rPr>
                        <a:t>4</a:t>
                      </a:r>
                      <a:r>
                        <a:rPr lang="vi-VN" baseline="0"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dirty="0">
                          <a:latin typeface="Times New Roman" panose="02020603050405020304" pitchFamily="18" charset="0"/>
                          <a:cs typeface="Times New Roman" panose="02020603050405020304" pitchFamily="18" charset="0"/>
                        </a:rPr>
                        <a:t>Break time</a:t>
                      </a:r>
                      <a:endParaRPr lang="vi-V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63117778"/>
                  </a:ext>
                </a:extLst>
              </a:tr>
              <a:tr h="539133">
                <a:tc>
                  <a:txBody>
                    <a:bodyPr/>
                    <a:lstStyle/>
                    <a:p>
                      <a:pPr algn="ctr"/>
                      <a:r>
                        <a:rPr lang="en-US" dirty="0">
                          <a:latin typeface="Times New Roman" panose="02020603050405020304" pitchFamily="18" charset="0"/>
                          <a:cs typeface="Times New Roman" panose="02020603050405020304" pitchFamily="18" charset="0"/>
                        </a:rPr>
                        <a:t>10</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4</a:t>
                      </a:r>
                      <a:r>
                        <a:rPr lang="vi-VN" dirty="0">
                          <a:latin typeface="Times New Roman" panose="02020603050405020304" pitchFamily="18" charset="0"/>
                          <a:cs typeface="Times New Roman" panose="02020603050405020304" pitchFamily="18" charset="0"/>
                        </a:rPr>
                        <a:t>5 – 1</a:t>
                      </a:r>
                      <a:r>
                        <a:rPr lang="en-US" dirty="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:00</a:t>
                      </a:r>
                      <a:endParaRPr lang="en-US" dirty="0">
                        <a:latin typeface="Times New Roman" panose="02020603050405020304" pitchFamily="18" charset="0"/>
                        <a:cs typeface="Times New Roman" panose="02020603050405020304" pitchFamily="18" charset="0"/>
                      </a:endParaRPr>
                    </a:p>
                  </a:txBody>
                  <a:tcPr anchor="ctr"/>
                </a:tc>
                <a:tc>
                  <a:txBody>
                    <a:bodyPr/>
                    <a:lstStyle/>
                    <a:p>
                      <a:pPr algn="just"/>
                      <a:r>
                        <a:rPr lang="vi-VN" dirty="0">
                          <a:latin typeface="Times New Roman" panose="02020603050405020304" pitchFamily="18" charset="0"/>
                          <a:cs typeface="Times New Roman" panose="02020603050405020304" pitchFamily="18" charset="0"/>
                        </a:rPr>
                        <a:t>Training session</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54155687"/>
                  </a:ext>
                </a:extLst>
              </a:tr>
              <a:tr h="539133">
                <a:tc>
                  <a:txBody>
                    <a:bodyPr/>
                    <a:lstStyle/>
                    <a:p>
                      <a:pPr algn="ctr"/>
                      <a:r>
                        <a:rPr lang="vi-V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2</a:t>
                      </a:r>
                      <a:r>
                        <a:rPr lang="vi-VN" dirty="0">
                          <a:latin typeface="Times New Roman" panose="02020603050405020304" pitchFamily="18" charset="0"/>
                          <a:cs typeface="Times New Roman" panose="02020603050405020304" pitchFamily="18" charset="0"/>
                        </a:rPr>
                        <a:t>:00 – 1</a:t>
                      </a: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nchor="ctr"/>
                </a:tc>
                <a:tc>
                  <a:txBody>
                    <a:bodyPr/>
                    <a:lstStyle/>
                    <a:p>
                      <a:pPr algn="just"/>
                      <a:r>
                        <a:rPr lang="vi-VN" dirty="0">
                          <a:latin typeface="Times New Roman" panose="02020603050405020304" pitchFamily="18" charset="0"/>
                          <a:cs typeface="Times New Roman" panose="02020603050405020304" pitchFamily="18" charset="0"/>
                        </a:rPr>
                        <a:t>Lunch time</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96729888"/>
                  </a:ext>
                </a:extLst>
              </a:tr>
              <a:tr h="539133">
                <a:tc>
                  <a:txBody>
                    <a:bodyPr/>
                    <a:lstStyle/>
                    <a:p>
                      <a:pPr algn="ctr"/>
                      <a:r>
                        <a:rPr lang="vi-V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a:t>
                      </a:r>
                      <a:r>
                        <a:rPr lang="vi-VN" dirty="0">
                          <a:latin typeface="Times New Roman" panose="02020603050405020304" pitchFamily="18" charset="0"/>
                          <a:cs typeface="Times New Roman" panose="02020603050405020304" pitchFamily="18" charset="0"/>
                        </a:rPr>
                        <a:t>0 – 1</a:t>
                      </a:r>
                      <a:r>
                        <a:rPr lang="en-US" dirty="0">
                          <a:latin typeface="Times New Roman" panose="02020603050405020304" pitchFamily="18" charset="0"/>
                          <a:cs typeface="Times New Roman" panose="02020603050405020304" pitchFamily="18" charset="0"/>
                        </a:rPr>
                        <a:t>5</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a:t>
                      </a:r>
                      <a:r>
                        <a:rPr lang="vi-VN"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nchor="ctr"/>
                </a:tc>
                <a:tc>
                  <a:txBody>
                    <a:bodyPr/>
                    <a:lstStyle/>
                    <a:p>
                      <a:pPr algn="just"/>
                      <a:r>
                        <a:rPr lang="vi-VN" dirty="0">
                          <a:latin typeface="Times New Roman" panose="02020603050405020304" pitchFamily="18" charset="0"/>
                          <a:cs typeface="Times New Roman" panose="02020603050405020304" pitchFamily="18" charset="0"/>
                        </a:rPr>
                        <a:t>Training session</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79379822"/>
                  </a:ext>
                </a:extLst>
              </a:tr>
              <a:tr h="539133">
                <a:tc>
                  <a:txBody>
                    <a:bodyPr/>
                    <a:lstStyle/>
                    <a:p>
                      <a:pPr algn="ctr"/>
                      <a:r>
                        <a:rPr lang="vi-V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5</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0</a:t>
                      </a:r>
                      <a:r>
                        <a:rPr lang="vi-VN" dirty="0">
                          <a:latin typeface="Times New Roman" panose="02020603050405020304" pitchFamily="18" charset="0"/>
                          <a:cs typeface="Times New Roman" panose="02020603050405020304" pitchFamily="18" charset="0"/>
                        </a:rPr>
                        <a:t>0 –</a:t>
                      </a:r>
                      <a:r>
                        <a:rPr lang="vi-VN" baseline="0" dirty="0">
                          <a:latin typeface="Times New Roman" panose="02020603050405020304" pitchFamily="18" charset="0"/>
                          <a:cs typeface="Times New Roman" panose="02020603050405020304" pitchFamily="18" charset="0"/>
                        </a:rPr>
                        <a:t> 1</a:t>
                      </a:r>
                      <a:r>
                        <a:rPr lang="en-US" baseline="0" dirty="0">
                          <a:latin typeface="Times New Roman" panose="02020603050405020304" pitchFamily="18" charset="0"/>
                          <a:cs typeface="Times New Roman" panose="02020603050405020304" pitchFamily="18" charset="0"/>
                        </a:rPr>
                        <a:t>5</a:t>
                      </a:r>
                      <a:r>
                        <a:rPr lang="vi-VN" baseline="0" dirty="0">
                          <a:latin typeface="Times New Roman" panose="02020603050405020304" pitchFamily="18" charset="0"/>
                          <a:cs typeface="Times New Roman" panose="02020603050405020304" pitchFamily="18" charset="0"/>
                        </a:rPr>
                        <a:t>:</a:t>
                      </a:r>
                      <a:r>
                        <a:rPr lang="en-US" baseline="0" dirty="0">
                          <a:latin typeface="Times New Roman" panose="02020603050405020304" pitchFamily="18" charset="0"/>
                          <a:cs typeface="Times New Roman" panose="02020603050405020304" pitchFamily="18" charset="0"/>
                        </a:rPr>
                        <a:t>1</a:t>
                      </a:r>
                      <a:r>
                        <a:rPr lang="vi-VN" baseline="0"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nchor="ctr"/>
                </a:tc>
                <a:tc>
                  <a:txBody>
                    <a:bodyPr/>
                    <a:lstStyle/>
                    <a:p>
                      <a:pPr algn="just"/>
                      <a:r>
                        <a:rPr lang="en-US" dirty="0">
                          <a:latin typeface="Times New Roman" panose="02020603050405020304" pitchFamily="18" charset="0"/>
                          <a:cs typeface="Times New Roman" panose="02020603050405020304" pitchFamily="18" charset="0"/>
                        </a:rPr>
                        <a:t>Break time</a:t>
                      </a:r>
                    </a:p>
                  </a:txBody>
                  <a:tcPr anchor="ctr"/>
                </a:tc>
                <a:extLst>
                  <a:ext uri="{0D108BD9-81ED-4DB2-BD59-A6C34878D82A}">
                    <a16:rowId xmlns:a16="http://schemas.microsoft.com/office/drawing/2014/main" val="1881033160"/>
                  </a:ext>
                </a:extLst>
              </a:tr>
              <a:tr h="539133">
                <a:tc>
                  <a:txBody>
                    <a:bodyPr/>
                    <a:lstStyle/>
                    <a:p>
                      <a:pPr algn="ctr"/>
                      <a:r>
                        <a:rPr lang="vi-V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5</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a:t>
                      </a:r>
                      <a:r>
                        <a:rPr lang="vi-VN" dirty="0">
                          <a:latin typeface="Times New Roman" panose="02020603050405020304" pitchFamily="18" charset="0"/>
                          <a:cs typeface="Times New Roman" panose="02020603050405020304" pitchFamily="18" charset="0"/>
                        </a:rPr>
                        <a:t>5</a:t>
                      </a:r>
                      <a:r>
                        <a:rPr lang="vi-VN" baseline="0" dirty="0">
                          <a:latin typeface="Times New Roman" panose="02020603050405020304" pitchFamily="18" charset="0"/>
                          <a:cs typeface="Times New Roman" panose="02020603050405020304" pitchFamily="18" charset="0"/>
                        </a:rPr>
                        <a:t> – 1</a:t>
                      </a:r>
                      <a:r>
                        <a:rPr lang="en-US" baseline="0" dirty="0">
                          <a:latin typeface="Times New Roman" panose="02020603050405020304" pitchFamily="18" charset="0"/>
                          <a:cs typeface="Times New Roman" panose="02020603050405020304" pitchFamily="18" charset="0"/>
                        </a:rPr>
                        <a:t>7</a:t>
                      </a:r>
                      <a:r>
                        <a:rPr lang="vi-VN" baseline="0" dirty="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a:txBody>
                  <a:tcPr anchor="ctr"/>
                </a:tc>
                <a:tc>
                  <a:txBody>
                    <a:bodyPr/>
                    <a:lstStyle/>
                    <a:p>
                      <a:pPr algn="just"/>
                      <a:r>
                        <a:rPr lang="vi-VN" dirty="0">
                          <a:latin typeface="Times New Roman" panose="02020603050405020304" pitchFamily="18" charset="0"/>
                          <a:cs typeface="Times New Roman" panose="02020603050405020304" pitchFamily="18" charset="0"/>
                        </a:rPr>
                        <a:t>Training</a:t>
                      </a:r>
                      <a:r>
                        <a:rPr lang="vi-VN" baseline="0" dirty="0">
                          <a:latin typeface="Times New Roman" panose="02020603050405020304" pitchFamily="18" charset="0"/>
                          <a:cs typeface="Times New Roman" panose="02020603050405020304" pitchFamily="18" charset="0"/>
                        </a:rPr>
                        <a:t> session</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67616478"/>
                  </a:ext>
                </a:extLst>
              </a:tr>
            </a:tbl>
          </a:graphicData>
        </a:graphic>
      </p:graphicFrame>
      <p:sp>
        <p:nvSpPr>
          <p:cNvPr id="6" name="Title 1">
            <a:extLst>
              <a:ext uri="{FF2B5EF4-FFF2-40B4-BE49-F238E27FC236}">
                <a16:creationId xmlns:a16="http://schemas.microsoft.com/office/drawing/2014/main" id="{9CBA8127-2862-DEF2-492E-D93111EC0A22}"/>
              </a:ext>
            </a:extLst>
          </p:cNvPr>
          <p:cNvSpPr txBox="1">
            <a:spLocks/>
          </p:cNvSpPr>
          <p:nvPr/>
        </p:nvSpPr>
        <p:spPr>
          <a:xfrm>
            <a:off x="425884" y="-26461"/>
            <a:ext cx="11766115" cy="9659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lumMod val="95000"/>
                  </a:schemeClr>
                </a:solidFill>
                <a:latin typeface="Times New Roman" panose="02020603050405020304" pitchFamily="18" charset="0"/>
                <a:cs typeface="Times New Roman" panose="02020603050405020304" pitchFamily="18" charset="0"/>
              </a:rPr>
              <a:t>Timeline</a:t>
            </a:r>
          </a:p>
        </p:txBody>
      </p:sp>
      <p:sp>
        <p:nvSpPr>
          <p:cNvPr id="7" name="Rectangle 6">
            <a:extLst>
              <a:ext uri="{FF2B5EF4-FFF2-40B4-BE49-F238E27FC236}">
                <a16:creationId xmlns:a16="http://schemas.microsoft.com/office/drawing/2014/main" id="{CF747711-F9F3-68D5-E7F2-DCDA549DC725}"/>
              </a:ext>
            </a:extLst>
          </p:cNvPr>
          <p:cNvSpPr/>
          <p:nvPr/>
        </p:nvSpPr>
        <p:spPr>
          <a:xfrm>
            <a:off x="8143103" y="2507515"/>
            <a:ext cx="3677847" cy="1392906"/>
          </a:xfrm>
          <a:prstGeom prst="rect">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r>
              <a:rPr lang="vi-VN" dirty="0">
                <a:latin typeface="+mj-lt"/>
              </a:rPr>
              <a:t>Admin support’s information:</a:t>
            </a:r>
          </a:p>
          <a:p>
            <a:endParaRPr lang="vi-VN" dirty="0">
              <a:latin typeface="+mj-lt"/>
            </a:endParaRPr>
          </a:p>
          <a:p>
            <a:r>
              <a:rPr lang="vi-VN" dirty="0">
                <a:latin typeface="Times New Roman"/>
                <a:cs typeface="Times New Roman"/>
              </a:rPr>
              <a:t>Ms. </a:t>
            </a:r>
            <a:r>
              <a:rPr lang="en-US" dirty="0">
                <a:latin typeface="Times New Roman"/>
                <a:cs typeface="Times New Roman"/>
              </a:rPr>
              <a:t>Uyen Nguyen </a:t>
            </a:r>
            <a:r>
              <a:rPr lang="vi-VN" dirty="0">
                <a:latin typeface="Times New Roman"/>
                <a:cs typeface="Times New Roman"/>
              </a:rPr>
              <a:t>(</a:t>
            </a:r>
            <a:r>
              <a:rPr lang="en-US" dirty="0">
                <a:latin typeface="Times New Roman"/>
                <a:cs typeface="Times New Roman"/>
              </a:rPr>
              <a:t>0941.430.468</a:t>
            </a:r>
            <a:r>
              <a:rPr lang="vi-VN" dirty="0">
                <a:latin typeface="Times New Roman"/>
                <a:cs typeface="Times New Roman"/>
              </a:rPr>
              <a:t>)</a:t>
            </a:r>
            <a:endParaRPr lang="en-US" dirty="0">
              <a:latin typeface="Times New Roman"/>
              <a:cs typeface="Times New Roman"/>
            </a:endParaRPr>
          </a:p>
        </p:txBody>
      </p:sp>
    </p:spTree>
    <p:extLst>
      <p:ext uri="{BB962C8B-B14F-4D97-AF65-F5344CB8AC3E}">
        <p14:creationId xmlns:p14="http://schemas.microsoft.com/office/powerpoint/2010/main" val="46840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542B-4D6E-2A2D-F4F9-D977AB8C0A4C}"/>
              </a:ext>
            </a:extLst>
          </p:cNvPr>
          <p:cNvSpPr>
            <a:spLocks noGrp="1"/>
          </p:cNvSpPr>
          <p:nvPr>
            <p:ph type="title"/>
          </p:nvPr>
        </p:nvSpPr>
        <p:spPr>
          <a:xfrm>
            <a:off x="702276" y="-129145"/>
            <a:ext cx="10515600" cy="1325563"/>
          </a:xfrm>
        </p:spPr>
        <p:txBody>
          <a:bodyPr>
            <a:normAutofit/>
          </a:bodyPr>
          <a:lstStyle/>
          <a:p>
            <a:r>
              <a:rPr lang="en-US" sz="4800" b="1" dirty="0">
                <a:solidFill>
                  <a:schemeClr val="bg1"/>
                </a:solidFill>
                <a:latin typeface="Times New Roman"/>
                <a:cs typeface="Times New Roman"/>
              </a:rPr>
              <a:t>Lưu ý</a:t>
            </a:r>
            <a:endParaRPr lang="en-US" sz="4800" dirty="0">
              <a:solidFill>
                <a:schemeClr val="bg1"/>
              </a:solidFill>
            </a:endParaRPr>
          </a:p>
        </p:txBody>
      </p:sp>
      <p:grpSp>
        <p:nvGrpSpPr>
          <p:cNvPr id="4" name="Group 15">
            <a:extLst>
              <a:ext uri="{FF2B5EF4-FFF2-40B4-BE49-F238E27FC236}">
                <a16:creationId xmlns:a16="http://schemas.microsoft.com/office/drawing/2014/main" id="{F1EFA523-D6F5-74A9-9634-03E1E98FE56E}"/>
              </a:ext>
            </a:extLst>
          </p:cNvPr>
          <p:cNvGrpSpPr>
            <a:grpSpLocks/>
          </p:cNvGrpSpPr>
          <p:nvPr/>
        </p:nvGrpSpPr>
        <p:grpSpPr bwMode="auto">
          <a:xfrm>
            <a:off x="1533973" y="1694247"/>
            <a:ext cx="8852206" cy="4159916"/>
            <a:chOff x="493713" y="609600"/>
            <a:chExt cx="8232776" cy="5280675"/>
          </a:xfrm>
        </p:grpSpPr>
        <p:pic>
          <p:nvPicPr>
            <p:cNvPr id="5" name="Picture 4" descr="DEN50015">
              <a:extLst>
                <a:ext uri="{FF2B5EF4-FFF2-40B4-BE49-F238E27FC236}">
                  <a16:creationId xmlns:a16="http://schemas.microsoft.com/office/drawing/2014/main" id="{54DF7EA2-91F4-422C-8AE6-B7C8C9AAA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417" y="3581400"/>
              <a:ext cx="1900903" cy="182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NN00047">
              <a:extLst>
                <a:ext uri="{FF2B5EF4-FFF2-40B4-BE49-F238E27FC236}">
                  <a16:creationId xmlns:a16="http://schemas.microsoft.com/office/drawing/2014/main" id="{F261C789-0982-29CD-77A6-84222CAE2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685800"/>
              <a:ext cx="276158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CKL00032">
              <a:extLst>
                <a:ext uri="{FF2B5EF4-FFF2-40B4-BE49-F238E27FC236}">
                  <a16:creationId xmlns:a16="http://schemas.microsoft.com/office/drawing/2014/main" id="{C8729721-19A7-39FF-B6D8-C7279E89C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788" y="3276600"/>
              <a:ext cx="1408314"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6">
              <a:extLst>
                <a:ext uri="{FF2B5EF4-FFF2-40B4-BE49-F238E27FC236}">
                  <a16:creationId xmlns:a16="http://schemas.microsoft.com/office/drawing/2014/main" id="{7DA2F980-4EBC-35FD-3B65-DE560F0EEF5B}"/>
                </a:ext>
              </a:extLst>
            </p:cNvPr>
            <p:cNvSpPr txBox="1">
              <a:spLocks noChangeArrowheads="1"/>
            </p:cNvSpPr>
            <p:nvPr/>
          </p:nvSpPr>
          <p:spPr bwMode="auto">
            <a:xfrm>
              <a:off x="3375164" y="5410201"/>
              <a:ext cx="2057400" cy="48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000" b="1" dirty="0">
                  <a:latin typeface="Times New Roman" panose="02020603050405020304" pitchFamily="18" charset="0"/>
                  <a:ea typeface="MS PGothic" panose="020B0600070205080204" pitchFamily="34" charset="-128"/>
                  <a:cs typeface="Times New Roman" panose="02020603050405020304" pitchFamily="18" charset="0"/>
                </a:rPr>
                <a:t>Hợp </a:t>
              </a: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tác</a:t>
              </a:r>
              <a:endParaRPr lang="en-US" altLang="en-US" sz="2000" b="1" dirty="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9" name="Text Box 9">
              <a:extLst>
                <a:ext uri="{FF2B5EF4-FFF2-40B4-BE49-F238E27FC236}">
                  <a16:creationId xmlns:a16="http://schemas.microsoft.com/office/drawing/2014/main" id="{02CEA64A-70F2-329F-0431-E68FA05D5B2E}"/>
                </a:ext>
              </a:extLst>
            </p:cNvPr>
            <p:cNvSpPr txBox="1">
              <a:spLocks noChangeArrowheads="1"/>
            </p:cNvSpPr>
            <p:nvPr/>
          </p:nvSpPr>
          <p:spPr bwMode="auto">
            <a:xfrm>
              <a:off x="6056314" y="5410200"/>
              <a:ext cx="2670175" cy="480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Lắng</a:t>
              </a:r>
              <a:r>
                <a:rPr lang="en-US" altLang="en-US" sz="2000" b="1" dirty="0">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nghe</a:t>
              </a:r>
              <a:endParaRPr lang="en-US" altLang="en-US" sz="2000" b="1" dirty="0">
                <a:latin typeface="Times New Roman" panose="02020603050405020304" pitchFamily="18" charset="0"/>
                <a:ea typeface="MS PGothic" panose="020B0600070205080204" pitchFamily="34" charset="-128"/>
                <a:cs typeface="Times New Roman" panose="02020603050405020304" pitchFamily="18" charset="0"/>
              </a:endParaRPr>
            </a:p>
          </p:txBody>
        </p:sp>
        <p:graphicFrame>
          <p:nvGraphicFramePr>
            <p:cNvPr id="10" name="Object 11">
              <a:extLst>
                <a:ext uri="{FF2B5EF4-FFF2-40B4-BE49-F238E27FC236}">
                  <a16:creationId xmlns:a16="http://schemas.microsoft.com/office/drawing/2014/main" id="{213C7913-5475-79D2-1E90-C4E32963F726}"/>
                </a:ext>
              </a:extLst>
            </p:cNvPr>
            <p:cNvGraphicFramePr>
              <a:graphicFrameLocks noChangeAspect="1"/>
            </p:cNvGraphicFramePr>
            <p:nvPr>
              <p:extLst>
                <p:ext uri="{D42A27DB-BD31-4B8C-83A1-F6EECF244321}">
                  <p14:modId xmlns:p14="http://schemas.microsoft.com/office/powerpoint/2010/main" val="2573621541"/>
                </p:ext>
              </p:extLst>
            </p:nvPr>
          </p:nvGraphicFramePr>
          <p:xfrm>
            <a:off x="3754710" y="743597"/>
            <a:ext cx="1185923" cy="1828799"/>
          </p:xfrm>
          <a:graphic>
            <a:graphicData uri="http://schemas.openxmlformats.org/presentationml/2006/ole">
              <mc:AlternateContent xmlns:mc="http://schemas.openxmlformats.org/markup-compatibility/2006">
                <mc:Choice xmlns:v="urn:schemas-microsoft-com:vml" Requires="v">
                  <p:oleObj name="Microsoft ClipArt Gallery" r:id="rId5" imgW="2287627" imgH="3947214" progId="MS_ClipArt_Gallery">
                    <p:embed/>
                  </p:oleObj>
                </mc:Choice>
                <mc:Fallback>
                  <p:oleObj name="Microsoft ClipArt Gallery" r:id="rId5" imgW="2287627" imgH="3947214" progId="MS_ClipArt_Gallery">
                    <p:embed/>
                    <p:pic>
                      <p:nvPicPr>
                        <p:cNvPr id="10" name="Object 11">
                          <a:extLst>
                            <a:ext uri="{FF2B5EF4-FFF2-40B4-BE49-F238E27FC236}">
                              <a16:creationId xmlns:a16="http://schemas.microsoft.com/office/drawing/2014/main" id="{213C7913-5475-79D2-1E90-C4E32963F7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4710" y="743597"/>
                          <a:ext cx="1185923" cy="18287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 name="Text Box 12">
              <a:extLst>
                <a:ext uri="{FF2B5EF4-FFF2-40B4-BE49-F238E27FC236}">
                  <a16:creationId xmlns:a16="http://schemas.microsoft.com/office/drawing/2014/main" id="{4A2E5865-C57C-4A8C-D6F2-DCEB4254C80C}"/>
                </a:ext>
              </a:extLst>
            </p:cNvPr>
            <p:cNvSpPr txBox="1">
              <a:spLocks noChangeArrowheads="1"/>
            </p:cNvSpPr>
            <p:nvPr/>
          </p:nvSpPr>
          <p:spPr bwMode="auto">
            <a:xfrm>
              <a:off x="2976294" y="2590800"/>
              <a:ext cx="2743200" cy="103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ct val="50000"/>
                </a:spcBef>
              </a:pP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Không</a:t>
              </a:r>
              <a:r>
                <a:rPr lang="en-US" altLang="en-US" sz="2000" b="1" dirty="0">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phê</a:t>
              </a:r>
              <a:r>
                <a:rPr lang="en-US" altLang="en-US" sz="2000" b="1" dirty="0">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phán</a:t>
              </a:r>
              <a:endParaRPr lang="en-US" altLang="en-US" sz="2000" b="1" dirty="0">
                <a:latin typeface="Times New Roman" panose="02020603050405020304" pitchFamily="18" charset="0"/>
                <a:ea typeface="MS PGothic" panose="020B0600070205080204" pitchFamily="34" charset="-128"/>
                <a:cs typeface="Times New Roman" panose="02020603050405020304" pitchFamily="18" charset="0"/>
              </a:endParaRPr>
            </a:p>
            <a:p>
              <a:pPr algn="ctr" eaLnBrk="1" hangingPunct="1">
                <a:spcBef>
                  <a:spcPct val="50000"/>
                </a:spcBef>
              </a:pPr>
              <a:endParaRPr lang="en-US" altLang="en-US" sz="2000" b="1" dirty="0">
                <a:latin typeface="Times New Roman" panose="02020603050405020304" pitchFamily="18" charset="0"/>
                <a:ea typeface="MS PGothic" panose="020B0600070205080204" pitchFamily="34" charset="-128"/>
                <a:cs typeface="Times New Roman" panose="02020603050405020304" pitchFamily="18" charset="0"/>
              </a:endParaRPr>
            </a:p>
          </p:txBody>
        </p:sp>
        <p:grpSp>
          <p:nvGrpSpPr>
            <p:cNvPr id="12" name="Group 13">
              <a:extLst>
                <a:ext uri="{FF2B5EF4-FFF2-40B4-BE49-F238E27FC236}">
                  <a16:creationId xmlns:a16="http://schemas.microsoft.com/office/drawing/2014/main" id="{FFEC7575-3507-114C-797D-BFC56E1A7AD3}"/>
                </a:ext>
              </a:extLst>
            </p:cNvPr>
            <p:cNvGrpSpPr>
              <a:grpSpLocks/>
            </p:cNvGrpSpPr>
            <p:nvPr/>
          </p:nvGrpSpPr>
          <p:grpSpPr bwMode="auto">
            <a:xfrm>
              <a:off x="493713" y="609600"/>
              <a:ext cx="2057400" cy="3091404"/>
              <a:chOff x="493713" y="609600"/>
              <a:chExt cx="2057400" cy="3091404"/>
            </a:xfrm>
          </p:grpSpPr>
          <p:pic>
            <p:nvPicPr>
              <p:cNvPr id="13" name="Picture 10" descr="Ag00040_">
                <a:extLst>
                  <a:ext uri="{FF2B5EF4-FFF2-40B4-BE49-F238E27FC236}">
                    <a16:creationId xmlns:a16="http://schemas.microsoft.com/office/drawing/2014/main" id="{A703763E-45EB-344A-9421-2383CDAE63D8}"/>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85800" y="609600"/>
                <a:ext cx="1828800" cy="202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3">
                <a:extLst>
                  <a:ext uri="{FF2B5EF4-FFF2-40B4-BE49-F238E27FC236}">
                    <a16:creationId xmlns:a16="http://schemas.microsoft.com/office/drawing/2014/main" id="{7D4E6D0B-0BB6-B5DA-C755-5DABC0CE9CA6}"/>
                  </a:ext>
                </a:extLst>
              </p:cNvPr>
              <p:cNvSpPr txBox="1">
                <a:spLocks noChangeArrowheads="1"/>
              </p:cNvSpPr>
              <p:nvPr/>
            </p:nvSpPr>
            <p:spPr bwMode="auto">
              <a:xfrm>
                <a:off x="493713" y="2667001"/>
                <a:ext cx="2057400" cy="1034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spcBef>
                    <a:spcPct val="50000"/>
                  </a:spcBef>
                </a:pP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Đúng</a:t>
                </a:r>
                <a:r>
                  <a:rPr lang="en-US" altLang="en-US" sz="2000" b="1" dirty="0">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giờ</a:t>
                </a:r>
                <a:endParaRPr lang="en-US" altLang="en-US" sz="2000" b="1" dirty="0">
                  <a:latin typeface="Times New Roman" panose="02020603050405020304" pitchFamily="18" charset="0"/>
                  <a:ea typeface="MS PGothic" panose="020B0600070205080204" pitchFamily="34" charset="-128"/>
                  <a:cs typeface="Times New Roman" panose="02020603050405020304" pitchFamily="18" charset="0"/>
                </a:endParaRPr>
              </a:p>
              <a:p>
                <a:pPr algn="ctr" eaLnBrk="1" hangingPunct="1">
                  <a:spcBef>
                    <a:spcPct val="50000"/>
                  </a:spcBef>
                </a:pPr>
                <a:endParaRPr lang="en-US" altLang="en-US" sz="2000" b="1" dirty="0">
                  <a:latin typeface="Times New Roman" panose="02020603050405020304" pitchFamily="18" charset="0"/>
                  <a:ea typeface="MS PGothic" panose="020B0600070205080204" pitchFamily="34" charset="-128"/>
                  <a:cs typeface="Times New Roman" panose="02020603050405020304" pitchFamily="18" charset="0"/>
                </a:endParaRPr>
              </a:p>
            </p:txBody>
          </p:sp>
        </p:grpSp>
      </p:grpSp>
      <p:grpSp>
        <p:nvGrpSpPr>
          <p:cNvPr id="26" name="Group 14">
            <a:extLst>
              <a:ext uri="{FF2B5EF4-FFF2-40B4-BE49-F238E27FC236}">
                <a16:creationId xmlns:a16="http://schemas.microsoft.com/office/drawing/2014/main" id="{B79DFAD0-0677-3DDC-CB85-55D02044EEF1}"/>
              </a:ext>
            </a:extLst>
          </p:cNvPr>
          <p:cNvGrpSpPr>
            <a:grpSpLocks/>
          </p:cNvGrpSpPr>
          <p:nvPr/>
        </p:nvGrpSpPr>
        <p:grpSpPr bwMode="auto">
          <a:xfrm>
            <a:off x="1365888" y="4012063"/>
            <a:ext cx="2829932" cy="1903884"/>
            <a:chOff x="162549" y="3657600"/>
            <a:chExt cx="2952750" cy="2520926"/>
          </a:xfrm>
        </p:grpSpPr>
        <p:pic>
          <p:nvPicPr>
            <p:cNvPr id="27" name="Picture 3" descr="AYS00029">
              <a:extLst>
                <a:ext uri="{FF2B5EF4-FFF2-40B4-BE49-F238E27FC236}">
                  <a16:creationId xmlns:a16="http://schemas.microsoft.com/office/drawing/2014/main" id="{7FBD1D18-BBEF-59B6-CF74-32294148B1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657600"/>
              <a:ext cx="118576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8">
              <a:extLst>
                <a:ext uri="{FF2B5EF4-FFF2-40B4-BE49-F238E27FC236}">
                  <a16:creationId xmlns:a16="http://schemas.microsoft.com/office/drawing/2014/main" id="{8005F75B-920B-9E5D-4114-FFCA2993DD69}"/>
                </a:ext>
              </a:extLst>
            </p:cNvPr>
            <p:cNvSpPr txBox="1">
              <a:spLocks noChangeArrowheads="1"/>
            </p:cNvSpPr>
            <p:nvPr/>
          </p:nvSpPr>
          <p:spPr bwMode="auto">
            <a:xfrm>
              <a:off x="162549" y="5677774"/>
              <a:ext cx="2952750" cy="5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Phát</a:t>
              </a:r>
              <a:r>
                <a:rPr lang="en-US" altLang="en-US" sz="2000" b="1" dirty="0">
                  <a:latin typeface="Times New Roman" panose="02020603050405020304" pitchFamily="18" charset="0"/>
                  <a:ea typeface="MS PGothic" panose="020B0600070205080204" pitchFamily="34" charset="-128"/>
                  <a:cs typeface="Times New Roman" panose="02020603050405020304" pitchFamily="18" charset="0"/>
                </a:rPr>
                <a:t> </a:t>
              </a: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biểu</a:t>
              </a:r>
              <a:r>
                <a:rPr lang="en-US" altLang="en-US" sz="2000" b="1" dirty="0">
                  <a:latin typeface="Times New Roman" panose="02020603050405020304" pitchFamily="18" charset="0"/>
                  <a:ea typeface="MS PGothic" panose="020B0600070205080204" pitchFamily="34" charset="-128"/>
                  <a:cs typeface="Times New Roman" panose="02020603050405020304" pitchFamily="18" charset="0"/>
                </a:rPr>
                <a:t> ý </a:t>
              </a:r>
              <a:r>
                <a:rPr lang="en-US" altLang="en-US" sz="2000" b="1" dirty="0" err="1">
                  <a:latin typeface="Times New Roman" panose="02020603050405020304" pitchFamily="18" charset="0"/>
                  <a:ea typeface="MS PGothic" panose="020B0600070205080204" pitchFamily="34" charset="-128"/>
                  <a:cs typeface="Times New Roman" panose="02020603050405020304" pitchFamily="18" charset="0"/>
                </a:rPr>
                <a:t>kiến</a:t>
              </a:r>
              <a:endParaRPr lang="en-US" altLang="en-US" sz="2000" b="1" dirty="0">
                <a:latin typeface="Times New Roman" panose="02020603050405020304" pitchFamily="18" charset="0"/>
                <a:ea typeface="MS PGothic" panose="020B0600070205080204" pitchFamily="34" charset="-128"/>
                <a:cs typeface="Times New Roman" panose="02020603050405020304" pitchFamily="18" charset="0"/>
              </a:endParaRPr>
            </a:p>
          </p:txBody>
        </p:sp>
      </p:grpSp>
    </p:spTree>
    <p:extLst>
      <p:ext uri="{BB962C8B-B14F-4D97-AF65-F5344CB8AC3E}">
        <p14:creationId xmlns:p14="http://schemas.microsoft.com/office/powerpoint/2010/main" val="208432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805" y="3058622"/>
            <a:ext cx="5612390" cy="740755"/>
          </a:xfrm>
          <a:prstGeom prst="rect">
            <a:avLst/>
          </a:prstGeom>
        </p:spPr>
      </p:pic>
    </p:spTree>
    <p:extLst>
      <p:ext uri="{BB962C8B-B14F-4D97-AF65-F5344CB8AC3E}">
        <p14:creationId xmlns:p14="http://schemas.microsoft.com/office/powerpoint/2010/main" val="448111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3131EFBE17CE46B9FC3FD210ABA6DA" ma:contentTypeVersion="10" ma:contentTypeDescription="Create a new document." ma:contentTypeScope="" ma:versionID="eb19eb0369f716ae5f71bbd67cad9838">
  <xsd:schema xmlns:xsd="http://www.w3.org/2001/XMLSchema" xmlns:xs="http://www.w3.org/2001/XMLSchema" xmlns:p="http://schemas.microsoft.com/office/2006/metadata/properties" xmlns:ns3="60270f97-59dd-43b7-bc8a-6a433157dd00" targetNamespace="http://schemas.microsoft.com/office/2006/metadata/properties" ma:root="true" ma:fieldsID="3920cfc526873a8d6c4d488b45de5b89" ns3:_="">
    <xsd:import namespace="60270f97-59dd-43b7-bc8a-6a433157dd0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270f97-59dd-43b7-bc8a-6a433157dd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60BFC-1D03-4373-8369-DA8F705BD15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40B4847-C3C9-4B19-B76E-083492E5CD61}">
  <ds:schemaRefs>
    <ds:schemaRef ds:uri="http://schemas.microsoft.com/sharepoint/v3/contenttype/forms"/>
  </ds:schemaRefs>
</ds:datastoreItem>
</file>

<file path=customXml/itemProps3.xml><?xml version="1.0" encoding="utf-8"?>
<ds:datastoreItem xmlns:ds="http://schemas.openxmlformats.org/officeDocument/2006/customXml" ds:itemID="{B5066C57-E526-47F4-B397-F7583AC61139}">
  <ds:schemaRefs>
    <ds:schemaRef ds:uri="60270f97-59dd-43b7-bc8a-6a433157dd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2707</TotalTime>
  <Words>982</Words>
  <Application>Microsoft Macintosh PowerPoint</Application>
  <PresentationFormat>Widescreen</PresentationFormat>
  <Paragraphs>106</Paragraphs>
  <Slides>8</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HGGothicE</vt:lpstr>
      <vt:lpstr>Yu Mincho</vt:lpstr>
      <vt:lpstr>Arial</vt:lpstr>
      <vt:lpstr>Montserrat</vt:lpstr>
      <vt:lpstr>SegoeuiPc</vt:lpstr>
      <vt:lpstr>Times New Roman</vt:lpstr>
      <vt:lpstr>Wingdings</vt:lpstr>
      <vt:lpstr>Wingdings 2</vt:lpstr>
      <vt:lpstr>Office Theme</vt:lpstr>
      <vt:lpstr>Microsoft ClipArt Gallery</vt:lpstr>
      <vt:lpstr>PowerPoint Presentation</vt:lpstr>
      <vt:lpstr>Our History</vt:lpstr>
      <vt:lpstr>PowerPoint Presentation</vt:lpstr>
      <vt:lpstr>PowerPoint Presentation</vt:lpstr>
      <vt:lpstr>PowerPoint Presentation</vt:lpstr>
      <vt:lpstr>PowerPoint Presentation</vt:lpstr>
      <vt:lpstr>Lưu ý</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Vinh Cao</dc:creator>
  <cp:lastModifiedBy>Huynh Phuc</cp:lastModifiedBy>
  <cp:revision>43</cp:revision>
  <dcterms:created xsi:type="dcterms:W3CDTF">2021-01-22T08:24:36Z</dcterms:created>
  <dcterms:modified xsi:type="dcterms:W3CDTF">2025-06-26T01:36:04Z</dcterms:modified>
</cp:coreProperties>
</file>