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E2B1-246B-457D-B564-531405D9D3E4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0AAE-FB7D-4259-96CC-DCB20B339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0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E2B1-246B-457D-B564-531405D9D3E4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0AAE-FB7D-4259-96CC-DCB20B339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40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E2B1-246B-457D-B564-531405D9D3E4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0AAE-FB7D-4259-96CC-DCB20B339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481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E2B1-246B-457D-B564-531405D9D3E4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0AAE-FB7D-4259-96CC-DCB20B339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1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E2B1-246B-457D-B564-531405D9D3E4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0AAE-FB7D-4259-96CC-DCB20B339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75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E2B1-246B-457D-B564-531405D9D3E4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0AAE-FB7D-4259-96CC-DCB20B339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6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E2B1-246B-457D-B564-531405D9D3E4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0AAE-FB7D-4259-96CC-DCB20B339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6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E2B1-246B-457D-B564-531405D9D3E4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0AAE-FB7D-4259-96CC-DCB20B339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03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E2B1-246B-457D-B564-531405D9D3E4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0AAE-FB7D-4259-96CC-DCB20B339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99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E2B1-246B-457D-B564-531405D9D3E4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0AAE-FB7D-4259-96CC-DCB20B339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21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E2B1-246B-457D-B564-531405D9D3E4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0AAE-FB7D-4259-96CC-DCB20B339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8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EE2B1-246B-457D-B564-531405D9D3E4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D0AAE-FB7D-4259-96CC-DCB20B339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84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9032" y="1097281"/>
            <a:ext cx="3727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ĐỀ TÀI THỰC TẬP 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3716" y="2339739"/>
            <a:ext cx="96785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XÂY DỰNG MẠNG SENSOR NHIÊT ĐÔ, ĐÔ ẨM DỰA TRÊN LORA CHO TÒA NHÀ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5061397" y="4275786"/>
            <a:ext cx="534473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NHÓM </a:t>
            </a:r>
            <a:r>
              <a:rPr lang="en-US" sz="3200" dirty="0" smtClean="0"/>
              <a:t>1: </a:t>
            </a:r>
            <a:r>
              <a:rPr lang="en-US" sz="3200" dirty="0" err="1" smtClean="0"/>
              <a:t>Gồm</a:t>
            </a:r>
            <a:r>
              <a:rPr lang="en-US" sz="3200" dirty="0" smtClean="0"/>
              <a:t> 4 </a:t>
            </a:r>
            <a:r>
              <a:rPr lang="en-US" sz="3200" dirty="0" err="1" smtClean="0"/>
              <a:t>thành</a:t>
            </a:r>
            <a:r>
              <a:rPr lang="en-US" sz="3200" dirty="0" smtClean="0"/>
              <a:t> </a:t>
            </a:r>
            <a:r>
              <a:rPr lang="en-US" sz="3200" dirty="0" err="1" smtClean="0"/>
              <a:t>viên</a:t>
            </a:r>
            <a:r>
              <a:rPr lang="en-US" sz="3200" dirty="0" smtClean="0"/>
              <a:t>: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3200" dirty="0" err="1" smtClean="0"/>
              <a:t>Hoàng</a:t>
            </a:r>
            <a:r>
              <a:rPr lang="en-US" sz="3200" baseline="0" dirty="0" smtClean="0"/>
              <a:t> </a:t>
            </a:r>
            <a:r>
              <a:rPr lang="en-US" sz="3200" baseline="0" dirty="0" err="1" smtClean="0"/>
              <a:t>Văn</a:t>
            </a:r>
            <a:r>
              <a:rPr lang="en-US" sz="3200" baseline="0" dirty="0" smtClean="0"/>
              <a:t> </a:t>
            </a:r>
            <a:r>
              <a:rPr lang="en-US" sz="3200" baseline="0" dirty="0" err="1" smtClean="0"/>
              <a:t>Quốc</a:t>
            </a:r>
            <a:endParaRPr lang="en-US" sz="3200" baseline="0" dirty="0" smtClean="0"/>
          </a:p>
          <a:p>
            <a:pPr marL="1885950" lvl="3" indent="-514350">
              <a:buFont typeface="+mj-lt"/>
              <a:buAutoNum type="arabicPeriod"/>
            </a:pPr>
            <a:r>
              <a:rPr lang="en-US" sz="3200" dirty="0" err="1" smtClean="0"/>
              <a:t>Khương</a:t>
            </a:r>
            <a:r>
              <a:rPr lang="en-US" sz="3200" baseline="0" dirty="0" smtClean="0"/>
              <a:t> </a:t>
            </a:r>
            <a:r>
              <a:rPr lang="en-US" sz="3200" baseline="0" dirty="0" err="1" smtClean="0"/>
              <a:t>Đức</a:t>
            </a:r>
            <a:r>
              <a:rPr lang="en-US" sz="3200" baseline="0" dirty="0" smtClean="0"/>
              <a:t> </a:t>
            </a:r>
            <a:r>
              <a:rPr lang="en-US" sz="3200" baseline="0" dirty="0" err="1" smtClean="0"/>
              <a:t>Mạnh</a:t>
            </a:r>
            <a:endParaRPr lang="en-US" sz="3200" dirty="0" smtClean="0"/>
          </a:p>
          <a:p>
            <a:pPr marL="1885950" lvl="3" indent="-514350">
              <a:buFont typeface="+mj-lt"/>
              <a:buAutoNum type="arabicPeriod"/>
            </a:pPr>
            <a:r>
              <a:rPr lang="en-US" sz="3200" dirty="0" err="1" smtClean="0"/>
              <a:t>Trịnh</a:t>
            </a:r>
            <a:r>
              <a:rPr lang="en-US" sz="3200" baseline="0" dirty="0" smtClean="0"/>
              <a:t> </a:t>
            </a:r>
            <a:r>
              <a:rPr lang="en-US" sz="3200" baseline="0" dirty="0" err="1" smtClean="0"/>
              <a:t>vĩ</a:t>
            </a:r>
            <a:r>
              <a:rPr lang="en-US" sz="3200" baseline="0" dirty="0" smtClean="0"/>
              <a:t> </a:t>
            </a:r>
            <a:r>
              <a:rPr lang="en-US" sz="3200" baseline="0" dirty="0" err="1" smtClean="0"/>
              <a:t>Luân</a:t>
            </a:r>
            <a:endParaRPr lang="en-US" sz="3200" dirty="0" smtClean="0"/>
          </a:p>
          <a:p>
            <a:pPr marL="1885950" lvl="3" indent="-514350">
              <a:buFont typeface="+mj-lt"/>
              <a:buAutoNum type="arabicPeriod"/>
            </a:pPr>
            <a:r>
              <a:rPr lang="en-US" sz="3200" dirty="0" err="1" smtClean="0"/>
              <a:t>Nguyễn</a:t>
            </a:r>
            <a:r>
              <a:rPr lang="en-US" sz="3200" baseline="0" dirty="0" smtClean="0"/>
              <a:t> </a:t>
            </a:r>
            <a:r>
              <a:rPr lang="en-US" sz="3200" baseline="0" dirty="0" err="1" smtClean="0"/>
              <a:t>Văn</a:t>
            </a:r>
            <a:r>
              <a:rPr lang="en-US" sz="3200" baseline="0" dirty="0" smtClean="0"/>
              <a:t> </a:t>
            </a:r>
            <a:r>
              <a:rPr lang="en-US" sz="3200" baseline="0" dirty="0" err="1" smtClean="0"/>
              <a:t>Bỉnh</a:t>
            </a:r>
            <a:endParaRPr lang="en-US" sz="32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678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57590" y="1004552"/>
            <a:ext cx="9414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THÔNG TIN CÁC THÀNH VIÊN TRONG NHÓM</a:t>
            </a:r>
            <a:endParaRPr lang="en-US" sz="4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706403"/>
              </p:ext>
            </p:extLst>
          </p:nvPr>
        </p:nvGraphicFramePr>
        <p:xfrm>
          <a:off x="2202286" y="2665100"/>
          <a:ext cx="8680361" cy="261523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93453">
                  <a:extLst>
                    <a:ext uri="{9D8B030D-6E8A-4147-A177-3AD203B41FA5}">
                      <a16:colId xmlns:a16="http://schemas.microsoft.com/office/drawing/2014/main" val="1951684960"/>
                    </a:ext>
                  </a:extLst>
                </a:gridCol>
                <a:gridCol w="3108396">
                  <a:extLst>
                    <a:ext uri="{9D8B030D-6E8A-4147-A177-3AD203B41FA5}">
                      <a16:colId xmlns:a16="http://schemas.microsoft.com/office/drawing/2014/main" val="1985540380"/>
                    </a:ext>
                  </a:extLst>
                </a:gridCol>
                <a:gridCol w="2678512">
                  <a:extLst>
                    <a:ext uri="{9D8B030D-6E8A-4147-A177-3AD203B41FA5}">
                      <a16:colId xmlns:a16="http://schemas.microsoft.com/office/drawing/2014/main" val="2993933528"/>
                    </a:ext>
                  </a:extLst>
                </a:gridCol>
              </a:tblGrid>
              <a:tr h="51276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Họ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FF0000"/>
                          </a:solidFill>
                        </a:rPr>
                        <a:t>tên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Email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Số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FF0000"/>
                          </a:solidFill>
                        </a:rPr>
                        <a:t>điện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FF0000"/>
                          </a:solidFill>
                        </a:rPr>
                        <a:t>thoại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151261"/>
                  </a:ext>
                </a:extLst>
              </a:tr>
              <a:tr h="51276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Hoàng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Văn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Quốc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hoangquocbk1@gmail.com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01639273685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198141"/>
                  </a:ext>
                </a:extLst>
              </a:tr>
              <a:tr h="51276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Khương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Đức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Mạnh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1511939@hcmut.edu.vn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0989238466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961008"/>
                  </a:ext>
                </a:extLst>
              </a:tr>
              <a:tr h="56416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Trịnh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Vĩ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Luân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1511897@hcmut.edu.vn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01648235643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152518"/>
                  </a:ext>
                </a:extLst>
              </a:tr>
              <a:tr h="51276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Nguyễn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Văn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Bỉnh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1510248@hcmut.edu.vn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0972374629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239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9813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0930" y="965915"/>
            <a:ext cx="6838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MÔ TẢ VỀ CÁI ĐỀ TÀI THỰC TẬP</a:t>
            </a:r>
            <a:endParaRPr lang="en-US" sz="4000" dirty="0">
              <a:solidFill>
                <a:srgbClr val="FF0000"/>
              </a:solidFill>
            </a:endParaRPr>
          </a:p>
        </p:txBody>
      </p:sp>
      <p:pic>
        <p:nvPicPr>
          <p:cNvPr id="4" name="Picture 3" descr="Lorawan_network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227" y="1829827"/>
            <a:ext cx="8087933" cy="48156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610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90930" y="965915"/>
            <a:ext cx="6838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CÔNG VIỆC CỦA 2 TUẦN ĐẦU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36502" y="1673801"/>
            <a:ext cx="4509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dirty="0" smtClean="0"/>
              <a:t>Leader: </a:t>
            </a:r>
            <a:r>
              <a:rPr lang="en-US" sz="4000" dirty="0" err="1" smtClean="0"/>
              <a:t>Quốc</a:t>
            </a:r>
            <a:endParaRPr lang="en-US" sz="4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940417" y="2573175"/>
            <a:ext cx="7989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000" dirty="0" err="1" smtClean="0"/>
              <a:t>Công</a:t>
            </a:r>
            <a:r>
              <a:rPr lang="en-US" sz="4000" dirty="0" smtClean="0"/>
              <a:t> </a:t>
            </a:r>
            <a:r>
              <a:rPr lang="en-US" sz="4000" dirty="0" err="1" smtClean="0"/>
              <a:t>việc</a:t>
            </a:r>
            <a:r>
              <a:rPr lang="en-US" sz="4000" dirty="0" smtClean="0"/>
              <a:t> </a:t>
            </a:r>
            <a:r>
              <a:rPr lang="en-US" sz="4000" dirty="0" err="1" smtClean="0"/>
              <a:t>nghiên</a:t>
            </a:r>
            <a:r>
              <a:rPr lang="en-US" sz="4000" dirty="0" smtClean="0"/>
              <a:t> </a:t>
            </a:r>
            <a:r>
              <a:rPr lang="en-US" sz="4000" dirty="0" err="1" smtClean="0"/>
              <a:t>cứu</a:t>
            </a:r>
            <a:r>
              <a:rPr lang="en-US" sz="4000" dirty="0" smtClean="0"/>
              <a:t> </a:t>
            </a:r>
            <a:r>
              <a:rPr lang="en-US" sz="4000" dirty="0" err="1" smtClean="0"/>
              <a:t>tuần</a:t>
            </a:r>
            <a:r>
              <a:rPr lang="en-US" sz="4000" dirty="0" smtClean="0"/>
              <a:t> </a:t>
            </a:r>
            <a:r>
              <a:rPr lang="en-US" sz="4000" dirty="0" err="1" smtClean="0"/>
              <a:t>đầu</a:t>
            </a:r>
            <a:r>
              <a:rPr lang="en-US" sz="4000" dirty="0"/>
              <a:t>:</a:t>
            </a:r>
            <a:endParaRPr lang="en-US" sz="4000" dirty="0" smtClean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2234911"/>
              </p:ext>
            </p:extLst>
          </p:nvPr>
        </p:nvGraphicFramePr>
        <p:xfrm>
          <a:off x="2176530" y="3374260"/>
          <a:ext cx="8384146" cy="2730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3319">
                  <a:extLst>
                    <a:ext uri="{9D8B030D-6E8A-4147-A177-3AD203B41FA5}">
                      <a16:colId xmlns:a16="http://schemas.microsoft.com/office/drawing/2014/main" val="3434353011"/>
                    </a:ext>
                  </a:extLst>
                </a:gridCol>
                <a:gridCol w="5540827">
                  <a:extLst>
                    <a:ext uri="{9D8B030D-6E8A-4147-A177-3AD203B41FA5}">
                      <a16:colId xmlns:a16="http://schemas.microsoft.com/office/drawing/2014/main" val="2887134931"/>
                    </a:ext>
                  </a:extLst>
                </a:gridCol>
              </a:tblGrid>
              <a:tr h="5460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Tên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Công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FF0000"/>
                          </a:solidFill>
                        </a:rPr>
                        <a:t>việc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FF0000"/>
                          </a:solidFill>
                        </a:rPr>
                        <a:t>nghiên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FF0000"/>
                          </a:solidFill>
                        </a:rPr>
                        <a:t>cứu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183828"/>
                  </a:ext>
                </a:extLst>
              </a:tr>
              <a:tr h="54606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Hoàng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Văn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Quốc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Tìm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hiểu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về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LoRa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683267"/>
                  </a:ext>
                </a:extLst>
              </a:tr>
              <a:tr h="54606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Khương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Đức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Mạnh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Tìm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hiểu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về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thẻ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nhớ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và</a:t>
                      </a:r>
                      <a:r>
                        <a:rPr lang="en-US" baseline="0" dirty="0" smtClean="0"/>
                        <a:t> Lan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046356"/>
                  </a:ext>
                </a:extLst>
              </a:tr>
              <a:tr h="54606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Trịnh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vĩ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Luân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Tìm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hiểu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về</a:t>
                      </a:r>
                      <a:r>
                        <a:rPr lang="en-US" baseline="0" dirty="0" smtClean="0"/>
                        <a:t> STM32F1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835670"/>
                  </a:ext>
                </a:extLst>
              </a:tr>
              <a:tr h="54606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Nguyễn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Văn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Bỉnh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Tìm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hiểu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về</a:t>
                      </a:r>
                      <a:r>
                        <a:rPr lang="en-US" baseline="0" dirty="0" smtClean="0"/>
                        <a:t> Esp32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744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1685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0930" y="965915"/>
            <a:ext cx="6838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CÔNG VIỆC CỦA 2 TUẦN </a:t>
            </a:r>
            <a:r>
              <a:rPr lang="en-US" sz="4000" dirty="0" smtClean="0">
                <a:solidFill>
                  <a:srgbClr val="FF0000"/>
                </a:solidFill>
              </a:rPr>
              <a:t>TỚI(   )</a:t>
            </a:r>
            <a:endParaRPr lang="en-US" sz="4000" dirty="0" smtClean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36502" y="1673801"/>
            <a:ext cx="4509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dirty="0" smtClean="0"/>
              <a:t>Leader</a:t>
            </a:r>
            <a:r>
              <a:rPr lang="en-US" sz="4000" dirty="0" smtClean="0"/>
              <a:t>: </a:t>
            </a:r>
            <a:r>
              <a:rPr lang="en-US" sz="4000" dirty="0" err="1" smtClean="0"/>
              <a:t>Luân</a:t>
            </a:r>
            <a:r>
              <a:rPr lang="en-US" sz="4000" dirty="0" smtClean="0"/>
              <a:t>  </a:t>
            </a:r>
            <a:endParaRPr lang="en-US" sz="4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940417" y="2573175"/>
            <a:ext cx="7989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000" dirty="0" err="1" smtClean="0"/>
              <a:t>Công</a:t>
            </a:r>
            <a:r>
              <a:rPr lang="en-US" sz="4000" dirty="0" smtClean="0"/>
              <a:t> </a:t>
            </a:r>
            <a:r>
              <a:rPr lang="en-US" sz="4000" dirty="0" err="1" smtClean="0"/>
              <a:t>việc</a:t>
            </a:r>
            <a:r>
              <a:rPr lang="en-US" sz="4000" dirty="0" smtClean="0"/>
              <a:t> </a:t>
            </a:r>
            <a:r>
              <a:rPr lang="en-US" sz="4000" dirty="0" err="1" smtClean="0"/>
              <a:t>nghiên</a:t>
            </a:r>
            <a:r>
              <a:rPr lang="en-US" sz="4000" dirty="0" smtClean="0"/>
              <a:t> </a:t>
            </a:r>
            <a:r>
              <a:rPr lang="en-US" sz="4000" dirty="0" err="1" smtClean="0"/>
              <a:t>cứu</a:t>
            </a:r>
            <a:r>
              <a:rPr lang="en-US" sz="4000" dirty="0" smtClean="0"/>
              <a:t> </a:t>
            </a:r>
            <a:r>
              <a:rPr lang="en-US" sz="4000" dirty="0" err="1" smtClean="0"/>
              <a:t>tuần</a:t>
            </a:r>
            <a:r>
              <a:rPr lang="en-US" sz="4000" dirty="0" smtClean="0"/>
              <a:t> </a:t>
            </a:r>
            <a:r>
              <a:rPr lang="en-US" sz="4000" dirty="0" err="1" smtClean="0"/>
              <a:t>đầu</a:t>
            </a:r>
            <a:r>
              <a:rPr lang="en-US" sz="4000" dirty="0"/>
              <a:t>: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805877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0930" y="965915"/>
            <a:ext cx="6838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CÔNG VIỆC CỦA 2 TUẦN </a:t>
            </a:r>
            <a:r>
              <a:rPr lang="en-US" sz="4000" dirty="0" smtClean="0">
                <a:solidFill>
                  <a:srgbClr val="FF0000"/>
                </a:solidFill>
              </a:rPr>
              <a:t>TỚI(   )</a:t>
            </a:r>
            <a:endParaRPr lang="en-US" sz="4000" dirty="0" smtClean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36502" y="1673801"/>
            <a:ext cx="4509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dirty="0" smtClean="0"/>
              <a:t>Leader</a:t>
            </a:r>
            <a:r>
              <a:rPr lang="en-US" sz="4000" dirty="0" smtClean="0"/>
              <a:t>: </a:t>
            </a:r>
            <a:r>
              <a:rPr lang="en-US" sz="4000" dirty="0" err="1" smtClean="0"/>
              <a:t>Bỉnh</a:t>
            </a:r>
            <a:r>
              <a:rPr lang="en-US" sz="4000" dirty="0" smtClean="0"/>
              <a:t>  </a:t>
            </a:r>
            <a:endParaRPr lang="en-US" sz="4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940417" y="2573175"/>
            <a:ext cx="7989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000" dirty="0" err="1" smtClean="0"/>
              <a:t>Công</a:t>
            </a:r>
            <a:r>
              <a:rPr lang="en-US" sz="4000" dirty="0" smtClean="0"/>
              <a:t> </a:t>
            </a:r>
            <a:r>
              <a:rPr lang="en-US" sz="4000" dirty="0" err="1" smtClean="0"/>
              <a:t>việc</a:t>
            </a:r>
            <a:r>
              <a:rPr lang="en-US" sz="4000" dirty="0" smtClean="0"/>
              <a:t> </a:t>
            </a:r>
            <a:r>
              <a:rPr lang="en-US" sz="4000" dirty="0" err="1" smtClean="0"/>
              <a:t>nghiên</a:t>
            </a:r>
            <a:r>
              <a:rPr lang="en-US" sz="4000" dirty="0" smtClean="0"/>
              <a:t> </a:t>
            </a:r>
            <a:r>
              <a:rPr lang="en-US" sz="4000" dirty="0" err="1" smtClean="0"/>
              <a:t>cứu</a:t>
            </a:r>
            <a:r>
              <a:rPr lang="en-US" sz="4000" dirty="0" smtClean="0"/>
              <a:t> </a:t>
            </a:r>
            <a:r>
              <a:rPr lang="en-US" sz="4000" dirty="0" err="1" smtClean="0"/>
              <a:t>tuần</a:t>
            </a:r>
            <a:r>
              <a:rPr lang="en-US" sz="4000" dirty="0" smtClean="0"/>
              <a:t> </a:t>
            </a:r>
            <a:r>
              <a:rPr lang="en-US" sz="4000" dirty="0" err="1" smtClean="0"/>
              <a:t>đầu</a:t>
            </a:r>
            <a:r>
              <a:rPr lang="en-US" sz="4000" dirty="0"/>
              <a:t>: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243485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0930" y="965915"/>
            <a:ext cx="6838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CÔNG VIỆC CỦA 2 TUẦN </a:t>
            </a:r>
            <a:r>
              <a:rPr lang="en-US" sz="4000" dirty="0" smtClean="0">
                <a:solidFill>
                  <a:srgbClr val="FF0000"/>
                </a:solidFill>
              </a:rPr>
              <a:t>TỚI(   )</a:t>
            </a:r>
            <a:endParaRPr lang="en-US" sz="4000" dirty="0" smtClean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36502" y="1673801"/>
            <a:ext cx="4509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dirty="0" smtClean="0"/>
              <a:t>Leader</a:t>
            </a:r>
            <a:r>
              <a:rPr lang="en-US" sz="4000" dirty="0" smtClean="0"/>
              <a:t>: </a:t>
            </a:r>
            <a:r>
              <a:rPr lang="en-US" sz="4000" dirty="0" err="1" smtClean="0"/>
              <a:t>Mạnh</a:t>
            </a:r>
            <a:r>
              <a:rPr lang="en-US" sz="4000" dirty="0" smtClean="0"/>
              <a:t>  </a:t>
            </a:r>
            <a:endParaRPr lang="en-US" sz="4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940417" y="2573175"/>
            <a:ext cx="7989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000" dirty="0" err="1" smtClean="0"/>
              <a:t>Công</a:t>
            </a:r>
            <a:r>
              <a:rPr lang="en-US" sz="4000" dirty="0" smtClean="0"/>
              <a:t> </a:t>
            </a:r>
            <a:r>
              <a:rPr lang="en-US" sz="4000" dirty="0" err="1" smtClean="0"/>
              <a:t>việc</a:t>
            </a:r>
            <a:r>
              <a:rPr lang="en-US" sz="4000" dirty="0" smtClean="0"/>
              <a:t> </a:t>
            </a:r>
            <a:r>
              <a:rPr lang="en-US" sz="4000" dirty="0" err="1" smtClean="0"/>
              <a:t>nghiên</a:t>
            </a:r>
            <a:r>
              <a:rPr lang="en-US" sz="4000" dirty="0" smtClean="0"/>
              <a:t> </a:t>
            </a:r>
            <a:r>
              <a:rPr lang="en-US" sz="4000" dirty="0" err="1" smtClean="0"/>
              <a:t>cứu</a:t>
            </a:r>
            <a:r>
              <a:rPr lang="en-US" sz="4000" dirty="0" smtClean="0"/>
              <a:t> </a:t>
            </a:r>
            <a:r>
              <a:rPr lang="en-US" sz="4000" dirty="0" err="1" smtClean="0"/>
              <a:t>tuần</a:t>
            </a:r>
            <a:r>
              <a:rPr lang="en-US" sz="4000" dirty="0" smtClean="0"/>
              <a:t> </a:t>
            </a:r>
            <a:r>
              <a:rPr lang="en-US" sz="4000" dirty="0" err="1" smtClean="0"/>
              <a:t>đầu</a:t>
            </a:r>
            <a:r>
              <a:rPr lang="en-US" sz="4000" dirty="0"/>
              <a:t>: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213226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186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Quoc</dc:creator>
  <cp:lastModifiedBy>Quoc</cp:lastModifiedBy>
  <cp:revision>4</cp:revision>
  <dcterms:created xsi:type="dcterms:W3CDTF">2018-06-29T06:05:52Z</dcterms:created>
  <dcterms:modified xsi:type="dcterms:W3CDTF">2018-06-30T04:40:23Z</dcterms:modified>
</cp:coreProperties>
</file>