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0d8a3913ea_0_1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0d8a3913e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fe14d3b49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fe14d3b4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4ced55d4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4ced55d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8a3913ea_0_1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d8a3913e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d8a3913ea_0_1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d8a3913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4ced55d4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4ced55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f4ced55d4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f4ced55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d8a3913ea_0_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d8a3913e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R0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R01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R01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indent="-3556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hoangquy18/CS2205.CH190" TargetMode="External"/><Relationship Id="rId4" Type="http://schemas.openxmlformats.org/officeDocument/2006/relationships/hyperlink" Target="https://youtu.be/CH0HIzWtNuc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460950" y="1700375"/>
            <a:ext cx="8248500" cy="15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NGHIÊN CỨU MÔ HÌNH HỖN HỢP CHUYÊN GIA CHO HỌC ĐA THỂ THỨC TRÊN TIẾNG VIỆT</a:t>
            </a:r>
            <a:br>
              <a:rPr b="1" lang="en"/>
            </a:br>
            <a:br>
              <a:rPr b="1" lang="en"/>
            </a:br>
            <a:r>
              <a:rPr b="1" lang="en" sz="2000"/>
              <a:t>MIXTURE OF EXPERTS FOR</a:t>
            </a:r>
            <a:r>
              <a:rPr b="1" lang="en" sz="2000"/>
              <a:t> </a:t>
            </a:r>
            <a:r>
              <a:rPr b="1" lang="en" sz="2000"/>
              <a:t>VIETNAMESE MULTIMODAL LEARNING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271100" y="3519625"/>
            <a:ext cx="66282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GVHD: PGS. TS Lê Đình Duy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Học viên: Nguyễn Hoàng Quý - 240101066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Tài liệu tham khảo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[1]. Kaplan, J., McCandlish, S., Henighan, T., Brown, T. B., Chess, B., Child, R., ... &amp; Amodei, D. (2020). Scaling laws for neural language models. arXiv preprint arXiv:2001.08361.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[2]. Cai, W., Jiang, J., Wang, F., Tang, J., Kim, S., &amp; Huang, J. (2024). A survey on mixture of experts. arXiv preprint arXiv:2407.06204.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[3]. Riquelme, C., Puigcerver, J., Mustafa, B., Neumann, M., Jenatton, R., Susano Pinto, A., ... &amp; Houlsby, N. (2021). Scaling vision with sparse mixture of experts. Advances in Neural Information Processing Systems, 34, 8583-8595.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[4]. Zuo, S., Zhang, Q., Liang, C., He, P., Zhao, T., &amp; Chen, W. (2022). Moebert: from bert to mixture-of-experts via importance-guided adaptation. arXiv preprint arXiv:2204.07675.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/>
              <a:t>[5] Komatsuzaki, Aran, Joan Puigcerver, James Lee-Thorp, Carlos Riquelme Ruiz, Basil Mustafa, Joshua Ainslie, Yi Tay, Mostafa Dehghani, and Neil Houlsby. "Sparse upcycling: Training mixture-of-experts from dense checkpoints." arXiv preprint arXiv:2212.05055 (2022).</a:t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Tóm tắt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Lớp: </a:t>
            </a:r>
            <a:r>
              <a:rPr lang="en" sz="2300">
                <a:solidFill>
                  <a:srgbClr val="1D2125"/>
                </a:solidFill>
                <a:highlight>
                  <a:srgbClr val="FFFFFF"/>
                </a:highlight>
              </a:rPr>
              <a:t>CS2205.CH190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Link Github của nhóm: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https://github.com/hoangquy18/CS2205.CH190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Link YouTube video: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https://youtu.be/CH0HIzWtNuc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Họ và tên: Nguyễn Hoàng Quý - 240101066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9025" y="2516575"/>
            <a:ext cx="229552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0950" y="10280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Bối cảnh:</a:t>
            </a:r>
            <a:endParaRPr b="1"/>
          </a:p>
          <a:p>
            <a:pPr indent="-368300" lvl="0" marL="457200" rtl="0" algn="l">
              <a:spcBef>
                <a:spcPts val="16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LLM &amp; transformer → tiến bộ vượt bậc NLP, CV </a:t>
            </a:r>
            <a:br>
              <a:rPr lang="en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Thách thức: Chi phí tính toán cao → khó áp dụng ở Việt Nam</a:t>
            </a:r>
            <a:br>
              <a:rPr lang="en"/>
            </a:b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Cần một giải pháp cân bằng hiệu suất &amp; tài nguyên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Giới thiệu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60950" y="10280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Giải pháp: Mixture of Experts (MoE)</a:t>
            </a:r>
            <a:endParaRPr b="1"/>
          </a:p>
          <a:p>
            <a:pPr indent="-3683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Chỉ kích hoạt một nhóm nhỏ chuyên gia (expert)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Chỉ kích hoạt một nhóm nhỏ chuyên gia khi suy luận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Thành công ở mô hình lớn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→ Question: Có áp dụng tốt cho mô hình nhỏ, ngôn ngữ ít tài nguyên (như tiếng Việt) không?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Mục tiêu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0742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Đề xuất kiến trúc MoE mới cho SVLM tiếng Việt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Huấn luyện và s</a:t>
            </a:r>
            <a:r>
              <a:rPr lang="en"/>
              <a:t>o sánh với mô hình dense truyền thống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Phân tích khả năng mở rộng khi tăng số lượng tham số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79650" y="912775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Thu nhập </a:t>
            </a:r>
            <a:r>
              <a:rPr lang="en"/>
              <a:t>&amp; khai thác dữ liệu đa thể thức tiếng Việt: UIT-ViLC, ViOCRVQA, ViVQA, …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Xử lí dữ liệu văn bản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Xử lí dữ liệu hình ảnh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Xây dựng multimodal backbone: </a:t>
            </a:r>
            <a:r>
              <a:rPr lang="en"/>
              <a:t>c</a:t>
            </a:r>
            <a:r>
              <a:rPr lang="en"/>
              <a:t>ăn chỉnh đặc trưng văn bản – hình ảnh (cross-modal, inter-modal)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9375" y="1141875"/>
            <a:ext cx="5777625" cy="333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Nội dung và Phương pháp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Triển khai huấn luyện MoE: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/>
              <a:t>Upcycling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/>
              <a:t>Load balancing và expert specialization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Đánh giá hiệu suất với các baseline khác trên downstream task: 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/>
              <a:t>Image Captioning</a:t>
            </a:r>
            <a:endParaRPr/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○"/>
            </a:pPr>
            <a:r>
              <a:rPr lang="en"/>
              <a:t>Visual Question Answering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Kết quả dự kiến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"/>
              <a:t>Các thí nghiệm toàn diện về việc xây dựng mô hình MoE trên tiếng Việt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Các mô hình sử dụng cơ chế MoE cho kết quả tốt hơn mô hình gốc trên các tác vụ downstream task cho tiếng Việt.</a:t>
            </a:r>
            <a:endParaRPr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Mô hình có khả năng mở rộng: Hiệu suất mô hình tỉ lệ với số lượng tham số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