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9" r:id="rId5"/>
    <p:sldId id="260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025F-3415-4144-9498-05D3933A5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8DD82-26BE-4A08-83EA-0283F286F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CD6D4-95C6-40E9-AA7D-61FCFF75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BF9D-9AF1-4F30-A78F-769E0267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BA71-3D0E-431B-ABA2-845D0794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6C74-EB58-4D07-A841-E5C9132C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67B83-4E9A-487C-AD8C-5A15D6678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896B-CE61-4DD7-AE7C-2CD59FD2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5FCDD-EB20-40B8-919E-F71C5DC1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B3C6-5DD4-4C13-8C35-A2578EEE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1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5C528-62BA-40FA-8D9D-21E1009CE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30448-45D0-4D23-8B9B-1D88CE1F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2BF4A-1748-41F8-8E36-23C5C87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804D-AC6C-418E-9951-67FB30D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282BB-4707-4169-9F5E-B5DE6104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1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89C9-5D32-49E3-943E-9C7B838F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50D1-1E71-40E0-8C15-04C09F8B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AA09-2E24-49D2-AFCC-4198F9F4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1741-4707-4A9F-9B33-8B2CE73B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F093-7E49-4853-9A23-066D4AB6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9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9498-003B-4162-AB23-DAB0DCA4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732C2-2005-4D72-B4C2-DDB42D13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0DAAD-BEB6-40AF-830C-121270EE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FCB8-2A01-4602-B864-F9C9970B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5A40E-097B-4922-8D91-B7E89FD5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8D3E-8D20-4F40-8D4C-75DC31E5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CDB55-B518-43EF-8109-1565B9DBC5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99ED3-3C24-4886-9C31-0B36394A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52781-AEA4-4F8A-8536-BAAEB104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ECF77-8108-443F-847C-47B3D8FA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59159-791E-4DB4-A602-86771D89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E1AD-0119-4614-8337-644FA262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45D38-6E92-4AF6-865A-23CADA83F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A5EAB-967D-4189-A73F-716B9F3B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03270-E7A6-4728-8631-E06E11101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6AE63-E685-42BD-B1CB-87B201B3C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ADF1D-8052-40CB-8A1B-6D5037D6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52587-1704-4A06-9099-855D5A3D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BD1E5-61D4-49F7-9A06-731866FF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9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30E44-CED6-4E17-BE2A-FEE6EF81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C369D-CDF0-43CF-A90F-24CDD559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D5005-DB91-4912-929D-1DDAF487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AB221-60BE-43C7-B82F-C77E7D0E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81BDA-F57B-4119-A0BD-45BDAB5B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E19A5-58DD-4B53-B39A-0F84294E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4CC5-9739-4540-A3F5-2C291AE4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BC80-92AF-4C06-9E8A-689A6976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A59D-FDBF-4332-BEFB-45402305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83990-5964-4CBD-8614-528B29DE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B808A-66AA-4DCD-90B1-26A526AF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5CB30-DEC5-4B67-85C1-2A21E025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9115E-B82C-4869-BFBC-19C78714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41E2-13D0-46C8-B1C4-CC2412B4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3944F-F8FD-491A-A289-21DA87A1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398E7-3AA5-495E-9A94-CB079C80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E60BE-E4C8-40D6-89C4-6CBC2615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4265A-ED6E-449A-B6DA-31C483B1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0C704-E885-4076-B403-5845BF2C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0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4EE83-8393-4EB3-BEEB-6AFE38C3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A3FEB-B4FD-45A3-8771-CE567044D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3045-B3E1-48D6-BED7-3A95A595E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79CB0-B04C-43AD-A20D-DE2534E6A68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77ECF-94FA-4F95-9395-78B3E18A6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6342-6970-4078-9CFD-4CF089B24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A468-B683-4F48-8EBB-5DA62166E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51CC-6491-49F6-B070-4D772B196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45C31-87BC-43C2-B13A-4E254A300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K225480106056</a:t>
            </a:r>
          </a:p>
        </p:txBody>
      </p:sp>
    </p:spTree>
    <p:extLst>
      <p:ext uri="{BB962C8B-B14F-4D97-AF65-F5344CB8AC3E}">
        <p14:creationId xmlns:p14="http://schemas.microsoft.com/office/powerpoint/2010/main" val="103383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F5099-37FF-4065-A8DD-1C9A86DF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3A7ACF-AF7F-4C47-BDCB-4D97C184E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2400"/>
            <a:ext cx="3932237" cy="5716588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-&gt; Enable -&gt; ok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AB8AD-5073-4362-B7BA-00A6C8B7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874572-73FA-4DD5-8017-4A9F9F066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29" y="686539"/>
            <a:ext cx="7117697" cy="593580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A5978A8-3CE0-4ACA-86F1-6D1DF8398B5A}"/>
              </a:ext>
            </a:extLst>
          </p:cNvPr>
          <p:cNvSpPr/>
          <p:nvPr/>
        </p:nvSpPr>
        <p:spPr>
          <a:xfrm>
            <a:off x="3107849" y="1535837"/>
            <a:ext cx="492433" cy="71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944E0F1-3003-494B-9938-42AD3475A6D6}"/>
              </a:ext>
            </a:extLst>
          </p:cNvPr>
          <p:cNvSpPr/>
          <p:nvPr/>
        </p:nvSpPr>
        <p:spPr>
          <a:xfrm>
            <a:off x="5362112" y="2574524"/>
            <a:ext cx="506028" cy="53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8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B930-CBDA-42E4-A2CD-4F5EE591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restart -&gt; 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9DC4B4-2DC5-4968-923B-7BBD74EC68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44210"/>
            <a:ext cx="5181600" cy="414587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E625C0-0112-48AB-BF23-83FB60AACF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9587" y="1825625"/>
            <a:ext cx="4186826" cy="4351338"/>
          </a:xfrm>
        </p:spPr>
      </p:pic>
    </p:spTree>
    <p:extLst>
      <p:ext uri="{BB962C8B-B14F-4D97-AF65-F5344CB8AC3E}">
        <p14:creationId xmlns:p14="http://schemas.microsoft.com/office/powerpoint/2010/main" val="317371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B85B9A-1506-4962-87DB-C80AA3CD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disconnect -&gt; connect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C30B0-07EB-4338-B010-66D27AB37B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399812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117F126-CBC4-4BF6-A116-FCE343986A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02136" y="1690688"/>
            <a:ext cx="2769670" cy="4221840"/>
          </a:xfr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4ED85A14-42AF-4411-96CE-27E6E40B2308}"/>
              </a:ext>
            </a:extLst>
          </p:cNvPr>
          <p:cNvSpPr/>
          <p:nvPr/>
        </p:nvSpPr>
        <p:spPr>
          <a:xfrm>
            <a:off x="8133277" y="1580225"/>
            <a:ext cx="115409" cy="736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50D3595-40F1-4B8B-AC1F-68B3290B94E2}"/>
              </a:ext>
            </a:extLst>
          </p:cNvPr>
          <p:cNvSpPr/>
          <p:nvPr/>
        </p:nvSpPr>
        <p:spPr>
          <a:xfrm>
            <a:off x="7813681" y="1580225"/>
            <a:ext cx="115410" cy="7368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4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D89D9A6-9A2E-4891-9EE1-228FABDB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Auth 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00ABC5-37C1-4BE0-92AA-7B5EA4B8F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451" y="1825625"/>
            <a:ext cx="4379097" cy="4351338"/>
          </a:xfrm>
        </p:spPr>
      </p:pic>
    </p:spTree>
    <p:extLst>
      <p:ext uri="{BB962C8B-B14F-4D97-AF65-F5344CB8AC3E}">
        <p14:creationId xmlns:p14="http://schemas.microsoft.com/office/powerpoint/2010/main" val="102945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99C2-9E2B-4D40-B8D5-8C70A6DD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42" y="328475"/>
            <a:ext cx="10989816" cy="1513134"/>
          </a:xfrm>
        </p:spPr>
        <p:txBody>
          <a:bodyPr>
            <a:normAutofit/>
          </a:bodyPr>
          <a:lstStyle/>
          <a:p>
            <a:r>
              <a:rPr lang="vi-VN" sz="2400" b="1" dirty="0"/>
              <a:t>Mở SQL Server Management Studio (SSMS)</a:t>
            </a:r>
            <a:br>
              <a:rPr lang="vi-VN" sz="2400" b="1" dirty="0"/>
            </a:br>
            <a:r>
              <a:rPr lang="vi-VN" sz="2400" dirty="0"/>
              <a:t>Nhấn </a:t>
            </a:r>
            <a:r>
              <a:rPr lang="vi-VN" sz="2400" b="1" dirty="0"/>
              <a:t>phím Windows</a:t>
            </a:r>
            <a:r>
              <a:rPr lang="vi-VN" sz="2400" dirty="0"/>
              <a:t>, gõ </a:t>
            </a:r>
            <a:r>
              <a:rPr lang="vi-VN" sz="2400" b="1" dirty="0"/>
              <a:t>SQL Server Management Studio</a:t>
            </a:r>
            <a:r>
              <a:rPr lang="vi-VN" sz="2400" dirty="0"/>
              <a:t> và mở ứng dụng.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844C97-FE07-4A27-97AD-FA43F6A2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850" y="1774864"/>
            <a:ext cx="7792427" cy="4486275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3E71800F-95F2-4BB6-8B08-44D1EF9DA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18" y="1774864"/>
            <a:ext cx="7822759" cy="44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041A-FDB2-41D0-BC0E-13B9623A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81B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solidFill>
                  <a:srgbClr val="081B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81B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solidFill>
                  <a:srgbClr val="081B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81B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solidFill>
                  <a:srgbClr val="081B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81B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Windows auth : </a:t>
            </a:r>
            <a:r>
              <a:rPr lang="en-US" sz="2400" b="0" i="0" dirty="0" err="1">
                <a:solidFill>
                  <a:srgbClr val="081B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0" i="0" dirty="0">
                <a:solidFill>
                  <a:srgbClr val="081B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auth -&gt; connect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12881-E374-448A-BCCA-13731D858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96022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EEA3-ACE1-4864-A26A-A9DD4B9D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Auth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-&gt;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Engine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C1577C-3911-4184-9CC1-612E0C9B9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697" y="1825625"/>
            <a:ext cx="5734605" cy="4351338"/>
          </a:xfrm>
        </p:spPr>
      </p:pic>
    </p:spTree>
    <p:extLst>
      <p:ext uri="{BB962C8B-B14F-4D97-AF65-F5344CB8AC3E}">
        <p14:creationId xmlns:p14="http://schemas.microsoft.com/office/powerpoint/2010/main" val="277386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1137-BAAB-4D49-BDDC-575F0DCC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0B665-7D92-48CE-B6EA-5859A4AE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825625"/>
            <a:ext cx="5943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0BA8B-CA74-42B7-BD58-46402A08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690688"/>
            <a:ext cx="59436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1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554-5D59-4458-A57E-8CBC163B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238E5-D226-46C2-8B03-97D38412B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40" y="1690688"/>
            <a:ext cx="7173157" cy="4486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BEEF9-D4D6-483F-ADD7-7091AE91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840" y="1690688"/>
            <a:ext cx="7042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6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3FBC-A5AB-4518-B3F7-D5DC35A8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2 -&gt;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OK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B726E0-25D7-4AE2-A026-EFBDC7F1A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Bảng</a:t>
            </a:r>
            <a:r>
              <a:rPr lang="en-US" dirty="0"/>
              <a:t> 1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6AE83EB-7171-4698-84A4-4760AD60A6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42D60F8-8951-43C9-B73A-CF25DFBAF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		</a:t>
            </a:r>
            <a:r>
              <a:rPr lang="en-US" dirty="0" err="1"/>
              <a:t>Bảng</a:t>
            </a:r>
            <a:r>
              <a:rPr lang="en-US" dirty="0"/>
              <a:t> 2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D6118AF-A3DC-4B30-9089-5D8BD0A202B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15584" y="2505075"/>
            <a:ext cx="4296419" cy="36845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745D1-647F-488D-86BC-41D7924C8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5075"/>
            <a:ext cx="5181600" cy="36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0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EEDD-64C6-4F41-BF8D-428FB25ED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-&gt; Logins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048992-8DEB-4D69-95CE-7D48F64D8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983" y="2104008"/>
            <a:ext cx="4962617" cy="2975609"/>
          </a:xfrm>
        </p:spPr>
      </p:pic>
    </p:spTree>
    <p:extLst>
      <p:ext uri="{BB962C8B-B14F-4D97-AF65-F5344CB8AC3E}">
        <p14:creationId xmlns:p14="http://schemas.microsoft.com/office/powerpoint/2010/main" val="307408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005D-1966-4B63-8891-C7793CFB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320" y="344805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0FA4A-D24C-44B8-9FDF-047616C02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938" y="1825625"/>
            <a:ext cx="8424909" cy="435133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A0E83-0BF3-46D3-9018-C660F8A3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938" y="1748900"/>
            <a:ext cx="8424909" cy="44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83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167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Hướng dẫn đăng nhập SQL server 2022</vt:lpstr>
      <vt:lpstr>Mở SQL Server Management Studio (SSMS) Nhấn phím Windows, gõ SQL Server Management Studio và mở ứng dụng.</vt:lpstr>
      <vt:lpstr>Đăng nhập bằng Windows auth : Chọn Windows auth -&gt; connect</vt:lpstr>
      <vt:lpstr>Đăng nhập bằng Sql server Auth Chọn Connect -&gt; Database Engine  </vt:lpstr>
      <vt:lpstr>Sau khi ra được bảng dưới đây chọn connect</vt:lpstr>
      <vt:lpstr> Chọn mục đầu tiên kích chuột phải chọn Properties </vt:lpstr>
      <vt:lpstr>Sau khi được bảng 1 ta chọn Security và chọn các mục theo bảng 2 -&gt;ấn OK</vt:lpstr>
      <vt:lpstr>Chọn Security -&gt; Logins -&gt; sa -&gt; kích chuột phải chọn Properties </vt:lpstr>
      <vt:lpstr>Sau đó ta thay đổi password</vt:lpstr>
      <vt:lpstr> </vt:lpstr>
      <vt:lpstr>Nhấn chuột phải chọn restart -&gt; ok</vt:lpstr>
      <vt:lpstr> Sau khi chạy xong ta ấn disconnect -&gt; connect rồi tiến hành đăng nhập lại</vt:lpstr>
      <vt:lpstr> Tiến hành connect lại -&gt; Chọn Sql server Auth  -&gt; chọn sa -&gt; nhập password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</dc:creator>
  <cp:lastModifiedBy>5</cp:lastModifiedBy>
  <cp:revision>8</cp:revision>
  <dcterms:created xsi:type="dcterms:W3CDTF">2025-03-19T09:32:48Z</dcterms:created>
  <dcterms:modified xsi:type="dcterms:W3CDTF">2025-03-19T15:27:57Z</dcterms:modified>
</cp:coreProperties>
</file>