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85E3-8580-4672-9840-548866A5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DD604-5105-4571-A2CA-571113EBC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D00C-8881-4862-8E4D-22158BC7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2717-AB74-435C-A77E-A294CA66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FE76-0BA8-4719-823D-20EAF76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559-669A-4209-AFA2-6D1D86FA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1C076-082A-4848-BE4E-C5E176FA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8CB3-B7E6-4719-9952-4AF81532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6EC9-D59A-4D63-AA8D-6D3DB45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BBE0-0A89-4B9C-B582-D79B8669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D0CA9-B61B-483C-90A6-ABB520B64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CD977-3035-48D5-859A-074658DA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C446-BADC-4DE1-9730-DF769709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69C2-807C-45F6-9B28-3ECB2AA2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CE6F-CD94-4750-A994-7118729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AD5E-B16B-46BF-A0B7-6CDDF2F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721A-B578-4F62-9C00-6F57BED3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6103-8B9A-4F86-8615-7992DCF1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FFFD-D46B-4B92-88DD-A9F36FD9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578B-FB03-4248-B7FF-C68AD727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B165-33F9-4A4B-88C2-D91EBAA9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92EE-7B5F-4242-B148-96046643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98C2-E7E3-4439-9D4B-32193556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C4F7-59F9-4ADF-A094-1883884A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28F8-01BE-4ECD-AABE-D50984D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72A2-66A6-4C13-9A8A-C6CCC620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E2E9-874A-432F-95C2-4E3FA0BC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5E46-362C-4112-8D04-FAA89C0A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00FB-81E2-4796-9A41-ED99695D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7D7EA-1357-47C5-ABD3-D0BADAD7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5E65-0DD8-4916-8B06-2E34324B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1C0E-0E9D-4DDC-A0BD-21390B9D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EB08-DE89-4345-8DC3-9EF1A522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881FC-11F6-4E94-8D3B-BDAF8C46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F4479-B7B1-4FD4-AF6D-FE71452D9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6416F-28A8-4D9E-B8A0-E8712A2B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9B21B-DAAA-4D8F-8B75-8B1E3EF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B369B-010D-4301-859C-616BC68D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F973E-38A2-4065-8851-1370BC10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2563-B9D3-4F4D-98B1-B4057D11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CC08D-EE60-4F10-9A3E-B91D112A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BEB4F-ADC9-421F-A9A6-562D7F75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463B6-D099-4526-A770-2AC1030F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42112-D96C-41E2-A6E8-78B0238E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361A-6C01-4296-8634-110BFE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BD50-326D-4975-87E4-81D59846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AF42-4F0B-4ED0-B901-4AC0BFE8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7743-7208-4AD2-839A-76C404F4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19B2-75D4-4BD3-8B3D-994DB3D5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E3B6-4B15-4FF8-BA65-0A645C22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AF0C-4626-4AD2-9855-5206303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C631-1FA8-475C-9E66-04E0B1E5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7A5-823F-45FE-8284-84D3F3C0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4D702-C555-4E15-B2C4-09F213F11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7C62-5A2C-4E18-AEA3-3E655743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44F7-5DDB-41BC-864A-02D7D656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81DE-693B-41C5-83CF-4ABE8FA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25C36-1C43-450E-868F-EAB55585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16F9D-9B5F-47DB-BAE5-22A9D585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7C94-BC5D-4C02-A142-406F28E3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8910-A666-4370-A5BA-EC4DBB77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DFAC-DBB0-468B-BA3B-234F20D5FCF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E381-9210-422A-8501-D6F1B9EC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EB92-8449-420F-90F3-6938A2B9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5F64-3FFC-4494-9EEC-1488CA88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2FBEBE-FEB2-413A-8D6F-A7058434021B}"/>
              </a:ext>
            </a:extLst>
          </p:cNvPr>
          <p:cNvSpPr/>
          <p:nvPr/>
        </p:nvSpPr>
        <p:spPr>
          <a:xfrm>
            <a:off x="8315522" y="17756"/>
            <a:ext cx="10896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C17D2-EAD1-4425-B4C6-F1DE640BC0F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856857" y="405754"/>
            <a:ext cx="7684" cy="242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1BDA8B9-1FB5-4890-AE3A-DD1F9B5AFB56}"/>
              </a:ext>
            </a:extLst>
          </p:cNvPr>
          <p:cNvSpPr/>
          <p:nvPr/>
        </p:nvSpPr>
        <p:spPr>
          <a:xfrm>
            <a:off x="8280404" y="647897"/>
            <a:ext cx="1152906" cy="297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0B8CD6-6423-4358-8BC2-DE85CCC12197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8856857" y="945077"/>
            <a:ext cx="64" cy="25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2AB3A560-E1C2-4650-B81F-B9B1535AE87A}"/>
              </a:ext>
            </a:extLst>
          </p:cNvPr>
          <p:cNvSpPr/>
          <p:nvPr/>
        </p:nvSpPr>
        <p:spPr>
          <a:xfrm>
            <a:off x="8202855" y="1199754"/>
            <a:ext cx="1308132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&gt;=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FB3AE-FC50-48BD-B83A-AD8907C4EE7E}"/>
              </a:ext>
            </a:extLst>
          </p:cNvPr>
          <p:cNvCxnSpPr>
            <a:cxnSpLocks/>
          </p:cNvCxnSpPr>
          <p:nvPr/>
        </p:nvCxnSpPr>
        <p:spPr>
          <a:xfrm>
            <a:off x="7151295" y="1403010"/>
            <a:ext cx="1056140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D2B97C-BBF3-483B-8092-C330B8325226}"/>
              </a:ext>
            </a:extLst>
          </p:cNvPr>
          <p:cNvCxnSpPr>
            <a:cxnSpLocks/>
          </p:cNvCxnSpPr>
          <p:nvPr/>
        </p:nvCxnSpPr>
        <p:spPr>
          <a:xfrm>
            <a:off x="7152375" y="1397929"/>
            <a:ext cx="0" cy="396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A335B0C-467D-4F13-ABB2-9595778E1F22}"/>
              </a:ext>
            </a:extLst>
          </p:cNvPr>
          <p:cNvSpPr/>
          <p:nvPr/>
        </p:nvSpPr>
        <p:spPr>
          <a:xfrm>
            <a:off x="6629268" y="1772348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DFED4-183C-4336-B017-120D556505EE}"/>
              </a:ext>
            </a:extLst>
          </p:cNvPr>
          <p:cNvCxnSpPr>
            <a:cxnSpLocks/>
          </p:cNvCxnSpPr>
          <p:nvPr/>
        </p:nvCxnSpPr>
        <p:spPr>
          <a:xfrm>
            <a:off x="6262295" y="1978273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BCD893-0AA4-43EE-87BC-8F9B40DE7167}"/>
              </a:ext>
            </a:extLst>
          </p:cNvPr>
          <p:cNvCxnSpPr>
            <a:cxnSpLocks/>
          </p:cNvCxnSpPr>
          <p:nvPr/>
        </p:nvCxnSpPr>
        <p:spPr>
          <a:xfrm>
            <a:off x="6262295" y="197742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79C880D8-BDB4-472A-AB63-5D733059CE7A}"/>
              </a:ext>
            </a:extLst>
          </p:cNvPr>
          <p:cNvSpPr/>
          <p:nvPr/>
        </p:nvSpPr>
        <p:spPr>
          <a:xfrm>
            <a:off x="7582892" y="2304628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2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C966031-82AD-4985-82F6-BB8489244586}"/>
              </a:ext>
            </a:extLst>
          </p:cNvPr>
          <p:cNvCxnSpPr>
            <a:cxnSpLocks/>
          </p:cNvCxnSpPr>
          <p:nvPr/>
        </p:nvCxnSpPr>
        <p:spPr>
          <a:xfrm flipH="1">
            <a:off x="7685408" y="1981034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FDBC138-934E-4D4D-94AA-B12DC9457FB5}"/>
              </a:ext>
            </a:extLst>
          </p:cNvPr>
          <p:cNvCxnSpPr>
            <a:cxnSpLocks/>
          </p:cNvCxnSpPr>
          <p:nvPr/>
        </p:nvCxnSpPr>
        <p:spPr>
          <a:xfrm>
            <a:off x="8051362" y="197742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2" name="Diamond 281">
            <a:extLst>
              <a:ext uri="{FF2B5EF4-FFF2-40B4-BE49-F238E27FC236}">
                <a16:creationId xmlns:a16="http://schemas.microsoft.com/office/drawing/2014/main" id="{0367D632-9A4C-4E1D-8C05-777193A5A8E7}"/>
              </a:ext>
            </a:extLst>
          </p:cNvPr>
          <p:cNvSpPr/>
          <p:nvPr/>
        </p:nvSpPr>
        <p:spPr>
          <a:xfrm>
            <a:off x="5734225" y="2304628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3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037142BA-B849-428F-BF96-9ABF14B598E6}"/>
              </a:ext>
            </a:extLst>
          </p:cNvPr>
          <p:cNvCxnSpPr>
            <a:cxnSpLocks/>
          </p:cNvCxnSpPr>
          <p:nvPr/>
        </p:nvCxnSpPr>
        <p:spPr>
          <a:xfrm>
            <a:off x="5378375" y="2510553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D1B249EF-00E8-4E87-B503-3F0C622D9E9E}"/>
              </a:ext>
            </a:extLst>
          </p:cNvPr>
          <p:cNvCxnSpPr>
            <a:cxnSpLocks/>
          </p:cNvCxnSpPr>
          <p:nvPr/>
        </p:nvCxnSpPr>
        <p:spPr>
          <a:xfrm>
            <a:off x="5378375" y="250970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1" name="Diamond 300">
            <a:extLst>
              <a:ext uri="{FF2B5EF4-FFF2-40B4-BE49-F238E27FC236}">
                <a16:creationId xmlns:a16="http://schemas.microsoft.com/office/drawing/2014/main" id="{023905A2-5A34-495A-BC8E-3B55903B40AD}"/>
              </a:ext>
            </a:extLst>
          </p:cNvPr>
          <p:cNvSpPr/>
          <p:nvPr/>
        </p:nvSpPr>
        <p:spPr>
          <a:xfrm>
            <a:off x="4850305" y="2836908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==4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C03F8C1-DA16-4033-8DD8-52E369462F3C}"/>
              </a:ext>
            </a:extLst>
          </p:cNvPr>
          <p:cNvCxnSpPr>
            <a:cxnSpLocks/>
          </p:cNvCxnSpPr>
          <p:nvPr/>
        </p:nvCxnSpPr>
        <p:spPr>
          <a:xfrm>
            <a:off x="4489164" y="3038873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EE90EFC1-D88F-488F-AC14-A00840CD3A18}"/>
              </a:ext>
            </a:extLst>
          </p:cNvPr>
          <p:cNvCxnSpPr>
            <a:cxnSpLocks/>
          </p:cNvCxnSpPr>
          <p:nvPr/>
        </p:nvCxnSpPr>
        <p:spPr>
          <a:xfrm>
            <a:off x="4489164" y="303802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4" name="Diamond 303">
            <a:extLst>
              <a:ext uri="{FF2B5EF4-FFF2-40B4-BE49-F238E27FC236}">
                <a16:creationId xmlns:a16="http://schemas.microsoft.com/office/drawing/2014/main" id="{88137276-986C-45C3-B747-C9C42F5F0566}"/>
              </a:ext>
            </a:extLst>
          </p:cNvPr>
          <p:cNvSpPr/>
          <p:nvPr/>
        </p:nvSpPr>
        <p:spPr>
          <a:xfrm>
            <a:off x="3961094" y="3361268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5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5A7D512-44EF-4642-A152-9308D1EF42A3}"/>
              </a:ext>
            </a:extLst>
          </p:cNvPr>
          <p:cNvCxnSpPr>
            <a:cxnSpLocks/>
          </p:cNvCxnSpPr>
          <p:nvPr/>
        </p:nvCxnSpPr>
        <p:spPr>
          <a:xfrm>
            <a:off x="3599953" y="3563233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430AB75-0AF0-4BD1-9103-2F7B33E15125}"/>
              </a:ext>
            </a:extLst>
          </p:cNvPr>
          <p:cNvCxnSpPr>
            <a:cxnSpLocks/>
          </p:cNvCxnSpPr>
          <p:nvPr/>
        </p:nvCxnSpPr>
        <p:spPr>
          <a:xfrm>
            <a:off x="3599953" y="356238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7" name="Diamond 306">
            <a:extLst>
              <a:ext uri="{FF2B5EF4-FFF2-40B4-BE49-F238E27FC236}">
                <a16:creationId xmlns:a16="http://schemas.microsoft.com/office/drawing/2014/main" id="{C409BF4A-7A86-40B2-9082-BA06C95B5112}"/>
              </a:ext>
            </a:extLst>
          </p:cNvPr>
          <p:cNvSpPr/>
          <p:nvPr/>
        </p:nvSpPr>
        <p:spPr>
          <a:xfrm>
            <a:off x="3071883" y="3879573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6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8BA21FA-FBA1-4C8E-BEC5-3306A8C4F0B8}"/>
              </a:ext>
            </a:extLst>
          </p:cNvPr>
          <p:cNvCxnSpPr>
            <a:cxnSpLocks/>
          </p:cNvCxnSpPr>
          <p:nvPr/>
        </p:nvCxnSpPr>
        <p:spPr>
          <a:xfrm>
            <a:off x="2710742" y="4081538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770EBD9-04C1-4864-B9A1-1A3221ECD6D7}"/>
              </a:ext>
            </a:extLst>
          </p:cNvPr>
          <p:cNvCxnSpPr>
            <a:cxnSpLocks/>
          </p:cNvCxnSpPr>
          <p:nvPr/>
        </p:nvCxnSpPr>
        <p:spPr>
          <a:xfrm>
            <a:off x="2710742" y="4080691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0" name="Diamond 309">
            <a:extLst>
              <a:ext uri="{FF2B5EF4-FFF2-40B4-BE49-F238E27FC236}">
                <a16:creationId xmlns:a16="http://schemas.microsoft.com/office/drawing/2014/main" id="{1A6984C0-F593-4FFF-9C82-5B8E67EA165B}"/>
              </a:ext>
            </a:extLst>
          </p:cNvPr>
          <p:cNvSpPr/>
          <p:nvPr/>
        </p:nvSpPr>
        <p:spPr>
          <a:xfrm>
            <a:off x="2182672" y="4429230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7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312A1F7-9679-4B08-BB0A-ABDC5CB89F04}"/>
              </a:ext>
            </a:extLst>
          </p:cNvPr>
          <p:cNvCxnSpPr>
            <a:cxnSpLocks/>
          </p:cNvCxnSpPr>
          <p:nvPr/>
        </p:nvCxnSpPr>
        <p:spPr>
          <a:xfrm>
            <a:off x="1821531" y="4631195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80C58CE-8A62-49FD-88A2-275C329F2557}"/>
              </a:ext>
            </a:extLst>
          </p:cNvPr>
          <p:cNvCxnSpPr>
            <a:cxnSpLocks/>
          </p:cNvCxnSpPr>
          <p:nvPr/>
        </p:nvCxnSpPr>
        <p:spPr>
          <a:xfrm>
            <a:off x="1821531" y="4630348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3" name="Diamond 312">
            <a:extLst>
              <a:ext uri="{FF2B5EF4-FFF2-40B4-BE49-F238E27FC236}">
                <a16:creationId xmlns:a16="http://schemas.microsoft.com/office/drawing/2014/main" id="{9641910A-FB20-4102-99AC-C1939AAD269B}"/>
              </a:ext>
            </a:extLst>
          </p:cNvPr>
          <p:cNvSpPr/>
          <p:nvPr/>
        </p:nvSpPr>
        <p:spPr>
          <a:xfrm>
            <a:off x="1293461" y="4943891"/>
            <a:ext cx="1056140" cy="417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== 8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6EB6380-4976-4EBE-A173-929FE14ED620}"/>
              </a:ext>
            </a:extLst>
          </p:cNvPr>
          <p:cNvCxnSpPr>
            <a:cxnSpLocks/>
          </p:cNvCxnSpPr>
          <p:nvPr/>
        </p:nvCxnSpPr>
        <p:spPr>
          <a:xfrm>
            <a:off x="932320" y="5145856"/>
            <a:ext cx="361141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B7E9A01C-DD33-4ADE-A698-C82B6D1F973A}"/>
              </a:ext>
            </a:extLst>
          </p:cNvPr>
          <p:cNvCxnSpPr>
            <a:cxnSpLocks/>
          </p:cNvCxnSpPr>
          <p:nvPr/>
        </p:nvCxnSpPr>
        <p:spPr>
          <a:xfrm>
            <a:off x="932320" y="5145009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9" name="Parallelogram 318">
            <a:extLst>
              <a:ext uri="{FF2B5EF4-FFF2-40B4-BE49-F238E27FC236}">
                <a16:creationId xmlns:a16="http://schemas.microsoft.com/office/drawing/2014/main" id="{95FD14AF-E14E-47DE-822A-51FF4BB350A1}"/>
              </a:ext>
            </a:extLst>
          </p:cNvPr>
          <p:cNvSpPr/>
          <p:nvPr/>
        </p:nvSpPr>
        <p:spPr>
          <a:xfrm>
            <a:off x="6673369" y="2836908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3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A91F9A-B04D-4EC0-B4AF-4C4C41503CF6}"/>
              </a:ext>
            </a:extLst>
          </p:cNvPr>
          <p:cNvCxnSpPr>
            <a:cxnSpLocks/>
          </p:cNvCxnSpPr>
          <p:nvPr/>
        </p:nvCxnSpPr>
        <p:spPr>
          <a:xfrm flipH="1">
            <a:off x="6775885" y="2513314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4F410F8-EDD8-449C-99EF-DEEA972B9CD6}"/>
              </a:ext>
            </a:extLst>
          </p:cNvPr>
          <p:cNvCxnSpPr>
            <a:cxnSpLocks/>
          </p:cNvCxnSpPr>
          <p:nvPr/>
        </p:nvCxnSpPr>
        <p:spPr>
          <a:xfrm>
            <a:off x="7141839" y="2509706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2" name="Parallelogram 321">
            <a:extLst>
              <a:ext uri="{FF2B5EF4-FFF2-40B4-BE49-F238E27FC236}">
                <a16:creationId xmlns:a16="http://schemas.microsoft.com/office/drawing/2014/main" id="{70D726BD-AF2E-4867-8F65-F901B69A21BA}"/>
              </a:ext>
            </a:extLst>
          </p:cNvPr>
          <p:cNvSpPr/>
          <p:nvPr/>
        </p:nvSpPr>
        <p:spPr>
          <a:xfrm>
            <a:off x="5805040" y="3357801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4</a:t>
            </a: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24963A0-7E60-4137-AB12-C91243BE81EB}"/>
              </a:ext>
            </a:extLst>
          </p:cNvPr>
          <p:cNvCxnSpPr>
            <a:cxnSpLocks/>
          </p:cNvCxnSpPr>
          <p:nvPr/>
        </p:nvCxnSpPr>
        <p:spPr>
          <a:xfrm flipH="1">
            <a:off x="5911366" y="3034207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7C17350B-4BA2-4D9D-B038-B7D997AF568E}"/>
              </a:ext>
            </a:extLst>
          </p:cNvPr>
          <p:cNvCxnSpPr>
            <a:cxnSpLocks/>
          </p:cNvCxnSpPr>
          <p:nvPr/>
        </p:nvCxnSpPr>
        <p:spPr>
          <a:xfrm>
            <a:off x="6277320" y="3030599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5" name="Parallelogram 324">
            <a:extLst>
              <a:ext uri="{FF2B5EF4-FFF2-40B4-BE49-F238E27FC236}">
                <a16:creationId xmlns:a16="http://schemas.microsoft.com/office/drawing/2014/main" id="{389A4C3D-906C-4AFA-ABE2-D705A33EE2B1}"/>
              </a:ext>
            </a:extLst>
          </p:cNvPr>
          <p:cNvSpPr/>
          <p:nvPr/>
        </p:nvSpPr>
        <p:spPr>
          <a:xfrm>
            <a:off x="4866612" y="3888854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5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8FDF6F2-DF90-4B94-9BD8-5C52A2BBB69C}"/>
              </a:ext>
            </a:extLst>
          </p:cNvPr>
          <p:cNvCxnSpPr>
            <a:cxnSpLocks/>
          </p:cNvCxnSpPr>
          <p:nvPr/>
        </p:nvCxnSpPr>
        <p:spPr>
          <a:xfrm flipH="1">
            <a:off x="4972938" y="3565260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17E5A45-46C1-4F37-ABBE-129B6BAFE239}"/>
              </a:ext>
            </a:extLst>
          </p:cNvPr>
          <p:cNvCxnSpPr>
            <a:cxnSpLocks/>
          </p:cNvCxnSpPr>
          <p:nvPr/>
        </p:nvCxnSpPr>
        <p:spPr>
          <a:xfrm>
            <a:off x="5338892" y="3561652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8" name="Parallelogram 327">
            <a:extLst>
              <a:ext uri="{FF2B5EF4-FFF2-40B4-BE49-F238E27FC236}">
                <a16:creationId xmlns:a16="http://schemas.microsoft.com/office/drawing/2014/main" id="{0401B202-2AEB-4839-B98F-2345665EB34B}"/>
              </a:ext>
            </a:extLst>
          </p:cNvPr>
          <p:cNvSpPr/>
          <p:nvPr/>
        </p:nvSpPr>
        <p:spPr>
          <a:xfrm>
            <a:off x="3972524" y="4407931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6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1B4B1B6-9BD9-4FDC-A562-010C82695F9A}"/>
              </a:ext>
            </a:extLst>
          </p:cNvPr>
          <p:cNvCxnSpPr>
            <a:cxnSpLocks/>
          </p:cNvCxnSpPr>
          <p:nvPr/>
        </p:nvCxnSpPr>
        <p:spPr>
          <a:xfrm flipH="1">
            <a:off x="4078850" y="4084337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7159E7C-AA88-429A-8CB1-0FB2579D6ED7}"/>
              </a:ext>
            </a:extLst>
          </p:cNvPr>
          <p:cNvCxnSpPr>
            <a:cxnSpLocks/>
          </p:cNvCxnSpPr>
          <p:nvPr/>
        </p:nvCxnSpPr>
        <p:spPr>
          <a:xfrm>
            <a:off x="4444804" y="4080729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Parallelogram 330">
            <a:extLst>
              <a:ext uri="{FF2B5EF4-FFF2-40B4-BE49-F238E27FC236}">
                <a16:creationId xmlns:a16="http://schemas.microsoft.com/office/drawing/2014/main" id="{531C6377-15B7-42D4-A83E-360E6C922FB1}"/>
              </a:ext>
            </a:extLst>
          </p:cNvPr>
          <p:cNvSpPr/>
          <p:nvPr/>
        </p:nvSpPr>
        <p:spPr>
          <a:xfrm>
            <a:off x="3101093" y="4960304"/>
            <a:ext cx="937370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Thu 7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1FC4FA8-5711-405E-BD0E-A675A24077FA}"/>
              </a:ext>
            </a:extLst>
          </p:cNvPr>
          <p:cNvCxnSpPr>
            <a:cxnSpLocks/>
          </p:cNvCxnSpPr>
          <p:nvPr/>
        </p:nvCxnSpPr>
        <p:spPr>
          <a:xfrm flipH="1">
            <a:off x="3199799" y="4636710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52BE55C-24BE-413A-8C06-092BD7D05AFB}"/>
              </a:ext>
            </a:extLst>
          </p:cNvPr>
          <p:cNvCxnSpPr>
            <a:cxnSpLocks/>
          </p:cNvCxnSpPr>
          <p:nvPr/>
        </p:nvCxnSpPr>
        <p:spPr>
          <a:xfrm>
            <a:off x="3565753" y="4633102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Parallelogram 333">
            <a:extLst>
              <a:ext uri="{FF2B5EF4-FFF2-40B4-BE49-F238E27FC236}">
                <a16:creationId xmlns:a16="http://schemas.microsoft.com/office/drawing/2014/main" id="{F0260D17-A147-4492-9E62-4D9646DF4F27}"/>
              </a:ext>
            </a:extLst>
          </p:cNvPr>
          <p:cNvSpPr/>
          <p:nvPr/>
        </p:nvSpPr>
        <p:spPr>
          <a:xfrm>
            <a:off x="2040058" y="5472636"/>
            <a:ext cx="1095224" cy="2804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Day la Chu </a:t>
            </a:r>
            <a:r>
              <a:rPr lang="en-US" sz="800" dirty="0" err="1"/>
              <a:t>Nhat</a:t>
            </a:r>
            <a:endParaRPr lang="en-US" sz="800" dirty="0"/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CC18366-0AC7-4780-817B-4EE13EE161B3}"/>
              </a:ext>
            </a:extLst>
          </p:cNvPr>
          <p:cNvCxnSpPr>
            <a:cxnSpLocks/>
          </p:cNvCxnSpPr>
          <p:nvPr/>
        </p:nvCxnSpPr>
        <p:spPr>
          <a:xfrm flipH="1">
            <a:off x="2300428" y="5149042"/>
            <a:ext cx="365954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49600A9E-1BDF-4135-8A33-51D9867046AB}"/>
              </a:ext>
            </a:extLst>
          </p:cNvPr>
          <p:cNvCxnSpPr>
            <a:cxnSpLocks/>
          </p:cNvCxnSpPr>
          <p:nvPr/>
        </p:nvCxnSpPr>
        <p:spPr>
          <a:xfrm>
            <a:off x="2666382" y="5145434"/>
            <a:ext cx="0" cy="32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8" name="Parallelogram 337">
            <a:extLst>
              <a:ext uri="{FF2B5EF4-FFF2-40B4-BE49-F238E27FC236}">
                <a16:creationId xmlns:a16="http://schemas.microsoft.com/office/drawing/2014/main" id="{59400262-F9C1-40CD-9334-91813BCFE5CE}"/>
              </a:ext>
            </a:extLst>
          </p:cNvPr>
          <p:cNvSpPr/>
          <p:nvPr/>
        </p:nvSpPr>
        <p:spPr>
          <a:xfrm>
            <a:off x="287652" y="5485878"/>
            <a:ext cx="1297940" cy="2549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Khong</a:t>
            </a:r>
            <a:r>
              <a:rPr lang="en-US" sz="1000" dirty="0"/>
              <a:t> </a:t>
            </a:r>
            <a:r>
              <a:rPr lang="en-US" sz="1000" dirty="0" err="1"/>
              <a:t>phai</a:t>
            </a:r>
            <a:r>
              <a:rPr lang="en-US" sz="1000" dirty="0"/>
              <a:t> </a:t>
            </a:r>
            <a:r>
              <a:rPr lang="en-US" sz="1000" dirty="0" err="1"/>
              <a:t>ngay</a:t>
            </a:r>
            <a:r>
              <a:rPr lang="en-US" sz="1000" dirty="0"/>
              <a:t> </a:t>
            </a:r>
            <a:r>
              <a:rPr lang="en-US" sz="1000" dirty="0" err="1"/>
              <a:t>trong</a:t>
            </a:r>
            <a:r>
              <a:rPr lang="en-US" sz="1000" dirty="0"/>
              <a:t> tuan</a:t>
            </a: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6C18B850-F7EF-437D-9AD5-8FC5A2EE4C0D}"/>
              </a:ext>
            </a:extLst>
          </p:cNvPr>
          <p:cNvCxnSpPr>
            <a:cxnSpLocks/>
          </p:cNvCxnSpPr>
          <p:nvPr/>
        </p:nvCxnSpPr>
        <p:spPr>
          <a:xfrm flipH="1">
            <a:off x="9523655" y="1403009"/>
            <a:ext cx="848360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A0AF67F-C46C-45AA-818A-43C901689AB7}"/>
              </a:ext>
            </a:extLst>
          </p:cNvPr>
          <p:cNvCxnSpPr>
            <a:cxnSpLocks/>
          </p:cNvCxnSpPr>
          <p:nvPr/>
        </p:nvCxnSpPr>
        <p:spPr>
          <a:xfrm>
            <a:off x="10373095" y="1403008"/>
            <a:ext cx="0" cy="2158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0" name="Parallelogram 349">
            <a:extLst>
              <a:ext uri="{FF2B5EF4-FFF2-40B4-BE49-F238E27FC236}">
                <a16:creationId xmlns:a16="http://schemas.microsoft.com/office/drawing/2014/main" id="{B28E1AFE-97D6-4EC0-B0D7-91CA6EB558B6}"/>
              </a:ext>
            </a:extLst>
          </p:cNvPr>
          <p:cNvSpPr/>
          <p:nvPr/>
        </p:nvSpPr>
        <p:spPr>
          <a:xfrm>
            <a:off x="9264278" y="3561651"/>
            <a:ext cx="2215473" cy="5190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phai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sz="1600" dirty="0" err="1"/>
              <a:t>trong</a:t>
            </a:r>
            <a:r>
              <a:rPr lang="en-US" dirty="0"/>
              <a:t> tuan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B2ADEA7-8098-46F8-A0A7-A21FA8E90F12}"/>
              </a:ext>
            </a:extLst>
          </p:cNvPr>
          <p:cNvCxnSpPr>
            <a:cxnSpLocks/>
            <a:stCxn id="338" idx="4"/>
          </p:cNvCxnSpPr>
          <p:nvPr/>
        </p:nvCxnSpPr>
        <p:spPr>
          <a:xfrm>
            <a:off x="936622" y="5740873"/>
            <a:ext cx="0" cy="75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77A5A657-7F37-42EA-8A14-208C1CBC87DF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32320" y="6495983"/>
            <a:ext cx="7352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D2C50A62-8FF3-4567-B726-08BD745F9B7E}"/>
              </a:ext>
            </a:extLst>
          </p:cNvPr>
          <p:cNvCxnSpPr>
            <a:cxnSpLocks/>
          </p:cNvCxnSpPr>
          <p:nvPr/>
        </p:nvCxnSpPr>
        <p:spPr>
          <a:xfrm>
            <a:off x="2666382" y="5757211"/>
            <a:ext cx="0" cy="73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E75BF3C-D84C-4A65-9238-AD64B2B7DB84}"/>
              </a:ext>
            </a:extLst>
          </p:cNvPr>
          <p:cNvCxnSpPr>
            <a:cxnSpLocks/>
          </p:cNvCxnSpPr>
          <p:nvPr/>
        </p:nvCxnSpPr>
        <p:spPr>
          <a:xfrm>
            <a:off x="3565753" y="5240757"/>
            <a:ext cx="0" cy="125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F243AA3-1696-49DD-9B20-368514FB838D}"/>
              </a:ext>
            </a:extLst>
          </p:cNvPr>
          <p:cNvCxnSpPr>
            <a:cxnSpLocks/>
          </p:cNvCxnSpPr>
          <p:nvPr/>
        </p:nvCxnSpPr>
        <p:spPr>
          <a:xfrm>
            <a:off x="4441209" y="4688384"/>
            <a:ext cx="0" cy="180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7D52BDA-495C-48D4-9C73-753AF708F1A9}"/>
              </a:ext>
            </a:extLst>
          </p:cNvPr>
          <p:cNvCxnSpPr>
            <a:cxnSpLocks/>
          </p:cNvCxnSpPr>
          <p:nvPr/>
        </p:nvCxnSpPr>
        <p:spPr>
          <a:xfrm flipH="1">
            <a:off x="5338892" y="4162926"/>
            <a:ext cx="317" cy="233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A1ED982-33DF-43D4-B893-0EFAFEBC5605}"/>
              </a:ext>
            </a:extLst>
          </p:cNvPr>
          <p:cNvCxnSpPr>
            <a:cxnSpLocks/>
          </p:cNvCxnSpPr>
          <p:nvPr/>
        </p:nvCxnSpPr>
        <p:spPr>
          <a:xfrm flipH="1">
            <a:off x="6283447" y="3627944"/>
            <a:ext cx="2237" cy="286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9654286-977E-499B-BC1E-7D960C32E409}"/>
              </a:ext>
            </a:extLst>
          </p:cNvPr>
          <p:cNvCxnSpPr>
            <a:cxnSpLocks/>
          </p:cNvCxnSpPr>
          <p:nvPr/>
        </p:nvCxnSpPr>
        <p:spPr>
          <a:xfrm flipH="1">
            <a:off x="7138458" y="3119655"/>
            <a:ext cx="12774" cy="337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90F16863-4BB2-4AF3-BA30-FA4715E8B43D}"/>
              </a:ext>
            </a:extLst>
          </p:cNvPr>
          <p:cNvCxnSpPr>
            <a:cxnSpLocks/>
          </p:cNvCxnSpPr>
          <p:nvPr/>
        </p:nvCxnSpPr>
        <p:spPr>
          <a:xfrm flipH="1">
            <a:off x="8014483" y="2585262"/>
            <a:ext cx="37020" cy="391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5F790FA-9088-4207-B648-925AAF87A3F4}"/>
              </a:ext>
            </a:extLst>
          </p:cNvPr>
          <p:cNvCxnSpPr>
            <a:cxnSpLocks/>
          </p:cNvCxnSpPr>
          <p:nvPr/>
        </p:nvCxnSpPr>
        <p:spPr>
          <a:xfrm>
            <a:off x="10372015" y="4050388"/>
            <a:ext cx="0" cy="244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975E9E-ACA9-43DF-8568-70C431EC61E5}"/>
              </a:ext>
            </a:extLst>
          </p:cNvPr>
          <p:cNvSpPr txBox="1"/>
          <p:nvPr/>
        </p:nvSpPr>
        <p:spPr>
          <a:xfrm>
            <a:off x="7481841" y="1151776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B28F3-4077-45A7-9E19-91F927A26088}"/>
              </a:ext>
            </a:extLst>
          </p:cNvPr>
          <p:cNvSpPr txBox="1"/>
          <p:nvPr/>
        </p:nvSpPr>
        <p:spPr>
          <a:xfrm>
            <a:off x="9714774" y="1151776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AFAE7-FF77-45BD-BC64-54C4DF8B8406}"/>
              </a:ext>
            </a:extLst>
          </p:cNvPr>
          <p:cNvSpPr txBox="1"/>
          <p:nvPr/>
        </p:nvSpPr>
        <p:spPr>
          <a:xfrm>
            <a:off x="7633656" y="1752845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08603-8933-4366-A713-4E1CDBDD9FEC}"/>
              </a:ext>
            </a:extLst>
          </p:cNvPr>
          <p:cNvSpPr txBox="1"/>
          <p:nvPr/>
        </p:nvSpPr>
        <p:spPr>
          <a:xfrm>
            <a:off x="6750440" y="2272227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4EBBB-9360-4364-B571-B574CB6B7066}"/>
              </a:ext>
            </a:extLst>
          </p:cNvPr>
          <p:cNvSpPr txBox="1"/>
          <p:nvPr/>
        </p:nvSpPr>
        <p:spPr>
          <a:xfrm>
            <a:off x="5886698" y="2783585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719F4-4BF1-4A38-948E-D4DF9B99D8AC}"/>
              </a:ext>
            </a:extLst>
          </p:cNvPr>
          <p:cNvSpPr txBox="1"/>
          <p:nvPr/>
        </p:nvSpPr>
        <p:spPr>
          <a:xfrm>
            <a:off x="4973225" y="3321594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55745-BB14-48E1-BCB0-FEE6484B719F}"/>
              </a:ext>
            </a:extLst>
          </p:cNvPr>
          <p:cNvSpPr txBox="1"/>
          <p:nvPr/>
        </p:nvSpPr>
        <p:spPr>
          <a:xfrm>
            <a:off x="4050217" y="3852206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7386F-C7FA-4938-9634-D0CBF4BB3838}"/>
              </a:ext>
            </a:extLst>
          </p:cNvPr>
          <p:cNvSpPr txBox="1"/>
          <p:nvPr/>
        </p:nvSpPr>
        <p:spPr>
          <a:xfrm>
            <a:off x="3183023" y="4391174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C3905-6E17-4829-B53F-D63F57F7DE4E}"/>
              </a:ext>
            </a:extLst>
          </p:cNvPr>
          <p:cNvSpPr txBox="1"/>
          <p:nvPr/>
        </p:nvSpPr>
        <p:spPr>
          <a:xfrm>
            <a:off x="2308578" y="4917147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3EA4E-C505-472F-B77F-4A88EF8017E9}"/>
              </a:ext>
            </a:extLst>
          </p:cNvPr>
          <p:cNvSpPr txBox="1"/>
          <p:nvPr/>
        </p:nvSpPr>
        <p:spPr>
          <a:xfrm>
            <a:off x="6300108" y="1725529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CB19B-D950-49C2-BF69-FA33F489D647}"/>
              </a:ext>
            </a:extLst>
          </p:cNvPr>
          <p:cNvSpPr txBox="1"/>
          <p:nvPr/>
        </p:nvSpPr>
        <p:spPr>
          <a:xfrm>
            <a:off x="5432276" y="2272227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6ACE4-7C0E-4B5E-968B-BA56B8491E6C}"/>
              </a:ext>
            </a:extLst>
          </p:cNvPr>
          <p:cNvSpPr txBox="1"/>
          <p:nvPr/>
        </p:nvSpPr>
        <p:spPr>
          <a:xfrm>
            <a:off x="4519213" y="2800639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4CB83-F3A5-4B01-A631-88AE85C84290}"/>
              </a:ext>
            </a:extLst>
          </p:cNvPr>
          <p:cNvSpPr txBox="1"/>
          <p:nvPr/>
        </p:nvSpPr>
        <p:spPr>
          <a:xfrm>
            <a:off x="3619023" y="3334448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47788-B33A-4539-B634-251A18285610}"/>
              </a:ext>
            </a:extLst>
          </p:cNvPr>
          <p:cNvSpPr txBox="1"/>
          <p:nvPr/>
        </p:nvSpPr>
        <p:spPr>
          <a:xfrm>
            <a:off x="2695632" y="3841623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0E7CC4-151E-4CB2-AEBC-48B96652D9EC}"/>
              </a:ext>
            </a:extLst>
          </p:cNvPr>
          <p:cNvSpPr txBox="1"/>
          <p:nvPr/>
        </p:nvSpPr>
        <p:spPr>
          <a:xfrm>
            <a:off x="1842929" y="4402033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6C445-FA81-438D-A4AB-38FB1D39EC72}"/>
              </a:ext>
            </a:extLst>
          </p:cNvPr>
          <p:cNvSpPr txBox="1"/>
          <p:nvPr/>
        </p:nvSpPr>
        <p:spPr>
          <a:xfrm>
            <a:off x="936622" y="4891489"/>
            <a:ext cx="43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571DA2-A924-4A60-9873-6EA98CFD6DAB}"/>
              </a:ext>
            </a:extLst>
          </p:cNvPr>
          <p:cNvSpPr/>
          <p:nvPr/>
        </p:nvSpPr>
        <p:spPr>
          <a:xfrm>
            <a:off x="8284513" y="6313103"/>
            <a:ext cx="10896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FCF44E-4027-4BDD-9F5A-92CB86C98B5F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374173" y="6495983"/>
            <a:ext cx="997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82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2020-09-09T08:35:41Z</dcterms:created>
  <dcterms:modified xsi:type="dcterms:W3CDTF">2020-09-09T17:22:35Z</dcterms:modified>
</cp:coreProperties>
</file>