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1257-36ED-4DB2-A45F-6465EB14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B501C-3A1A-4607-AD14-F7FC6EE4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3C10-FA71-4A6A-94C1-891698EE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AA03-F731-414C-A64D-E6B65E38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B3AE-6083-4395-A514-0EE270AD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EBF-4396-42EC-AC6F-727D95D1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319E-5269-4253-819C-248B24A45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E536-1F95-4E4E-88DC-6F92FF73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8867-A30A-480E-B29B-2A4BF1A2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1E4-D5C8-49D9-85AF-3DA79AA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66467-F3A2-4ABB-9E43-3530862A5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52AA5-954B-476C-B220-6B671F946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4EB3-DB1F-4902-8B4C-AFC7FCB0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ECA2-CA15-424E-B899-E12FC0E0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1BBF-78A1-4AE8-AEC9-8526A22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9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45A2-939A-492E-8FDF-F7F2D7B7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B1A7-8D45-491A-8CF2-ED8FAF93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AA2F6-BEA8-4815-BF66-E3FBC648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FE60-26DE-4B7B-A5D0-3A2F1DC9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E791-D665-4CFB-8DDB-F69F9CC1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B276-188F-4D02-B334-D1E620C9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62F9A-1822-4FA2-B0E3-AC5F0D31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775F-60B9-4785-816C-6C5E5E87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A5D6-76DD-4598-934F-A9D2336C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DE31-4E51-4C91-A8B6-035093BD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4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298F-C830-47C8-90F0-5F292BC1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2AC0-1CA1-48E8-BDAC-5DBF2D4C4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36BC2-4463-4986-8EAD-22EBDB4D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22DE2-2811-4EB0-B1EF-D482F468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41ED-6937-469C-9091-0BBF4C43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861D-708F-451A-8D12-9FB6F5AF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43D3-C568-4391-8479-0D2EDC70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AD46-0F0A-4DBC-8696-3231FA55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1CC17-9AD5-4A1B-AB44-DD7499FB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444D2-DEDF-4906-9554-76128FAC0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FAE48-FB76-44A6-A996-79679D34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75192-3591-4F58-BE97-45C4D166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5476-B7E5-4349-9636-3B2EFB69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3A672-6682-4048-971A-21FE0B43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6EFB-84D0-4876-A763-021BB04E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F0306-4300-4907-BEE3-17EAB9F1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DCFC4-2420-40C3-8219-C88407C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DBE4B-0E51-4C12-A4E6-91FB63DC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E98EF-B339-4BA5-BFBE-9438D46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63179-3DFA-4D75-A611-1BF70FE9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BE52B-8FE4-44E3-B55D-D8F92C97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CFCB-4417-4F23-9662-D5E6075A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7698-FF4B-4D35-9C31-DB2C2E1A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0FE73-9C80-4A63-99E3-3C00DD4C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4590E-73CD-420F-B50D-3766E953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05D77-10EE-404E-86F5-FEFBC3E7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CB32D-2853-42C3-B382-68D0CBC9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13BA-CC60-491A-8300-C50A6652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B371C-2916-4395-BF1C-D531EA31A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BBDBD-A322-4F4A-93D5-D70A224EF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691E-1C51-45D3-A0A5-E0475ADB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D13AC-5D39-408A-BCD2-311C3C5E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0C9B-EB59-4E06-B9E2-12D81935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BF708-D2D0-4BE3-BBE8-A29C5AB5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0FF5-040F-4671-97D1-54C7AB6C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B1F2-25EB-45F3-BC1C-EC145ADE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02EB-AA30-43C0-B0DB-10BC303666E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CA1E-EA2F-4A8A-922F-C416A86A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B70F-CA0B-4EDF-B6C1-2F47BFF9D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7B31-5E81-4762-9B2A-9D6F542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A7E0E6-D471-4F73-9D54-9B753D2E3C68}"/>
              </a:ext>
            </a:extLst>
          </p:cNvPr>
          <p:cNvSpPr/>
          <p:nvPr/>
        </p:nvSpPr>
        <p:spPr>
          <a:xfrm>
            <a:off x="6814831" y="0"/>
            <a:ext cx="914400" cy="321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266F572-F8EA-4B21-87D9-3EAEF7960DE3}"/>
              </a:ext>
            </a:extLst>
          </p:cNvPr>
          <p:cNvSpPr/>
          <p:nvPr/>
        </p:nvSpPr>
        <p:spPr>
          <a:xfrm>
            <a:off x="6814830" y="438668"/>
            <a:ext cx="914401" cy="3214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Input </a:t>
            </a:r>
            <a:r>
              <a:rPr lang="en-US" sz="800" dirty="0" err="1"/>
              <a:t>a,b</a:t>
            </a:r>
            <a:endParaRPr lang="en-US" sz="8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6DA63C9-72C5-42B7-8A9B-6F03B4E46FDC}"/>
              </a:ext>
            </a:extLst>
          </p:cNvPr>
          <p:cNvSpPr/>
          <p:nvPr/>
        </p:nvSpPr>
        <p:spPr>
          <a:xfrm>
            <a:off x="6766575" y="900426"/>
            <a:ext cx="1010909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a&gt;0 &amp;&amp; a&lt;13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2405A15-8CA4-40C2-944E-C4F4784C36AF}"/>
              </a:ext>
            </a:extLst>
          </p:cNvPr>
          <p:cNvSpPr/>
          <p:nvPr/>
        </p:nvSpPr>
        <p:spPr>
          <a:xfrm>
            <a:off x="6070124" y="3712342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X==0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460E7DC-07DC-4777-AD62-438B0EECCA03}"/>
              </a:ext>
            </a:extLst>
          </p:cNvPr>
          <p:cNvSpPr/>
          <p:nvPr/>
        </p:nvSpPr>
        <p:spPr>
          <a:xfrm>
            <a:off x="5342200" y="4030636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X=1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9CF6818-FA1A-4559-A691-9BCCEEB4FEA4}"/>
              </a:ext>
            </a:extLst>
          </p:cNvPr>
          <p:cNvSpPr/>
          <p:nvPr/>
        </p:nvSpPr>
        <p:spPr>
          <a:xfrm>
            <a:off x="6814830" y="1627723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B&gt;0&amp;b&lt;32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F0163-E630-4D03-A101-C769ECC54285}"/>
              </a:ext>
            </a:extLst>
          </p:cNvPr>
          <p:cNvSpPr/>
          <p:nvPr/>
        </p:nvSpPr>
        <p:spPr>
          <a:xfrm>
            <a:off x="6239818" y="2374407"/>
            <a:ext cx="575012" cy="27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0B15D53F-4F74-4CDA-BA00-9778C381E445}"/>
              </a:ext>
            </a:extLst>
          </p:cNvPr>
          <p:cNvSpPr/>
          <p:nvPr/>
        </p:nvSpPr>
        <p:spPr>
          <a:xfrm>
            <a:off x="7619210" y="2387630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Sai </a:t>
            </a:r>
            <a:r>
              <a:rPr lang="en-US" sz="800" dirty="0" err="1"/>
              <a:t>ngay</a:t>
            </a:r>
            <a:endParaRPr lang="en-US" sz="8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68571F4F-4193-4E94-BB05-1B69E2E1C0AC}"/>
              </a:ext>
            </a:extLst>
          </p:cNvPr>
          <p:cNvSpPr/>
          <p:nvPr/>
        </p:nvSpPr>
        <p:spPr>
          <a:xfrm>
            <a:off x="6170982" y="2834568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 ra </a:t>
            </a:r>
            <a:r>
              <a:rPr lang="en-US" sz="800" dirty="0" err="1"/>
              <a:t>ngay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F585E-FE15-4C7D-950C-91491473656D}"/>
              </a:ext>
            </a:extLst>
          </p:cNvPr>
          <p:cNvSpPr/>
          <p:nvPr/>
        </p:nvSpPr>
        <p:spPr>
          <a:xfrm>
            <a:off x="6239818" y="3275863"/>
            <a:ext cx="575012" cy="27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71C40B5-9CFD-424E-A85A-70DC6B93FDCE}"/>
              </a:ext>
            </a:extLst>
          </p:cNvPr>
          <p:cNvSpPr/>
          <p:nvPr/>
        </p:nvSpPr>
        <p:spPr>
          <a:xfrm>
            <a:off x="6891286" y="4041408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Chu </a:t>
            </a:r>
            <a:r>
              <a:rPr lang="en-US" sz="800" dirty="0" err="1"/>
              <a:t>nhat</a:t>
            </a:r>
            <a:endParaRPr lang="en-US" sz="800" dirty="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0887EA57-35B5-45A3-BEF9-3C17A5129076}"/>
              </a:ext>
            </a:extLst>
          </p:cNvPr>
          <p:cNvSpPr/>
          <p:nvPr/>
        </p:nvSpPr>
        <p:spPr>
          <a:xfrm>
            <a:off x="5886988" y="4397033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t2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927E68-DABC-4CFF-8EAC-B262CDE039A2}"/>
              </a:ext>
            </a:extLst>
          </p:cNvPr>
          <p:cNvSpPr/>
          <p:nvPr/>
        </p:nvSpPr>
        <p:spPr>
          <a:xfrm>
            <a:off x="5169746" y="4725843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108DA658-CC49-4A35-8DB1-EDCCA66A0934}"/>
              </a:ext>
            </a:extLst>
          </p:cNvPr>
          <p:cNvSpPr/>
          <p:nvPr/>
        </p:nvSpPr>
        <p:spPr>
          <a:xfrm>
            <a:off x="4614276" y="4348930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X=2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C0128A2B-D26A-4BF9-9B60-54116C37B091}"/>
              </a:ext>
            </a:extLst>
          </p:cNvPr>
          <p:cNvSpPr/>
          <p:nvPr/>
        </p:nvSpPr>
        <p:spPr>
          <a:xfrm>
            <a:off x="3853203" y="4670376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X=3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2F2EBF0-1524-4159-884F-81E8FAA6863E}"/>
              </a:ext>
            </a:extLst>
          </p:cNvPr>
          <p:cNvSpPr/>
          <p:nvPr/>
        </p:nvSpPr>
        <p:spPr>
          <a:xfrm>
            <a:off x="3021106" y="4938822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X=4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C6648B6-42BE-490A-A852-2BEA84E90F0D}"/>
              </a:ext>
            </a:extLst>
          </p:cNvPr>
          <p:cNvSpPr/>
          <p:nvPr/>
        </p:nvSpPr>
        <p:spPr>
          <a:xfrm>
            <a:off x="2207870" y="5278023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X=5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FFA96663-3A4D-4FFC-9C0B-70F84B82E7E0}"/>
              </a:ext>
            </a:extLst>
          </p:cNvPr>
          <p:cNvSpPr/>
          <p:nvPr/>
        </p:nvSpPr>
        <p:spPr>
          <a:xfrm>
            <a:off x="1305859" y="5634981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X=6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F4FB24D8-5101-4800-93FA-9DEFA57324EC}"/>
              </a:ext>
            </a:extLst>
          </p:cNvPr>
          <p:cNvSpPr/>
          <p:nvPr/>
        </p:nvSpPr>
        <p:spPr>
          <a:xfrm>
            <a:off x="4403641" y="5058018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t4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DB8008B2-28F5-4A94-8767-97B107A2C008}"/>
              </a:ext>
            </a:extLst>
          </p:cNvPr>
          <p:cNvSpPr/>
          <p:nvPr/>
        </p:nvSpPr>
        <p:spPr>
          <a:xfrm>
            <a:off x="3568628" y="5339724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t5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ECD84BBD-D427-4B82-B5EE-3AFB3FE666A6}"/>
              </a:ext>
            </a:extLst>
          </p:cNvPr>
          <p:cNvSpPr/>
          <p:nvPr/>
        </p:nvSpPr>
        <p:spPr>
          <a:xfrm>
            <a:off x="2761164" y="5676568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t6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87CD01B6-227B-4108-8840-8340B89CEA80}"/>
              </a:ext>
            </a:extLst>
          </p:cNvPr>
          <p:cNvSpPr/>
          <p:nvPr/>
        </p:nvSpPr>
        <p:spPr>
          <a:xfrm>
            <a:off x="1857746" y="6034477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T7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8AD8B6-39E4-441E-9D84-23CE66643BF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527324" y="1788446"/>
            <a:ext cx="28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CBF8C4A-AC36-468F-874E-5A4AE9C0259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27324" y="1788446"/>
            <a:ext cx="0" cy="58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EBA6772D-EA61-47F1-89EB-8C8B1557466A}"/>
              </a:ext>
            </a:extLst>
          </p:cNvPr>
          <p:cNvSpPr/>
          <p:nvPr/>
        </p:nvSpPr>
        <p:spPr>
          <a:xfrm>
            <a:off x="6814830" y="6494770"/>
            <a:ext cx="914400" cy="321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STOP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95343FEE-81BC-4809-91DD-E219F1D4D360}"/>
              </a:ext>
            </a:extLst>
          </p:cNvPr>
          <p:cNvSpPr/>
          <p:nvPr/>
        </p:nvSpPr>
        <p:spPr>
          <a:xfrm>
            <a:off x="9291459" y="1179188"/>
            <a:ext cx="1976384" cy="6153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(a&lt;=0 &amp;&amp; b&lt;=0)||(a&gt;12 &amp;&amp; b&gt;31)||(a&gt;12 &amp;&amp; b&lt;=0)||(a&lt;=0 &amp;&amp; b&gt;31)</a:t>
            </a:r>
            <a:endParaRPr lang="en-US" sz="800" dirty="0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406EE704-A07E-4F9A-81F7-8AA48373BEF5}"/>
              </a:ext>
            </a:extLst>
          </p:cNvPr>
          <p:cNvSpPr/>
          <p:nvPr/>
        </p:nvSpPr>
        <p:spPr>
          <a:xfrm>
            <a:off x="4764655" y="1221872"/>
            <a:ext cx="1976384" cy="5300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a==1||a==3||a==5||a==7||a==8||a==10||a==12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D5BDFE1F-9FB6-4A12-A1DA-14C0D7F4467F}"/>
              </a:ext>
            </a:extLst>
          </p:cNvPr>
          <p:cNvSpPr/>
          <p:nvPr/>
        </p:nvSpPr>
        <p:spPr>
          <a:xfrm>
            <a:off x="2900541" y="1645057"/>
            <a:ext cx="1976384" cy="5300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/>
              <a:t>a==4||a==6||a==9||a==11</a:t>
            </a:r>
            <a:endParaRPr lang="en-US" sz="8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B77617-95B7-417F-A272-64AEBF6E8B3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3882652" y="1486878"/>
            <a:ext cx="88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8AE414A-EAD6-4AE9-8E9A-0A9E0D4FC9A5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3882652" y="1478988"/>
            <a:ext cx="6081" cy="16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Parallelogram 136">
            <a:extLst>
              <a:ext uri="{FF2B5EF4-FFF2-40B4-BE49-F238E27FC236}">
                <a16:creationId xmlns:a16="http://schemas.microsoft.com/office/drawing/2014/main" id="{18D5FBB4-7760-42E8-80F8-A3CFFD75B938}"/>
              </a:ext>
            </a:extLst>
          </p:cNvPr>
          <p:cNvSpPr/>
          <p:nvPr/>
        </p:nvSpPr>
        <p:spPr>
          <a:xfrm>
            <a:off x="8556981" y="2387630"/>
            <a:ext cx="869026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Sai thang </a:t>
            </a:r>
            <a:r>
              <a:rPr lang="en-US" sz="800" dirty="0" err="1"/>
              <a:t>va</a:t>
            </a:r>
            <a:r>
              <a:rPr lang="en-US" sz="800" dirty="0"/>
              <a:t> </a:t>
            </a:r>
            <a:r>
              <a:rPr lang="en-US" sz="800" dirty="0" err="1"/>
              <a:t>ngay</a:t>
            </a:r>
            <a:endParaRPr lang="en-US" sz="800" dirty="0"/>
          </a:p>
        </p:txBody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3A56C535-AE08-4A50-B2CC-72B5D52D3667}"/>
              </a:ext>
            </a:extLst>
          </p:cNvPr>
          <p:cNvSpPr/>
          <p:nvPr/>
        </p:nvSpPr>
        <p:spPr>
          <a:xfrm>
            <a:off x="11170641" y="2373398"/>
            <a:ext cx="869026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Sai thang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B868188-905E-497A-9C28-3310150A52A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777484" y="1020380"/>
            <a:ext cx="2502166" cy="4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806895E-6A76-4053-A4CF-D1FD0706760E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279650" y="1020380"/>
            <a:ext cx="1" cy="15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72B8A9-5F89-40E1-B301-BA5AC8174C31}"/>
              </a:ext>
            </a:extLst>
          </p:cNvPr>
          <p:cNvCxnSpPr>
            <a:cxnSpLocks/>
            <a:stCxn id="107" idx="1"/>
          </p:cNvCxnSpPr>
          <p:nvPr/>
        </p:nvCxnSpPr>
        <p:spPr>
          <a:xfrm flipH="1" flipV="1">
            <a:off x="8991494" y="1478988"/>
            <a:ext cx="299965" cy="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4F6F999-ED96-40A6-94D8-6EC0FA6FE3A7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8991494" y="1478988"/>
            <a:ext cx="0" cy="90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F54ED5-D84B-4F15-BC24-81EB6A23B9AE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1267843" y="1486877"/>
            <a:ext cx="3296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1F6C8C9-D38F-42C7-9BAE-20FFC78F3276}"/>
              </a:ext>
            </a:extLst>
          </p:cNvPr>
          <p:cNvCxnSpPr>
            <a:cxnSpLocks/>
          </p:cNvCxnSpPr>
          <p:nvPr/>
        </p:nvCxnSpPr>
        <p:spPr>
          <a:xfrm>
            <a:off x="11594298" y="1486877"/>
            <a:ext cx="0" cy="88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18D6838-79FD-4BFC-B8EF-A63E1FF3B3B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52847" y="1061149"/>
            <a:ext cx="1013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21329CD-89B6-4B68-90C6-F5D0651375FF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752847" y="1061149"/>
            <a:ext cx="0" cy="16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0E37D68-F6B0-4519-AFBC-94FC71C202BC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6741039" y="1482933"/>
            <a:ext cx="530990" cy="3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6BEF7FA-1740-478B-9410-69689522620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272029" y="1478988"/>
            <a:ext cx="1" cy="14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2E333EE-10B7-4123-9553-17D3F4C670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729230" y="1788446"/>
            <a:ext cx="288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D26E24F-9EA0-40AA-A6BF-45641A60C41A}"/>
              </a:ext>
            </a:extLst>
          </p:cNvPr>
          <p:cNvCxnSpPr>
            <a:cxnSpLocks/>
          </p:cNvCxnSpPr>
          <p:nvPr/>
        </p:nvCxnSpPr>
        <p:spPr>
          <a:xfrm>
            <a:off x="8016735" y="1788446"/>
            <a:ext cx="1301" cy="59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A6556C6-41F6-46E6-BE4D-161F074034A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7272031" y="321446"/>
            <a:ext cx="0" cy="1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0F8FEB3-DB7C-4D39-87F1-2298B753B38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272030" y="760114"/>
            <a:ext cx="1" cy="14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18E8CBA-22D9-4006-96D3-DD863F5DA27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527324" y="2653315"/>
            <a:ext cx="7620" cy="18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014A648-11A5-4287-B7CC-AE672F366115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6527324" y="3113476"/>
            <a:ext cx="7620" cy="16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7F2367-38B8-4122-AB42-7E9B3EBE72DC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6527324" y="3554771"/>
            <a:ext cx="0" cy="15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EA04973-3641-49D1-B410-459C081F427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88293" y="3869913"/>
            <a:ext cx="281831" cy="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439678C-E4D6-49A0-802F-CC37AC977E6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799400" y="3869913"/>
            <a:ext cx="0" cy="16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96B0B99-E1E0-425A-A33B-01ADC188CB4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984524" y="3869913"/>
            <a:ext cx="270723" cy="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FCD3B23-ECC1-4A24-8895-6489AB8D113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255247" y="3869913"/>
            <a:ext cx="1" cy="1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5E99DBF-D044-46CB-9833-C0932C6D68F4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071476" y="4180862"/>
            <a:ext cx="270724" cy="1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0776D5F-C510-471C-A368-3218AF4841A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71476" y="4180862"/>
            <a:ext cx="0" cy="16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140D5BE-A90E-4474-9520-552639F7A454}"/>
              </a:ext>
            </a:extLst>
          </p:cNvPr>
          <p:cNvCxnSpPr>
            <a:cxnSpLocks/>
          </p:cNvCxnSpPr>
          <p:nvPr/>
        </p:nvCxnSpPr>
        <p:spPr>
          <a:xfrm flipH="1">
            <a:off x="6258570" y="4191359"/>
            <a:ext cx="5650" cy="20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D0F50BE-9F3C-4F91-A678-5575C8B1F80A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>
            <a:off x="5528676" y="4509653"/>
            <a:ext cx="5032" cy="21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150164E-0D1F-429E-AE55-7A9D7AD63A58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4767603" y="4831099"/>
            <a:ext cx="0" cy="22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3DEDFFE-14E9-4455-9E0F-85E8DCDFF8BF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 flipH="1">
            <a:off x="3932590" y="5099545"/>
            <a:ext cx="2916" cy="24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2457DBD-F9FB-4067-BEAD-0F80458492DD}"/>
              </a:ext>
            </a:extLst>
          </p:cNvPr>
          <p:cNvCxnSpPr>
            <a:cxnSpLocks/>
          </p:cNvCxnSpPr>
          <p:nvPr/>
        </p:nvCxnSpPr>
        <p:spPr>
          <a:xfrm flipH="1">
            <a:off x="3117506" y="5438746"/>
            <a:ext cx="12384" cy="23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EC8487A-BB49-4628-A55A-EE29BAC5B17A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>
            <a:off x="2220259" y="5795704"/>
            <a:ext cx="1449" cy="23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22202DB-CCA2-4E32-9AFF-6A6EF5CAD01F}"/>
              </a:ext>
            </a:extLst>
          </p:cNvPr>
          <p:cNvCxnSpPr>
            <a:cxnSpLocks/>
            <a:stCxn id="276" idx="1"/>
          </p:cNvCxnSpPr>
          <p:nvPr/>
        </p:nvCxnSpPr>
        <p:spPr>
          <a:xfrm flipH="1">
            <a:off x="887738" y="2653738"/>
            <a:ext cx="13188" cy="401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B371E1C-1382-4E7F-89A2-D3AA96BD4884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878209" y="6655493"/>
            <a:ext cx="593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520BC0D-76BB-4B2A-9872-8751BD0F765A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1305859" y="5795704"/>
            <a:ext cx="0" cy="859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Diamond 266">
            <a:extLst>
              <a:ext uri="{FF2B5EF4-FFF2-40B4-BE49-F238E27FC236}">
                <a16:creationId xmlns:a16="http://schemas.microsoft.com/office/drawing/2014/main" id="{E715BE97-8E46-4F28-AD2F-12374D9A1733}"/>
              </a:ext>
            </a:extLst>
          </p:cNvPr>
          <p:cNvSpPr/>
          <p:nvPr/>
        </p:nvSpPr>
        <p:spPr>
          <a:xfrm>
            <a:off x="4692946" y="2053597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B&gt;0&amp;b&lt;32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CF46F49-77C2-4DDF-90FE-F6F19BC6588B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5607346" y="2214320"/>
            <a:ext cx="92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D12531C5-D51A-47F6-96A6-AE79A5FDF03F}"/>
              </a:ext>
            </a:extLst>
          </p:cNvPr>
          <p:cNvSpPr/>
          <p:nvPr/>
        </p:nvSpPr>
        <p:spPr>
          <a:xfrm>
            <a:off x="900926" y="2388732"/>
            <a:ext cx="1976384" cy="5300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a==2</a:t>
            </a:r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7E9671D8-D51B-43A9-B2E3-D4B24761A4E4}"/>
              </a:ext>
            </a:extLst>
          </p:cNvPr>
          <p:cNvSpPr/>
          <p:nvPr/>
        </p:nvSpPr>
        <p:spPr>
          <a:xfrm>
            <a:off x="2851711" y="2750462"/>
            <a:ext cx="914400" cy="32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B&gt;0&amp;b&lt;32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12AC82B-E22C-4C38-A0C9-65F0066408D6}"/>
              </a:ext>
            </a:extLst>
          </p:cNvPr>
          <p:cNvCxnSpPr>
            <a:cxnSpLocks/>
            <a:stCxn id="267" idx="1"/>
          </p:cNvCxnSpPr>
          <p:nvPr/>
        </p:nvCxnSpPr>
        <p:spPr>
          <a:xfrm flipH="1">
            <a:off x="4403641" y="2214320"/>
            <a:ext cx="289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BA7E8F1-D97A-4E73-9B35-5BDD0EFAB050}"/>
              </a:ext>
            </a:extLst>
          </p:cNvPr>
          <p:cNvCxnSpPr>
            <a:cxnSpLocks/>
          </p:cNvCxnSpPr>
          <p:nvPr/>
        </p:nvCxnSpPr>
        <p:spPr>
          <a:xfrm>
            <a:off x="4403641" y="2214320"/>
            <a:ext cx="16627" cy="192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FB705A6-668D-42FC-BCF1-D67B4F905E89}"/>
              </a:ext>
            </a:extLst>
          </p:cNvPr>
          <p:cNvCxnSpPr>
            <a:cxnSpLocks/>
          </p:cNvCxnSpPr>
          <p:nvPr/>
        </p:nvCxnSpPr>
        <p:spPr>
          <a:xfrm flipH="1">
            <a:off x="893141" y="4150195"/>
            <a:ext cx="1314729" cy="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ABB8FCC-B40A-4F29-A5FA-A85222269274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3766111" y="2911185"/>
            <a:ext cx="2107055" cy="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65FCAA8-2E7E-49FC-85DA-DD6DAE4B757B}"/>
              </a:ext>
            </a:extLst>
          </p:cNvPr>
          <p:cNvCxnSpPr>
            <a:cxnSpLocks/>
          </p:cNvCxnSpPr>
          <p:nvPr/>
        </p:nvCxnSpPr>
        <p:spPr>
          <a:xfrm flipV="1">
            <a:off x="5873166" y="2214320"/>
            <a:ext cx="0" cy="69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Parallelogram 304">
            <a:extLst>
              <a:ext uri="{FF2B5EF4-FFF2-40B4-BE49-F238E27FC236}">
                <a16:creationId xmlns:a16="http://schemas.microsoft.com/office/drawing/2014/main" id="{264BF006-0BF8-4E9B-8A37-C0A74ECDBB2B}"/>
              </a:ext>
            </a:extLst>
          </p:cNvPr>
          <p:cNvSpPr/>
          <p:nvPr/>
        </p:nvSpPr>
        <p:spPr>
          <a:xfrm>
            <a:off x="2189609" y="4012954"/>
            <a:ext cx="727924" cy="2789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Sai </a:t>
            </a:r>
            <a:r>
              <a:rPr lang="en-US" sz="800" dirty="0" err="1"/>
              <a:t>ngay</a:t>
            </a:r>
            <a:endParaRPr lang="en-US" sz="800" dirty="0"/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B8E588F5-7CFC-4BB3-8B8F-D30765FE3656}"/>
              </a:ext>
            </a:extLst>
          </p:cNvPr>
          <p:cNvCxnSpPr>
            <a:cxnSpLocks/>
            <a:stCxn id="305" idx="2"/>
          </p:cNvCxnSpPr>
          <p:nvPr/>
        </p:nvCxnSpPr>
        <p:spPr>
          <a:xfrm flipV="1">
            <a:off x="2882670" y="4131614"/>
            <a:ext cx="1537599" cy="2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BD376FC-3EF5-46C0-8B56-C3FA303000BF}"/>
              </a:ext>
            </a:extLst>
          </p:cNvPr>
          <p:cNvCxnSpPr>
            <a:cxnSpLocks/>
            <a:stCxn id="277" idx="1"/>
          </p:cNvCxnSpPr>
          <p:nvPr/>
        </p:nvCxnSpPr>
        <p:spPr>
          <a:xfrm flipH="1" flipV="1">
            <a:off x="2584091" y="2911184"/>
            <a:ext cx="2676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BE00AC1-ED52-49FE-A5B2-6F608F80D4E9}"/>
              </a:ext>
            </a:extLst>
          </p:cNvPr>
          <p:cNvCxnSpPr>
            <a:cxnSpLocks/>
            <a:endCxn id="305" idx="1"/>
          </p:cNvCxnSpPr>
          <p:nvPr/>
        </p:nvCxnSpPr>
        <p:spPr>
          <a:xfrm>
            <a:off x="2584091" y="2911184"/>
            <a:ext cx="4344" cy="110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FE793CE4-D197-4547-94B5-24A35716A1BD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1889118" y="1910063"/>
            <a:ext cx="101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DD23959E-2C69-43AF-B7CA-DD20EA354E02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1889118" y="1910063"/>
            <a:ext cx="0" cy="4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946F5560-68C1-43F4-B88B-2D6FA28761E4}"/>
              </a:ext>
            </a:extLst>
          </p:cNvPr>
          <p:cNvCxnSpPr>
            <a:cxnSpLocks/>
            <a:stCxn id="276" idx="3"/>
          </p:cNvCxnSpPr>
          <p:nvPr/>
        </p:nvCxnSpPr>
        <p:spPr>
          <a:xfrm flipV="1">
            <a:off x="2877310" y="2652306"/>
            <a:ext cx="424804" cy="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82C3AAC-6D7E-4FC1-99BB-7C4E908C3E71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3308911" y="2652306"/>
            <a:ext cx="0" cy="9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EBE888B8-E4B3-4546-AF71-F86FED749A28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4876925" y="1910063"/>
            <a:ext cx="272678" cy="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26EAE24-4CE2-422D-A3E0-C49C28E28185}"/>
              </a:ext>
            </a:extLst>
          </p:cNvPr>
          <p:cNvCxnSpPr>
            <a:cxnSpLocks/>
            <a:endCxn id="267" idx="0"/>
          </p:cNvCxnSpPr>
          <p:nvPr/>
        </p:nvCxnSpPr>
        <p:spPr>
          <a:xfrm>
            <a:off x="5149603" y="1930137"/>
            <a:ext cx="543" cy="1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0D634-D0AF-468C-98F1-5826802CA4A8}"/>
              </a:ext>
            </a:extLst>
          </p:cNvPr>
          <p:cNvSpPr txBox="1"/>
          <p:nvPr/>
        </p:nvSpPr>
        <p:spPr>
          <a:xfrm>
            <a:off x="6264799" y="83273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F26A4A5-799F-45B1-8656-9F50C5D12F68}"/>
              </a:ext>
            </a:extLst>
          </p:cNvPr>
          <p:cNvSpPr txBox="1"/>
          <p:nvPr/>
        </p:nvSpPr>
        <p:spPr>
          <a:xfrm>
            <a:off x="6698585" y="126866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A45D13D9-8506-4320-9A77-C2ECAD84249B}"/>
              </a:ext>
            </a:extLst>
          </p:cNvPr>
          <p:cNvSpPr txBox="1"/>
          <p:nvPr/>
        </p:nvSpPr>
        <p:spPr>
          <a:xfrm>
            <a:off x="4802107" y="168500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CB03E1-868B-49A4-ACDB-52AE472FE8FB}"/>
              </a:ext>
            </a:extLst>
          </p:cNvPr>
          <p:cNvSpPr txBox="1"/>
          <p:nvPr/>
        </p:nvSpPr>
        <p:spPr>
          <a:xfrm>
            <a:off x="2870513" y="244174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62E8326-6036-4DBA-BFE2-E4276746E17D}"/>
              </a:ext>
            </a:extLst>
          </p:cNvPr>
          <p:cNvSpPr txBox="1"/>
          <p:nvPr/>
        </p:nvSpPr>
        <p:spPr>
          <a:xfrm>
            <a:off x="5929208" y="200327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22F9E90-130A-4A00-BFFC-6219CD981F7C}"/>
              </a:ext>
            </a:extLst>
          </p:cNvPr>
          <p:cNvSpPr txBox="1"/>
          <p:nvPr/>
        </p:nvSpPr>
        <p:spPr>
          <a:xfrm>
            <a:off x="4641545" y="270682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762151B-3C19-4831-A0D8-8A9BA72E77F1}"/>
              </a:ext>
            </a:extLst>
          </p:cNvPr>
          <p:cNvSpPr txBox="1"/>
          <p:nvPr/>
        </p:nvSpPr>
        <p:spPr>
          <a:xfrm>
            <a:off x="6492983" y="160924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194DC33-5C1B-41D3-8FCB-AA2899F73239}"/>
              </a:ext>
            </a:extLst>
          </p:cNvPr>
          <p:cNvSpPr txBox="1"/>
          <p:nvPr/>
        </p:nvSpPr>
        <p:spPr>
          <a:xfrm>
            <a:off x="8963382" y="128302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ACFE290-C697-4E64-B974-904E7842B453}"/>
              </a:ext>
            </a:extLst>
          </p:cNvPr>
          <p:cNvSpPr txBox="1"/>
          <p:nvPr/>
        </p:nvSpPr>
        <p:spPr>
          <a:xfrm>
            <a:off x="4252295" y="123276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2C96943-3AD3-4C65-8BF2-ACD0A92B4366}"/>
              </a:ext>
            </a:extLst>
          </p:cNvPr>
          <p:cNvSpPr txBox="1"/>
          <p:nvPr/>
        </p:nvSpPr>
        <p:spPr>
          <a:xfrm>
            <a:off x="2336456" y="16870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B40E1FEE-FB08-482A-A955-16EF42A5DD5A}"/>
              </a:ext>
            </a:extLst>
          </p:cNvPr>
          <p:cNvSpPr txBox="1"/>
          <p:nvPr/>
        </p:nvSpPr>
        <p:spPr>
          <a:xfrm>
            <a:off x="2564789" y="2734421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68610118-6E18-4019-87A8-70F318BE1605}"/>
              </a:ext>
            </a:extLst>
          </p:cNvPr>
          <p:cNvSpPr txBox="1"/>
          <p:nvPr/>
        </p:nvSpPr>
        <p:spPr>
          <a:xfrm>
            <a:off x="7706543" y="159737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263B8D5-6F24-4B83-BBC5-40E097B6B23F}"/>
              </a:ext>
            </a:extLst>
          </p:cNvPr>
          <p:cNvSpPr txBox="1"/>
          <p:nvPr/>
        </p:nvSpPr>
        <p:spPr>
          <a:xfrm>
            <a:off x="8628734" y="83027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D54586F-EF51-4ECA-BD96-4C997CED2F63}"/>
              </a:ext>
            </a:extLst>
          </p:cNvPr>
          <p:cNvSpPr txBox="1"/>
          <p:nvPr/>
        </p:nvSpPr>
        <p:spPr>
          <a:xfrm>
            <a:off x="11267843" y="126865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83B2A5D-6D62-484E-B5DC-CF2A085539FA}"/>
              </a:ext>
            </a:extLst>
          </p:cNvPr>
          <p:cNvSpPr txBox="1"/>
          <p:nvPr/>
        </p:nvSpPr>
        <p:spPr>
          <a:xfrm>
            <a:off x="5843616" y="368393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E98053C-C322-4300-A1EB-8212F3374523}"/>
              </a:ext>
            </a:extLst>
          </p:cNvPr>
          <p:cNvSpPr txBox="1"/>
          <p:nvPr/>
        </p:nvSpPr>
        <p:spPr>
          <a:xfrm>
            <a:off x="5091395" y="399461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F7A5A1B-737B-4D37-A14C-FA41CF2898D0}"/>
              </a:ext>
            </a:extLst>
          </p:cNvPr>
          <p:cNvSpPr txBox="1"/>
          <p:nvPr/>
        </p:nvSpPr>
        <p:spPr>
          <a:xfrm>
            <a:off x="4289926" y="426166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CD97AC65-4E11-47F1-91C1-08732C05FC04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23653" y="4509653"/>
            <a:ext cx="290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7F52190-2F41-4CA0-BB0E-629E2181B7F1}"/>
              </a:ext>
            </a:extLst>
          </p:cNvPr>
          <p:cNvCxnSpPr>
            <a:cxnSpLocks/>
          </p:cNvCxnSpPr>
          <p:nvPr/>
        </p:nvCxnSpPr>
        <p:spPr>
          <a:xfrm>
            <a:off x="4310403" y="4508770"/>
            <a:ext cx="0" cy="1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60FA42C9-3224-4BF7-81A2-F6924FB152E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486232" y="4826182"/>
            <a:ext cx="366971" cy="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2D04600B-6CA0-46CD-A483-C4F9F9F57CA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478306" y="4826182"/>
            <a:ext cx="7926" cy="11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2253558-84E8-4586-B753-79FC35AAAC4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655774" y="5099545"/>
            <a:ext cx="365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8187F99-CAB1-499F-AE6A-12592B8D203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665070" y="5099545"/>
            <a:ext cx="0" cy="17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0CD8512F-DEE7-429F-96F2-4383D0935919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86037" y="5438746"/>
            <a:ext cx="421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03B77517-E05F-4014-89A9-59F5F92E42D5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763059" y="5438746"/>
            <a:ext cx="6073" cy="19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65E39EFD-34B4-461E-B148-AEB910DAF57B}"/>
              </a:ext>
            </a:extLst>
          </p:cNvPr>
          <p:cNvSpPr txBox="1"/>
          <p:nvPr/>
        </p:nvSpPr>
        <p:spPr>
          <a:xfrm>
            <a:off x="3517533" y="462038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0296B0E4-A49E-4ACA-852C-4816E8D67730}"/>
              </a:ext>
            </a:extLst>
          </p:cNvPr>
          <p:cNvSpPr txBox="1"/>
          <p:nvPr/>
        </p:nvSpPr>
        <p:spPr>
          <a:xfrm>
            <a:off x="2718140" y="489981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DBD42DB0-CEE7-4569-A8CB-D9F811FC465E}"/>
              </a:ext>
            </a:extLst>
          </p:cNvPr>
          <p:cNvSpPr txBox="1"/>
          <p:nvPr/>
        </p:nvSpPr>
        <p:spPr>
          <a:xfrm>
            <a:off x="1838937" y="526026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147905F2-F07C-456B-8BCD-A954FBED55D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7983172" y="2666538"/>
            <a:ext cx="0" cy="398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182C0A3B-153B-478F-97A9-ECCE8C85934D}"/>
              </a:ext>
            </a:extLst>
          </p:cNvPr>
          <p:cNvCxnSpPr>
            <a:cxnSpLocks/>
            <a:stCxn id="139" idx="4"/>
          </p:cNvCxnSpPr>
          <p:nvPr/>
        </p:nvCxnSpPr>
        <p:spPr>
          <a:xfrm>
            <a:off x="11605154" y="2652306"/>
            <a:ext cx="0" cy="401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090D0F6F-7E47-49A0-A689-32C46DB6F743}"/>
              </a:ext>
            </a:extLst>
          </p:cNvPr>
          <p:cNvCxnSpPr>
            <a:cxnSpLocks/>
            <a:stCxn id="137" idx="4"/>
          </p:cNvCxnSpPr>
          <p:nvPr/>
        </p:nvCxnSpPr>
        <p:spPr>
          <a:xfrm>
            <a:off x="8991494" y="2666538"/>
            <a:ext cx="37073" cy="398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8A123533-EFFB-4A38-9AD9-B747FB704B17}"/>
              </a:ext>
            </a:extLst>
          </p:cNvPr>
          <p:cNvCxnSpPr>
            <a:cxnSpLocks/>
            <a:endCxn id="106" idx="6"/>
          </p:cNvCxnSpPr>
          <p:nvPr/>
        </p:nvCxnSpPr>
        <p:spPr>
          <a:xfrm flipH="1">
            <a:off x="7729230" y="6655493"/>
            <a:ext cx="3875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D8A3933B-F0F7-4D49-ACFD-9BDEC757D19B}"/>
              </a:ext>
            </a:extLst>
          </p:cNvPr>
          <p:cNvSpPr txBox="1"/>
          <p:nvPr/>
        </p:nvSpPr>
        <p:spPr>
          <a:xfrm>
            <a:off x="6906757" y="370163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8FC46644-FD01-4D15-A6EC-0C82CBB73B2E}"/>
              </a:ext>
            </a:extLst>
          </p:cNvPr>
          <p:cNvSpPr txBox="1"/>
          <p:nvPr/>
        </p:nvSpPr>
        <p:spPr>
          <a:xfrm>
            <a:off x="6197294" y="413683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E9DD9E1-3DC9-4BA8-B1AE-38319DF2CC7B}"/>
              </a:ext>
            </a:extLst>
          </p:cNvPr>
          <p:cNvSpPr txBox="1"/>
          <p:nvPr/>
        </p:nvSpPr>
        <p:spPr>
          <a:xfrm>
            <a:off x="5487428" y="447116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518B52A1-AD70-4612-B830-DBA6710D5702}"/>
              </a:ext>
            </a:extLst>
          </p:cNvPr>
          <p:cNvSpPr txBox="1"/>
          <p:nvPr/>
        </p:nvSpPr>
        <p:spPr>
          <a:xfrm>
            <a:off x="4717860" y="479469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C0D1D04-B9A1-4BBF-AFE8-E694E132B43E}"/>
              </a:ext>
            </a:extLst>
          </p:cNvPr>
          <p:cNvSpPr txBox="1"/>
          <p:nvPr/>
        </p:nvSpPr>
        <p:spPr>
          <a:xfrm>
            <a:off x="3916667" y="506704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26A1F7A9-3FA7-4A62-B018-AD7C476F725D}"/>
              </a:ext>
            </a:extLst>
          </p:cNvPr>
          <p:cNvSpPr txBox="1"/>
          <p:nvPr/>
        </p:nvSpPr>
        <p:spPr>
          <a:xfrm>
            <a:off x="3089712" y="540560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C152A85-9CA0-4D90-82F7-43C76651B122}"/>
              </a:ext>
            </a:extLst>
          </p:cNvPr>
          <p:cNvSpPr txBox="1"/>
          <p:nvPr/>
        </p:nvSpPr>
        <p:spPr>
          <a:xfrm>
            <a:off x="2185630" y="578645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1752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183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2020-09-13T10:43:42Z</dcterms:created>
  <dcterms:modified xsi:type="dcterms:W3CDTF">2020-09-13T13:01:34Z</dcterms:modified>
</cp:coreProperties>
</file>