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2930-0A6F-4DDA-A367-594FABE1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708B1-1690-4FA7-BC5C-FA18CD9AC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8A41-8EBF-4210-A088-C16F6040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1855-4F9E-428A-A8FB-A06ABCE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7B3B-EAD1-4B73-BD90-1A84360F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25E1-B65F-4C92-B467-68180C85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0A6B3-64C9-445A-B521-51CEA9CA0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0C0F-07CE-4EB7-9421-C41744BF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FADB-49AF-47E2-93B7-7F494EF9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6AA6-C9E6-4D72-81A5-18679DD9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42675-EDEF-4F9D-83F5-D07AD111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989E3-1DC7-48E4-AA67-6D0AD4BA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A6FB-275E-4FA6-9FC7-8815DFBC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F16B-8AC2-4B68-AD6D-3C3E221C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3994-859C-4C37-A205-ED250375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A507-4831-4878-B8E3-2F94FE00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04DC-1F7D-4423-B69D-441E46F0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4A2F-464B-4914-9B6B-56558B70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1495-D9F5-4ED8-A5D0-F812DF88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4A50-B985-4EDC-9648-6B9383B7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E2FA-A431-4BD6-A4C1-D7879664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E5952-BD21-4198-99E7-C3FCE4F8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2956-5711-43C8-B17A-D001764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63A0-D4F0-4563-8CDF-DF2760DD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9E29-743E-486B-B31E-ADC8CA75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C267-363F-4674-8170-1B9DFAB6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7AF0-5F06-49F1-B2C3-B46450C26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93C39-350B-46DF-B546-F3B75D87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16A1-87FB-4C41-9259-B603D8BF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FA3B-9B66-4B88-8313-116D16E3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BFB93-A881-416F-87F2-8FDA4B8A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4D48-0148-4590-A707-39AFE134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812DD-0A21-467B-900F-EA3E428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AE304-075E-4120-9B27-D4AF9D2E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C8A9C-FE1E-4812-9DDD-32001C662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9DAE9-47B8-474F-B9F0-30D749020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0A26E-FB90-471F-B018-AC4A31E7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B1E6-13BA-459B-8B4A-7285A177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6749-1F4D-4A5D-9BCF-4F0062C9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CAB3-E28B-4254-9513-30449274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48980-AB26-438B-98FE-06FB14B9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A491-0226-48E9-8161-53917FC6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CF14-3D33-49AE-BCEF-18B9E8A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AC171-1258-4343-B94A-3469AAB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4B1C3-211A-447A-8D59-237BAACF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36291-9354-455D-BC4D-30CC20CD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4F8C-A260-4A54-8BA2-87F63C42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C39F-5AFE-4900-AD5C-CA72B9B1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8A97-35BF-4145-B455-EC7650A62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775A5-7CD8-441C-9AEF-54F039B3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BBE9B-039B-4230-A175-17317F24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9F16F-3C0A-40E3-93BF-25EC1C92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305B-3FC0-4EA6-B071-ECDC4447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E35E5-BB75-44A0-BA66-3AEE0F2F6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7860-0C45-4E39-82D0-3113EC14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5EE7-0107-4663-8784-D0ADAF28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E3388-25AB-41DA-A24B-E9C5E6EC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5005-F569-4AF3-AF63-6F18301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2A3AA-C210-458E-8187-965F0B7F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B0B8-F5ED-48E8-96A7-9846A145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1A6B-C562-4807-B913-DF3194C25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D9A0-13AC-46BB-BC03-CA57242C06D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0FEB-55FD-4268-8ACB-DDC5BEE5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B822-30E6-4CDD-8B24-49D3A0172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8C9F-0E3A-4006-8A05-845FC9BC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64D602-A3F5-4DC9-96DC-A6B621138532}"/>
              </a:ext>
            </a:extLst>
          </p:cNvPr>
          <p:cNvSpPr/>
          <p:nvPr/>
        </p:nvSpPr>
        <p:spPr>
          <a:xfrm>
            <a:off x="5601856" y="382738"/>
            <a:ext cx="988288" cy="46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E8A7069-2E56-4375-843F-F303DA6E85D1}"/>
              </a:ext>
            </a:extLst>
          </p:cNvPr>
          <p:cNvSpPr/>
          <p:nvPr/>
        </p:nvSpPr>
        <p:spPr>
          <a:xfrm>
            <a:off x="5487924" y="1069464"/>
            <a:ext cx="1216152" cy="39061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F1FAA-90DC-4097-A194-EA71C877B76B}"/>
              </a:ext>
            </a:extLst>
          </p:cNvPr>
          <p:cNvSpPr/>
          <p:nvPr/>
        </p:nvSpPr>
        <p:spPr>
          <a:xfrm>
            <a:off x="5544890" y="1682024"/>
            <a:ext cx="1102220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S=0</a:t>
            </a:r>
          </a:p>
          <a:p>
            <a:pPr algn="ctr"/>
            <a:r>
              <a:rPr lang="en-US" sz="1600" dirty="0" err="1"/>
              <a:t>i</a:t>
            </a:r>
            <a:r>
              <a:rPr lang="en-US" sz="1600" dirty="0"/>
              <a:t>=1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E27B0A6-4F0A-4652-A7D9-897EC8FC0242}"/>
              </a:ext>
            </a:extLst>
          </p:cNvPr>
          <p:cNvSpPr/>
          <p:nvPr/>
        </p:nvSpPr>
        <p:spPr>
          <a:xfrm>
            <a:off x="5518256" y="2660783"/>
            <a:ext cx="1159186" cy="5504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/>
              <a:t> &lt;=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F36C1-9A9D-4D58-9A47-FC98216ECC09}"/>
              </a:ext>
            </a:extLst>
          </p:cNvPr>
          <p:cNvSpPr/>
          <p:nvPr/>
        </p:nvSpPr>
        <p:spPr>
          <a:xfrm>
            <a:off x="5520772" y="3757181"/>
            <a:ext cx="1159186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S=</a:t>
            </a:r>
            <a:r>
              <a:rPr lang="en-US" sz="1600" dirty="0" err="1"/>
              <a:t>S+i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46D9E5-132E-42E6-9C2B-A696EF4B6D7A}"/>
              </a:ext>
            </a:extLst>
          </p:cNvPr>
          <p:cNvSpPr/>
          <p:nvPr/>
        </p:nvSpPr>
        <p:spPr>
          <a:xfrm>
            <a:off x="5519490" y="4798085"/>
            <a:ext cx="1159186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C56272-0FCB-410D-B87F-825765D9B82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96000" y="847521"/>
            <a:ext cx="0" cy="22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1EB0F-553A-4196-B8BE-A5F9C8C24BE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096000" y="1460081"/>
            <a:ext cx="0" cy="22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66DBA1-9B5F-4E4F-B885-78120382A1E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2232438"/>
            <a:ext cx="1849" cy="4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FDD4BD-D278-4FE2-83F8-DC5D32B861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7849" y="3211197"/>
            <a:ext cx="2516" cy="54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CE7413-9793-4076-8E6C-981F6F576A0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9083" y="4307595"/>
            <a:ext cx="1282" cy="49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EBAB84-4BFB-46BB-98C3-69EFAB019AC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60304" y="4993394"/>
            <a:ext cx="1159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405F61-DAD1-44F0-BACF-D2E6A78C84E8}"/>
              </a:ext>
            </a:extLst>
          </p:cNvPr>
          <p:cNvCxnSpPr>
            <a:cxnSpLocks/>
          </p:cNvCxnSpPr>
          <p:nvPr/>
        </p:nvCxnSpPr>
        <p:spPr>
          <a:xfrm flipV="1">
            <a:off x="4385704" y="2516523"/>
            <a:ext cx="0" cy="247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7F524-6201-46D0-B1AD-A6430E93A1E3}"/>
              </a:ext>
            </a:extLst>
          </p:cNvPr>
          <p:cNvCxnSpPr>
            <a:cxnSpLocks/>
          </p:cNvCxnSpPr>
          <p:nvPr/>
        </p:nvCxnSpPr>
        <p:spPr>
          <a:xfrm>
            <a:off x="4385704" y="2516523"/>
            <a:ext cx="170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017734-8665-4B69-BF6D-14C718C8161A}"/>
              </a:ext>
            </a:extLst>
          </p:cNvPr>
          <p:cNvSpPr txBox="1"/>
          <p:nvPr/>
        </p:nvSpPr>
        <p:spPr>
          <a:xfrm>
            <a:off x="6094152" y="230463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454157-29AA-46F7-8CF6-1C1EAABD703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677442" y="2935990"/>
            <a:ext cx="1287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174517A5-7E42-481A-AD2A-CCF49A7EA8FB}"/>
              </a:ext>
            </a:extLst>
          </p:cNvPr>
          <p:cNvSpPr/>
          <p:nvPr/>
        </p:nvSpPr>
        <p:spPr>
          <a:xfrm>
            <a:off x="7239965" y="3761550"/>
            <a:ext cx="1477608" cy="5460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93B306-46F4-4802-BFFB-FD01314113E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965070" y="2935990"/>
            <a:ext cx="13699" cy="8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81CCBF1-0C4A-4E09-9032-CDDBF4DC9C66}"/>
              </a:ext>
            </a:extLst>
          </p:cNvPr>
          <p:cNvSpPr/>
          <p:nvPr/>
        </p:nvSpPr>
        <p:spPr>
          <a:xfrm>
            <a:off x="5601856" y="5966149"/>
            <a:ext cx="988288" cy="46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STOP</a:t>
            </a:r>
            <a:endParaRPr lang="en-US" sz="12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F1B450-3F4B-4986-8DEA-FBE71C72A75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7978769" y="4307592"/>
            <a:ext cx="0" cy="189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AAB921-D68D-4E77-A7E0-8460DCCCEDA0}"/>
              </a:ext>
            </a:extLst>
          </p:cNvPr>
          <p:cNvCxnSpPr>
            <a:cxnSpLocks/>
            <a:endCxn id="54" idx="6"/>
          </p:cNvCxnSpPr>
          <p:nvPr/>
        </p:nvCxnSpPr>
        <p:spPr>
          <a:xfrm flipH="1">
            <a:off x="6590144" y="6198540"/>
            <a:ext cx="1381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6D391BA-ED6A-4079-81F4-F9D17DAA6BF7}"/>
              </a:ext>
            </a:extLst>
          </p:cNvPr>
          <p:cNvSpPr txBox="1"/>
          <p:nvPr/>
        </p:nvSpPr>
        <p:spPr>
          <a:xfrm>
            <a:off x="6973984" y="269296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801490-BDCD-4AF4-8916-FC5730400B7C}"/>
              </a:ext>
            </a:extLst>
          </p:cNvPr>
          <p:cNvSpPr txBox="1"/>
          <p:nvPr/>
        </p:nvSpPr>
        <p:spPr>
          <a:xfrm>
            <a:off x="6072316" y="330884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8829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2020-09-17T04:39:44Z</dcterms:created>
  <dcterms:modified xsi:type="dcterms:W3CDTF">2020-09-17T05:13:35Z</dcterms:modified>
</cp:coreProperties>
</file>