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C07-9260-417F-9200-A487D8DA2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57353-DCDB-4190-8DD0-B19A8F74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397F-8436-414C-934F-7EA36C1C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A5DB-A9A8-4614-89F2-A5DC3A2F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46E9-01DF-4060-9864-3428BDBB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B332-5807-40F4-B52D-63277028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55C3-F638-4CE6-8481-E29DEC84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6C17-9A54-4875-A0FD-BE056000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DC45-CFD8-4DFE-B730-E7A4196F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B39B-06DF-4676-A522-8C0B1A4F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2DA97-A622-4B05-B0F9-0C4FE7A55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0583F-AC48-4B7A-BE24-6271026CE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49ED-5341-4955-AD74-70C4612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1EFD-E338-4F8E-B0C4-FB614DDF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AFA8-5D50-4ED7-AD14-99BFAE3C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6D71-8BEC-42F8-B21A-0045B08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F047-68D2-40A0-9149-1A624A6B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E0C6-A2CF-43CC-B9D5-87942FB2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879A-2B38-48F6-8905-CCBFEE7F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0F05-AE4E-4678-916B-639DDFE6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7AA9-2C3C-4921-875C-93470155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8998-42E3-482B-AA48-49E97BCE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D70F-27BD-44E1-A17B-D4EB32AB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D76C-E32D-4B3F-92E9-A987A952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06E9-072D-4F0A-9E80-A08F3A63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DDA2-0FFC-4002-B753-C4CEAC01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389B-A5D4-4729-93E8-863ED995A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2114-E7D1-4EA6-81AA-1672C016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8C68F-9D0C-4AB0-AD93-B1FD92D1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18562-A84C-4481-B1B3-9CCC399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EBC4-D1A0-4883-80BA-7008D45F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797-91A8-4B3F-A589-C0D0CE35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00F7-E394-4D41-BD30-F320BE57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ED48-49DD-4367-BC44-7FF085EF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705FC-0F98-48DB-A0E5-6C5663B42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8F278-6124-42AF-88AF-864613D48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0ECB8-0373-431E-A8AB-50E8261B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BF1F-76D6-40A5-8AE4-E77785E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7A1A-7C13-4953-9579-4907EAFE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F167-9DA9-4392-AF5F-E6C67D1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E906E-2C02-4CBB-BA15-3DFBB9C4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D934-33BA-40F2-A7AA-EF2245BB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70EE1-10DC-47ED-9104-0B9E60D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6773B-7067-493A-95FB-CA59A56E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47DBD-3431-47A3-B643-E7E52204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D570F-0D95-445D-B747-BFFD5C66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E428-FA1A-42F7-A193-3139DEBC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245C-4D3B-42F9-84F8-8F7CECA4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53ED2-2CAF-43FB-9D32-0F123061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01FD-621E-491D-85A8-AC65B797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E204C-6B33-4F8E-967A-FF7824C9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0087-FED7-427D-B6C5-E06EA304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E5D4-893D-440A-B500-D62D90C5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F15AD-914E-4986-B2D6-6F492FCB5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8345-534D-47E9-9064-84D61980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5DED7-3B7E-4509-990E-6C281561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0984-F97D-497C-A8D9-2CAEE71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1127-1172-48D3-B6D6-58F9AC8E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7C47-6D1E-4485-935E-C3ADD23F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9F677-B93B-4A04-9987-2DDB0386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6714-BAE5-4A0A-A5EB-BE077E9EC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1F84-BCD7-4178-B85A-47FB851327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9D47-8E26-4FFD-A04B-BF097FBAC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0CF9-1A8D-41F0-8323-BE5B8AB0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AA98-B809-48CA-A674-E72D10C5A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00B674-0499-47BF-87CC-BD08B1FF3857}"/>
              </a:ext>
            </a:extLst>
          </p:cNvPr>
          <p:cNvSpPr/>
          <p:nvPr/>
        </p:nvSpPr>
        <p:spPr>
          <a:xfrm>
            <a:off x="5601856" y="382738"/>
            <a:ext cx="988288" cy="46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C75D7EA-6640-4FF5-AE9A-ABD60EB3AB0D}"/>
              </a:ext>
            </a:extLst>
          </p:cNvPr>
          <p:cNvSpPr/>
          <p:nvPr/>
        </p:nvSpPr>
        <p:spPr>
          <a:xfrm>
            <a:off x="5487924" y="1069464"/>
            <a:ext cx="1216152" cy="3906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77D12-9B49-43F3-B03B-8D5B7654DF25}"/>
              </a:ext>
            </a:extLst>
          </p:cNvPr>
          <p:cNvSpPr/>
          <p:nvPr/>
        </p:nvSpPr>
        <p:spPr>
          <a:xfrm>
            <a:off x="5544890" y="1682024"/>
            <a:ext cx="1102220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S=0</a:t>
            </a:r>
          </a:p>
          <a:p>
            <a:pPr algn="ctr"/>
            <a:r>
              <a:rPr lang="en-US" sz="1600" dirty="0"/>
              <a:t>a=1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8D8610A-2A34-4018-BB55-3609AA712A3D}"/>
              </a:ext>
            </a:extLst>
          </p:cNvPr>
          <p:cNvSpPr/>
          <p:nvPr/>
        </p:nvSpPr>
        <p:spPr>
          <a:xfrm>
            <a:off x="5459770" y="2660783"/>
            <a:ext cx="1279818" cy="5504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&lt;=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39ADC-C716-44A6-B7A0-826DA70B17A1}"/>
              </a:ext>
            </a:extLst>
          </p:cNvPr>
          <p:cNvSpPr/>
          <p:nvPr/>
        </p:nvSpPr>
        <p:spPr>
          <a:xfrm>
            <a:off x="5520772" y="3757181"/>
            <a:ext cx="1159186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S=S+1/a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B82E9-F990-4F7E-968C-619BF74B780C}"/>
              </a:ext>
            </a:extLst>
          </p:cNvPr>
          <p:cNvSpPr/>
          <p:nvPr/>
        </p:nvSpPr>
        <p:spPr>
          <a:xfrm>
            <a:off x="5519490" y="4798085"/>
            <a:ext cx="1159186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1BC2F8-C092-4311-B1A9-F462ED0332A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6000" y="847521"/>
            <a:ext cx="0" cy="22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16D4B-0B6E-49CC-AA6A-A67DC206573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096000" y="1460081"/>
            <a:ext cx="0" cy="22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0CC04-FD53-4431-B3FC-66DDC98F87A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2232438"/>
            <a:ext cx="3679" cy="4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95D956-55E8-4226-8E68-78F79C62D9F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9679" y="3211197"/>
            <a:ext cx="686" cy="5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0D28D8-889D-4CB4-A739-26F194BAAC0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9083" y="4307595"/>
            <a:ext cx="1282" cy="49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0E29ED-B15B-4877-A5B4-9E2955F59D9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60304" y="4993394"/>
            <a:ext cx="1159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28D51C-8716-4E15-9D6F-8CA2C676F695}"/>
              </a:ext>
            </a:extLst>
          </p:cNvPr>
          <p:cNvCxnSpPr>
            <a:cxnSpLocks/>
          </p:cNvCxnSpPr>
          <p:nvPr/>
        </p:nvCxnSpPr>
        <p:spPr>
          <a:xfrm flipV="1">
            <a:off x="4385704" y="2516523"/>
            <a:ext cx="0" cy="247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2F44F3-48C1-4C6B-B70F-FF1A526FBA4B}"/>
              </a:ext>
            </a:extLst>
          </p:cNvPr>
          <p:cNvCxnSpPr>
            <a:cxnSpLocks/>
          </p:cNvCxnSpPr>
          <p:nvPr/>
        </p:nvCxnSpPr>
        <p:spPr>
          <a:xfrm>
            <a:off x="4385704" y="2516523"/>
            <a:ext cx="170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1FEC4A-D3AA-476F-9FF2-C08E7E2CCE78}"/>
              </a:ext>
            </a:extLst>
          </p:cNvPr>
          <p:cNvSpPr txBox="1"/>
          <p:nvPr/>
        </p:nvSpPr>
        <p:spPr>
          <a:xfrm>
            <a:off x="6094152" y="230463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049A66-1E4A-418D-974F-E5465E7B1BD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39588" y="2935990"/>
            <a:ext cx="1225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8313C45-ACB3-4509-9197-EA249D198C88}"/>
              </a:ext>
            </a:extLst>
          </p:cNvPr>
          <p:cNvSpPr/>
          <p:nvPr/>
        </p:nvSpPr>
        <p:spPr>
          <a:xfrm>
            <a:off x="7239965" y="3761550"/>
            <a:ext cx="1477608" cy="5460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335C11-BF93-4C18-A68A-F184CD6C6CD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965070" y="2935990"/>
            <a:ext cx="13699" cy="8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F6095A0-42CA-4492-878C-5354690009FD}"/>
              </a:ext>
            </a:extLst>
          </p:cNvPr>
          <p:cNvSpPr/>
          <p:nvPr/>
        </p:nvSpPr>
        <p:spPr>
          <a:xfrm>
            <a:off x="5601856" y="5966149"/>
            <a:ext cx="988288" cy="46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STOP</a:t>
            </a:r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382E5A-3145-4D30-9F94-DD22B8715EE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978769" y="4307592"/>
            <a:ext cx="0" cy="189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8D7372-0151-4BC6-944A-2256123ED5C0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590144" y="6198540"/>
            <a:ext cx="1381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A20748-C563-45D9-9AB6-4267C8A1790A}"/>
              </a:ext>
            </a:extLst>
          </p:cNvPr>
          <p:cNvSpPr txBox="1"/>
          <p:nvPr/>
        </p:nvSpPr>
        <p:spPr>
          <a:xfrm>
            <a:off x="6973984" y="269296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D04355-6337-4209-BF48-3859F02D00BB}"/>
              </a:ext>
            </a:extLst>
          </p:cNvPr>
          <p:cNvSpPr txBox="1"/>
          <p:nvPr/>
        </p:nvSpPr>
        <p:spPr>
          <a:xfrm>
            <a:off x="6072316" y="330884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3614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2020-09-17T05:00:41Z</dcterms:created>
  <dcterms:modified xsi:type="dcterms:W3CDTF">2020-09-17T05:13:29Z</dcterms:modified>
</cp:coreProperties>
</file>