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AD26-3062-4EE9-96DC-6F2D80394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BB29B-908F-415F-A996-FFA3B0C7E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CDC2-1BB6-4D28-8F1F-1FDD94BB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50AB-1993-4E4B-A250-56EC3E2D2D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A12D-6F2D-4586-B6AB-A49A269B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767CF-B12C-450E-9C6B-93600CF9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3AC-833D-42A8-B90B-A1DE508B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54C1-B33F-4135-9DC0-DFF877AD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95BEC-1DB4-4C2A-81D5-34A0737B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AFAE4-4BEC-496C-A594-67A512DA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50AB-1993-4E4B-A250-56EC3E2D2D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71A9-71CC-4476-AB59-86BF2ADD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156D1-43B9-479A-AA2A-D80A5333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3AC-833D-42A8-B90B-A1DE508B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4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C6357-CE35-47FD-936F-6C32CBFC6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80664-3D3E-43EE-871B-1F954BEA2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80658-0F28-4A7C-99E7-E5166405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50AB-1993-4E4B-A250-56EC3E2D2D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709AF-472B-46AA-B6C5-15F9D2DD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8BF5-B9A4-46F4-A6DC-BEAC99E6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3AC-833D-42A8-B90B-A1DE508B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9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DA6E-7A33-4E66-9F5F-9327DCA9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0F61-526B-4AD4-8C7F-E06B6730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D7A77-838C-41B3-ACEC-3BD34DE2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50AB-1993-4E4B-A250-56EC3E2D2D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22FC-A289-4B38-B3B9-BECF9C5B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99901-FA85-4240-BE37-B2F07039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3AC-833D-42A8-B90B-A1DE508B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9DF9-AACC-4DB4-B656-17E164EF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FCE2-C5E7-4AB2-B62F-E330AA08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31E9-EFAA-4430-9FB2-B1CAEE52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50AB-1993-4E4B-A250-56EC3E2D2D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615CB-A386-4000-BC3E-36E1F508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2B10C-CEC7-4D3B-B98C-56816444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3AC-833D-42A8-B90B-A1DE508B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4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A930-D065-41B2-97BE-47A8A178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86BC-8AB9-4872-B9A9-91E1C7498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0B2F7-7696-4632-BCED-41737ABD6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03A35-ED90-410B-9819-DAE892F4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50AB-1993-4E4B-A250-56EC3E2D2D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2D5B9-AC58-4D16-99AA-B7BF4E53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085FF-A61A-4250-BA46-3AFE69A5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3AC-833D-42A8-B90B-A1DE508B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D5CC-CC41-45D9-A067-810A042A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1E461-BFE5-4445-9522-D157D803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A1B33-B8DA-4537-966F-0455FA918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BB686-40DE-421F-A39E-BF82FC976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DAA1E-508C-4C7C-B6D7-4AD4051A8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C7B18-82C1-4338-96B3-14F8FEC4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50AB-1993-4E4B-A250-56EC3E2D2D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A81F9-C446-4D64-90A6-772AD6AD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2D216-8B6D-4972-ABB4-6FB86DC6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3AC-833D-42A8-B90B-A1DE508B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4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F1DD-6B0C-4ED8-8955-3AB3EB24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F8792-0389-45B2-98C3-1DA48BD5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50AB-1993-4E4B-A250-56EC3E2D2D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6772F-98E3-4854-AFB0-33B863E4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FB4CF-A818-4D42-BCC3-62C95B9C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3AC-833D-42A8-B90B-A1DE508B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0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17C64-0F98-4C11-B48D-1F49D722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50AB-1993-4E4B-A250-56EC3E2D2D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6DEDE-B432-4449-9E73-71A72F02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F66AC-A460-4136-8F30-FD6F1ACF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3AC-833D-42A8-B90B-A1DE508B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5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C0C8-632D-4972-ADCC-D065D412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9746-DD56-49BA-8A3A-CC3857A9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B3DF7-01B4-4892-8295-AEBD0578B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5DAD3-42F2-4DAA-93C1-8569CD99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50AB-1993-4E4B-A250-56EC3E2D2D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CB65-79DE-4FBF-8770-2FF4B563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A3CE7-A9B9-4CEC-B9FC-E8A36D77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3AC-833D-42A8-B90B-A1DE508B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4AEA-65C9-43A2-9E4B-67B745D2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6228E-3B8C-4F80-A621-95CDE158A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F943F-918A-41FD-944B-F9A24A423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29A69-7063-4FF9-9975-C47FF092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50AB-1993-4E4B-A250-56EC3E2D2D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3FDC3-80DE-4F48-A98E-F093DCE1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B905A-DC8B-4ABF-AE2D-4B99EE10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83AC-833D-42A8-B90B-A1DE508B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8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0868D-9ED2-472F-B2B2-AEB4C723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A4D69-4403-4562-81A3-51794F4E0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7C9D5-3503-4BA8-A6A5-E6B1DE5AA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50AB-1993-4E4B-A250-56EC3E2D2DF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E0BD-2BC8-4057-A283-B968A6CFA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8C589-67D0-47DA-BE0F-DFE98AF73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83AC-833D-42A8-B90B-A1DE508B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2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74732AF-27C1-4E49-A7A2-01B72D00BD15}"/>
              </a:ext>
            </a:extLst>
          </p:cNvPr>
          <p:cNvSpPr/>
          <p:nvPr/>
        </p:nvSpPr>
        <p:spPr>
          <a:xfrm>
            <a:off x="5601856" y="382738"/>
            <a:ext cx="988288" cy="464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2C1CF-3C1B-42C7-8706-A6C63CC0CEDD}"/>
              </a:ext>
            </a:extLst>
          </p:cNvPr>
          <p:cNvSpPr/>
          <p:nvPr/>
        </p:nvSpPr>
        <p:spPr>
          <a:xfrm>
            <a:off x="5544890" y="1072424"/>
            <a:ext cx="1102220" cy="550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S=0</a:t>
            </a:r>
          </a:p>
          <a:p>
            <a:pPr algn="ctr"/>
            <a:r>
              <a:rPr lang="en-US" sz="1600" dirty="0"/>
              <a:t>n=1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85EA91D-CE2C-4C86-B3A3-493344C92F63}"/>
              </a:ext>
            </a:extLst>
          </p:cNvPr>
          <p:cNvSpPr/>
          <p:nvPr/>
        </p:nvSpPr>
        <p:spPr>
          <a:xfrm>
            <a:off x="5448304" y="2051183"/>
            <a:ext cx="1295813" cy="5504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n&lt;200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FBF23-9775-4162-BB7F-49B71033AD18}"/>
              </a:ext>
            </a:extLst>
          </p:cNvPr>
          <p:cNvSpPr/>
          <p:nvPr/>
        </p:nvSpPr>
        <p:spPr>
          <a:xfrm>
            <a:off x="5528290" y="4345696"/>
            <a:ext cx="1159186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n++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EFFDC6-611C-4949-8EBE-B970077178A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096000" y="847521"/>
            <a:ext cx="0" cy="22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7C5AD1-2E3B-4C35-8BED-7026CA701EB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1622838"/>
            <a:ext cx="211" cy="42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3B687-DFBC-48E0-811E-1259FD7851F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211" y="2601597"/>
            <a:ext cx="9219" cy="25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F4E551-BF56-4EEC-96AC-4060F42D3FDD}"/>
              </a:ext>
            </a:extLst>
          </p:cNvPr>
          <p:cNvCxnSpPr>
            <a:cxnSpLocks/>
          </p:cNvCxnSpPr>
          <p:nvPr/>
        </p:nvCxnSpPr>
        <p:spPr>
          <a:xfrm flipV="1">
            <a:off x="4385704" y="1906925"/>
            <a:ext cx="0" cy="2638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499FEE-3084-40B2-8946-A34731862FE8}"/>
              </a:ext>
            </a:extLst>
          </p:cNvPr>
          <p:cNvCxnSpPr>
            <a:cxnSpLocks/>
          </p:cNvCxnSpPr>
          <p:nvPr/>
        </p:nvCxnSpPr>
        <p:spPr>
          <a:xfrm>
            <a:off x="4385704" y="1906923"/>
            <a:ext cx="1708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D67EF8-A804-477B-B903-622B6F545DD1}"/>
              </a:ext>
            </a:extLst>
          </p:cNvPr>
          <p:cNvSpPr txBox="1"/>
          <p:nvPr/>
        </p:nvSpPr>
        <p:spPr>
          <a:xfrm>
            <a:off x="6094152" y="169503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C80410-A3C8-4FD1-8B01-F06D7A7CC70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744117" y="2326390"/>
            <a:ext cx="1220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872A58A-244A-4F48-AD08-CE5C834CD2C6}"/>
              </a:ext>
            </a:extLst>
          </p:cNvPr>
          <p:cNvSpPr/>
          <p:nvPr/>
        </p:nvSpPr>
        <p:spPr>
          <a:xfrm>
            <a:off x="7239965" y="3151950"/>
            <a:ext cx="1477608" cy="54604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848F06-4BE4-441C-8E0A-070DF65B197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965070" y="2326390"/>
            <a:ext cx="13699" cy="82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34F6B51-0058-4747-A9C0-286BBA6D1060}"/>
              </a:ext>
            </a:extLst>
          </p:cNvPr>
          <p:cNvSpPr/>
          <p:nvPr/>
        </p:nvSpPr>
        <p:spPr>
          <a:xfrm>
            <a:off x="5619612" y="5356549"/>
            <a:ext cx="988288" cy="464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315806-B691-45E5-A553-2B5EB8BAC974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7978769" y="3697992"/>
            <a:ext cx="0" cy="189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1F4B86-0C5E-44C3-A405-A2CF0CD28202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6607900" y="5588940"/>
            <a:ext cx="13817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9B1BFD-FEE8-4A7F-BFE7-93BE7188DD0B}"/>
              </a:ext>
            </a:extLst>
          </p:cNvPr>
          <p:cNvSpPr txBox="1"/>
          <p:nvPr/>
        </p:nvSpPr>
        <p:spPr>
          <a:xfrm>
            <a:off x="6973984" y="2083366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F3F87A-F20F-4E39-9B4B-19DF18E6F233}"/>
              </a:ext>
            </a:extLst>
          </p:cNvPr>
          <p:cNvSpPr txBox="1"/>
          <p:nvPr/>
        </p:nvSpPr>
        <p:spPr>
          <a:xfrm>
            <a:off x="6744117" y="2645465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5BEFD735-BE9C-44DA-80BD-852AAC4BE2F6}"/>
              </a:ext>
            </a:extLst>
          </p:cNvPr>
          <p:cNvSpPr/>
          <p:nvPr/>
        </p:nvSpPr>
        <p:spPr>
          <a:xfrm>
            <a:off x="5373476" y="2847287"/>
            <a:ext cx="1463909" cy="5570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n%2 != 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55FEF1-0B55-4D12-A84F-BB7F8F31CA6D}"/>
              </a:ext>
            </a:extLst>
          </p:cNvPr>
          <p:cNvSpPr/>
          <p:nvPr/>
        </p:nvSpPr>
        <p:spPr>
          <a:xfrm>
            <a:off x="5532315" y="3612514"/>
            <a:ext cx="1159186" cy="390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S=</a:t>
            </a:r>
            <a:r>
              <a:rPr lang="en-US" sz="1400" dirty="0" err="1"/>
              <a:t>S+n</a:t>
            </a:r>
            <a:endParaRPr lang="en-US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938AFA-4AB8-488C-9703-BFA077407BFD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6107883" y="4736313"/>
            <a:ext cx="5873" cy="62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EC030D-435C-40B0-9DA3-74616EF0F172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6105431" y="3404290"/>
            <a:ext cx="6477" cy="20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EFC83A-DA1D-4C20-8FFF-39BCBFDC7190}"/>
              </a:ext>
            </a:extLst>
          </p:cNvPr>
          <p:cNvCxnSpPr>
            <a:cxnSpLocks/>
            <a:stCxn id="34" idx="2"/>
            <a:endCxn id="9" idx="0"/>
          </p:cNvCxnSpPr>
          <p:nvPr/>
        </p:nvCxnSpPr>
        <p:spPr>
          <a:xfrm flipH="1">
            <a:off x="6107883" y="4003131"/>
            <a:ext cx="4025" cy="34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81EE61-97D9-42CF-89E3-F04EEDAADD1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385704" y="4541005"/>
            <a:ext cx="1142586" cy="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35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2020-09-17T05:03:09Z</dcterms:created>
  <dcterms:modified xsi:type="dcterms:W3CDTF">2020-09-17T05:14:07Z</dcterms:modified>
</cp:coreProperties>
</file>