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6D10-1077-4EC4-8065-825C49AFA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3D71D-7302-4CE6-A089-93447B328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13FF-C165-4B07-ADFB-02E1C84A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75D39-3A9A-4786-9273-177FB012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7DDA-F96D-4B49-8157-54BE7FF7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821B-1481-4879-A39B-48081954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B9B2-EB5D-49FA-8071-CD0190AF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475B-B5D0-49F2-BD25-AF58413B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03BF-5C3E-40B7-B663-98FE2ED8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1EF8-0D17-4844-8A4C-C24B0A19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D0C78-C542-4D50-A8C1-0F84BF072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207B3-8028-443D-A41A-1BAA09C30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37DD-965D-4C0B-B628-6787CE9A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B13BB-CC2E-422B-B314-FBEBCBAC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D75D-7085-4127-B511-3355AD4F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43AA-415D-407C-B713-7021CDEF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C2A4-E22D-4FDD-920A-3E140953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D1D2F-3884-4F5A-8F68-2DF0379F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5A75-DC6B-4AFC-9771-F106B353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0EF4-646E-490D-8089-085C6CFE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D41B-F20D-42CE-8511-2656F852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5B9E-E179-4841-92EF-B89AF788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3DDF-A3B7-418E-B6A5-00DCA695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4BE7-F1C7-482F-A801-E2B8CC5D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B7F5-80F7-47CE-82DA-FC9F8333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491C-C01F-4C93-8FC4-21C13A15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43E7-3946-4E05-8C78-6FFDFD2EB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B0C90-E1E1-4E8D-AA75-484DC044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07406-D064-44C8-9B3B-D9F11BCD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E99E-18CC-4279-822A-366ADC4B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1688-012E-460C-817B-18260CEA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DBFB-CFD8-4D66-AA29-27A4E32F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D2A7-3A79-46BB-A32B-AB70014B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42B2-BA2C-4C71-93D3-E7F6C2FC3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9A170-6AAA-4B42-B0B9-05CF03C0D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DCDAC-98BB-4890-96C9-2178814F9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CDBE1-EC98-4A11-8E8E-F7EB7619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17A75-FA4C-427D-8687-F495C575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2F71-00F8-49EC-9071-99E12313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91E2-D98A-4F8F-89FB-96C973DD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F19EC-2A34-4A3B-9F69-29745762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77E9B-FFC8-435C-9E93-9C554619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1FFFD-6E8D-4046-BD6C-60DC0C73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BD595-F940-407B-B28B-187C8CD2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B5B38-2A2A-4792-AB95-11F3F756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BADEE-F446-461E-A66D-DF8B2D11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93E1-5E57-48B4-80FB-DDA504C4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67E5-9F8F-4AC2-8CD1-60DD97D2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885A0-9E5E-4063-83AE-1CA9451B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0E590-83FB-47F6-86A6-B821318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6D955-49FD-444B-B15E-757AF376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99FBE-0DD9-4A55-8224-5FC0220B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1730-A38C-4E7C-A354-F2DCE70F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92C81-5746-4DC5-9B4F-AA27EBDE3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341F-CF04-4591-A6BC-2319139DA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6300-C092-4A40-84BB-3358F80F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F24E-9CE6-46F7-BFCD-79C68C6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9F282-0F61-44F6-B3E8-7A2E06F6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EE87B-8FA6-4CD6-8C62-D02ADA45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A6E9-840C-4322-A57E-F7135D74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E2DB-B6E9-4478-BD00-28243164A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D720-302A-46BB-AB0D-AD522EE465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20D8-C566-4CA6-9667-991DDC045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2909-8EFF-452B-AA46-8BBE177D3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D740-9CE7-4F02-9446-84C96904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5E8414-F1C5-48B2-8B13-E227F6E61C62}"/>
              </a:ext>
            </a:extLst>
          </p:cNvPr>
          <p:cNvSpPr/>
          <p:nvPr/>
        </p:nvSpPr>
        <p:spPr>
          <a:xfrm>
            <a:off x="5196581" y="159054"/>
            <a:ext cx="1798835" cy="63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4493B0B-F1F4-488B-8ACC-5947E9AD9F1A}"/>
              </a:ext>
            </a:extLst>
          </p:cNvPr>
          <p:cNvSpPr/>
          <p:nvPr/>
        </p:nvSpPr>
        <p:spPr>
          <a:xfrm>
            <a:off x="5196581" y="1296138"/>
            <a:ext cx="1798835" cy="4801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</a:t>
            </a:r>
            <a:r>
              <a:rPr lang="en-US" sz="1200" dirty="0" err="1"/>
              <a:t>a,b,c</a:t>
            </a:r>
            <a:endParaRPr lang="en-US" sz="12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A57CBB5-08AD-422F-BDBD-F480D6C6DBD8}"/>
              </a:ext>
            </a:extLst>
          </p:cNvPr>
          <p:cNvSpPr/>
          <p:nvPr/>
        </p:nvSpPr>
        <p:spPr>
          <a:xfrm>
            <a:off x="5159498" y="2096607"/>
            <a:ext cx="1872998" cy="7989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a+b</a:t>
            </a:r>
            <a:r>
              <a:rPr lang="en-US" sz="1200" dirty="0"/>
              <a:t>&lt;=c || </a:t>
            </a:r>
            <a:r>
              <a:rPr lang="en-US" sz="1200" dirty="0" err="1"/>
              <a:t>a+c</a:t>
            </a:r>
            <a:r>
              <a:rPr lang="en-US" sz="1200" dirty="0"/>
              <a:t>&lt;=b || </a:t>
            </a:r>
            <a:r>
              <a:rPr lang="en-US" sz="1200" dirty="0" err="1"/>
              <a:t>b+c</a:t>
            </a:r>
            <a:r>
              <a:rPr lang="en-US" sz="1200" dirty="0"/>
              <a:t>&lt;=a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22819-3164-4C0E-A249-DD2D4FA5ED50}"/>
              </a:ext>
            </a:extLst>
          </p:cNvPr>
          <p:cNvSpPr/>
          <p:nvPr/>
        </p:nvSpPr>
        <p:spPr>
          <a:xfrm>
            <a:off x="5196582" y="3304713"/>
            <a:ext cx="1798836" cy="67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C=</a:t>
            </a:r>
            <a:r>
              <a:rPr lang="en-US" sz="1200" dirty="0" err="1"/>
              <a:t>a+b+c</a:t>
            </a:r>
            <a:endParaRPr lang="en-US" sz="1200" dirty="0"/>
          </a:p>
          <a:p>
            <a:pPr algn="ctr"/>
            <a:r>
              <a:rPr lang="en-US" sz="1200" dirty="0"/>
              <a:t>P=C/2</a:t>
            </a:r>
          </a:p>
          <a:p>
            <a:pPr algn="ctr"/>
            <a:r>
              <a:rPr lang="en-US" sz="1200" dirty="0"/>
              <a:t>S=sqrt(P*(P-a)*(P-b)*(P-c)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78E7896-210A-4C4D-8299-679C3D3E8645}"/>
              </a:ext>
            </a:extLst>
          </p:cNvPr>
          <p:cNvSpPr/>
          <p:nvPr/>
        </p:nvSpPr>
        <p:spPr>
          <a:xfrm>
            <a:off x="5196580" y="4509858"/>
            <a:ext cx="1798836" cy="54153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C,S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F7B93C-6B26-49A3-B5C9-33EBDB6735D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095999" y="790109"/>
            <a:ext cx="0" cy="50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9D36E1-C7D7-4FB7-9FF8-AEE83C5E51D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095997" y="1776272"/>
            <a:ext cx="2" cy="32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A262D-687B-4A4E-B1F0-AE41EABC29F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5997" y="2895598"/>
            <a:ext cx="3" cy="40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84DFD8-BC52-4CB2-B010-2123DB2B7FD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5998" y="3979415"/>
            <a:ext cx="2" cy="53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9842BD-350A-4187-B26A-04FEC3BE615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563122" y="2496103"/>
            <a:ext cx="59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91D601-C7E6-42B3-8B79-327BAA8A80C7}"/>
              </a:ext>
            </a:extLst>
          </p:cNvPr>
          <p:cNvCxnSpPr>
            <a:cxnSpLocks/>
          </p:cNvCxnSpPr>
          <p:nvPr/>
        </p:nvCxnSpPr>
        <p:spPr>
          <a:xfrm flipV="1">
            <a:off x="4563122" y="1536205"/>
            <a:ext cx="0" cy="966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2089B2-4229-49F8-BE32-DB2511B971E5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4563122" y="1536205"/>
            <a:ext cx="69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BE53078-A340-42DF-98A8-771068D1B844}"/>
              </a:ext>
            </a:extLst>
          </p:cNvPr>
          <p:cNvSpPr/>
          <p:nvPr/>
        </p:nvSpPr>
        <p:spPr>
          <a:xfrm>
            <a:off x="5196579" y="5581833"/>
            <a:ext cx="1798835" cy="631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01442-B2EB-41A2-BC9E-36EDEEE2BBC1}"/>
              </a:ext>
            </a:extLst>
          </p:cNvPr>
          <p:cNvCxnSpPr>
            <a:cxnSpLocks/>
            <a:stCxn id="8" idx="4"/>
            <a:endCxn id="35" idx="0"/>
          </p:cNvCxnSpPr>
          <p:nvPr/>
        </p:nvCxnSpPr>
        <p:spPr>
          <a:xfrm flipH="1">
            <a:off x="6095997" y="5051394"/>
            <a:ext cx="1" cy="53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43A4F1-01FD-4297-9503-547EE918C599}"/>
              </a:ext>
            </a:extLst>
          </p:cNvPr>
          <p:cNvSpPr txBox="1"/>
          <p:nvPr/>
        </p:nvSpPr>
        <p:spPr>
          <a:xfrm>
            <a:off x="4702720" y="2240398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B913B7-D2F9-4365-BE5A-45EA5E1AC72E}"/>
              </a:ext>
            </a:extLst>
          </p:cNvPr>
          <p:cNvSpPr txBox="1"/>
          <p:nvPr/>
        </p:nvSpPr>
        <p:spPr>
          <a:xfrm>
            <a:off x="6090260" y="290965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9659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2020-09-17T08:45:34Z</dcterms:created>
  <dcterms:modified xsi:type="dcterms:W3CDTF">2020-09-17T09:07:37Z</dcterms:modified>
</cp:coreProperties>
</file>