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5CDF-2661-4867-9C61-B1656AC35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C4134-65A4-41A3-BD87-9BAD2CD58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00F69-2467-4212-9364-CE2AA47C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DE3E-1747-4A3D-B219-B0339FBF23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12842-036C-48DE-B1BC-5D8F9EEC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A8C73-283D-4C49-872E-EA9E5CB1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3F4C-A3EF-49BD-91DB-6F6B1B1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1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5189-8225-4047-9C60-B9177902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5A8E0-9050-47F2-8A74-24B72EE17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19A14-B923-48DB-893D-16CBCA7D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DE3E-1747-4A3D-B219-B0339FBF23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7B714-AF94-45C5-89E6-B0E4FBEA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DDF93-EBB1-4274-BBCA-D2B1394C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3F4C-A3EF-49BD-91DB-6F6B1B1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D3832-DC68-4366-B7A7-4B5CB83DC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8F426-8957-4B9C-AA05-26E5CBB27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62C8E-DBA7-41C0-ABF2-AAC16FBD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DE3E-1747-4A3D-B219-B0339FBF23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B4581-A3AA-434D-84FD-E9740B83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A11C0-5FEE-4BD2-973D-1753DA75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3F4C-A3EF-49BD-91DB-6F6B1B1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8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16B6-F092-433A-A3CB-81F1AED6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70D1D-5ADD-4325-8D9A-F7DA660FA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36B8F-8952-48CE-AA87-32F55967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DE3E-1747-4A3D-B219-B0339FBF23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17A27-4EFA-40D5-BC4E-29B9A757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84322-C893-40DA-8A71-DDA5D84F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3F4C-A3EF-49BD-91DB-6F6B1B1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9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B786-ECDE-45E3-B956-C6EF59BE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9BB89-4079-48B5-AFE5-FA2BF6349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CC91B-B734-4741-ACF8-A34476D9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DE3E-1747-4A3D-B219-B0339FBF23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48D-2DF6-4DD4-B194-577D015D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AB50E-85EB-4C82-9228-0A3FE026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3F4C-A3EF-49BD-91DB-6F6B1B1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B641-7ED4-4E5A-8B39-F4749B15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1290-A1DC-4072-8D54-7D081E93C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C6239-D17E-4F3D-B8ED-DA3C30186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92570-8C1E-47B0-BA63-CE1AC0D8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DE3E-1747-4A3D-B219-B0339FBF23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1D5C3-40D9-49BB-82CD-362FA1A2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3946-B75D-4198-B314-34F68E35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3F4C-A3EF-49BD-91DB-6F6B1B1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1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ED4B-59CC-44ED-B55B-B9527473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B52E3-B15F-4DC1-AF34-A3F00430C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D9CA7-6314-48F7-9EB7-82267E214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B935D-55B0-42C0-9CBD-920FE3A57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3A30F-F2D5-4533-8416-8703C58B3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FB537-EA66-4A22-8887-9D5A3A33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DE3E-1747-4A3D-B219-B0339FBF23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25C86-2454-4C76-8A70-E4FB40F0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1DF376-4DD8-4C2F-9581-5AACCBDA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3F4C-A3EF-49BD-91DB-6F6B1B1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3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E60B-9F91-415E-AD2F-9540ADC9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A8526-D7A6-4DFE-9758-872F0194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DE3E-1747-4A3D-B219-B0339FBF23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3D77D-4AEE-4D5E-8060-59F8A4BE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38642-3DCE-4E77-9CF0-A0E7ABAD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3F4C-A3EF-49BD-91DB-6F6B1B1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8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4C1BF-14B1-4280-8468-6320C469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DE3E-1747-4A3D-B219-B0339FBF23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9C5C5-1247-4590-AF62-3180076A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F7349-E963-4119-AC5B-268604A8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3F4C-A3EF-49BD-91DB-6F6B1B1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F1BA-6361-4503-9834-1CE08617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F9E56-A0E6-4D3C-A3A9-D935FD5C1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F245A-48C8-4BE1-92DA-5701F06F6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9BC37-100F-4D9D-8167-1600F525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DE3E-1747-4A3D-B219-B0339FBF23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5D6D8-88E9-4B59-A3C0-02FA6AED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88022-B510-42BD-B0C4-1726D549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3F4C-A3EF-49BD-91DB-6F6B1B1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8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809A-B38C-40AE-B4DF-8455A2C5E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18B29-C9F3-4789-B371-287F7841C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F8726-885C-49CF-BBA5-2EDE1FD44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15A3C-3055-41DB-8C67-A7D299A6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DE3E-1747-4A3D-B219-B0339FBF23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3BFF9-BB24-4D19-9863-D2EBAE96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5DB7C-6DBB-4589-8F20-933A9621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3F4C-A3EF-49BD-91DB-6F6B1B1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8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7EA6D-B4FB-4BE9-87B3-C6C604868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9BE19-7F5A-408F-97FF-86B411A27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D2EF9-7D4A-444C-8E39-0A96E0480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DE3E-1747-4A3D-B219-B0339FBF23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47DE4-DD8D-4C31-8378-4B4CF5A33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04196-CFA3-41E0-8DFF-A0B5281CB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53F4C-A3EF-49BD-91DB-6F6B1B1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4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B129546-FF3A-4541-B8BF-E74E0152A36F}"/>
              </a:ext>
            </a:extLst>
          </p:cNvPr>
          <p:cNvSpPr/>
          <p:nvPr/>
        </p:nvSpPr>
        <p:spPr>
          <a:xfrm>
            <a:off x="5638800" y="121605"/>
            <a:ext cx="914400" cy="473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BE9EEBC7-314E-4EBD-9C34-3C5FBF806224}"/>
              </a:ext>
            </a:extLst>
          </p:cNvPr>
          <p:cNvSpPr/>
          <p:nvPr/>
        </p:nvSpPr>
        <p:spPr>
          <a:xfrm>
            <a:off x="5564077" y="1322774"/>
            <a:ext cx="1063841" cy="473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n&lt;2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899DDD51-647D-4F92-B081-61E7749BC18E}"/>
              </a:ext>
            </a:extLst>
          </p:cNvPr>
          <p:cNvSpPr/>
          <p:nvPr/>
        </p:nvSpPr>
        <p:spPr>
          <a:xfrm>
            <a:off x="5638798" y="772358"/>
            <a:ext cx="914401" cy="37286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n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083D99E3-DB66-48BD-8873-806D976AF4D3}"/>
              </a:ext>
            </a:extLst>
          </p:cNvPr>
          <p:cNvSpPr/>
          <p:nvPr/>
        </p:nvSpPr>
        <p:spPr>
          <a:xfrm>
            <a:off x="7883726" y="2189456"/>
            <a:ext cx="1322774" cy="3613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Khong</a:t>
            </a:r>
            <a:r>
              <a:rPr lang="en-US" sz="1200" dirty="0"/>
              <a:t> </a:t>
            </a:r>
            <a:r>
              <a:rPr lang="en-US" sz="1200" dirty="0" err="1"/>
              <a:t>phai</a:t>
            </a:r>
            <a:r>
              <a:rPr lang="en-US" sz="1200" dirty="0"/>
              <a:t> so </a:t>
            </a:r>
            <a:r>
              <a:rPr lang="en-US" sz="1200" dirty="0" err="1"/>
              <a:t>nguyen</a:t>
            </a:r>
            <a:r>
              <a:rPr lang="en-US" sz="1200" dirty="0"/>
              <a:t> to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734304DA-FD4D-4F45-9F25-E2FCD2A79709}"/>
              </a:ext>
            </a:extLst>
          </p:cNvPr>
          <p:cNvSpPr/>
          <p:nvPr/>
        </p:nvSpPr>
        <p:spPr>
          <a:xfrm>
            <a:off x="5638796" y="2189456"/>
            <a:ext cx="914401" cy="37286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 = 2</a:t>
            </a:r>
          </a:p>
          <a:p>
            <a:pPr algn="ctr"/>
            <a:r>
              <a:rPr lang="en-US" sz="1000" dirty="0"/>
              <a:t>a = 0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0B30BAB2-F4CE-442F-B7CD-C5C3A05EF4DC}"/>
              </a:ext>
            </a:extLst>
          </p:cNvPr>
          <p:cNvSpPr/>
          <p:nvPr/>
        </p:nvSpPr>
        <p:spPr>
          <a:xfrm>
            <a:off x="5351978" y="2955800"/>
            <a:ext cx="1500324" cy="473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</a:t>
            </a:r>
            <a:r>
              <a:rPr lang="en-US" sz="1000" dirty="0"/>
              <a:t> &lt;= sqrt(n)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A025F803-04EE-40D1-8C79-DEF46C32C8CD}"/>
              </a:ext>
            </a:extLst>
          </p:cNvPr>
          <p:cNvSpPr/>
          <p:nvPr/>
        </p:nvSpPr>
        <p:spPr>
          <a:xfrm>
            <a:off x="5386160" y="3722143"/>
            <a:ext cx="1438183" cy="397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 % I == 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38EEB1-6093-413B-8509-75E57AACB4B1}"/>
              </a:ext>
            </a:extLst>
          </p:cNvPr>
          <p:cNvSpPr/>
          <p:nvPr/>
        </p:nvSpPr>
        <p:spPr>
          <a:xfrm>
            <a:off x="5652706" y="4467508"/>
            <a:ext cx="914400" cy="397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a++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919C82-B8A7-4E6F-B71F-317021F888E6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6095999" y="594804"/>
            <a:ext cx="1" cy="17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22197A-AEA0-455D-A3B8-D1C71F341820}"/>
              </a:ext>
            </a:extLst>
          </p:cNvPr>
          <p:cNvCxnSpPr>
            <a:stCxn id="6" idx="4"/>
            <a:endCxn id="6" idx="4"/>
          </p:cNvCxnSpPr>
          <p:nvPr/>
        </p:nvCxnSpPr>
        <p:spPr>
          <a:xfrm>
            <a:off x="6095999" y="114521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0EABAF-3EB8-4737-9213-689613F50379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flipH="1">
            <a:off x="6095998" y="1145219"/>
            <a:ext cx="1" cy="17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FE6A3B-EEBD-414F-88E6-4BF66202DDC0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6095997" y="1795974"/>
            <a:ext cx="1" cy="39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CEB2D6B-A378-48B9-9492-210FBA293AC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6095997" y="2562317"/>
            <a:ext cx="6143" cy="393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92F776-8419-43F1-ADAB-ACAF33A682AA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6102140" y="3429000"/>
            <a:ext cx="3112" cy="29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6C8D09-B3F9-43C2-8877-5F882198A59B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105252" y="4119239"/>
            <a:ext cx="4654" cy="348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amond 38">
            <a:extLst>
              <a:ext uri="{FF2B5EF4-FFF2-40B4-BE49-F238E27FC236}">
                <a16:creationId xmlns:a16="http://schemas.microsoft.com/office/drawing/2014/main" id="{D7DE17FD-76F7-4390-B5DA-0BDF7B6E877F}"/>
              </a:ext>
            </a:extLst>
          </p:cNvPr>
          <p:cNvSpPr/>
          <p:nvPr/>
        </p:nvSpPr>
        <p:spPr>
          <a:xfrm>
            <a:off x="3446277" y="3722143"/>
            <a:ext cx="1291881" cy="397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 == 0</a:t>
            </a: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E3C057B6-4A64-4906-B265-44F97ED33D71}"/>
              </a:ext>
            </a:extLst>
          </p:cNvPr>
          <p:cNvSpPr/>
          <p:nvPr/>
        </p:nvSpPr>
        <p:spPr>
          <a:xfrm>
            <a:off x="2194560" y="4516601"/>
            <a:ext cx="1068837" cy="34800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La so </a:t>
            </a:r>
            <a:r>
              <a:rPr lang="en-US" sz="1000" dirty="0" err="1"/>
              <a:t>nguyen</a:t>
            </a:r>
            <a:r>
              <a:rPr lang="en-US" sz="1000" dirty="0"/>
              <a:t> to</a:t>
            </a:r>
          </a:p>
        </p:txBody>
      </p: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E3964DA2-41F4-4535-BC8A-78F2377E5FE8}"/>
              </a:ext>
            </a:extLst>
          </p:cNvPr>
          <p:cNvSpPr/>
          <p:nvPr/>
        </p:nvSpPr>
        <p:spPr>
          <a:xfrm>
            <a:off x="3435625" y="4516600"/>
            <a:ext cx="1322774" cy="3613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Khong</a:t>
            </a:r>
            <a:r>
              <a:rPr lang="en-US" sz="1200" dirty="0"/>
              <a:t> </a:t>
            </a:r>
            <a:r>
              <a:rPr lang="en-US" sz="1200" dirty="0" err="1"/>
              <a:t>phai</a:t>
            </a:r>
            <a:r>
              <a:rPr lang="en-US" sz="1200" dirty="0"/>
              <a:t> so </a:t>
            </a:r>
            <a:r>
              <a:rPr lang="en-US" sz="1200" dirty="0" err="1"/>
              <a:t>nguyen</a:t>
            </a:r>
            <a:r>
              <a:rPr lang="en-US" sz="1200" dirty="0"/>
              <a:t> to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23506E-44A3-49B3-940E-46BBE678668E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>
            <a:off x="4092218" y="4119239"/>
            <a:ext cx="4794" cy="39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A3EA90A-C67B-4539-83B9-FC1D392CE644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2735580" y="3920691"/>
            <a:ext cx="710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15B9F6D-7BE2-4E38-B43B-CF8709E02705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2728979" y="3920691"/>
            <a:ext cx="4794" cy="59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00CE70E-B67F-4FD2-AF85-0AF50543445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092218" y="3192400"/>
            <a:ext cx="1259760" cy="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1FB0323-FDF3-43F6-8BE3-4FAD7D526309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4092218" y="3200400"/>
            <a:ext cx="0" cy="52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0059D1-BF9F-4547-819A-279A51FE58D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567106" y="4663440"/>
            <a:ext cx="717614" cy="2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35F3CF8-B12B-4EDB-968C-17EB75F655E7}"/>
              </a:ext>
            </a:extLst>
          </p:cNvPr>
          <p:cNvCxnSpPr/>
          <p:nvPr/>
        </p:nvCxnSpPr>
        <p:spPr>
          <a:xfrm>
            <a:off x="7284720" y="46634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DF06ECD-4E8E-4DC1-8442-F62375BB3236}"/>
              </a:ext>
            </a:extLst>
          </p:cNvPr>
          <p:cNvCxnSpPr>
            <a:cxnSpLocks/>
          </p:cNvCxnSpPr>
          <p:nvPr/>
        </p:nvCxnSpPr>
        <p:spPr>
          <a:xfrm flipV="1">
            <a:off x="7284720" y="2822448"/>
            <a:ext cx="0" cy="1840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AA4C8FD-D111-44C1-A536-717A4ACA1472}"/>
              </a:ext>
            </a:extLst>
          </p:cNvPr>
          <p:cNvCxnSpPr>
            <a:cxnSpLocks/>
          </p:cNvCxnSpPr>
          <p:nvPr/>
        </p:nvCxnSpPr>
        <p:spPr>
          <a:xfrm flipH="1" flipV="1">
            <a:off x="6150864" y="2819832"/>
            <a:ext cx="1133856" cy="2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D673F44-1F5B-4CE9-B55A-3D188A8FB59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627918" y="1559374"/>
            <a:ext cx="1912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B12EA62-82D2-4CF3-827E-F81B81BAFF8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545113" y="1559374"/>
            <a:ext cx="0" cy="63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F027BDFC-4F1F-42D5-A883-E606142A6416}"/>
              </a:ext>
            </a:extLst>
          </p:cNvPr>
          <p:cNvSpPr/>
          <p:nvPr/>
        </p:nvSpPr>
        <p:spPr>
          <a:xfrm>
            <a:off x="5638797" y="5641036"/>
            <a:ext cx="914400" cy="473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1EFC291-4B4F-4D50-8801-06D0791E7121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8540496" y="2550756"/>
            <a:ext cx="4617" cy="3326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D47F22E-6246-4F9D-BC08-7C99F4456686}"/>
              </a:ext>
            </a:extLst>
          </p:cNvPr>
          <p:cNvCxnSpPr>
            <a:cxnSpLocks/>
            <a:endCxn id="84" idx="6"/>
          </p:cNvCxnSpPr>
          <p:nvPr/>
        </p:nvCxnSpPr>
        <p:spPr>
          <a:xfrm flipH="1">
            <a:off x="6553197" y="5877635"/>
            <a:ext cx="19872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E03D69A-209A-454D-8B0A-5AF802E7B171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2728979" y="4864605"/>
            <a:ext cx="6601" cy="1013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FDDF36E-B009-40C4-B1D1-0AF6FE2B327B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4092217" y="4877900"/>
            <a:ext cx="4795" cy="999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EB04144-7C29-41A9-B824-6F25FCECAC65}"/>
              </a:ext>
            </a:extLst>
          </p:cNvPr>
          <p:cNvSpPr txBox="1"/>
          <p:nvPr/>
        </p:nvSpPr>
        <p:spPr>
          <a:xfrm>
            <a:off x="5761269" y="1804269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8052A6A-3432-44C4-A95B-1370DE003EBE}"/>
              </a:ext>
            </a:extLst>
          </p:cNvPr>
          <p:cNvSpPr txBox="1"/>
          <p:nvPr/>
        </p:nvSpPr>
        <p:spPr>
          <a:xfrm>
            <a:off x="5761269" y="2604793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740BD15-A095-497E-9E3A-CF58CF7BD665}"/>
              </a:ext>
            </a:extLst>
          </p:cNvPr>
          <p:cNvSpPr txBox="1"/>
          <p:nvPr/>
        </p:nvSpPr>
        <p:spPr>
          <a:xfrm>
            <a:off x="5771909" y="3385096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291CE98-56C6-47E8-B220-FF15C125352B}"/>
              </a:ext>
            </a:extLst>
          </p:cNvPr>
          <p:cNvSpPr txBox="1"/>
          <p:nvPr/>
        </p:nvSpPr>
        <p:spPr>
          <a:xfrm>
            <a:off x="5778975" y="4091399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946E8BF-B161-41B7-9904-147B0AAB2BBE}"/>
              </a:ext>
            </a:extLst>
          </p:cNvPr>
          <p:cNvSpPr txBox="1"/>
          <p:nvPr/>
        </p:nvSpPr>
        <p:spPr>
          <a:xfrm>
            <a:off x="4682022" y="2950210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58FDC36-34FD-4A66-9187-21876652D3D4}"/>
              </a:ext>
            </a:extLst>
          </p:cNvPr>
          <p:cNvSpPr txBox="1"/>
          <p:nvPr/>
        </p:nvSpPr>
        <p:spPr>
          <a:xfrm>
            <a:off x="3816263" y="4154873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598E366-D306-49DB-8AE6-29B7D89C3BCD}"/>
              </a:ext>
            </a:extLst>
          </p:cNvPr>
          <p:cNvSpPr txBox="1"/>
          <p:nvPr/>
        </p:nvSpPr>
        <p:spPr>
          <a:xfrm>
            <a:off x="2926718" y="3686771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DF2F547-9B30-4A2A-8B81-48C2FF003771}"/>
              </a:ext>
            </a:extLst>
          </p:cNvPr>
          <p:cNvCxnSpPr>
            <a:cxnSpLocks/>
            <a:endCxn id="84" idx="2"/>
          </p:cNvCxnSpPr>
          <p:nvPr/>
        </p:nvCxnSpPr>
        <p:spPr>
          <a:xfrm>
            <a:off x="2728978" y="5877635"/>
            <a:ext cx="29098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56790E7-4B38-476E-A60E-BF4270884592}"/>
              </a:ext>
            </a:extLst>
          </p:cNvPr>
          <p:cNvSpPr txBox="1"/>
          <p:nvPr/>
        </p:nvSpPr>
        <p:spPr>
          <a:xfrm>
            <a:off x="7259362" y="1342494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3658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2020-09-17T05:14:35Z</dcterms:created>
  <dcterms:modified xsi:type="dcterms:W3CDTF">2020-09-17T07:37:47Z</dcterms:modified>
</cp:coreProperties>
</file>