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418456"/>
        <c:axId val="296299920"/>
      </c:lineChart>
      <c:catAx>
        <c:axId val="297418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299920"/>
        <c:crosses val="autoZero"/>
        <c:auto val="1"/>
        <c:lblAlgn val="ctr"/>
        <c:lblOffset val="100"/>
        <c:noMultiLvlLbl val="0"/>
      </c:catAx>
      <c:valAx>
        <c:axId val="2962999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1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00704"/>
        <c:axId val="296302272"/>
      </c:lineChart>
      <c:catAx>
        <c:axId val="29630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2272"/>
        <c:crosses val="autoZero"/>
        <c:auto val="1"/>
        <c:lblAlgn val="ctr"/>
        <c:lblOffset val="100"/>
        <c:noMultiLvlLbl val="0"/>
      </c:catAx>
      <c:valAx>
        <c:axId val="2963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02664"/>
        <c:axId val="296303056"/>
      </c:lineChart>
      <c:catAx>
        <c:axId val="296302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3056"/>
        <c:crosses val="autoZero"/>
        <c:auto val="1"/>
        <c:lblAlgn val="ctr"/>
        <c:lblOffset val="100"/>
        <c:noMultiLvlLbl val="0"/>
      </c:catAx>
      <c:valAx>
        <c:axId val="2963030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26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866" y="141548"/>
            <a:ext cx="36118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gradients[]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546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1509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9773" y="141548"/>
            <a:ext cx="1776844" cy="241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5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492133" y="1927514"/>
            <a:ext cx="8045162" cy="2221576"/>
            <a:chOff x="1640723" y="2213264"/>
            <a:chExt cx="8045162" cy="2545426"/>
          </a:xfrm>
        </p:grpSpPr>
        <p:sp>
          <p:nvSpPr>
            <p:cNvPr id="4" name="Rectangle 3"/>
            <p:cNvSpPr/>
            <p:nvPr/>
          </p:nvSpPr>
          <p:spPr>
            <a:xfrm>
              <a:off x="1652155" y="2213264"/>
              <a:ext cx="872836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50425" y="2213264"/>
              <a:ext cx="872836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48695" y="2213264"/>
              <a:ext cx="872836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6965" y="2213264"/>
              <a:ext cx="872836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45234" y="2213264"/>
              <a:ext cx="1026275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96942" y="2213264"/>
              <a:ext cx="872836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9232" y="2800004"/>
              <a:ext cx="1119794" cy="6061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524991" y="2443942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524991" y="2443942"/>
              <a:ext cx="334241" cy="6591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923261" y="2443942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321531" y="2443942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321531" y="2443942"/>
              <a:ext cx="2436841" cy="230678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321531" y="2443942"/>
              <a:ext cx="3911829" cy="230678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719801" y="2411384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271508" y="2411384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339494" y="2750301"/>
              <a:ext cx="792826" cy="4613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00305" y="3195725"/>
              <a:ext cx="872836" cy="4613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38993" y="4297334"/>
              <a:ext cx="884268" cy="4613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40723" y="4297334"/>
              <a:ext cx="884268" cy="461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82857" y="2674620"/>
              <a:ext cx="5716" cy="1622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529647" y="2465588"/>
              <a:ext cx="3156238" cy="2062423"/>
            </a:xfrm>
            <a:prstGeom prst="bentConnector3">
              <a:avLst>
                <a:gd name="adj1" fmla="val -75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501986" y="4297334"/>
              <a:ext cx="1027661" cy="4613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923261" y="4528012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513560" y="3329767"/>
              <a:ext cx="536864" cy="1398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Elbow Connector 80"/>
          <p:cNvCxnSpPr>
            <a:stCxn id="13" idx="3"/>
          </p:cNvCxnSpPr>
          <p:nvPr/>
        </p:nvCxnSpPr>
        <p:spPr>
          <a:xfrm flipV="1">
            <a:off x="3830436" y="2128843"/>
            <a:ext cx="215784" cy="5752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22182</TotalTime>
  <Words>1769</Words>
  <Application>Microsoft Office PowerPoint</Application>
  <PresentationFormat>Widescreen</PresentationFormat>
  <Paragraphs>557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328</cp:revision>
  <dcterms:created xsi:type="dcterms:W3CDTF">2015-04-18T20:48:05Z</dcterms:created>
  <dcterms:modified xsi:type="dcterms:W3CDTF">2015-07-13T22:49:48Z</dcterms:modified>
</cp:coreProperties>
</file>