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418456"/>
        <c:axId val="296299920"/>
      </c:lineChart>
      <c:catAx>
        <c:axId val="297418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299920"/>
        <c:crosses val="autoZero"/>
        <c:auto val="1"/>
        <c:lblAlgn val="ctr"/>
        <c:lblOffset val="100"/>
        <c:noMultiLvlLbl val="0"/>
      </c:catAx>
      <c:valAx>
        <c:axId val="2962999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1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00704"/>
        <c:axId val="296302272"/>
      </c:lineChart>
      <c:catAx>
        <c:axId val="29630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2272"/>
        <c:crosses val="autoZero"/>
        <c:auto val="1"/>
        <c:lblAlgn val="ctr"/>
        <c:lblOffset val="100"/>
        <c:noMultiLvlLbl val="0"/>
      </c:catAx>
      <c:valAx>
        <c:axId val="2963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302664"/>
        <c:axId val="296303056"/>
      </c:lineChart>
      <c:catAx>
        <c:axId val="296302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3056"/>
        <c:crosses val="autoZero"/>
        <c:auto val="1"/>
        <c:lblAlgn val="ctr"/>
        <c:lblOffset val="100"/>
        <c:noMultiLvlLbl val="0"/>
      </c:catAx>
      <c:valAx>
        <c:axId val="2963030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3026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866" y="141548"/>
            <a:ext cx="36118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gradients[]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546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1509" y="141548"/>
            <a:ext cx="1776844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9773" y="141548"/>
            <a:ext cx="1776844" cy="2416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5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18121" cy="2221576"/>
            <a:chOff x="1624642" y="1927514"/>
            <a:chExt cx="7912653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7" y="2147735"/>
              <a:ext cx="3156238" cy="1800025"/>
            </a:xfrm>
            <a:prstGeom prst="bentConnector3">
              <a:avLst>
                <a:gd name="adj1" fmla="val -75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22600</TotalTime>
  <Words>1769</Words>
  <Application>Microsoft Office PowerPoint</Application>
  <PresentationFormat>Widescreen</PresentationFormat>
  <Paragraphs>557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330</cp:revision>
  <dcterms:created xsi:type="dcterms:W3CDTF">2015-04-18T20:48:05Z</dcterms:created>
  <dcterms:modified xsi:type="dcterms:W3CDTF">2015-07-14T05:48:17Z</dcterms:modified>
</cp:coreProperties>
</file>