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26640"/>
        <c:axId val="220027424"/>
      </c:lineChart>
      <c:catAx>
        <c:axId val="22002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7424"/>
        <c:crosses val="autoZero"/>
        <c:auto val="1"/>
        <c:lblAlgn val="ctr"/>
        <c:lblOffset val="100"/>
        <c:noMultiLvlLbl val="0"/>
      </c:catAx>
      <c:valAx>
        <c:axId val="2200274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8558568"/>
        <c:axId val="288556608"/>
      </c:lineChart>
      <c:catAx>
        <c:axId val="288558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6608"/>
        <c:crosses val="autoZero"/>
        <c:auto val="1"/>
        <c:lblAlgn val="ctr"/>
        <c:lblOffset val="100"/>
        <c:noMultiLvlLbl val="0"/>
      </c:catAx>
      <c:valAx>
        <c:axId val="28855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8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8557000"/>
        <c:axId val="288557392"/>
      </c:lineChart>
      <c:catAx>
        <c:axId val="288557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7392"/>
        <c:crosses val="autoZero"/>
        <c:auto val="1"/>
        <c:lblAlgn val="ctr"/>
        <c:lblOffset val="100"/>
        <c:noMultiLvlLbl val="0"/>
      </c:catAx>
      <c:valAx>
        <c:axId val="288557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70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5" y="141548"/>
            <a:ext cx="9490502" cy="2569934"/>
            <a:chOff x="750435" y="141548"/>
            <a:chExt cx="9490502" cy="2569934"/>
          </a:xfrm>
        </p:grpSpPr>
        <p:sp>
          <p:nvSpPr>
            <p:cNvPr id="4" name="TextBox 3"/>
            <p:cNvSpPr txBox="1"/>
            <p:nvPr/>
          </p:nvSpPr>
          <p:spPr>
            <a:xfrm>
              <a:off x="750435" y="141548"/>
              <a:ext cx="392277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 *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186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3582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4093" y="1415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0435" y="3073688"/>
            <a:ext cx="9535747" cy="3647152"/>
            <a:chOff x="507070" y="3210848"/>
            <a:chExt cx="9535747" cy="3647152"/>
          </a:xfrm>
        </p:grpSpPr>
        <p:sp>
          <p:nvSpPr>
            <p:cNvPr id="5" name="TextBox 4"/>
            <p:cNvSpPr txBox="1"/>
            <p:nvPr/>
          </p:nvSpPr>
          <p:spPr>
            <a:xfrm>
              <a:off x="4537709" y="321084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1841" y="3210848"/>
              <a:ext cx="1776844" cy="3647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65973" y="32108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0" y="3210848"/>
              <a:ext cx="393192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[j] += Weights[k] *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42311"/>
            <a:chOff x="6987167" y="2453281"/>
            <a:chExt cx="3595397" cy="344231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>
              <a:stCxn id="59" idx="2"/>
            </p:cNvCxnSpPr>
            <p:nvPr/>
          </p:nvCxnSpPr>
          <p:spPr>
            <a:xfrm rot="16200000" flipH="1">
              <a:off x="8252124" y="4039409"/>
              <a:ext cx="575335" cy="5978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28173" y="4014084"/>
              <a:ext cx="590476" cy="63331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62979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8250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63187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929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52626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08659" y="701618"/>
            <a:ext cx="9521192" cy="4687564"/>
            <a:chOff x="708659" y="701618"/>
            <a:chExt cx="9521192" cy="4687564"/>
          </a:xfrm>
        </p:grpSpPr>
        <p:sp>
          <p:nvSpPr>
            <p:cNvPr id="4" name="TextBox 3"/>
            <p:cNvSpPr txBox="1"/>
            <p:nvPr/>
          </p:nvSpPr>
          <p:spPr>
            <a:xfrm>
              <a:off x="708659" y="4219631"/>
              <a:ext cx="3611880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32086" y="70161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11637" y="708631"/>
              <a:ext cx="181821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move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66146" y="70161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29976" y="3288608"/>
            <a:ext cx="1776844" cy="3031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I16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  R6=R6-1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6886" y="3288608"/>
            <a:ext cx="1776844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I16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I17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3959" y="1489681"/>
            <a:ext cx="361188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INPUT_COUNT + j;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gradients[k]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activations[j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15332</TotalTime>
  <Words>1641</Words>
  <Application>Microsoft Office PowerPoint</Application>
  <PresentationFormat>Widescreen</PresentationFormat>
  <Paragraphs>502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272</cp:revision>
  <dcterms:created xsi:type="dcterms:W3CDTF">2015-04-18T20:48:05Z</dcterms:created>
  <dcterms:modified xsi:type="dcterms:W3CDTF">2015-07-08T18:00:23Z</dcterms:modified>
</cp:coreProperties>
</file>