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8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599F-3571-46FD-94E6-DF3C02E9A06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7F7A-5EE8-4B7F-88CF-EDA9B0B6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599F-3571-46FD-94E6-DF3C02E9A06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7F7A-5EE8-4B7F-88CF-EDA9B0B6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6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599F-3571-46FD-94E6-DF3C02E9A06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7F7A-5EE8-4B7F-88CF-EDA9B0B6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7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599F-3571-46FD-94E6-DF3C02E9A06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7F7A-5EE8-4B7F-88CF-EDA9B0B6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2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599F-3571-46FD-94E6-DF3C02E9A06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7F7A-5EE8-4B7F-88CF-EDA9B0B6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599F-3571-46FD-94E6-DF3C02E9A06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7F7A-5EE8-4B7F-88CF-EDA9B0B6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5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599F-3571-46FD-94E6-DF3C02E9A06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7F7A-5EE8-4B7F-88CF-EDA9B0B6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8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THANKS FOR WATCHING &lt;3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599F-3571-46FD-94E6-DF3C02E9A06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7F7A-5EE8-4B7F-88CF-EDA9B0B6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6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599F-3571-46FD-94E6-DF3C02E9A06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7F7A-5EE8-4B7F-88CF-EDA9B0B6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3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599F-3571-46FD-94E6-DF3C02E9A06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7F7A-5EE8-4B7F-88CF-EDA9B0B6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7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599F-3571-46FD-94E6-DF3C02E9A06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7F7A-5EE8-4B7F-88CF-EDA9B0B6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2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1599F-3571-46FD-94E6-DF3C02E9A06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37F7A-5EE8-4B7F-88CF-EDA9B0B6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8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8229600" cy="22860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3">
                    <a:lumMod val="50000"/>
                  </a:schemeClr>
                </a:solidFill>
              </a:rPr>
              <a:t>BÁO CÁO DỰ ÁN ƯỚC MƠ NGHỀ NGHIỆP</a:t>
            </a:r>
            <a:endParaRPr lang="en-US" sz="6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71800"/>
            <a:ext cx="7315200" cy="26670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NHÓM 4</a:t>
            </a:r>
            <a:b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1: NGUYỄN TUẤN CƯỜNG</a:t>
            </a:r>
            <a:b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2: HOÀNG ANH TÚ</a:t>
            </a:r>
            <a:b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3: TRẦN HỮU HOÀNG</a:t>
            </a:r>
            <a:b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4: TRẦN TRUNG HIẾU</a:t>
            </a:r>
            <a:b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5: LÊ MINH TRÍ</a:t>
            </a:r>
            <a:b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6: LÊ TRỌNG TRƯỜNG</a:t>
            </a:r>
            <a:b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7: NGUYỄN TRUNG KIÊN</a:t>
            </a:r>
          </a:p>
        </p:txBody>
      </p:sp>
    </p:spTree>
    <p:extLst>
      <p:ext uri="{BB962C8B-B14F-4D97-AF65-F5344CB8AC3E}">
        <p14:creationId xmlns:p14="http://schemas.microsoft.com/office/powerpoint/2010/main" val="662874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THANKS FOR WATCHING &lt;3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457200"/>
            <a:ext cx="4648200" cy="1066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87022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0" y="838200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0" y="1828800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10000" y="2895600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26164" y="3850409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28600" y="1828800"/>
            <a:ext cx="2971800" cy="144780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Quá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Trình</a:t>
            </a:r>
            <a:endParaRPr lang="en-US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578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3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0" y="838200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0" y="1828800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10000" y="2895600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26164" y="3850409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28600" y="1828800"/>
            <a:ext cx="2971800" cy="144780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Quá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Trình</a:t>
            </a:r>
            <a:endParaRPr lang="en-US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601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0" y="838200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0" y="1828800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10000" y="2895600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26164" y="3850409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28600" y="1828800"/>
            <a:ext cx="2971800" cy="144780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Quá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Trình</a:t>
            </a:r>
            <a:endParaRPr lang="en-US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601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4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0" y="838200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0" y="1828800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10000" y="2895600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26164" y="3850409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28600" y="1828800"/>
            <a:ext cx="2971800" cy="144780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Quá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Trình</a:t>
            </a:r>
            <a:endParaRPr lang="en-US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6013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6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24</Words>
  <Application>Microsoft Office PowerPoint</Application>
  <PresentationFormat>On-screen Show (4:3)</PresentationFormat>
  <Paragraphs>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BÁO CÁO DỰ ÁN ƯỚC MƠ NGHỀ NGHIỆP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WATCHING &lt;3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DỰ ÁN</dc:title>
  <dc:creator>adimin</dc:creator>
  <cp:lastModifiedBy>adimin</cp:lastModifiedBy>
  <cp:revision>5</cp:revision>
  <dcterms:created xsi:type="dcterms:W3CDTF">2017-11-28T02:38:13Z</dcterms:created>
  <dcterms:modified xsi:type="dcterms:W3CDTF">2017-11-28T04:00:40Z</dcterms:modified>
</cp:coreProperties>
</file>