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7"/>
  </p:notesMasterIdLst>
  <p:sldIdLst>
    <p:sldId id="256" r:id="rId2"/>
    <p:sldId id="262" r:id="rId3"/>
    <p:sldId id="264" r:id="rId4"/>
    <p:sldId id="265" r:id="rId5"/>
    <p:sldId id="266" r:id="rId6"/>
    <p:sldId id="267" r:id="rId7"/>
    <p:sldId id="269" r:id="rId8"/>
    <p:sldId id="268" r:id="rId9"/>
    <p:sldId id="270" r:id="rId10"/>
    <p:sldId id="274" r:id="rId11"/>
    <p:sldId id="271" r:id="rId12"/>
    <p:sldId id="272" r:id="rId13"/>
    <p:sldId id="273" r:id="rId14"/>
    <p:sldId id="275"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6" autoAdjust="0"/>
    <p:restoredTop sz="87971" autoAdjust="0"/>
  </p:normalViewPr>
  <p:slideViewPr>
    <p:cSldViewPr snapToGrid="0">
      <p:cViewPr varScale="1">
        <p:scale>
          <a:sx n="65" d="100"/>
          <a:sy n="65"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7E78C-A8C3-415B-ABAD-607FEF471487}" type="doc">
      <dgm:prSet loTypeId="urn:microsoft.com/office/officeart/2005/8/layout/vList3" loCatId="list" qsTypeId="urn:microsoft.com/office/officeart/2005/8/quickstyle/simple1" qsCatId="simple" csTypeId="urn:microsoft.com/office/officeart/2005/8/colors/accent0_1" csCatId="mainScheme" phldr="1"/>
      <dgm:spPr/>
    </dgm:pt>
    <dgm:pt modelId="{5FE7A017-B424-4A8A-A953-4C6343B72074}">
      <dgm:prSet phldrT="[Text]"/>
      <dgm:spPr/>
      <dgm:t>
        <a:bodyPr/>
        <a:lstStyle/>
        <a:p>
          <a:r>
            <a:rPr lang="en-US" dirty="0" err="1"/>
            <a:t>Khái</a:t>
          </a:r>
          <a:r>
            <a:rPr lang="en-US" dirty="0"/>
            <a:t> </a:t>
          </a:r>
          <a:r>
            <a:rPr lang="en-US" dirty="0" err="1"/>
            <a:t>niệm</a:t>
          </a:r>
          <a:endParaRPr lang="en-US" dirty="0"/>
        </a:p>
      </dgm:t>
    </dgm:pt>
    <dgm:pt modelId="{A81E2716-85FF-44FF-B642-23F616D97A2A}" type="parTrans" cxnId="{1CE15091-4359-48FF-9EDF-A924C28E48E2}">
      <dgm:prSet/>
      <dgm:spPr/>
      <dgm:t>
        <a:bodyPr/>
        <a:lstStyle/>
        <a:p>
          <a:endParaRPr lang="en-US"/>
        </a:p>
      </dgm:t>
    </dgm:pt>
    <dgm:pt modelId="{8333938F-F42A-4AB8-8475-C86830F334F3}" type="sibTrans" cxnId="{1CE15091-4359-48FF-9EDF-A924C28E48E2}">
      <dgm:prSet/>
      <dgm:spPr/>
      <dgm:t>
        <a:bodyPr/>
        <a:lstStyle/>
        <a:p>
          <a:endParaRPr lang="en-US"/>
        </a:p>
      </dgm:t>
    </dgm:pt>
    <dgm:pt modelId="{1BAD5689-0CAE-4EE2-A604-CC0CB6209924}">
      <dgm:prSet phldrT="[Text]"/>
      <dgm:spPr/>
      <dgm:t>
        <a:bodyPr/>
        <a:lstStyle/>
        <a:p>
          <a:r>
            <a:rPr lang="en-US" dirty="0" err="1"/>
            <a:t>Mục</a:t>
          </a:r>
          <a:r>
            <a:rPr lang="en-US" dirty="0"/>
            <a:t> </a:t>
          </a:r>
          <a:r>
            <a:rPr lang="en-US" dirty="0" err="1"/>
            <a:t>đích</a:t>
          </a:r>
          <a:endParaRPr lang="en-US" dirty="0"/>
        </a:p>
      </dgm:t>
    </dgm:pt>
    <dgm:pt modelId="{6E4FB4CD-E63C-4303-9ABE-F75F6B75D68E}" type="parTrans" cxnId="{955B59CF-B8BC-4173-8855-531C2DB15DB3}">
      <dgm:prSet/>
      <dgm:spPr/>
      <dgm:t>
        <a:bodyPr/>
        <a:lstStyle/>
        <a:p>
          <a:endParaRPr lang="en-US"/>
        </a:p>
      </dgm:t>
    </dgm:pt>
    <dgm:pt modelId="{B569FA75-6C81-4577-AC91-DF37E95E21DB}" type="sibTrans" cxnId="{955B59CF-B8BC-4173-8855-531C2DB15DB3}">
      <dgm:prSet/>
      <dgm:spPr/>
      <dgm:t>
        <a:bodyPr/>
        <a:lstStyle/>
        <a:p>
          <a:endParaRPr lang="en-US"/>
        </a:p>
      </dgm:t>
    </dgm:pt>
    <dgm:pt modelId="{70DD002E-1A68-47CC-BFDB-7E6B468CACEB}">
      <dgm:prSet phldrT="[Text]"/>
      <dgm:spPr/>
      <dgm:t>
        <a:bodyPr/>
        <a:lstStyle/>
        <a:p>
          <a:r>
            <a:rPr lang="en-US" dirty="0" err="1"/>
            <a:t>Thành</a:t>
          </a:r>
          <a:r>
            <a:rPr lang="en-US" dirty="0"/>
            <a:t> </a:t>
          </a:r>
          <a:r>
            <a:rPr lang="en-US" dirty="0" err="1"/>
            <a:t>phần</a:t>
          </a:r>
          <a:endParaRPr lang="en-US" dirty="0"/>
        </a:p>
      </dgm:t>
    </dgm:pt>
    <dgm:pt modelId="{C912D1F2-99B5-490D-865E-899C74E49F87}" type="parTrans" cxnId="{F6B6BE59-9DB6-490C-95D6-A9ABA8DE4419}">
      <dgm:prSet/>
      <dgm:spPr/>
      <dgm:t>
        <a:bodyPr/>
        <a:lstStyle/>
        <a:p>
          <a:endParaRPr lang="en-US"/>
        </a:p>
      </dgm:t>
    </dgm:pt>
    <dgm:pt modelId="{EF0414B5-D050-42D7-B164-ABAC0D8BD92A}" type="sibTrans" cxnId="{F6B6BE59-9DB6-490C-95D6-A9ABA8DE4419}">
      <dgm:prSet/>
      <dgm:spPr/>
      <dgm:t>
        <a:bodyPr/>
        <a:lstStyle/>
        <a:p>
          <a:endParaRPr lang="en-US"/>
        </a:p>
      </dgm:t>
    </dgm:pt>
    <dgm:pt modelId="{AA39B947-FFCC-42EA-B1B9-49D59515EE77}" type="pres">
      <dgm:prSet presAssocID="{D4E7E78C-A8C3-415B-ABAD-607FEF471487}" presName="linearFlow" presStyleCnt="0">
        <dgm:presLayoutVars>
          <dgm:dir/>
          <dgm:resizeHandles val="exact"/>
        </dgm:presLayoutVars>
      </dgm:prSet>
      <dgm:spPr/>
    </dgm:pt>
    <dgm:pt modelId="{6C83B1F8-649E-4942-9D0A-57EC27EF5FB9}" type="pres">
      <dgm:prSet presAssocID="{5FE7A017-B424-4A8A-A953-4C6343B72074}" presName="composite" presStyleCnt="0"/>
      <dgm:spPr/>
    </dgm:pt>
    <dgm:pt modelId="{06280315-EE35-47EC-BC4E-101B93603CD4}" type="pres">
      <dgm:prSet presAssocID="{5FE7A017-B424-4A8A-A953-4C6343B72074}" presName="imgShp" presStyleLbl="fgImgPlace1" presStyleIdx="0" presStyleCnt="3"/>
      <dgm:spPr/>
    </dgm:pt>
    <dgm:pt modelId="{4C436AA4-9B30-4BD6-8281-AFA7D5B18494}" type="pres">
      <dgm:prSet presAssocID="{5FE7A017-B424-4A8A-A953-4C6343B72074}" presName="txShp" presStyleLbl="node1" presStyleIdx="0" presStyleCnt="3">
        <dgm:presLayoutVars>
          <dgm:bulletEnabled val="1"/>
        </dgm:presLayoutVars>
      </dgm:prSet>
      <dgm:spPr/>
      <dgm:t>
        <a:bodyPr/>
        <a:lstStyle/>
        <a:p>
          <a:endParaRPr lang="en-US"/>
        </a:p>
      </dgm:t>
    </dgm:pt>
    <dgm:pt modelId="{3BBAAACC-5EC8-4F63-9C97-54B75356F4DC}" type="pres">
      <dgm:prSet presAssocID="{8333938F-F42A-4AB8-8475-C86830F334F3}" presName="spacing" presStyleCnt="0"/>
      <dgm:spPr/>
    </dgm:pt>
    <dgm:pt modelId="{C691EF0B-59BB-41A6-B866-07FD0572F31B}" type="pres">
      <dgm:prSet presAssocID="{1BAD5689-0CAE-4EE2-A604-CC0CB6209924}" presName="composite" presStyleCnt="0"/>
      <dgm:spPr/>
    </dgm:pt>
    <dgm:pt modelId="{AB63A3D8-878F-4BD7-BED6-990AD5658FD4}" type="pres">
      <dgm:prSet presAssocID="{1BAD5689-0CAE-4EE2-A604-CC0CB6209924}" presName="imgShp" presStyleLbl="fgImgPlace1" presStyleIdx="1" presStyleCnt="3"/>
      <dgm:spPr/>
    </dgm:pt>
    <dgm:pt modelId="{9D9EC21A-A433-4401-9944-4773BFE7E252}" type="pres">
      <dgm:prSet presAssocID="{1BAD5689-0CAE-4EE2-A604-CC0CB6209924}" presName="txShp" presStyleLbl="node1" presStyleIdx="1" presStyleCnt="3">
        <dgm:presLayoutVars>
          <dgm:bulletEnabled val="1"/>
        </dgm:presLayoutVars>
      </dgm:prSet>
      <dgm:spPr/>
      <dgm:t>
        <a:bodyPr/>
        <a:lstStyle/>
        <a:p>
          <a:endParaRPr lang="en-US"/>
        </a:p>
      </dgm:t>
    </dgm:pt>
    <dgm:pt modelId="{604558AD-4302-444A-9DE4-8C9752B86AD7}" type="pres">
      <dgm:prSet presAssocID="{B569FA75-6C81-4577-AC91-DF37E95E21DB}" presName="spacing" presStyleCnt="0"/>
      <dgm:spPr/>
    </dgm:pt>
    <dgm:pt modelId="{46D65798-E685-4684-A1BD-C20690654388}" type="pres">
      <dgm:prSet presAssocID="{70DD002E-1A68-47CC-BFDB-7E6B468CACEB}" presName="composite" presStyleCnt="0"/>
      <dgm:spPr/>
    </dgm:pt>
    <dgm:pt modelId="{F693F83A-CD6F-4CFA-B4CC-C190834F3FF8}" type="pres">
      <dgm:prSet presAssocID="{70DD002E-1A68-47CC-BFDB-7E6B468CACEB}" presName="imgShp" presStyleLbl="fgImgPlace1" presStyleIdx="2" presStyleCnt="3"/>
      <dgm:spPr/>
    </dgm:pt>
    <dgm:pt modelId="{ABACBAA9-3DB2-4E10-B8BC-76EBD2476DC6}" type="pres">
      <dgm:prSet presAssocID="{70DD002E-1A68-47CC-BFDB-7E6B468CACEB}" presName="txShp" presStyleLbl="node1" presStyleIdx="2" presStyleCnt="3">
        <dgm:presLayoutVars>
          <dgm:bulletEnabled val="1"/>
        </dgm:presLayoutVars>
      </dgm:prSet>
      <dgm:spPr/>
      <dgm:t>
        <a:bodyPr/>
        <a:lstStyle/>
        <a:p>
          <a:endParaRPr lang="en-US"/>
        </a:p>
      </dgm:t>
    </dgm:pt>
  </dgm:ptLst>
  <dgm:cxnLst>
    <dgm:cxn modelId="{955B59CF-B8BC-4173-8855-531C2DB15DB3}" srcId="{D4E7E78C-A8C3-415B-ABAD-607FEF471487}" destId="{1BAD5689-0CAE-4EE2-A604-CC0CB6209924}" srcOrd="1" destOrd="0" parTransId="{6E4FB4CD-E63C-4303-9ABE-F75F6B75D68E}" sibTransId="{B569FA75-6C81-4577-AC91-DF37E95E21DB}"/>
    <dgm:cxn modelId="{182CA060-ED43-49C3-8231-D0DB2E984B99}" type="presOf" srcId="{1BAD5689-0CAE-4EE2-A604-CC0CB6209924}" destId="{9D9EC21A-A433-4401-9944-4773BFE7E252}" srcOrd="0" destOrd="0" presId="urn:microsoft.com/office/officeart/2005/8/layout/vList3"/>
    <dgm:cxn modelId="{A4A60126-F1E4-4BA0-9DBD-1CFBCBCC22AF}" type="presOf" srcId="{5FE7A017-B424-4A8A-A953-4C6343B72074}" destId="{4C436AA4-9B30-4BD6-8281-AFA7D5B18494}" srcOrd="0" destOrd="0" presId="urn:microsoft.com/office/officeart/2005/8/layout/vList3"/>
    <dgm:cxn modelId="{7700F37C-F597-47BA-BB9B-C1AD63DE32D5}" type="presOf" srcId="{70DD002E-1A68-47CC-BFDB-7E6B468CACEB}" destId="{ABACBAA9-3DB2-4E10-B8BC-76EBD2476DC6}" srcOrd="0" destOrd="0" presId="urn:microsoft.com/office/officeart/2005/8/layout/vList3"/>
    <dgm:cxn modelId="{1CE15091-4359-48FF-9EDF-A924C28E48E2}" srcId="{D4E7E78C-A8C3-415B-ABAD-607FEF471487}" destId="{5FE7A017-B424-4A8A-A953-4C6343B72074}" srcOrd="0" destOrd="0" parTransId="{A81E2716-85FF-44FF-B642-23F616D97A2A}" sibTransId="{8333938F-F42A-4AB8-8475-C86830F334F3}"/>
    <dgm:cxn modelId="{F6B6BE59-9DB6-490C-95D6-A9ABA8DE4419}" srcId="{D4E7E78C-A8C3-415B-ABAD-607FEF471487}" destId="{70DD002E-1A68-47CC-BFDB-7E6B468CACEB}" srcOrd="2" destOrd="0" parTransId="{C912D1F2-99B5-490D-865E-899C74E49F87}" sibTransId="{EF0414B5-D050-42D7-B164-ABAC0D8BD92A}"/>
    <dgm:cxn modelId="{F2179E9F-2838-4BD1-BAA1-163AEAE9C36B}" type="presOf" srcId="{D4E7E78C-A8C3-415B-ABAD-607FEF471487}" destId="{AA39B947-FFCC-42EA-B1B9-49D59515EE77}" srcOrd="0" destOrd="0" presId="urn:microsoft.com/office/officeart/2005/8/layout/vList3"/>
    <dgm:cxn modelId="{E24AA8B7-F20E-4412-B3E9-C197B6046B75}" type="presParOf" srcId="{AA39B947-FFCC-42EA-B1B9-49D59515EE77}" destId="{6C83B1F8-649E-4942-9D0A-57EC27EF5FB9}" srcOrd="0" destOrd="0" presId="urn:microsoft.com/office/officeart/2005/8/layout/vList3"/>
    <dgm:cxn modelId="{3B1581B5-C797-42F0-A075-F18101D0E82B}" type="presParOf" srcId="{6C83B1F8-649E-4942-9D0A-57EC27EF5FB9}" destId="{06280315-EE35-47EC-BC4E-101B93603CD4}" srcOrd="0" destOrd="0" presId="urn:microsoft.com/office/officeart/2005/8/layout/vList3"/>
    <dgm:cxn modelId="{07ACE10C-7E78-4F7E-84E7-79346609ADD6}" type="presParOf" srcId="{6C83B1F8-649E-4942-9D0A-57EC27EF5FB9}" destId="{4C436AA4-9B30-4BD6-8281-AFA7D5B18494}" srcOrd="1" destOrd="0" presId="urn:microsoft.com/office/officeart/2005/8/layout/vList3"/>
    <dgm:cxn modelId="{86C0D857-CCD8-4165-B639-54B95A5107C0}" type="presParOf" srcId="{AA39B947-FFCC-42EA-B1B9-49D59515EE77}" destId="{3BBAAACC-5EC8-4F63-9C97-54B75356F4DC}" srcOrd="1" destOrd="0" presId="urn:microsoft.com/office/officeart/2005/8/layout/vList3"/>
    <dgm:cxn modelId="{530CBD18-2835-4472-8686-0EFFFE230228}" type="presParOf" srcId="{AA39B947-FFCC-42EA-B1B9-49D59515EE77}" destId="{C691EF0B-59BB-41A6-B866-07FD0572F31B}" srcOrd="2" destOrd="0" presId="urn:microsoft.com/office/officeart/2005/8/layout/vList3"/>
    <dgm:cxn modelId="{90423717-8C58-4B6C-8A97-B96B4249606C}" type="presParOf" srcId="{C691EF0B-59BB-41A6-B866-07FD0572F31B}" destId="{AB63A3D8-878F-4BD7-BED6-990AD5658FD4}" srcOrd="0" destOrd="0" presId="urn:microsoft.com/office/officeart/2005/8/layout/vList3"/>
    <dgm:cxn modelId="{00185147-7B76-467F-BD76-8D7041586060}" type="presParOf" srcId="{C691EF0B-59BB-41A6-B866-07FD0572F31B}" destId="{9D9EC21A-A433-4401-9944-4773BFE7E252}" srcOrd="1" destOrd="0" presId="urn:microsoft.com/office/officeart/2005/8/layout/vList3"/>
    <dgm:cxn modelId="{4791DC13-F97B-469C-A461-E4F393A34733}" type="presParOf" srcId="{AA39B947-FFCC-42EA-B1B9-49D59515EE77}" destId="{604558AD-4302-444A-9DE4-8C9752B86AD7}" srcOrd="3" destOrd="0" presId="urn:microsoft.com/office/officeart/2005/8/layout/vList3"/>
    <dgm:cxn modelId="{0157B596-DE55-4193-879C-E440DE3E0AB0}" type="presParOf" srcId="{AA39B947-FFCC-42EA-B1B9-49D59515EE77}" destId="{46D65798-E685-4684-A1BD-C20690654388}" srcOrd="4" destOrd="0" presId="urn:microsoft.com/office/officeart/2005/8/layout/vList3"/>
    <dgm:cxn modelId="{DF37E907-CA7F-42F9-8F47-683B83AB5D05}" type="presParOf" srcId="{46D65798-E685-4684-A1BD-C20690654388}" destId="{F693F83A-CD6F-4CFA-B4CC-C190834F3FF8}" srcOrd="0" destOrd="0" presId="urn:microsoft.com/office/officeart/2005/8/layout/vList3"/>
    <dgm:cxn modelId="{E2798BDC-AE72-4728-ACE8-72067C5BC020}" type="presParOf" srcId="{46D65798-E685-4684-A1BD-C20690654388}" destId="{ABACBAA9-3DB2-4E10-B8BC-76EBD2476DC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E7E78C-A8C3-415B-ABAD-607FEF471487}" type="doc">
      <dgm:prSet loTypeId="urn:microsoft.com/office/officeart/2005/8/layout/vList3" loCatId="list" qsTypeId="urn:microsoft.com/office/officeart/2005/8/quickstyle/simple1" qsCatId="simple" csTypeId="urn:microsoft.com/office/officeart/2005/8/colors/accent0_1" csCatId="mainScheme" phldr="1"/>
      <dgm:spPr/>
    </dgm:pt>
    <dgm:pt modelId="{5FE7A017-B424-4A8A-A953-4C6343B72074}">
      <dgm:prSet phldrT="[Text]"/>
      <dgm:spPr/>
      <dgm:t>
        <a:bodyPr/>
        <a:lstStyle/>
        <a:p>
          <a:r>
            <a:rPr lang="en-US" b="1" dirty="0" err="1" smtClean="0">
              <a:latin typeface="Segoe UI Light" panose="020B0502040204020203" pitchFamily="34" charset="0"/>
              <a:cs typeface="Segoe UI Light" panose="020B0502040204020203" pitchFamily="34" charset="0"/>
            </a:rPr>
            <a:t>Giới</a:t>
          </a:r>
          <a:r>
            <a:rPr lang="en-US" b="1" dirty="0" smtClean="0">
              <a:latin typeface="Segoe UI Light" panose="020B0502040204020203" pitchFamily="34" charset="0"/>
              <a:cs typeface="Segoe UI Light" panose="020B0502040204020203" pitchFamily="34" charset="0"/>
            </a:rPr>
            <a:t> </a:t>
          </a:r>
          <a:r>
            <a:rPr lang="en-US" b="1" dirty="0" err="1" smtClean="0">
              <a:latin typeface="Segoe UI Light" panose="020B0502040204020203" pitchFamily="34" charset="0"/>
              <a:cs typeface="Segoe UI Light" panose="020B0502040204020203" pitchFamily="34" charset="0"/>
            </a:rPr>
            <a:t>Thiệu</a:t>
          </a:r>
          <a:r>
            <a:rPr lang="en-US" b="1" dirty="0" smtClean="0">
              <a:latin typeface="Segoe UI Light" panose="020B0502040204020203" pitchFamily="34" charset="0"/>
              <a:cs typeface="Segoe UI Light" panose="020B0502040204020203" pitchFamily="34" charset="0"/>
            </a:rPr>
            <a:t> </a:t>
          </a:r>
          <a:endParaRPr lang="en-US" b="1" dirty="0">
            <a:latin typeface="Segoe UI Light" panose="020B0502040204020203" pitchFamily="34" charset="0"/>
            <a:cs typeface="Segoe UI Light" panose="020B0502040204020203" pitchFamily="34" charset="0"/>
          </a:endParaRPr>
        </a:p>
      </dgm:t>
    </dgm:pt>
    <dgm:pt modelId="{A81E2716-85FF-44FF-B642-23F616D97A2A}" type="parTrans" cxnId="{1CE15091-4359-48FF-9EDF-A924C28E48E2}">
      <dgm:prSet/>
      <dgm:spPr/>
      <dgm:t>
        <a:bodyPr/>
        <a:lstStyle/>
        <a:p>
          <a:endParaRPr lang="en-US"/>
        </a:p>
      </dgm:t>
    </dgm:pt>
    <dgm:pt modelId="{8333938F-F42A-4AB8-8475-C86830F334F3}" type="sibTrans" cxnId="{1CE15091-4359-48FF-9EDF-A924C28E48E2}">
      <dgm:prSet/>
      <dgm:spPr/>
      <dgm:t>
        <a:bodyPr/>
        <a:lstStyle/>
        <a:p>
          <a:endParaRPr lang="en-US"/>
        </a:p>
      </dgm:t>
    </dgm:pt>
    <dgm:pt modelId="{1BAD5689-0CAE-4EE2-A604-CC0CB6209924}">
      <dgm:prSet phldrT="[Text]"/>
      <dgm:spPr/>
      <dgm:t>
        <a:bodyPr/>
        <a:lstStyle/>
        <a:p>
          <a:r>
            <a:rPr lang="en-US" b="1" dirty="0" err="1" smtClean="0">
              <a:latin typeface="Segoe UI Light" panose="020B0502040204020203" pitchFamily="34" charset="0"/>
              <a:cs typeface="Segoe UI Light" panose="020B0502040204020203" pitchFamily="34" charset="0"/>
            </a:rPr>
            <a:t>Đặc</a:t>
          </a:r>
          <a:r>
            <a:rPr lang="en-US" b="1" dirty="0" smtClean="0">
              <a:latin typeface="Segoe UI Light" panose="020B0502040204020203" pitchFamily="34" charset="0"/>
              <a:cs typeface="Segoe UI Light" panose="020B0502040204020203" pitchFamily="34" charset="0"/>
            </a:rPr>
            <a:t> </a:t>
          </a:r>
          <a:r>
            <a:rPr lang="en-US" b="1" dirty="0" err="1" smtClean="0">
              <a:latin typeface="Segoe UI Light" panose="020B0502040204020203" pitchFamily="34" charset="0"/>
              <a:cs typeface="Segoe UI Light" panose="020B0502040204020203" pitchFamily="34" charset="0"/>
            </a:rPr>
            <a:t>Tính</a:t>
          </a:r>
          <a:endParaRPr lang="en-US" b="1" dirty="0">
            <a:latin typeface="Segoe UI Light" panose="020B0502040204020203" pitchFamily="34" charset="0"/>
            <a:cs typeface="Segoe UI Light" panose="020B0502040204020203" pitchFamily="34" charset="0"/>
          </a:endParaRPr>
        </a:p>
      </dgm:t>
    </dgm:pt>
    <dgm:pt modelId="{6E4FB4CD-E63C-4303-9ABE-F75F6B75D68E}" type="parTrans" cxnId="{955B59CF-B8BC-4173-8855-531C2DB15DB3}">
      <dgm:prSet/>
      <dgm:spPr/>
      <dgm:t>
        <a:bodyPr/>
        <a:lstStyle/>
        <a:p>
          <a:endParaRPr lang="en-US"/>
        </a:p>
      </dgm:t>
    </dgm:pt>
    <dgm:pt modelId="{B569FA75-6C81-4577-AC91-DF37E95E21DB}" type="sibTrans" cxnId="{955B59CF-B8BC-4173-8855-531C2DB15DB3}">
      <dgm:prSet/>
      <dgm:spPr/>
      <dgm:t>
        <a:bodyPr/>
        <a:lstStyle/>
        <a:p>
          <a:endParaRPr lang="en-US"/>
        </a:p>
      </dgm:t>
    </dgm:pt>
    <dgm:pt modelId="{70DD002E-1A68-47CC-BFDB-7E6B468CACEB}">
      <dgm:prSet phldrT="[Text]"/>
      <dgm:spPr/>
      <dgm:t>
        <a:bodyPr/>
        <a:lstStyle/>
        <a:p>
          <a:r>
            <a:rPr lang="en-US" b="1" dirty="0" err="1" smtClean="0">
              <a:latin typeface="Segoe UI Light" panose="020B0502040204020203" pitchFamily="34" charset="0"/>
              <a:cs typeface="Segoe UI Light" panose="020B0502040204020203" pitchFamily="34" charset="0"/>
            </a:rPr>
            <a:t>Các</a:t>
          </a:r>
          <a:r>
            <a:rPr lang="en-US" b="1" dirty="0" smtClean="0">
              <a:latin typeface="Segoe UI Light" panose="020B0502040204020203" pitchFamily="34" charset="0"/>
              <a:cs typeface="Segoe UI Light" panose="020B0502040204020203" pitchFamily="34" charset="0"/>
            </a:rPr>
            <a:t> </a:t>
          </a:r>
          <a:r>
            <a:rPr lang="en-US" b="1" dirty="0" err="1" smtClean="0">
              <a:latin typeface="Segoe UI Light" panose="020B0502040204020203" pitchFamily="34" charset="0"/>
              <a:cs typeface="Segoe UI Light" panose="020B0502040204020203" pitchFamily="34" charset="0"/>
            </a:rPr>
            <a:t>Nhân</a:t>
          </a:r>
          <a:r>
            <a:rPr lang="en-US" b="1" dirty="0" smtClean="0">
              <a:latin typeface="Segoe UI Light" panose="020B0502040204020203" pitchFamily="34" charset="0"/>
              <a:cs typeface="Segoe UI Light" panose="020B0502040204020203" pitchFamily="34" charset="0"/>
            </a:rPr>
            <a:t> </a:t>
          </a:r>
          <a:r>
            <a:rPr lang="en-US" b="1" dirty="0" err="1" smtClean="0">
              <a:latin typeface="Segoe UI Light" panose="020B0502040204020203" pitchFamily="34" charset="0"/>
              <a:cs typeface="Segoe UI Light" panose="020B0502040204020203" pitchFamily="34" charset="0"/>
            </a:rPr>
            <a:t>Tố</a:t>
          </a:r>
          <a:endParaRPr lang="en-US" b="1" dirty="0">
            <a:latin typeface="Segoe UI Light" panose="020B0502040204020203" pitchFamily="34" charset="0"/>
            <a:cs typeface="Segoe UI Light" panose="020B0502040204020203" pitchFamily="34" charset="0"/>
          </a:endParaRPr>
        </a:p>
      </dgm:t>
    </dgm:pt>
    <dgm:pt modelId="{C912D1F2-99B5-490D-865E-899C74E49F87}" type="parTrans" cxnId="{F6B6BE59-9DB6-490C-95D6-A9ABA8DE4419}">
      <dgm:prSet/>
      <dgm:spPr/>
      <dgm:t>
        <a:bodyPr/>
        <a:lstStyle/>
        <a:p>
          <a:endParaRPr lang="en-US"/>
        </a:p>
      </dgm:t>
    </dgm:pt>
    <dgm:pt modelId="{EF0414B5-D050-42D7-B164-ABAC0D8BD92A}" type="sibTrans" cxnId="{F6B6BE59-9DB6-490C-95D6-A9ABA8DE4419}">
      <dgm:prSet/>
      <dgm:spPr/>
      <dgm:t>
        <a:bodyPr/>
        <a:lstStyle/>
        <a:p>
          <a:endParaRPr lang="en-US"/>
        </a:p>
      </dgm:t>
    </dgm:pt>
    <dgm:pt modelId="{8BB7CA62-4AF3-4149-9336-D47ED08CF457}">
      <dgm:prSet phldrT="[Text]"/>
      <dgm:spPr/>
      <dgm:t>
        <a:bodyPr/>
        <a:lstStyle/>
        <a:p>
          <a:r>
            <a:rPr lang="en-US" b="1" dirty="0" err="1" smtClean="0">
              <a:latin typeface="Segoe UI Light" panose="020B0502040204020203" pitchFamily="34" charset="0"/>
              <a:cs typeface="Segoe UI Light" panose="020B0502040204020203" pitchFamily="34" charset="0"/>
            </a:rPr>
            <a:t>Ưu</a:t>
          </a:r>
          <a:r>
            <a:rPr lang="en-US" b="1" dirty="0" smtClean="0">
              <a:latin typeface="Segoe UI Light" panose="020B0502040204020203" pitchFamily="34" charset="0"/>
              <a:cs typeface="Segoe UI Light" panose="020B0502040204020203" pitchFamily="34" charset="0"/>
            </a:rPr>
            <a:t> </a:t>
          </a:r>
          <a:r>
            <a:rPr lang="en-US" b="1" dirty="0" err="1" smtClean="0">
              <a:latin typeface="Segoe UI Light" panose="020B0502040204020203" pitchFamily="34" charset="0"/>
              <a:cs typeface="Segoe UI Light" panose="020B0502040204020203" pitchFamily="34" charset="0"/>
            </a:rPr>
            <a:t>Điểm</a:t>
          </a:r>
          <a:endParaRPr lang="en-US" b="1" dirty="0">
            <a:latin typeface="Segoe UI Light" panose="020B0502040204020203" pitchFamily="34" charset="0"/>
            <a:cs typeface="Segoe UI Light" panose="020B0502040204020203" pitchFamily="34" charset="0"/>
          </a:endParaRPr>
        </a:p>
      </dgm:t>
    </dgm:pt>
    <dgm:pt modelId="{6B88E131-8919-4CBA-B846-6BBAE84DA7C3}" type="parTrans" cxnId="{0A6AD539-A02F-4FA2-B16C-091962F95E7B}">
      <dgm:prSet/>
      <dgm:spPr/>
      <dgm:t>
        <a:bodyPr/>
        <a:lstStyle/>
        <a:p>
          <a:endParaRPr lang="en-US"/>
        </a:p>
      </dgm:t>
    </dgm:pt>
    <dgm:pt modelId="{9566282B-34CF-499A-81C2-753F58D5A749}" type="sibTrans" cxnId="{0A6AD539-A02F-4FA2-B16C-091962F95E7B}">
      <dgm:prSet/>
      <dgm:spPr/>
      <dgm:t>
        <a:bodyPr/>
        <a:lstStyle/>
        <a:p>
          <a:endParaRPr lang="en-US"/>
        </a:p>
      </dgm:t>
    </dgm:pt>
    <dgm:pt modelId="{AA39B947-FFCC-42EA-B1B9-49D59515EE77}" type="pres">
      <dgm:prSet presAssocID="{D4E7E78C-A8C3-415B-ABAD-607FEF471487}" presName="linearFlow" presStyleCnt="0">
        <dgm:presLayoutVars>
          <dgm:dir/>
          <dgm:resizeHandles val="exact"/>
        </dgm:presLayoutVars>
      </dgm:prSet>
      <dgm:spPr/>
    </dgm:pt>
    <dgm:pt modelId="{6C83B1F8-649E-4942-9D0A-57EC27EF5FB9}" type="pres">
      <dgm:prSet presAssocID="{5FE7A017-B424-4A8A-A953-4C6343B72074}" presName="composite" presStyleCnt="0"/>
      <dgm:spPr/>
    </dgm:pt>
    <dgm:pt modelId="{06280315-EE35-47EC-BC4E-101B93603CD4}" type="pres">
      <dgm:prSet presAssocID="{5FE7A017-B424-4A8A-A953-4C6343B72074}" presName="imgShp" presStyleLbl="fgImgPlace1" presStyleIdx="0" presStyleCnt="4"/>
      <dgm:spPr/>
    </dgm:pt>
    <dgm:pt modelId="{4C436AA4-9B30-4BD6-8281-AFA7D5B18494}" type="pres">
      <dgm:prSet presAssocID="{5FE7A017-B424-4A8A-A953-4C6343B72074}" presName="txShp" presStyleLbl="node1" presStyleIdx="0" presStyleCnt="4" custLinFactNeighborY="-254">
        <dgm:presLayoutVars>
          <dgm:bulletEnabled val="1"/>
        </dgm:presLayoutVars>
      </dgm:prSet>
      <dgm:spPr/>
      <dgm:t>
        <a:bodyPr/>
        <a:lstStyle/>
        <a:p>
          <a:endParaRPr lang="en-US"/>
        </a:p>
      </dgm:t>
    </dgm:pt>
    <dgm:pt modelId="{3BBAAACC-5EC8-4F63-9C97-54B75356F4DC}" type="pres">
      <dgm:prSet presAssocID="{8333938F-F42A-4AB8-8475-C86830F334F3}" presName="spacing" presStyleCnt="0"/>
      <dgm:spPr/>
    </dgm:pt>
    <dgm:pt modelId="{CA92E893-D998-4B39-AC67-F0A56A31430B}" type="pres">
      <dgm:prSet presAssocID="{8BB7CA62-4AF3-4149-9336-D47ED08CF457}" presName="composite" presStyleCnt="0"/>
      <dgm:spPr/>
    </dgm:pt>
    <dgm:pt modelId="{7E7D686E-6C84-453D-B88C-AD10621587BA}" type="pres">
      <dgm:prSet presAssocID="{8BB7CA62-4AF3-4149-9336-D47ED08CF457}" presName="imgShp" presStyleLbl="fgImgPlace1" presStyleIdx="1" presStyleCnt="4"/>
      <dgm:spPr/>
    </dgm:pt>
    <dgm:pt modelId="{88EAEA75-2D76-4F28-8630-D8D95CDF54F8}" type="pres">
      <dgm:prSet presAssocID="{8BB7CA62-4AF3-4149-9336-D47ED08CF457}" presName="txShp" presStyleLbl="node1" presStyleIdx="1" presStyleCnt="4">
        <dgm:presLayoutVars>
          <dgm:bulletEnabled val="1"/>
        </dgm:presLayoutVars>
      </dgm:prSet>
      <dgm:spPr/>
      <dgm:t>
        <a:bodyPr/>
        <a:lstStyle/>
        <a:p>
          <a:endParaRPr lang="en-US"/>
        </a:p>
      </dgm:t>
    </dgm:pt>
    <dgm:pt modelId="{6C443D5C-DF15-4927-928F-FB42E62F6DDB}" type="pres">
      <dgm:prSet presAssocID="{9566282B-34CF-499A-81C2-753F58D5A749}" presName="spacing" presStyleCnt="0"/>
      <dgm:spPr/>
    </dgm:pt>
    <dgm:pt modelId="{C691EF0B-59BB-41A6-B866-07FD0572F31B}" type="pres">
      <dgm:prSet presAssocID="{1BAD5689-0CAE-4EE2-A604-CC0CB6209924}" presName="composite" presStyleCnt="0"/>
      <dgm:spPr/>
    </dgm:pt>
    <dgm:pt modelId="{AB63A3D8-878F-4BD7-BED6-990AD5658FD4}" type="pres">
      <dgm:prSet presAssocID="{1BAD5689-0CAE-4EE2-A604-CC0CB6209924}" presName="imgShp" presStyleLbl="fgImgPlace1" presStyleIdx="2" presStyleCnt="4"/>
      <dgm:spPr/>
    </dgm:pt>
    <dgm:pt modelId="{9D9EC21A-A433-4401-9944-4773BFE7E252}" type="pres">
      <dgm:prSet presAssocID="{1BAD5689-0CAE-4EE2-A604-CC0CB6209924}" presName="txShp" presStyleLbl="node1" presStyleIdx="2" presStyleCnt="4">
        <dgm:presLayoutVars>
          <dgm:bulletEnabled val="1"/>
        </dgm:presLayoutVars>
      </dgm:prSet>
      <dgm:spPr/>
      <dgm:t>
        <a:bodyPr/>
        <a:lstStyle/>
        <a:p>
          <a:endParaRPr lang="en-US"/>
        </a:p>
      </dgm:t>
    </dgm:pt>
    <dgm:pt modelId="{604558AD-4302-444A-9DE4-8C9752B86AD7}" type="pres">
      <dgm:prSet presAssocID="{B569FA75-6C81-4577-AC91-DF37E95E21DB}" presName="spacing" presStyleCnt="0"/>
      <dgm:spPr/>
    </dgm:pt>
    <dgm:pt modelId="{46D65798-E685-4684-A1BD-C20690654388}" type="pres">
      <dgm:prSet presAssocID="{70DD002E-1A68-47CC-BFDB-7E6B468CACEB}" presName="composite" presStyleCnt="0"/>
      <dgm:spPr/>
    </dgm:pt>
    <dgm:pt modelId="{F693F83A-CD6F-4CFA-B4CC-C190834F3FF8}" type="pres">
      <dgm:prSet presAssocID="{70DD002E-1A68-47CC-BFDB-7E6B468CACEB}" presName="imgShp" presStyleLbl="fgImgPlace1" presStyleIdx="3" presStyleCnt="4"/>
      <dgm:spPr/>
    </dgm:pt>
    <dgm:pt modelId="{ABACBAA9-3DB2-4E10-B8BC-76EBD2476DC6}" type="pres">
      <dgm:prSet presAssocID="{70DD002E-1A68-47CC-BFDB-7E6B468CACEB}" presName="txShp" presStyleLbl="node1" presStyleIdx="3" presStyleCnt="4">
        <dgm:presLayoutVars>
          <dgm:bulletEnabled val="1"/>
        </dgm:presLayoutVars>
      </dgm:prSet>
      <dgm:spPr/>
      <dgm:t>
        <a:bodyPr/>
        <a:lstStyle/>
        <a:p>
          <a:endParaRPr lang="en-US"/>
        </a:p>
      </dgm:t>
    </dgm:pt>
  </dgm:ptLst>
  <dgm:cxnLst>
    <dgm:cxn modelId="{22AC73F6-8644-4A2B-BB58-9E2AABB0DA55}" type="presOf" srcId="{D4E7E78C-A8C3-415B-ABAD-607FEF471487}" destId="{AA39B947-FFCC-42EA-B1B9-49D59515EE77}" srcOrd="0" destOrd="0" presId="urn:microsoft.com/office/officeart/2005/8/layout/vList3"/>
    <dgm:cxn modelId="{08DC79D4-2001-4441-B639-E13A1F723B46}" type="presOf" srcId="{70DD002E-1A68-47CC-BFDB-7E6B468CACEB}" destId="{ABACBAA9-3DB2-4E10-B8BC-76EBD2476DC6}" srcOrd="0" destOrd="0" presId="urn:microsoft.com/office/officeart/2005/8/layout/vList3"/>
    <dgm:cxn modelId="{431D5603-FAEA-461A-9192-428EC2719279}" type="presOf" srcId="{5FE7A017-B424-4A8A-A953-4C6343B72074}" destId="{4C436AA4-9B30-4BD6-8281-AFA7D5B18494}" srcOrd="0" destOrd="0" presId="urn:microsoft.com/office/officeart/2005/8/layout/vList3"/>
    <dgm:cxn modelId="{B401BF9A-7D77-470C-B930-23596F587921}" type="presOf" srcId="{8BB7CA62-4AF3-4149-9336-D47ED08CF457}" destId="{88EAEA75-2D76-4F28-8630-D8D95CDF54F8}" srcOrd="0" destOrd="0" presId="urn:microsoft.com/office/officeart/2005/8/layout/vList3"/>
    <dgm:cxn modelId="{1CE15091-4359-48FF-9EDF-A924C28E48E2}" srcId="{D4E7E78C-A8C3-415B-ABAD-607FEF471487}" destId="{5FE7A017-B424-4A8A-A953-4C6343B72074}" srcOrd="0" destOrd="0" parTransId="{A81E2716-85FF-44FF-B642-23F616D97A2A}" sibTransId="{8333938F-F42A-4AB8-8475-C86830F334F3}"/>
    <dgm:cxn modelId="{F6B6BE59-9DB6-490C-95D6-A9ABA8DE4419}" srcId="{D4E7E78C-A8C3-415B-ABAD-607FEF471487}" destId="{70DD002E-1A68-47CC-BFDB-7E6B468CACEB}" srcOrd="3" destOrd="0" parTransId="{C912D1F2-99B5-490D-865E-899C74E49F87}" sibTransId="{EF0414B5-D050-42D7-B164-ABAC0D8BD92A}"/>
    <dgm:cxn modelId="{955B59CF-B8BC-4173-8855-531C2DB15DB3}" srcId="{D4E7E78C-A8C3-415B-ABAD-607FEF471487}" destId="{1BAD5689-0CAE-4EE2-A604-CC0CB6209924}" srcOrd="2" destOrd="0" parTransId="{6E4FB4CD-E63C-4303-9ABE-F75F6B75D68E}" sibTransId="{B569FA75-6C81-4577-AC91-DF37E95E21DB}"/>
    <dgm:cxn modelId="{0A6AD539-A02F-4FA2-B16C-091962F95E7B}" srcId="{D4E7E78C-A8C3-415B-ABAD-607FEF471487}" destId="{8BB7CA62-4AF3-4149-9336-D47ED08CF457}" srcOrd="1" destOrd="0" parTransId="{6B88E131-8919-4CBA-B846-6BBAE84DA7C3}" sibTransId="{9566282B-34CF-499A-81C2-753F58D5A749}"/>
    <dgm:cxn modelId="{86E3AC42-E0D8-40FA-9C6D-FB1AEA7ECED4}" type="presOf" srcId="{1BAD5689-0CAE-4EE2-A604-CC0CB6209924}" destId="{9D9EC21A-A433-4401-9944-4773BFE7E252}" srcOrd="0" destOrd="0" presId="urn:microsoft.com/office/officeart/2005/8/layout/vList3"/>
    <dgm:cxn modelId="{30FD1DAF-99F8-4E5E-A552-45809647D6FD}" type="presParOf" srcId="{AA39B947-FFCC-42EA-B1B9-49D59515EE77}" destId="{6C83B1F8-649E-4942-9D0A-57EC27EF5FB9}" srcOrd="0" destOrd="0" presId="urn:microsoft.com/office/officeart/2005/8/layout/vList3"/>
    <dgm:cxn modelId="{61DE37E6-E550-4445-BD04-0B90E45E3F9D}" type="presParOf" srcId="{6C83B1F8-649E-4942-9D0A-57EC27EF5FB9}" destId="{06280315-EE35-47EC-BC4E-101B93603CD4}" srcOrd="0" destOrd="0" presId="urn:microsoft.com/office/officeart/2005/8/layout/vList3"/>
    <dgm:cxn modelId="{E6F12956-652C-4ACC-A6BE-30E41FF1FEA3}" type="presParOf" srcId="{6C83B1F8-649E-4942-9D0A-57EC27EF5FB9}" destId="{4C436AA4-9B30-4BD6-8281-AFA7D5B18494}" srcOrd="1" destOrd="0" presId="urn:microsoft.com/office/officeart/2005/8/layout/vList3"/>
    <dgm:cxn modelId="{4BF21C43-30A8-43D2-9843-0BD4DF23DF10}" type="presParOf" srcId="{AA39B947-FFCC-42EA-B1B9-49D59515EE77}" destId="{3BBAAACC-5EC8-4F63-9C97-54B75356F4DC}" srcOrd="1" destOrd="0" presId="urn:microsoft.com/office/officeart/2005/8/layout/vList3"/>
    <dgm:cxn modelId="{52F7559D-219F-44D5-AFCA-F6F1F7508EFA}" type="presParOf" srcId="{AA39B947-FFCC-42EA-B1B9-49D59515EE77}" destId="{CA92E893-D998-4B39-AC67-F0A56A31430B}" srcOrd="2" destOrd="0" presId="urn:microsoft.com/office/officeart/2005/8/layout/vList3"/>
    <dgm:cxn modelId="{7B12101F-BBD3-47A2-B04B-37CB12A5E6DF}" type="presParOf" srcId="{CA92E893-D998-4B39-AC67-F0A56A31430B}" destId="{7E7D686E-6C84-453D-B88C-AD10621587BA}" srcOrd="0" destOrd="0" presId="urn:microsoft.com/office/officeart/2005/8/layout/vList3"/>
    <dgm:cxn modelId="{55FD311D-6ECB-4373-B48B-C0EF11DFC327}" type="presParOf" srcId="{CA92E893-D998-4B39-AC67-F0A56A31430B}" destId="{88EAEA75-2D76-4F28-8630-D8D95CDF54F8}" srcOrd="1" destOrd="0" presId="urn:microsoft.com/office/officeart/2005/8/layout/vList3"/>
    <dgm:cxn modelId="{205EB60E-1B33-44F5-8D57-8F0408595FB1}" type="presParOf" srcId="{AA39B947-FFCC-42EA-B1B9-49D59515EE77}" destId="{6C443D5C-DF15-4927-928F-FB42E62F6DDB}" srcOrd="3" destOrd="0" presId="urn:microsoft.com/office/officeart/2005/8/layout/vList3"/>
    <dgm:cxn modelId="{0ADF8986-BEF9-4AE3-83A0-AC7544036159}" type="presParOf" srcId="{AA39B947-FFCC-42EA-B1B9-49D59515EE77}" destId="{C691EF0B-59BB-41A6-B866-07FD0572F31B}" srcOrd="4" destOrd="0" presId="urn:microsoft.com/office/officeart/2005/8/layout/vList3"/>
    <dgm:cxn modelId="{5189A5A4-B37D-4A78-AEBD-76F3AACD58EC}" type="presParOf" srcId="{C691EF0B-59BB-41A6-B866-07FD0572F31B}" destId="{AB63A3D8-878F-4BD7-BED6-990AD5658FD4}" srcOrd="0" destOrd="0" presId="urn:microsoft.com/office/officeart/2005/8/layout/vList3"/>
    <dgm:cxn modelId="{83D9E0EB-7C27-4514-B3BF-357F9026D60A}" type="presParOf" srcId="{C691EF0B-59BB-41A6-B866-07FD0572F31B}" destId="{9D9EC21A-A433-4401-9944-4773BFE7E252}" srcOrd="1" destOrd="0" presId="urn:microsoft.com/office/officeart/2005/8/layout/vList3"/>
    <dgm:cxn modelId="{7E6FC57C-6BC3-4907-843F-08FA57ACB8BF}" type="presParOf" srcId="{AA39B947-FFCC-42EA-B1B9-49D59515EE77}" destId="{604558AD-4302-444A-9DE4-8C9752B86AD7}" srcOrd="5" destOrd="0" presId="urn:microsoft.com/office/officeart/2005/8/layout/vList3"/>
    <dgm:cxn modelId="{F50A7DFE-1774-4F4B-8501-59E769AA4C89}" type="presParOf" srcId="{AA39B947-FFCC-42EA-B1B9-49D59515EE77}" destId="{46D65798-E685-4684-A1BD-C20690654388}" srcOrd="6" destOrd="0" presId="urn:microsoft.com/office/officeart/2005/8/layout/vList3"/>
    <dgm:cxn modelId="{00FBE7B1-20C1-4781-BACE-8FC22D132BD5}" type="presParOf" srcId="{46D65798-E685-4684-A1BD-C20690654388}" destId="{F693F83A-CD6F-4CFA-B4CC-C190834F3FF8}" srcOrd="0" destOrd="0" presId="urn:microsoft.com/office/officeart/2005/8/layout/vList3"/>
    <dgm:cxn modelId="{F876363E-4656-43DE-8EB2-F3CBF7A6249E}" type="presParOf" srcId="{46D65798-E685-4684-A1BD-C20690654388}" destId="{ABACBAA9-3DB2-4E10-B8BC-76EBD2476DC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36AA4-9B30-4BD6-8281-AFA7D5B18494}">
      <dsp:nvSpPr>
        <dsp:cNvPr id="0" name=""/>
        <dsp:cNvSpPr/>
      </dsp:nvSpPr>
      <dsp:spPr>
        <a:xfrm rot="10800000">
          <a:off x="2075315" y="562"/>
          <a:ext cx="6756400" cy="1494060"/>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8839" tIns="247650" rIns="462280" bIns="247650" numCol="1" spcCol="1270" anchor="ctr" anchorCtr="0">
          <a:noAutofit/>
        </a:bodyPr>
        <a:lstStyle/>
        <a:p>
          <a:pPr lvl="0" algn="ctr" defTabSz="2889250">
            <a:lnSpc>
              <a:spcPct val="90000"/>
            </a:lnSpc>
            <a:spcBef>
              <a:spcPct val="0"/>
            </a:spcBef>
            <a:spcAft>
              <a:spcPct val="35000"/>
            </a:spcAft>
          </a:pPr>
          <a:r>
            <a:rPr lang="en-US" sz="6500" kern="1200" dirty="0" err="1"/>
            <a:t>Khái</a:t>
          </a:r>
          <a:r>
            <a:rPr lang="en-US" sz="6500" kern="1200" dirty="0"/>
            <a:t> </a:t>
          </a:r>
          <a:r>
            <a:rPr lang="en-US" sz="6500" kern="1200" dirty="0" err="1"/>
            <a:t>niệm</a:t>
          </a:r>
          <a:endParaRPr lang="en-US" sz="6500" kern="1200" dirty="0"/>
        </a:p>
      </dsp:txBody>
      <dsp:txXfrm rot="10800000">
        <a:off x="2448830" y="562"/>
        <a:ext cx="6382885" cy="1494060"/>
      </dsp:txXfrm>
    </dsp:sp>
    <dsp:sp modelId="{06280315-EE35-47EC-BC4E-101B93603CD4}">
      <dsp:nvSpPr>
        <dsp:cNvPr id="0" name=""/>
        <dsp:cNvSpPr/>
      </dsp:nvSpPr>
      <dsp:spPr>
        <a:xfrm>
          <a:off x="1328284" y="562"/>
          <a:ext cx="1494060" cy="1494060"/>
        </a:xfrm>
        <a:prstGeom prst="ellipse">
          <a:avLst/>
        </a:prstGeom>
        <a:solidFill>
          <a:schemeClr val="dk1">
            <a:tint val="4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9EC21A-A433-4401-9944-4773BFE7E252}">
      <dsp:nvSpPr>
        <dsp:cNvPr id="0" name=""/>
        <dsp:cNvSpPr/>
      </dsp:nvSpPr>
      <dsp:spPr>
        <a:xfrm rot="10800000">
          <a:off x="2075315" y="1940611"/>
          <a:ext cx="6756400" cy="1494060"/>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8839" tIns="247650" rIns="462280" bIns="247650" numCol="1" spcCol="1270" anchor="ctr" anchorCtr="0">
          <a:noAutofit/>
        </a:bodyPr>
        <a:lstStyle/>
        <a:p>
          <a:pPr lvl="0" algn="ctr" defTabSz="2889250">
            <a:lnSpc>
              <a:spcPct val="90000"/>
            </a:lnSpc>
            <a:spcBef>
              <a:spcPct val="0"/>
            </a:spcBef>
            <a:spcAft>
              <a:spcPct val="35000"/>
            </a:spcAft>
          </a:pPr>
          <a:r>
            <a:rPr lang="en-US" sz="6500" kern="1200" dirty="0" err="1"/>
            <a:t>Mục</a:t>
          </a:r>
          <a:r>
            <a:rPr lang="en-US" sz="6500" kern="1200" dirty="0"/>
            <a:t> </a:t>
          </a:r>
          <a:r>
            <a:rPr lang="en-US" sz="6500" kern="1200" dirty="0" err="1"/>
            <a:t>đích</a:t>
          </a:r>
          <a:endParaRPr lang="en-US" sz="6500" kern="1200" dirty="0"/>
        </a:p>
      </dsp:txBody>
      <dsp:txXfrm rot="10800000">
        <a:off x="2448830" y="1940611"/>
        <a:ext cx="6382885" cy="1494060"/>
      </dsp:txXfrm>
    </dsp:sp>
    <dsp:sp modelId="{AB63A3D8-878F-4BD7-BED6-990AD5658FD4}">
      <dsp:nvSpPr>
        <dsp:cNvPr id="0" name=""/>
        <dsp:cNvSpPr/>
      </dsp:nvSpPr>
      <dsp:spPr>
        <a:xfrm>
          <a:off x="1328284" y="1940611"/>
          <a:ext cx="1494060" cy="1494060"/>
        </a:xfrm>
        <a:prstGeom prst="ellipse">
          <a:avLst/>
        </a:prstGeom>
        <a:solidFill>
          <a:schemeClr val="dk1">
            <a:tint val="4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ACBAA9-3DB2-4E10-B8BC-76EBD2476DC6}">
      <dsp:nvSpPr>
        <dsp:cNvPr id="0" name=""/>
        <dsp:cNvSpPr/>
      </dsp:nvSpPr>
      <dsp:spPr>
        <a:xfrm rot="10800000">
          <a:off x="2075315" y="3880660"/>
          <a:ext cx="6756400" cy="1494060"/>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8839" tIns="247650" rIns="462280" bIns="247650" numCol="1" spcCol="1270" anchor="ctr" anchorCtr="0">
          <a:noAutofit/>
        </a:bodyPr>
        <a:lstStyle/>
        <a:p>
          <a:pPr lvl="0" algn="ctr" defTabSz="2889250">
            <a:lnSpc>
              <a:spcPct val="90000"/>
            </a:lnSpc>
            <a:spcBef>
              <a:spcPct val="0"/>
            </a:spcBef>
            <a:spcAft>
              <a:spcPct val="35000"/>
            </a:spcAft>
          </a:pPr>
          <a:r>
            <a:rPr lang="en-US" sz="6500" kern="1200" dirty="0" err="1"/>
            <a:t>Thành</a:t>
          </a:r>
          <a:r>
            <a:rPr lang="en-US" sz="6500" kern="1200" dirty="0"/>
            <a:t> </a:t>
          </a:r>
          <a:r>
            <a:rPr lang="en-US" sz="6500" kern="1200" dirty="0" err="1"/>
            <a:t>phần</a:t>
          </a:r>
          <a:endParaRPr lang="en-US" sz="6500" kern="1200" dirty="0"/>
        </a:p>
      </dsp:txBody>
      <dsp:txXfrm rot="10800000">
        <a:off x="2448830" y="3880660"/>
        <a:ext cx="6382885" cy="1494060"/>
      </dsp:txXfrm>
    </dsp:sp>
    <dsp:sp modelId="{F693F83A-CD6F-4CFA-B4CC-C190834F3FF8}">
      <dsp:nvSpPr>
        <dsp:cNvPr id="0" name=""/>
        <dsp:cNvSpPr/>
      </dsp:nvSpPr>
      <dsp:spPr>
        <a:xfrm>
          <a:off x="1328284" y="3880660"/>
          <a:ext cx="1494060" cy="1494060"/>
        </a:xfrm>
        <a:prstGeom prst="ellipse">
          <a:avLst/>
        </a:prstGeom>
        <a:solidFill>
          <a:schemeClr val="dk1">
            <a:tint val="4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36AA4-9B30-4BD6-8281-AFA7D5B18494}">
      <dsp:nvSpPr>
        <dsp:cNvPr id="0" name=""/>
        <dsp:cNvSpPr/>
      </dsp:nvSpPr>
      <dsp:spPr>
        <a:xfrm rot="10800000">
          <a:off x="1976015" y="0"/>
          <a:ext cx="6756400" cy="1096863"/>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3686" tIns="182880" rIns="341376" bIns="182880" numCol="1" spcCol="1270" anchor="ctr" anchorCtr="0">
          <a:noAutofit/>
        </a:bodyPr>
        <a:lstStyle/>
        <a:p>
          <a:pPr lvl="0" algn="ctr" defTabSz="2133600">
            <a:lnSpc>
              <a:spcPct val="90000"/>
            </a:lnSpc>
            <a:spcBef>
              <a:spcPct val="0"/>
            </a:spcBef>
            <a:spcAft>
              <a:spcPct val="35000"/>
            </a:spcAft>
          </a:pPr>
          <a:r>
            <a:rPr lang="en-US" sz="4800" b="1" kern="1200" dirty="0" err="1" smtClean="0">
              <a:latin typeface="Segoe UI Light" panose="020B0502040204020203" pitchFamily="34" charset="0"/>
              <a:cs typeface="Segoe UI Light" panose="020B0502040204020203" pitchFamily="34" charset="0"/>
            </a:rPr>
            <a:t>Giới</a:t>
          </a:r>
          <a:r>
            <a:rPr lang="en-US" sz="4800" b="1" kern="1200" dirty="0" smtClean="0">
              <a:latin typeface="Segoe UI Light" panose="020B0502040204020203" pitchFamily="34" charset="0"/>
              <a:cs typeface="Segoe UI Light" panose="020B0502040204020203" pitchFamily="34" charset="0"/>
            </a:rPr>
            <a:t> </a:t>
          </a:r>
          <a:r>
            <a:rPr lang="en-US" sz="4800" b="1" kern="1200" dirty="0" err="1" smtClean="0">
              <a:latin typeface="Segoe UI Light" panose="020B0502040204020203" pitchFamily="34" charset="0"/>
              <a:cs typeface="Segoe UI Light" panose="020B0502040204020203" pitchFamily="34" charset="0"/>
            </a:rPr>
            <a:t>Thiệu</a:t>
          </a:r>
          <a:r>
            <a:rPr lang="en-US" sz="4800" b="1" kern="1200" dirty="0" smtClean="0">
              <a:latin typeface="Segoe UI Light" panose="020B0502040204020203" pitchFamily="34" charset="0"/>
              <a:cs typeface="Segoe UI Light" panose="020B0502040204020203" pitchFamily="34" charset="0"/>
            </a:rPr>
            <a:t> </a:t>
          </a:r>
          <a:endParaRPr lang="en-US" sz="4800" b="1" kern="1200" dirty="0">
            <a:latin typeface="Segoe UI Light" panose="020B0502040204020203" pitchFamily="34" charset="0"/>
            <a:cs typeface="Segoe UI Light" panose="020B0502040204020203" pitchFamily="34" charset="0"/>
          </a:endParaRPr>
        </a:p>
      </dsp:txBody>
      <dsp:txXfrm rot="10800000">
        <a:off x="2250231" y="0"/>
        <a:ext cx="6482184" cy="1096863"/>
      </dsp:txXfrm>
    </dsp:sp>
    <dsp:sp modelId="{06280315-EE35-47EC-BC4E-101B93603CD4}">
      <dsp:nvSpPr>
        <dsp:cNvPr id="0" name=""/>
        <dsp:cNvSpPr/>
      </dsp:nvSpPr>
      <dsp:spPr>
        <a:xfrm>
          <a:off x="1427584" y="2782"/>
          <a:ext cx="1096863" cy="1096863"/>
        </a:xfrm>
        <a:prstGeom prst="ellipse">
          <a:avLst/>
        </a:prstGeom>
        <a:solidFill>
          <a:schemeClr val="dk1">
            <a:tint val="4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EAEA75-2D76-4F28-8630-D8D95CDF54F8}">
      <dsp:nvSpPr>
        <dsp:cNvPr id="0" name=""/>
        <dsp:cNvSpPr/>
      </dsp:nvSpPr>
      <dsp:spPr>
        <a:xfrm rot="10800000">
          <a:off x="1976015" y="1427067"/>
          <a:ext cx="6756400" cy="1096863"/>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3686" tIns="182880" rIns="341376" bIns="182880" numCol="1" spcCol="1270" anchor="ctr" anchorCtr="0">
          <a:noAutofit/>
        </a:bodyPr>
        <a:lstStyle/>
        <a:p>
          <a:pPr lvl="0" algn="ctr" defTabSz="2133600">
            <a:lnSpc>
              <a:spcPct val="90000"/>
            </a:lnSpc>
            <a:spcBef>
              <a:spcPct val="0"/>
            </a:spcBef>
            <a:spcAft>
              <a:spcPct val="35000"/>
            </a:spcAft>
          </a:pPr>
          <a:r>
            <a:rPr lang="en-US" sz="4800" b="1" kern="1200" dirty="0" err="1" smtClean="0">
              <a:latin typeface="Segoe UI Light" panose="020B0502040204020203" pitchFamily="34" charset="0"/>
              <a:cs typeface="Segoe UI Light" panose="020B0502040204020203" pitchFamily="34" charset="0"/>
            </a:rPr>
            <a:t>Ưu</a:t>
          </a:r>
          <a:r>
            <a:rPr lang="en-US" sz="4800" b="1" kern="1200" dirty="0" smtClean="0">
              <a:latin typeface="Segoe UI Light" panose="020B0502040204020203" pitchFamily="34" charset="0"/>
              <a:cs typeface="Segoe UI Light" panose="020B0502040204020203" pitchFamily="34" charset="0"/>
            </a:rPr>
            <a:t> </a:t>
          </a:r>
          <a:r>
            <a:rPr lang="en-US" sz="4800" b="1" kern="1200" dirty="0" err="1" smtClean="0">
              <a:latin typeface="Segoe UI Light" panose="020B0502040204020203" pitchFamily="34" charset="0"/>
              <a:cs typeface="Segoe UI Light" panose="020B0502040204020203" pitchFamily="34" charset="0"/>
            </a:rPr>
            <a:t>Điểm</a:t>
          </a:r>
          <a:endParaRPr lang="en-US" sz="4800" b="1" kern="1200" dirty="0">
            <a:latin typeface="Segoe UI Light" panose="020B0502040204020203" pitchFamily="34" charset="0"/>
            <a:cs typeface="Segoe UI Light" panose="020B0502040204020203" pitchFamily="34" charset="0"/>
          </a:endParaRPr>
        </a:p>
      </dsp:txBody>
      <dsp:txXfrm rot="10800000">
        <a:off x="2250231" y="1427067"/>
        <a:ext cx="6482184" cy="1096863"/>
      </dsp:txXfrm>
    </dsp:sp>
    <dsp:sp modelId="{7E7D686E-6C84-453D-B88C-AD10621587BA}">
      <dsp:nvSpPr>
        <dsp:cNvPr id="0" name=""/>
        <dsp:cNvSpPr/>
      </dsp:nvSpPr>
      <dsp:spPr>
        <a:xfrm>
          <a:off x="1427584" y="1427067"/>
          <a:ext cx="1096863" cy="1096863"/>
        </a:xfrm>
        <a:prstGeom prst="ellipse">
          <a:avLst/>
        </a:prstGeom>
        <a:solidFill>
          <a:schemeClr val="dk1">
            <a:tint val="4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9EC21A-A433-4401-9944-4773BFE7E252}">
      <dsp:nvSpPr>
        <dsp:cNvPr id="0" name=""/>
        <dsp:cNvSpPr/>
      </dsp:nvSpPr>
      <dsp:spPr>
        <a:xfrm rot="10800000">
          <a:off x="1976015" y="2851352"/>
          <a:ext cx="6756400" cy="1096863"/>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3686" tIns="182880" rIns="341376" bIns="182880" numCol="1" spcCol="1270" anchor="ctr" anchorCtr="0">
          <a:noAutofit/>
        </a:bodyPr>
        <a:lstStyle/>
        <a:p>
          <a:pPr lvl="0" algn="ctr" defTabSz="2133600">
            <a:lnSpc>
              <a:spcPct val="90000"/>
            </a:lnSpc>
            <a:spcBef>
              <a:spcPct val="0"/>
            </a:spcBef>
            <a:spcAft>
              <a:spcPct val="35000"/>
            </a:spcAft>
          </a:pPr>
          <a:r>
            <a:rPr lang="en-US" sz="4800" b="1" kern="1200" dirty="0" err="1" smtClean="0">
              <a:latin typeface="Segoe UI Light" panose="020B0502040204020203" pitchFamily="34" charset="0"/>
              <a:cs typeface="Segoe UI Light" panose="020B0502040204020203" pitchFamily="34" charset="0"/>
            </a:rPr>
            <a:t>Đặc</a:t>
          </a:r>
          <a:r>
            <a:rPr lang="en-US" sz="4800" b="1" kern="1200" dirty="0" smtClean="0">
              <a:latin typeface="Segoe UI Light" panose="020B0502040204020203" pitchFamily="34" charset="0"/>
              <a:cs typeface="Segoe UI Light" panose="020B0502040204020203" pitchFamily="34" charset="0"/>
            </a:rPr>
            <a:t> </a:t>
          </a:r>
          <a:r>
            <a:rPr lang="en-US" sz="4800" b="1" kern="1200" dirty="0" err="1" smtClean="0">
              <a:latin typeface="Segoe UI Light" panose="020B0502040204020203" pitchFamily="34" charset="0"/>
              <a:cs typeface="Segoe UI Light" panose="020B0502040204020203" pitchFamily="34" charset="0"/>
            </a:rPr>
            <a:t>Tính</a:t>
          </a:r>
          <a:endParaRPr lang="en-US" sz="4800" b="1" kern="1200" dirty="0">
            <a:latin typeface="Segoe UI Light" panose="020B0502040204020203" pitchFamily="34" charset="0"/>
            <a:cs typeface="Segoe UI Light" panose="020B0502040204020203" pitchFamily="34" charset="0"/>
          </a:endParaRPr>
        </a:p>
      </dsp:txBody>
      <dsp:txXfrm rot="10800000">
        <a:off x="2250231" y="2851352"/>
        <a:ext cx="6482184" cy="1096863"/>
      </dsp:txXfrm>
    </dsp:sp>
    <dsp:sp modelId="{AB63A3D8-878F-4BD7-BED6-990AD5658FD4}">
      <dsp:nvSpPr>
        <dsp:cNvPr id="0" name=""/>
        <dsp:cNvSpPr/>
      </dsp:nvSpPr>
      <dsp:spPr>
        <a:xfrm>
          <a:off x="1427584" y="2851352"/>
          <a:ext cx="1096863" cy="1096863"/>
        </a:xfrm>
        <a:prstGeom prst="ellipse">
          <a:avLst/>
        </a:prstGeom>
        <a:solidFill>
          <a:schemeClr val="dk1">
            <a:tint val="4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ACBAA9-3DB2-4E10-B8BC-76EBD2476DC6}">
      <dsp:nvSpPr>
        <dsp:cNvPr id="0" name=""/>
        <dsp:cNvSpPr/>
      </dsp:nvSpPr>
      <dsp:spPr>
        <a:xfrm rot="10800000">
          <a:off x="1976015" y="4275637"/>
          <a:ext cx="6756400" cy="1096863"/>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3686" tIns="182880" rIns="341376" bIns="182880" numCol="1" spcCol="1270" anchor="ctr" anchorCtr="0">
          <a:noAutofit/>
        </a:bodyPr>
        <a:lstStyle/>
        <a:p>
          <a:pPr lvl="0" algn="ctr" defTabSz="2133600">
            <a:lnSpc>
              <a:spcPct val="90000"/>
            </a:lnSpc>
            <a:spcBef>
              <a:spcPct val="0"/>
            </a:spcBef>
            <a:spcAft>
              <a:spcPct val="35000"/>
            </a:spcAft>
          </a:pPr>
          <a:r>
            <a:rPr lang="en-US" sz="4800" b="1" kern="1200" dirty="0" err="1" smtClean="0">
              <a:latin typeface="Segoe UI Light" panose="020B0502040204020203" pitchFamily="34" charset="0"/>
              <a:cs typeface="Segoe UI Light" panose="020B0502040204020203" pitchFamily="34" charset="0"/>
            </a:rPr>
            <a:t>Các</a:t>
          </a:r>
          <a:r>
            <a:rPr lang="en-US" sz="4800" b="1" kern="1200" dirty="0" smtClean="0">
              <a:latin typeface="Segoe UI Light" panose="020B0502040204020203" pitchFamily="34" charset="0"/>
              <a:cs typeface="Segoe UI Light" panose="020B0502040204020203" pitchFamily="34" charset="0"/>
            </a:rPr>
            <a:t> </a:t>
          </a:r>
          <a:r>
            <a:rPr lang="en-US" sz="4800" b="1" kern="1200" dirty="0" err="1" smtClean="0">
              <a:latin typeface="Segoe UI Light" panose="020B0502040204020203" pitchFamily="34" charset="0"/>
              <a:cs typeface="Segoe UI Light" panose="020B0502040204020203" pitchFamily="34" charset="0"/>
            </a:rPr>
            <a:t>Nhân</a:t>
          </a:r>
          <a:r>
            <a:rPr lang="en-US" sz="4800" b="1" kern="1200" dirty="0" smtClean="0">
              <a:latin typeface="Segoe UI Light" panose="020B0502040204020203" pitchFamily="34" charset="0"/>
              <a:cs typeface="Segoe UI Light" panose="020B0502040204020203" pitchFamily="34" charset="0"/>
            </a:rPr>
            <a:t> </a:t>
          </a:r>
          <a:r>
            <a:rPr lang="en-US" sz="4800" b="1" kern="1200" dirty="0" err="1" smtClean="0">
              <a:latin typeface="Segoe UI Light" panose="020B0502040204020203" pitchFamily="34" charset="0"/>
              <a:cs typeface="Segoe UI Light" panose="020B0502040204020203" pitchFamily="34" charset="0"/>
            </a:rPr>
            <a:t>Tố</a:t>
          </a:r>
          <a:endParaRPr lang="en-US" sz="4800" b="1" kern="1200" dirty="0">
            <a:latin typeface="Segoe UI Light" panose="020B0502040204020203" pitchFamily="34" charset="0"/>
            <a:cs typeface="Segoe UI Light" panose="020B0502040204020203" pitchFamily="34" charset="0"/>
          </a:endParaRPr>
        </a:p>
      </dsp:txBody>
      <dsp:txXfrm rot="10800000">
        <a:off x="2250231" y="4275637"/>
        <a:ext cx="6482184" cy="1096863"/>
      </dsp:txXfrm>
    </dsp:sp>
    <dsp:sp modelId="{F693F83A-CD6F-4CFA-B4CC-C190834F3FF8}">
      <dsp:nvSpPr>
        <dsp:cNvPr id="0" name=""/>
        <dsp:cNvSpPr/>
      </dsp:nvSpPr>
      <dsp:spPr>
        <a:xfrm>
          <a:off x="1427584" y="4275637"/>
          <a:ext cx="1096863" cy="1096863"/>
        </a:xfrm>
        <a:prstGeom prst="ellipse">
          <a:avLst/>
        </a:prstGeom>
        <a:solidFill>
          <a:schemeClr val="dk1">
            <a:tint val="4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B11FA-4C18-4118-8D39-FB4A331EB7E2}" type="datetimeFigureOut">
              <a:rPr lang="en-US" smtClean="0"/>
              <a:t>2/29/2016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49A14-D55A-4A33-918A-45FD40AE09C9}" type="slidenum">
              <a:rPr lang="en-US" smtClean="0"/>
              <a:t>‹#›</a:t>
            </a:fld>
            <a:endParaRPr lang="en-US"/>
          </a:p>
        </p:txBody>
      </p:sp>
    </p:spTree>
    <p:extLst>
      <p:ext uri="{BB962C8B-B14F-4D97-AF65-F5344CB8AC3E}">
        <p14:creationId xmlns:p14="http://schemas.microsoft.com/office/powerpoint/2010/main" val="2951961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272729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trọng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SCRUM</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2052452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trọng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SCRUM</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241379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38496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411062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49041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SCRUM?</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2345071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Times New Roman" panose="02020603050405020304" pitchFamily="18" charset="0"/>
                <a:cs typeface="Times New Roman" panose="02020603050405020304" pitchFamily="18" charset="0"/>
              </a:rPr>
              <a:t>Vì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SCRUM?</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2029226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Times New Roman" panose="02020603050405020304" pitchFamily="18" charset="0"/>
                <a:cs typeface="Times New Roman" panose="02020603050405020304" pitchFamily="18" charset="0"/>
              </a:rPr>
              <a:t>Vì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SCRUM?</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1492891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SCRUM</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3591726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trọng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SCRUM</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3702548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356733-F8FA-4098-B7F9-7EEE0D280AAB}" type="datetime1">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59F36-308A-4199-A466-0213DD5D8CCA}" type="slidenum">
              <a:rPr lang="en-US" smtClean="0"/>
              <a:t>‹#›</a:t>
            </a:fld>
            <a:endParaRPr lang="en-US"/>
          </a:p>
        </p:txBody>
      </p:sp>
    </p:spTree>
    <p:extLst>
      <p:ext uri="{BB962C8B-B14F-4D97-AF65-F5344CB8AC3E}">
        <p14:creationId xmlns:p14="http://schemas.microsoft.com/office/powerpoint/2010/main" val="172695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D1B1A-2366-4C16-85F7-1BE2C54F5811}" type="datetime1">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59F36-308A-4199-A466-0213DD5D8CCA}" type="slidenum">
              <a:rPr lang="en-US" smtClean="0"/>
              <a:t>‹#›</a:t>
            </a:fld>
            <a:endParaRPr lang="en-US"/>
          </a:p>
        </p:txBody>
      </p:sp>
    </p:spTree>
    <p:extLst>
      <p:ext uri="{BB962C8B-B14F-4D97-AF65-F5344CB8AC3E}">
        <p14:creationId xmlns:p14="http://schemas.microsoft.com/office/powerpoint/2010/main" val="434812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E32026-EFAC-47BB-9B40-AC8AA632A8C4}" type="datetime1">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59F36-308A-4199-A466-0213DD5D8CCA}" type="slidenum">
              <a:rPr lang="en-US" smtClean="0"/>
              <a:t>‹#›</a:t>
            </a:fld>
            <a:endParaRPr lang="en-US"/>
          </a:p>
        </p:txBody>
      </p:sp>
    </p:spTree>
    <p:extLst>
      <p:ext uri="{BB962C8B-B14F-4D97-AF65-F5344CB8AC3E}">
        <p14:creationId xmlns:p14="http://schemas.microsoft.com/office/powerpoint/2010/main" val="129233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7DB6B-C03B-437D-9276-A3F32E6460FB}" type="datetime1">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59F36-308A-4199-A466-0213DD5D8CCA}" type="slidenum">
              <a:rPr lang="en-US" smtClean="0"/>
              <a:t>‹#›</a:t>
            </a:fld>
            <a:endParaRPr lang="en-US"/>
          </a:p>
        </p:txBody>
      </p:sp>
    </p:spTree>
    <p:extLst>
      <p:ext uri="{BB962C8B-B14F-4D97-AF65-F5344CB8AC3E}">
        <p14:creationId xmlns:p14="http://schemas.microsoft.com/office/powerpoint/2010/main" val="299740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6"/>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71"/>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433EE-5271-44F1-B1B1-BBD037DDACE5}" type="datetime1">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59F36-308A-4199-A466-0213DD5D8CCA}" type="slidenum">
              <a:rPr lang="en-US" smtClean="0"/>
              <a:t>‹#›</a:t>
            </a:fld>
            <a:endParaRPr lang="en-US"/>
          </a:p>
        </p:txBody>
      </p:sp>
    </p:spTree>
    <p:extLst>
      <p:ext uri="{BB962C8B-B14F-4D97-AF65-F5344CB8AC3E}">
        <p14:creationId xmlns:p14="http://schemas.microsoft.com/office/powerpoint/2010/main" val="272866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FC2BF4-15FD-4570-8419-5A6F531CE36F}" type="datetime1">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59F36-308A-4199-A466-0213DD5D8CCA}" type="slidenum">
              <a:rPr lang="en-US" smtClean="0"/>
              <a:t>‹#›</a:t>
            </a:fld>
            <a:endParaRPr lang="en-US"/>
          </a:p>
        </p:txBody>
      </p:sp>
    </p:spTree>
    <p:extLst>
      <p:ext uri="{BB962C8B-B14F-4D97-AF65-F5344CB8AC3E}">
        <p14:creationId xmlns:p14="http://schemas.microsoft.com/office/powerpoint/2010/main" val="122836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19DFD-A3FB-4FA6-A28A-C0CF81452A7B}" type="datetime1">
              <a:rPr lang="en-US" smtClean="0"/>
              <a:t>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959F36-308A-4199-A466-0213DD5D8CCA}" type="slidenum">
              <a:rPr lang="en-US" smtClean="0"/>
              <a:t>‹#›</a:t>
            </a:fld>
            <a:endParaRPr lang="en-US"/>
          </a:p>
        </p:txBody>
      </p:sp>
    </p:spTree>
    <p:extLst>
      <p:ext uri="{BB962C8B-B14F-4D97-AF65-F5344CB8AC3E}">
        <p14:creationId xmlns:p14="http://schemas.microsoft.com/office/powerpoint/2010/main" val="181451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609369-130B-4CC1-AD40-01B3155E06D2}" type="datetime1">
              <a:rPr lang="en-US" smtClean="0"/>
              <a:t>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59F36-308A-4199-A466-0213DD5D8CCA}" type="slidenum">
              <a:rPr lang="en-US" smtClean="0"/>
              <a:t>‹#›</a:t>
            </a:fld>
            <a:endParaRPr lang="en-US"/>
          </a:p>
        </p:txBody>
      </p:sp>
    </p:spTree>
    <p:extLst>
      <p:ext uri="{BB962C8B-B14F-4D97-AF65-F5344CB8AC3E}">
        <p14:creationId xmlns:p14="http://schemas.microsoft.com/office/powerpoint/2010/main" val="183600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77030-485B-4DE4-A0BD-79B0BA56A0DE}" type="datetime1">
              <a:rPr lang="en-US" smtClean="0"/>
              <a:t>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959F36-308A-4199-A466-0213DD5D8CCA}" type="slidenum">
              <a:rPr lang="en-US" smtClean="0"/>
              <a:t>‹#›</a:t>
            </a:fld>
            <a:endParaRPr lang="en-US"/>
          </a:p>
        </p:txBody>
      </p:sp>
    </p:spTree>
    <p:extLst>
      <p:ext uri="{BB962C8B-B14F-4D97-AF65-F5344CB8AC3E}">
        <p14:creationId xmlns:p14="http://schemas.microsoft.com/office/powerpoint/2010/main" val="11357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5F248F-C871-4F99-BA75-6B4D5F09EEBE}" type="datetime1">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59F36-308A-4199-A466-0213DD5D8CCA}" type="slidenum">
              <a:rPr lang="en-US" smtClean="0"/>
              <a:t>‹#›</a:t>
            </a:fld>
            <a:endParaRPr lang="en-US"/>
          </a:p>
        </p:txBody>
      </p:sp>
    </p:spTree>
    <p:extLst>
      <p:ext uri="{BB962C8B-B14F-4D97-AF65-F5344CB8AC3E}">
        <p14:creationId xmlns:p14="http://schemas.microsoft.com/office/powerpoint/2010/main" val="294964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3"/>
            <a:ext cx="6172200" cy="4873625"/>
          </a:xfrm>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DEB3D5-1983-4C99-84DE-07BD4229C7F2}" type="datetime1">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59F36-308A-4199-A466-0213DD5D8CCA}" type="slidenum">
              <a:rPr lang="en-US" smtClean="0"/>
              <a:t>‹#›</a:t>
            </a:fld>
            <a:endParaRPr lang="en-US"/>
          </a:p>
        </p:txBody>
      </p:sp>
    </p:spTree>
    <p:extLst>
      <p:ext uri="{BB962C8B-B14F-4D97-AF65-F5344CB8AC3E}">
        <p14:creationId xmlns:p14="http://schemas.microsoft.com/office/powerpoint/2010/main" val="276578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A7F0B-E02C-43EB-9722-9E95E03281A4}" type="datetime1">
              <a:rPr lang="en-US" smtClean="0"/>
              <a:t>2/29/2016</a:t>
            </a:fld>
            <a:endParaRPr lang="en-US"/>
          </a:p>
        </p:txBody>
      </p:sp>
      <p:sp>
        <p:nvSpPr>
          <p:cNvPr id="5" name="Footer Placeholder 4"/>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59F36-308A-4199-A466-0213DD5D8CCA}" type="slidenum">
              <a:rPr lang="en-US" smtClean="0"/>
              <a:t>‹#›</a:t>
            </a:fld>
            <a:endParaRPr lang="en-US"/>
          </a:p>
        </p:txBody>
      </p:sp>
    </p:spTree>
    <p:extLst>
      <p:ext uri="{BB962C8B-B14F-4D97-AF65-F5344CB8AC3E}">
        <p14:creationId xmlns:p14="http://schemas.microsoft.com/office/powerpoint/2010/main" val="46588362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umalliance.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085850" y="5466777"/>
            <a:ext cx="2497800" cy="707886"/>
          </a:xfrm>
          <a:prstGeom prst="rect">
            <a:avLst/>
          </a:prstGeom>
          <a:noFill/>
        </p:spPr>
        <p:txBody>
          <a:bodyPr wrap="none" lIns="91440" tIns="45720" rIns="91440" bIns="45720">
            <a:spAutoFit/>
          </a:bodyPr>
          <a:lstStyle/>
          <a:p>
            <a:pPr algn="ctr"/>
            <a:r>
              <a:rPr lang="en-US" sz="4000" u="sng"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SERMINAR</a:t>
            </a:r>
          </a:p>
        </p:txBody>
      </p:sp>
      <p:sp>
        <p:nvSpPr>
          <p:cNvPr id="3" name="Slide Number Placeholder 2"/>
          <p:cNvSpPr>
            <a:spLocks noGrp="1"/>
          </p:cNvSpPr>
          <p:nvPr>
            <p:ph type="sldNum" sz="quarter" idx="12"/>
          </p:nvPr>
        </p:nvSpPr>
        <p:spPr/>
        <p:txBody>
          <a:bodyPr/>
          <a:lstStyle/>
          <a:p>
            <a:fld id="{99959F36-308A-4199-A466-0213DD5D8CCA}" type="slidenum">
              <a:rPr lang="en-US" smtClean="0"/>
              <a:t>1</a:t>
            </a:fld>
            <a:endParaRPr lang="en-US"/>
          </a:p>
        </p:txBody>
      </p:sp>
      <p:sp>
        <p:nvSpPr>
          <p:cNvPr id="8" name="Rectangle 7"/>
          <p:cNvSpPr/>
          <p:nvPr/>
        </p:nvSpPr>
        <p:spPr>
          <a:xfrm>
            <a:off x="9430495" y="6152571"/>
            <a:ext cx="1709122" cy="461665"/>
          </a:xfrm>
          <a:prstGeom prst="rect">
            <a:avLst/>
          </a:prstGeom>
          <a:noFill/>
        </p:spPr>
        <p:txBody>
          <a:bodyPr wrap="none" lIns="91440" tIns="45720" rIns="91440" bIns="45720">
            <a:spAutoFit/>
          </a:bodyPr>
          <a:lstStyle/>
          <a:p>
            <a:pPr algn="r"/>
            <a:r>
              <a:rPr lang="en-US" sz="240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NHÓM G20</a:t>
            </a:r>
          </a:p>
        </p:txBody>
      </p:sp>
      <p:pic>
        <p:nvPicPr>
          <p:cNvPr id="1026" name="Picture 2" descr="http://dulichtourgiare.com/upload/hinhanh/an02-15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
            <a:ext cx="12192000" cy="546677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0" y="5742445"/>
            <a:ext cx="8748592" cy="707886"/>
          </a:xfrm>
          <a:prstGeom prst="rect">
            <a:avLst/>
          </a:prstGeom>
          <a:noFill/>
        </p:spPr>
        <p:txBody>
          <a:bodyPr wrap="square" lIns="91440" tIns="45720" rIns="91440" bIns="45720">
            <a:spAutoFit/>
          </a:bodyPr>
          <a:lstStyle/>
          <a:p>
            <a:pPr algn="ctr"/>
            <a:r>
              <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CÔNG NGHỆ PHẦN MỀM CHUYÊN SÂU</a:t>
            </a:r>
          </a:p>
        </p:txBody>
      </p:sp>
      <p:sp>
        <p:nvSpPr>
          <p:cNvPr id="17" name="Rectangle 16"/>
          <p:cNvSpPr/>
          <p:nvPr/>
        </p:nvSpPr>
        <p:spPr>
          <a:xfrm rot="16200000">
            <a:off x="8039729" y="5804001"/>
            <a:ext cx="1204176" cy="584775"/>
          </a:xfrm>
          <a:prstGeom prst="rect">
            <a:avLst/>
          </a:prstGeom>
          <a:noFill/>
        </p:spPr>
        <p:txBody>
          <a:bodyPr wrap="none" lIns="91440" tIns="45720" rIns="91440" bIns="45720">
            <a:spAutoFit/>
          </a:bodyPr>
          <a:lstStyle/>
          <a:p>
            <a:pPr algn="ctr"/>
            <a:r>
              <a:rPr lang="en-US" sz="320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______</a:t>
            </a:r>
          </a:p>
        </p:txBody>
      </p:sp>
      <p:sp>
        <p:nvSpPr>
          <p:cNvPr id="15" name="Rectangle 14"/>
          <p:cNvSpPr/>
          <p:nvPr/>
        </p:nvSpPr>
        <p:spPr>
          <a:xfrm>
            <a:off x="218768" y="205827"/>
            <a:ext cx="5710084" cy="380526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GV: ThS. PHAN TRUNG HIẾU</a:t>
            </a:r>
          </a:p>
          <a:p>
            <a:pPr algn="ctr"/>
            <a:endPar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Đỗ Trung Hiếu              12520135</a:t>
            </a:r>
          </a:p>
          <a:p>
            <a:pPr algn="ct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Nguyễn Hoàng Khang  12520188</a:t>
            </a:r>
          </a:p>
          <a:p>
            <a:pPr algn="ct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Nguyễn Hữu Lộc          12520234 </a:t>
            </a:r>
          </a:p>
          <a:p>
            <a:pPr algn="ct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Đặng Thành Nhân        12520298</a:t>
            </a:r>
          </a:p>
          <a:p>
            <a:pPr algn="ct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Nguyễn Văn Tân          12520377</a:t>
            </a:r>
          </a:p>
          <a:p>
            <a:pPr algn="ct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Hoàng Xuân Thiên       12520411</a:t>
            </a:r>
          </a:p>
        </p:txBody>
      </p:sp>
      <p:sp>
        <p:nvSpPr>
          <p:cNvPr id="2" name="Rectangle 1"/>
          <p:cNvSpPr/>
          <p:nvPr/>
        </p:nvSpPr>
        <p:spPr>
          <a:xfrm>
            <a:off x="517658" y="4094878"/>
            <a:ext cx="11414471" cy="1015663"/>
          </a:xfrm>
          <a:prstGeom prst="rect">
            <a:avLst/>
          </a:prstGeom>
        </p:spPr>
        <p:txBody>
          <a:bodyPr wrap="none">
            <a:spAutoFit/>
          </a:bodyPr>
          <a:lstStyle/>
          <a:p>
            <a:r>
              <a:rPr lang="en-US" sz="6000" dirty="0">
                <a:solidFill>
                  <a:schemeClr val="bg1"/>
                </a:solidFill>
              </a:rPr>
              <a:t>QUY TRÌNH PHÁT TRIỂN PHẦN MỀM</a:t>
            </a:r>
          </a:p>
        </p:txBody>
      </p:sp>
    </p:spTree>
    <p:extLst>
      <p:ext uri="{BB962C8B-B14F-4D97-AF65-F5344CB8AC3E}">
        <p14:creationId xmlns:p14="http://schemas.microsoft.com/office/powerpoint/2010/main" val="3583128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59F36-308A-4199-A466-0213DD5D8CCA}" type="slidenum">
              <a:rPr lang="en-US" smtClean="0"/>
              <a:t>10</a:t>
            </a:fld>
            <a:endParaRPr lang="en-US"/>
          </a:p>
        </p:txBody>
      </p:sp>
      <p:sp>
        <p:nvSpPr>
          <p:cNvPr id="5" name="Rectangle 4"/>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71053" y="319157"/>
            <a:ext cx="4458272" cy="707886"/>
          </a:xfrm>
          <a:prstGeom prst="rect">
            <a:avLst/>
          </a:prstGeom>
          <a:noFill/>
        </p:spPr>
        <p:txBody>
          <a:bodyPr wrap="none" lIns="91440" tIns="45720" rIns="91440" bIns="45720">
            <a:spAutoFit/>
          </a:bodyPr>
          <a:lstStyle/>
          <a:p>
            <a:r>
              <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a:t>
            </a:r>
            <a:r>
              <a:rPr lang="en-US" sz="4000" b="1" dirty="0" smtClean="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SCRUM</a:t>
            </a:r>
            <a:endPar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7" name="Rectangle 6"/>
          <p:cNvSpPr/>
          <p:nvPr/>
        </p:nvSpPr>
        <p:spPr>
          <a:xfrm>
            <a:off x="0" y="1866120"/>
            <a:ext cx="12192000" cy="4524315"/>
          </a:xfrm>
          <a:prstGeom prst="rect">
            <a:avLst/>
          </a:prstGeom>
        </p:spPr>
        <p:txBody>
          <a:bodyPr wrap="square">
            <a:spAutoFit/>
          </a:bodyPr>
          <a:lstStyle/>
          <a:p>
            <a:pPr lvl="1" algn="just">
              <a:buFontTx/>
              <a:buChar char="-"/>
            </a:pPr>
            <a:r>
              <a:rPr lang="en-US" sz="3200" b="1" dirty="0" err="1">
                <a:solidFill>
                  <a:schemeClr val="bg2">
                    <a:lumMod val="10000"/>
                  </a:schemeClr>
                </a:solidFill>
                <a:latin typeface="Segoe UI Light" panose="020B0502040204020203" pitchFamily="34" charset="0"/>
                <a:cs typeface="Segoe UI Light" panose="020B0502040204020203" pitchFamily="34" charset="0"/>
              </a:rPr>
              <a:t>Phần</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mềm</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là</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một</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sản</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phẩm</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phức</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tạp</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nên</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ngay</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từ</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đầu</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khách</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hàng</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khó</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có</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thể</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hình</a:t>
            </a:r>
            <a:r>
              <a:rPr lang="en-US" sz="3200" b="1" dirty="0">
                <a:solidFill>
                  <a:schemeClr val="bg2">
                    <a:lumMod val="10000"/>
                  </a:schemeClr>
                </a:solidFill>
                <a:latin typeface="Segoe UI Light" panose="020B0502040204020203" pitchFamily="34" charset="0"/>
                <a:cs typeface="Segoe UI Light" panose="020B0502040204020203" pitchFamily="34" charset="0"/>
              </a:rPr>
              <a:t> dung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đầy</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đủ</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các</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yêu</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cầu</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đặt</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ra</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cho</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sản</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phẩm</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mà</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phải</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qua </a:t>
            </a:r>
            <a:r>
              <a:rPr lang="en-US" sz="3200" b="1" dirty="0" err="1">
                <a:solidFill>
                  <a:schemeClr val="bg2">
                    <a:lumMod val="10000"/>
                  </a:schemeClr>
                </a:solidFill>
                <a:latin typeface="Segoe UI Light" panose="020B0502040204020203" pitchFamily="34" charset="0"/>
                <a:cs typeface="Segoe UI Light" panose="020B0502040204020203" pitchFamily="34" charset="0"/>
              </a:rPr>
              <a:t>quá</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trình</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phát</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triển</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những</a:t>
            </a:r>
            <a:r>
              <a:rPr lang="en-US" sz="3200" b="1" dirty="0">
                <a:solidFill>
                  <a:schemeClr val="bg2">
                    <a:lumMod val="10000"/>
                  </a:schemeClr>
                </a:solidFill>
                <a:latin typeface="Segoe UI Light" panose="020B0502040204020203" pitchFamily="34" charset="0"/>
                <a:cs typeface="Segoe UI Light" panose="020B0502040204020203" pitchFamily="34" charset="0"/>
              </a:rPr>
              <a:t> chi </a:t>
            </a:r>
            <a:r>
              <a:rPr lang="en-US" sz="3200" b="1" dirty="0" err="1">
                <a:solidFill>
                  <a:schemeClr val="bg2">
                    <a:lumMod val="10000"/>
                  </a:schemeClr>
                </a:solidFill>
                <a:latin typeface="Segoe UI Light" panose="020B0502040204020203" pitchFamily="34" charset="0"/>
                <a:cs typeface="Segoe UI Light" panose="020B0502040204020203" pitchFamily="34" charset="0"/>
              </a:rPr>
              <a:t>tiết</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ấy</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mới</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hình</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thành</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nên</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việc</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ứng</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phó</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tốt</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với</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những</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thay</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đổi</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yêu</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cầu</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sẽ</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giúp</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giảm</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bớt</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rủi</a:t>
            </a:r>
            <a:r>
              <a:rPr lang="en-US" sz="3200" b="1" dirty="0">
                <a:solidFill>
                  <a:schemeClr val="bg2">
                    <a:lumMod val="10000"/>
                  </a:schemeClr>
                </a:solidFill>
                <a:latin typeface="Segoe UI Light" panose="020B0502040204020203" pitchFamily="34" charset="0"/>
                <a:cs typeface="Segoe UI Light" panose="020B0502040204020203" pitchFamily="34" charset="0"/>
              </a:rPr>
              <a:t> ro.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Scrum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đáp</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ứng</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rất</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tốt</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cho</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vấn</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đề</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này</a:t>
            </a:r>
            <a:r>
              <a:rPr lang="en-US" sz="3200" b="1" dirty="0">
                <a:solidFill>
                  <a:schemeClr val="bg2">
                    <a:lumMod val="10000"/>
                  </a:schemeClr>
                </a:solidFill>
                <a:latin typeface="Segoe UI Light" panose="020B0502040204020203" pitchFamily="34" charset="0"/>
                <a:cs typeface="Segoe UI Light" panose="020B0502040204020203" pitchFamily="34" charset="0"/>
              </a:rPr>
              <a:t>.</a:t>
            </a:r>
          </a:p>
          <a:p>
            <a:pPr lvl="1" algn="just">
              <a:buFontTx/>
              <a:buChar char="-"/>
            </a:pPr>
            <a:r>
              <a:rPr lang="vi-VN" sz="3200" b="1" dirty="0">
                <a:solidFill>
                  <a:schemeClr val="bg2">
                    <a:lumMod val="10000"/>
                  </a:schemeClr>
                </a:solidFill>
                <a:latin typeface="Segoe UI Light" panose="020B0502040204020203" pitchFamily="34" charset="0"/>
                <a:cs typeface="Segoe UI Light" panose="020B0502040204020203" pitchFamily="34" charset="0"/>
              </a:rPr>
              <a:t>Một số tổ chức trên </a:t>
            </a:r>
            <a:r>
              <a:rPr lang="vi-VN" sz="3200" b="1" dirty="0">
                <a:solidFill>
                  <a:schemeClr val="bg2">
                    <a:lumMod val="10000"/>
                  </a:schemeClr>
                </a:solidFill>
                <a:latin typeface="Segoe UI Light" panose="020B0502040204020203" pitchFamily="34" charset="0"/>
                <a:cs typeface="Segoe UI Light" panose="020B0502040204020203" pitchFamily="34" charset="0"/>
                <a:hlinkClick r:id="rId3"/>
              </a:rPr>
              <a:t>scrumalliance.org </a:t>
            </a:r>
            <a:r>
              <a:rPr lang="vi-VN" sz="3200" b="1" dirty="0">
                <a:solidFill>
                  <a:schemeClr val="bg2">
                    <a:lumMod val="10000"/>
                  </a:schemeClr>
                </a:solidFill>
                <a:latin typeface="Segoe UI Light" panose="020B0502040204020203" pitchFamily="34" charset="0"/>
                <a:cs typeface="Segoe UI Light" panose="020B0502040204020203" pitchFamily="34" charset="0"/>
              </a:rPr>
              <a:t>thống kê rằng trước khi áp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dụng </a:t>
            </a:r>
            <a:r>
              <a:rPr lang="vi-VN" sz="3200" b="1" dirty="0">
                <a:solidFill>
                  <a:schemeClr val="bg2">
                    <a:lumMod val="10000"/>
                  </a:schemeClr>
                </a:solidFill>
                <a:latin typeface="Segoe UI Light" panose="020B0502040204020203" pitchFamily="34" charset="0"/>
                <a:cs typeface="Segoe UI Light" panose="020B0502040204020203" pitchFamily="34" charset="0"/>
              </a:rPr>
              <a:t>SCRUM tỷ lệ thành công của các dự án lớn chỉ 40% nhưng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sau </a:t>
            </a:r>
            <a:r>
              <a:rPr lang="vi-VN" sz="3200" b="1" dirty="0">
                <a:solidFill>
                  <a:schemeClr val="bg2">
                    <a:lumMod val="10000"/>
                  </a:schemeClr>
                </a:solidFill>
                <a:latin typeface="Segoe UI Light" panose="020B0502040204020203" pitchFamily="34" charset="0"/>
                <a:cs typeface="Segoe UI Light" panose="020B0502040204020203" pitchFamily="34" charset="0"/>
              </a:rPr>
              <a:t>khi áp dụng SCRUM tỷ lệ này đã tăng lên 80%.</a:t>
            </a:r>
            <a:endParaRPr lang="en-US" sz="3200" b="1" dirty="0">
              <a:solidFill>
                <a:schemeClr val="bg2">
                  <a:lumMod val="10000"/>
                </a:schemeClr>
              </a:solidFill>
              <a:latin typeface="Segoe UI Light" panose="020B0502040204020203" pitchFamily="34" charset="0"/>
              <a:cs typeface="Segoe UI Light" panose="020B0502040204020203" pitchFamily="34" charset="0"/>
            </a:endParaRPr>
          </a:p>
          <a:p>
            <a:pPr algn="just">
              <a:buFontTx/>
              <a:buChar char="-"/>
            </a:pPr>
            <a:endParaRPr lang="en-US" sz="3200" b="1" dirty="0">
              <a:solidFill>
                <a:schemeClr val="bg2">
                  <a:lumMod val="1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24792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59F36-308A-4199-A466-0213DD5D8CCA}" type="slidenum">
              <a:rPr lang="en-US" smtClean="0"/>
              <a:t>11</a:t>
            </a:fld>
            <a:endParaRPr lang="en-US"/>
          </a:p>
        </p:txBody>
      </p:sp>
      <p:sp>
        <p:nvSpPr>
          <p:cNvPr id="5" name="Rectangle 4"/>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71053" y="319157"/>
            <a:ext cx="4458272" cy="707886"/>
          </a:xfrm>
          <a:prstGeom prst="rect">
            <a:avLst/>
          </a:prstGeom>
          <a:noFill/>
        </p:spPr>
        <p:txBody>
          <a:bodyPr wrap="none" lIns="91440" tIns="45720" rIns="91440" bIns="45720">
            <a:spAutoFit/>
          </a:bodyPr>
          <a:lstStyle/>
          <a:p>
            <a:r>
              <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a:t>
            </a:r>
            <a:r>
              <a:rPr lang="en-US" sz="4000" b="1" dirty="0" smtClean="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SCRUM</a:t>
            </a:r>
            <a:endPar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7" name="Rectangle 6"/>
          <p:cNvSpPr/>
          <p:nvPr/>
        </p:nvSpPr>
        <p:spPr>
          <a:xfrm>
            <a:off x="0" y="1866120"/>
            <a:ext cx="12192000" cy="4524315"/>
          </a:xfrm>
          <a:prstGeom prst="rect">
            <a:avLst/>
          </a:prstGeom>
        </p:spPr>
        <p:txBody>
          <a:bodyPr wrap="square">
            <a:spAutoFit/>
          </a:bodyPr>
          <a:lstStyle/>
          <a:p>
            <a:pPr marL="742950" indent="-514350" algn="just">
              <a:buFont typeface="Wingdings" panose="05000000000000000000" pitchFamily="2" charset="2"/>
              <a:buChar char="Ø"/>
            </a:pPr>
            <a:r>
              <a:rPr lang="vi-VN" sz="3200" b="1" dirty="0">
                <a:solidFill>
                  <a:schemeClr val="bg2">
                    <a:lumMod val="10000"/>
                  </a:schemeClr>
                </a:solidFill>
                <a:latin typeface="Segoe UI Light" panose="020B0502040204020203" pitchFamily="34" charset="0"/>
                <a:cs typeface="Segoe UI Light" panose="020B0502040204020203" pitchFamily="34" charset="0"/>
              </a:rPr>
              <a:t>Tập trung vào sản phẩm, sản phẩm mới là đích cuối cùng chứ </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vi-VN" sz="3200" b="1" dirty="0">
                <a:solidFill>
                  <a:schemeClr val="bg2">
                    <a:lumMod val="10000"/>
                  </a:schemeClr>
                </a:solidFill>
                <a:latin typeface="Segoe UI Light" panose="020B0502040204020203" pitchFamily="34" charset="0"/>
                <a:cs typeface="Segoe UI Light" panose="020B0502040204020203" pitchFamily="34" charset="0"/>
              </a:rPr>
              <a:t>không phải qui trình.</a:t>
            </a:r>
          </a:p>
          <a:p>
            <a:pPr marL="742950" indent="-514350" algn="just">
              <a:buFont typeface="Wingdings" panose="05000000000000000000" pitchFamily="2" charset="2"/>
              <a:buChar char="Ø"/>
            </a:pPr>
            <a:r>
              <a:rPr lang="vi-VN" sz="3200" b="1" dirty="0">
                <a:solidFill>
                  <a:schemeClr val="bg2">
                    <a:lumMod val="10000"/>
                  </a:schemeClr>
                </a:solidFill>
                <a:latin typeface="Segoe UI Light" panose="020B0502040204020203" pitchFamily="34" charset="0"/>
                <a:cs typeface="Segoe UI Light" panose="020B0502040204020203" pitchFamily="34" charset="0"/>
              </a:rPr>
              <a:t>Thích ứng nhanh với sự thay đổi yêu cầu</a:t>
            </a:r>
          </a:p>
          <a:p>
            <a:pPr marL="742950" indent="-514350" algn="just">
              <a:buFont typeface="Wingdings" panose="05000000000000000000" pitchFamily="2" charset="2"/>
              <a:buChar char="Ø"/>
            </a:pPr>
            <a:r>
              <a:rPr lang="vi-VN" sz="3200" b="1" dirty="0">
                <a:solidFill>
                  <a:schemeClr val="bg2">
                    <a:lumMod val="10000"/>
                  </a:schemeClr>
                </a:solidFill>
                <a:latin typeface="Segoe UI Light" panose="020B0502040204020203" pitchFamily="34" charset="0"/>
                <a:cs typeface="Segoe UI Light" panose="020B0502040204020203" pitchFamily="34" charset="0"/>
              </a:rPr>
              <a:t>Nhấn mạnh vai trò của Team, Team mới là người đưa ra giải pháp và thực hiện nó.</a:t>
            </a:r>
          </a:p>
          <a:p>
            <a:pPr marL="742950" indent="-514350" algn="just">
              <a:buFont typeface="Wingdings" panose="05000000000000000000" pitchFamily="2" charset="2"/>
              <a:buChar char="Ø"/>
            </a:pPr>
            <a:r>
              <a:rPr lang="vi-VN" sz="3200" b="1" dirty="0">
                <a:solidFill>
                  <a:schemeClr val="bg2">
                    <a:lumMod val="10000"/>
                  </a:schemeClr>
                </a:solidFill>
                <a:latin typeface="Segoe UI Light" panose="020B0502040204020203" pitchFamily="34" charset="0"/>
                <a:cs typeface="Segoe UI Light" panose="020B0502040204020203" pitchFamily="34" charset="0"/>
              </a:rPr>
              <a:t>Tạo nên sự tương tác cao giữa khách hàng, nhóm phát triển sản phẩm để chắc chắn sản phẩm đầu ra đúng với yêu cầu của khách hàng.</a:t>
            </a:r>
          </a:p>
          <a:p>
            <a:pPr algn="just"/>
            <a:endParaRPr lang="en-US" sz="3200" b="1" dirty="0">
              <a:solidFill>
                <a:schemeClr val="bg2">
                  <a:lumMod val="1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92815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59F36-308A-4199-A466-0213DD5D8CCA}" type="slidenum">
              <a:rPr lang="en-US" smtClean="0"/>
              <a:t>12</a:t>
            </a:fld>
            <a:endParaRPr lang="en-US"/>
          </a:p>
        </p:txBody>
      </p:sp>
      <p:sp>
        <p:nvSpPr>
          <p:cNvPr id="5" name="Rectangle 4"/>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71053" y="319157"/>
            <a:ext cx="4458272" cy="707886"/>
          </a:xfrm>
          <a:prstGeom prst="rect">
            <a:avLst/>
          </a:prstGeom>
          <a:noFill/>
        </p:spPr>
        <p:txBody>
          <a:bodyPr wrap="none" lIns="91440" tIns="45720" rIns="91440" bIns="45720">
            <a:spAutoFit/>
          </a:bodyPr>
          <a:lstStyle/>
          <a:p>
            <a:r>
              <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a:t>
            </a:r>
            <a:r>
              <a:rPr lang="en-US" sz="4000" b="1" dirty="0" smtClean="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SCRUM</a:t>
            </a:r>
            <a:endPar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10" name="Content Placeholder 2"/>
          <p:cNvSpPr>
            <a:spLocks noGrp="1"/>
          </p:cNvSpPr>
          <p:nvPr>
            <p:ph idx="1"/>
          </p:nvPr>
        </p:nvSpPr>
        <p:spPr>
          <a:xfrm>
            <a:off x="838200" y="1825625"/>
            <a:ext cx="6719888" cy="4351338"/>
          </a:xfrm>
        </p:spPr>
        <p:txBody>
          <a:bodyPr>
            <a:noAutofit/>
          </a:bodyPr>
          <a:lstStyle/>
          <a:p>
            <a:pPr algn="just">
              <a:buFontTx/>
              <a:buChar char="-"/>
            </a:pP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Có</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ba</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nhân</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tố</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quan</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trọng</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trong</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mô</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hình</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SCRUM: Organization, Process,</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Atifacts</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a:t>
            </a:r>
          </a:p>
          <a:p>
            <a:pPr algn="just">
              <a:buFontTx/>
              <a:buChar char="-"/>
            </a:pPr>
            <a:r>
              <a:rPr lang="en-US" sz="3200" b="1" dirty="0" smtClean="0">
                <a:solidFill>
                  <a:schemeClr val="bg2">
                    <a:lumMod val="10000"/>
                  </a:schemeClr>
                </a:solidFill>
                <a:latin typeface="Segoe UI Light" panose="020B0502040204020203" pitchFamily="34" charset="0"/>
                <a:cs typeface="Segoe UI Light" panose="020B0502040204020203" pitchFamily="34" charset="0"/>
              </a:rPr>
              <a:t>Organization: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Tổ</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chức</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nhóm</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dự</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án</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a:t>
            </a:r>
          </a:p>
          <a:p>
            <a:pPr marL="628650" algn="just"/>
            <a:r>
              <a:rPr lang="vi-VN" sz="3200" b="1" dirty="0">
                <a:solidFill>
                  <a:schemeClr val="bg2">
                    <a:lumMod val="10000"/>
                  </a:schemeClr>
                </a:solidFill>
                <a:latin typeface="Segoe UI Light" panose="020B0502040204020203" pitchFamily="34" charset="0"/>
                <a:cs typeface="Segoe UI Light" panose="020B0502040204020203" pitchFamily="34" charset="0"/>
              </a:rPr>
              <a:t>Product Owner (Người sở hữu sản phẩm)</a:t>
            </a:r>
          </a:p>
          <a:p>
            <a:pPr marL="628650" algn="just"/>
            <a:r>
              <a:rPr lang="vi-VN" sz="3200" b="1" dirty="0">
                <a:solidFill>
                  <a:schemeClr val="bg2">
                    <a:lumMod val="10000"/>
                  </a:schemeClr>
                </a:solidFill>
                <a:latin typeface="Segoe UI Light" panose="020B0502040204020203" pitchFamily="34" charset="0"/>
                <a:cs typeface="Segoe UI Light" panose="020B0502040204020203" pitchFamily="34" charset="0"/>
              </a:rPr>
              <a:t>ScrumMaster (Người điều phối )</a:t>
            </a:r>
          </a:p>
          <a:p>
            <a:pPr marL="628650" algn="just"/>
            <a:r>
              <a:rPr lang="en-US" sz="3200" b="1" dirty="0">
                <a:solidFill>
                  <a:schemeClr val="bg2">
                    <a:lumMod val="10000"/>
                  </a:schemeClr>
                </a:solidFill>
                <a:latin typeface="Segoe UI Light" panose="020B0502040204020203" pitchFamily="34" charset="0"/>
                <a:cs typeface="Segoe UI Light" panose="020B0502040204020203" pitchFamily="34" charset="0"/>
              </a:rPr>
              <a:t>Development Team (</a:t>
            </a:r>
            <a:r>
              <a:rPr lang="en-US" sz="3200" b="1" dirty="0" err="1">
                <a:solidFill>
                  <a:schemeClr val="bg2">
                    <a:lumMod val="10000"/>
                  </a:schemeClr>
                </a:solidFill>
                <a:latin typeface="Segoe UI Light" panose="020B0502040204020203" pitchFamily="34" charset="0"/>
                <a:cs typeface="Segoe UI Light" panose="020B0502040204020203" pitchFamily="34" charset="0"/>
              </a:rPr>
              <a:t>Nhóm</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phát</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triển</a:t>
            </a:r>
            <a:r>
              <a:rPr lang="en-US" sz="3200" b="1" dirty="0">
                <a:solidFill>
                  <a:schemeClr val="bg2">
                    <a:lumMod val="10000"/>
                  </a:schemeClr>
                </a:solidFill>
                <a:latin typeface="Segoe UI Light" panose="020B0502040204020203" pitchFamily="34" charset="0"/>
                <a:cs typeface="Segoe UI Light" panose="020B0502040204020203" pitchFamily="34" charset="0"/>
              </a:rPr>
              <a:t>)</a:t>
            </a:r>
          </a:p>
          <a:p>
            <a:pPr marL="628650" algn="just"/>
            <a:endParaRPr lang="en-US" sz="3200" b="1" dirty="0" smtClean="0">
              <a:solidFill>
                <a:schemeClr val="bg2">
                  <a:lumMod val="10000"/>
                </a:schemeClr>
              </a:solidFill>
              <a:latin typeface="Segoe UI Light" panose="020B0502040204020203" pitchFamily="34" charset="0"/>
              <a:cs typeface="Segoe UI Light" panose="020B0502040204020203" pitchFamily="34" charset="0"/>
            </a:endParaRPr>
          </a:p>
          <a:p>
            <a:pPr marL="0" indent="0" algn="just">
              <a:buNone/>
            </a:pPr>
            <a:endParaRPr lang="en-US" sz="3200" b="1" dirty="0" smtClean="0">
              <a:solidFill>
                <a:schemeClr val="bg2">
                  <a:lumMod val="10000"/>
                </a:schemeClr>
              </a:solidFill>
              <a:latin typeface="Segoe UI Light" panose="020B0502040204020203" pitchFamily="34" charset="0"/>
              <a:cs typeface="Segoe UI Light" panose="020B0502040204020203" pitchFamily="34" charset="0"/>
            </a:endParaRPr>
          </a:p>
          <a:p>
            <a:pPr marL="0" indent="0" algn="just">
              <a:buNone/>
            </a:pPr>
            <a:endParaRPr lang="en-US" sz="3200" b="1" dirty="0" smtClean="0">
              <a:solidFill>
                <a:schemeClr val="bg2">
                  <a:lumMod val="10000"/>
                </a:schemeClr>
              </a:solidFill>
              <a:latin typeface="Segoe UI Light" panose="020B0502040204020203" pitchFamily="34" charset="0"/>
              <a:cs typeface="Segoe UI Light" panose="020B0502040204020203" pitchFamily="34" charset="0"/>
            </a:endParaRPr>
          </a:p>
          <a:p>
            <a:pPr algn="just"/>
            <a:endParaRPr lang="en-US" sz="3200" b="1" dirty="0">
              <a:solidFill>
                <a:schemeClr val="bg2">
                  <a:lumMod val="10000"/>
                </a:schemeClr>
              </a:solidFill>
              <a:latin typeface="Segoe UI Light" panose="020B0502040204020203" pitchFamily="34" charset="0"/>
              <a:cs typeface="Segoe UI Light" panose="020B0502040204020203" pitchFamily="34" charset="0"/>
            </a:endParaRPr>
          </a:p>
        </p:txBody>
      </p:sp>
      <p:pic>
        <p:nvPicPr>
          <p:cNvPr id="11" name="Picture 2" descr="http://iviettech.vn/wp-content/uploads/2014/01/Scrum-Te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9525" y="1825625"/>
            <a:ext cx="3724275" cy="359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817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59F36-308A-4199-A466-0213DD5D8CCA}" type="slidenum">
              <a:rPr lang="en-US" smtClean="0"/>
              <a:t>13</a:t>
            </a:fld>
            <a:endParaRPr lang="en-US"/>
          </a:p>
        </p:txBody>
      </p:sp>
      <p:sp>
        <p:nvSpPr>
          <p:cNvPr id="5" name="Rectangle 4"/>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71053" y="319157"/>
            <a:ext cx="4458272" cy="707886"/>
          </a:xfrm>
          <a:prstGeom prst="rect">
            <a:avLst/>
          </a:prstGeom>
          <a:noFill/>
        </p:spPr>
        <p:txBody>
          <a:bodyPr wrap="none" lIns="91440" tIns="45720" rIns="91440" bIns="45720">
            <a:spAutoFit/>
          </a:bodyPr>
          <a:lstStyle/>
          <a:p>
            <a:r>
              <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a:t>
            </a:r>
            <a:r>
              <a:rPr lang="en-US" sz="4000" b="1" dirty="0" smtClean="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SCRUM</a:t>
            </a:r>
            <a:endPar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8" name="Content Placeholder 2"/>
          <p:cNvSpPr>
            <a:spLocks noGrp="1"/>
          </p:cNvSpPr>
          <p:nvPr>
            <p:ph idx="1"/>
          </p:nvPr>
        </p:nvSpPr>
        <p:spPr>
          <a:xfrm>
            <a:off x="838200" y="1504950"/>
            <a:ext cx="5891213" cy="5067300"/>
          </a:xfrm>
        </p:spPr>
        <p:txBody>
          <a:bodyPr>
            <a:normAutofit/>
          </a:bodyPr>
          <a:lstStyle/>
          <a:p>
            <a:pPr algn="just">
              <a:buFontTx/>
              <a:buChar char="-"/>
            </a:pPr>
            <a:r>
              <a:rPr lang="en-US" sz="3200" b="1" dirty="0" smtClean="0">
                <a:solidFill>
                  <a:schemeClr val="bg2">
                    <a:lumMod val="10000"/>
                  </a:schemeClr>
                </a:solidFill>
                <a:latin typeface="Segoe UI Light" panose="020B0502040204020203" pitchFamily="34" charset="0"/>
                <a:cs typeface="Segoe UI Light" panose="020B0502040204020203" pitchFamily="34" charset="0"/>
              </a:rPr>
              <a:t>Process: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Quy</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định</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cách</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thức</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vận</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hành</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của</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SCRUM</a:t>
            </a:r>
          </a:p>
          <a:p>
            <a:pPr marL="628650" algn="just"/>
            <a:r>
              <a:rPr lang="en-US" sz="3200" b="1" dirty="0">
                <a:solidFill>
                  <a:schemeClr val="bg2">
                    <a:lumMod val="10000"/>
                  </a:schemeClr>
                </a:solidFill>
                <a:latin typeface="Segoe UI Light" panose="020B0502040204020203" pitchFamily="34" charset="0"/>
                <a:cs typeface="Segoe UI Light" panose="020B0502040204020203" pitchFamily="34" charset="0"/>
              </a:rPr>
              <a:t>Sprint Planning meeting (</a:t>
            </a:r>
            <a:r>
              <a:rPr lang="en-US" sz="3200" b="1" dirty="0" err="1">
                <a:solidFill>
                  <a:schemeClr val="bg2">
                    <a:lumMod val="10000"/>
                  </a:schemeClr>
                </a:solidFill>
                <a:latin typeface="Segoe UI Light" panose="020B0502040204020203" pitchFamily="34" charset="0"/>
                <a:cs typeface="Segoe UI Light" panose="020B0502040204020203" pitchFamily="34" charset="0"/>
              </a:rPr>
              <a:t>Họp</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để</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hoạch</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định</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cho</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mỗi</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giai</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đoạn</a:t>
            </a:r>
            <a:r>
              <a:rPr lang="en-US" sz="3200" b="1" dirty="0">
                <a:solidFill>
                  <a:schemeClr val="bg2">
                    <a:lumMod val="10000"/>
                  </a:schemeClr>
                </a:solidFill>
                <a:latin typeface="Segoe UI Light" panose="020B0502040204020203" pitchFamily="34" charset="0"/>
                <a:cs typeface="Segoe UI Light" panose="020B0502040204020203" pitchFamily="34" charset="0"/>
              </a:rPr>
              <a:t>)</a:t>
            </a:r>
          </a:p>
          <a:p>
            <a:pPr marL="628650" algn="just"/>
            <a:r>
              <a:rPr lang="en-US" sz="3200" b="1" dirty="0">
                <a:solidFill>
                  <a:schemeClr val="bg2">
                    <a:lumMod val="10000"/>
                  </a:schemeClr>
                </a:solidFill>
                <a:latin typeface="Segoe UI Light" panose="020B0502040204020203" pitchFamily="34" charset="0"/>
                <a:cs typeface="Segoe UI Light" panose="020B0502040204020203" pitchFamily="34" charset="0"/>
              </a:rPr>
              <a:t>Sprint Review (</a:t>
            </a:r>
            <a:r>
              <a:rPr lang="en-US" sz="3200" b="1" dirty="0" err="1">
                <a:solidFill>
                  <a:schemeClr val="bg2">
                    <a:lumMod val="10000"/>
                  </a:schemeClr>
                </a:solidFill>
                <a:latin typeface="Segoe UI Light" panose="020B0502040204020203" pitchFamily="34" charset="0"/>
                <a:cs typeface="Segoe UI Light" panose="020B0502040204020203" pitchFamily="34" charset="0"/>
              </a:rPr>
              <a:t>Họp</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để</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tổng</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kết</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cho</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mỗi</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giai</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đoạn</a:t>
            </a:r>
            <a:r>
              <a:rPr lang="en-US" sz="3200" b="1" dirty="0">
                <a:solidFill>
                  <a:schemeClr val="bg2">
                    <a:lumMod val="10000"/>
                  </a:schemeClr>
                </a:solidFill>
                <a:latin typeface="Segoe UI Light" panose="020B0502040204020203" pitchFamily="34" charset="0"/>
                <a:cs typeface="Segoe UI Light" panose="020B0502040204020203" pitchFamily="34" charset="0"/>
              </a:rPr>
              <a:t>)</a:t>
            </a:r>
          </a:p>
          <a:p>
            <a:pPr marL="628650" algn="just"/>
            <a:r>
              <a:rPr lang="en-US" sz="3200" b="1" dirty="0">
                <a:solidFill>
                  <a:schemeClr val="bg2">
                    <a:lumMod val="10000"/>
                  </a:schemeClr>
                </a:solidFill>
                <a:latin typeface="Segoe UI Light" panose="020B0502040204020203" pitchFamily="34" charset="0"/>
                <a:cs typeface="Segoe UI Light" panose="020B0502040204020203" pitchFamily="34" charset="0"/>
              </a:rPr>
              <a:t>Daily Scrum Meeting (</a:t>
            </a:r>
            <a:r>
              <a:rPr lang="en-US" sz="3200" b="1" dirty="0" err="1">
                <a:solidFill>
                  <a:schemeClr val="bg2">
                    <a:lumMod val="10000"/>
                  </a:schemeClr>
                </a:solidFill>
                <a:latin typeface="Segoe UI Light" panose="020B0502040204020203" pitchFamily="34" charset="0"/>
                <a:cs typeface="Segoe UI Light" panose="020B0502040204020203" pitchFamily="34" charset="0"/>
              </a:rPr>
              <a:t>Họp</a:t>
            </a:r>
            <a:r>
              <a:rPr lang="en-US" sz="3200" b="1" dirty="0">
                <a:solidFill>
                  <a:schemeClr val="bg2">
                    <a:lumMod val="10000"/>
                  </a:schemeClr>
                </a:solidFill>
                <a:latin typeface="Segoe UI Light" panose="020B0502040204020203" pitchFamily="34" charset="0"/>
                <a:cs typeface="Segoe UI Light" panose="020B0502040204020203" pitchFamily="34" charset="0"/>
              </a:rPr>
              <a:t> review </a:t>
            </a:r>
            <a:r>
              <a:rPr lang="en-US" sz="3200" b="1" dirty="0" err="1">
                <a:solidFill>
                  <a:schemeClr val="bg2">
                    <a:lumMod val="10000"/>
                  </a:schemeClr>
                </a:solidFill>
                <a:latin typeface="Segoe UI Light" panose="020B0502040204020203" pitchFamily="34" charset="0"/>
                <a:cs typeface="Segoe UI Light" panose="020B0502040204020203" pitchFamily="34" charset="0"/>
              </a:rPr>
              <a:t>hàng</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ngày</a:t>
            </a:r>
            <a:r>
              <a:rPr lang="en-US" sz="3200" b="1" dirty="0">
                <a:solidFill>
                  <a:schemeClr val="bg2">
                    <a:lumMod val="10000"/>
                  </a:schemeClr>
                </a:solidFill>
                <a:latin typeface="Segoe UI Light" panose="020B0502040204020203" pitchFamily="34" charset="0"/>
                <a:cs typeface="Segoe UI Light" panose="020B0502040204020203" pitchFamily="34" charset="0"/>
              </a:rPr>
              <a:t>)</a:t>
            </a:r>
          </a:p>
          <a:p>
            <a:pPr algn="just"/>
            <a:endParaRPr lang="en-US" sz="3200" b="1" dirty="0" smtClean="0">
              <a:solidFill>
                <a:schemeClr val="bg2">
                  <a:lumMod val="10000"/>
                </a:schemeClr>
              </a:solidFill>
              <a:latin typeface="Segoe UI Light" panose="020B0502040204020203" pitchFamily="34" charset="0"/>
              <a:cs typeface="Segoe UI Light" panose="020B0502040204020203" pitchFamily="34" charset="0"/>
            </a:endParaRPr>
          </a:p>
          <a:p>
            <a:pPr algn="just"/>
            <a:endParaRPr lang="en-US" sz="3200" b="1" dirty="0">
              <a:solidFill>
                <a:schemeClr val="bg2">
                  <a:lumMod val="10000"/>
                </a:schemeClr>
              </a:solidFill>
              <a:latin typeface="Segoe UI Light" panose="020B0502040204020203" pitchFamily="34" charset="0"/>
              <a:cs typeface="Segoe UI Light" panose="020B0502040204020203" pitchFamily="34" charset="0"/>
            </a:endParaRPr>
          </a:p>
        </p:txBody>
      </p:sp>
      <p:pic>
        <p:nvPicPr>
          <p:cNvPr id="9" name="Picture 2" descr="http://iviettech.vn/wp-content/uploads/2014/01/Scrum-Proce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03427"/>
            <a:ext cx="4786314" cy="3695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273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59F36-308A-4199-A466-0213DD5D8CCA}" type="slidenum">
              <a:rPr lang="en-US" smtClean="0"/>
              <a:t>14</a:t>
            </a:fld>
            <a:endParaRPr lang="en-US"/>
          </a:p>
        </p:txBody>
      </p:sp>
      <p:sp>
        <p:nvSpPr>
          <p:cNvPr id="5" name="Rectangle 4"/>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71053" y="319157"/>
            <a:ext cx="4458272" cy="707886"/>
          </a:xfrm>
          <a:prstGeom prst="rect">
            <a:avLst/>
          </a:prstGeom>
          <a:noFill/>
        </p:spPr>
        <p:txBody>
          <a:bodyPr wrap="none" lIns="91440" tIns="45720" rIns="91440" bIns="45720">
            <a:spAutoFit/>
          </a:bodyPr>
          <a:lstStyle/>
          <a:p>
            <a:r>
              <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a:t>
            </a:r>
            <a:r>
              <a:rPr lang="en-US" sz="4000" b="1" dirty="0" smtClean="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SCRUM</a:t>
            </a:r>
            <a:endPar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7" name="Content Placeholder 2"/>
          <p:cNvSpPr>
            <a:spLocks noGrp="1"/>
          </p:cNvSpPr>
          <p:nvPr>
            <p:ph idx="1"/>
          </p:nvPr>
        </p:nvSpPr>
        <p:spPr>
          <a:xfrm>
            <a:off x="838200" y="1825625"/>
            <a:ext cx="5519738" cy="4351338"/>
          </a:xfrm>
        </p:spPr>
        <p:txBody>
          <a:bodyPr>
            <a:noAutofit/>
          </a:bodyPr>
          <a:lstStyle/>
          <a:p>
            <a:pPr algn="just">
              <a:buFontTx/>
              <a:buChar char="-"/>
            </a:pP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Atifacts</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Các</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kết</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quả</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đầu</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ra</a:t>
            </a:r>
            <a:endParaRPr lang="en-US" sz="3200" b="1" dirty="0" smtClean="0">
              <a:solidFill>
                <a:schemeClr val="bg2">
                  <a:lumMod val="10000"/>
                </a:schemeClr>
              </a:solidFill>
              <a:latin typeface="Segoe UI Light" panose="020B0502040204020203" pitchFamily="34" charset="0"/>
              <a:cs typeface="Segoe UI Light" panose="020B0502040204020203" pitchFamily="34" charset="0"/>
            </a:endParaRPr>
          </a:p>
          <a:p>
            <a:pPr marL="628650" indent="-285750" algn="just"/>
            <a:r>
              <a:rPr lang="vi-VN" sz="3200" b="1" dirty="0" smtClean="0">
                <a:solidFill>
                  <a:schemeClr val="bg2">
                    <a:lumMod val="10000"/>
                  </a:schemeClr>
                </a:solidFill>
                <a:latin typeface="Segoe UI Light" panose="020B0502040204020203" pitchFamily="34" charset="0"/>
                <a:cs typeface="Segoe UI Light" panose="020B0502040204020203" pitchFamily="34" charset="0"/>
              </a:rPr>
              <a:t>Product Backlog  (Danh sách các chức năng cần phát triển của sản phẩm)</a:t>
            </a:r>
          </a:p>
          <a:p>
            <a:pPr marL="628650" indent="-285750" algn="just"/>
            <a:r>
              <a:rPr lang="vi-VN" sz="3200" b="1" dirty="0" smtClean="0">
                <a:solidFill>
                  <a:schemeClr val="bg2">
                    <a:lumMod val="10000"/>
                  </a:schemeClr>
                </a:solidFill>
                <a:latin typeface="Segoe UI Light" panose="020B0502040204020203" pitchFamily="34" charset="0"/>
                <a:cs typeface="Segoe UI Light" panose="020B0502040204020203" pitchFamily="34" charset="0"/>
              </a:rPr>
              <a:t>Sprint Backlog (Danh sách các chức năng cần phát triển cho mỗi giai đoạn)</a:t>
            </a:r>
          </a:p>
          <a:p>
            <a:pPr marL="628650" indent="-285750" algn="just"/>
            <a:r>
              <a:rPr lang="vi-VN" sz="3200" b="1" dirty="0" smtClean="0">
                <a:solidFill>
                  <a:schemeClr val="bg2">
                    <a:lumMod val="10000"/>
                  </a:schemeClr>
                </a:solidFill>
                <a:latin typeface="Segoe UI Light" panose="020B0502040204020203" pitchFamily="34" charset="0"/>
                <a:cs typeface="Segoe UI Light" panose="020B0502040204020203" pitchFamily="34" charset="0"/>
              </a:rPr>
              <a:t>Estimation (Kết quả ước lượng của Team)</a:t>
            </a:r>
          </a:p>
          <a:p>
            <a:pPr algn="just"/>
            <a:endParaRPr lang="en-US" sz="3200" b="1" dirty="0">
              <a:solidFill>
                <a:schemeClr val="bg2">
                  <a:lumMod val="10000"/>
                </a:schemeClr>
              </a:solidFill>
              <a:latin typeface="Segoe UI Light" panose="020B0502040204020203" pitchFamily="34" charset="0"/>
              <a:cs typeface="Segoe UI Light" panose="020B0502040204020203" pitchFamily="34" charset="0"/>
            </a:endParaRPr>
          </a:p>
        </p:txBody>
      </p:sp>
      <p:pic>
        <p:nvPicPr>
          <p:cNvPr id="10" name="Picture 2" descr="Ví dụ về Product Back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162" y="1825625"/>
            <a:ext cx="5081588" cy="3913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306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899398" y="5868424"/>
            <a:ext cx="6806672" cy="584775"/>
          </a:xfrm>
          <a:prstGeom prst="rect">
            <a:avLst/>
          </a:prstGeom>
          <a:noFill/>
        </p:spPr>
        <p:txBody>
          <a:bodyPr wrap="none" lIns="91440" tIns="45720" rIns="91440" bIns="45720">
            <a:spAutoFit/>
          </a:bodyPr>
          <a:lstStyle/>
          <a:p>
            <a:r>
              <a:rPr lang="en-US" sz="32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Cám ơn thầy và các bạn đã lắng nghe.</a:t>
            </a:r>
          </a:p>
        </p:txBody>
      </p:sp>
      <p:sp>
        <p:nvSpPr>
          <p:cNvPr id="3" name="Slide Number Placeholder 2"/>
          <p:cNvSpPr>
            <a:spLocks noGrp="1"/>
          </p:cNvSpPr>
          <p:nvPr>
            <p:ph type="sldNum" sz="quarter" idx="12"/>
          </p:nvPr>
        </p:nvSpPr>
        <p:spPr/>
        <p:txBody>
          <a:bodyPr/>
          <a:lstStyle/>
          <a:p>
            <a:fld id="{99959F36-308A-4199-A466-0213DD5D8CCA}" type="slidenum">
              <a:rPr lang="en-US" smtClean="0"/>
              <a:t>15</a:t>
            </a:fld>
            <a:endParaRPr lang="en-US"/>
          </a:p>
        </p:txBody>
      </p:sp>
      <p:pic>
        <p:nvPicPr>
          <p:cNvPr id="3074" name="Picture 2" descr="http://fdisoft.com/Uploads/Originals/2015/7/28/201507281641520232_phuong-phap-thiet-ke-websi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5654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35758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96912" y="319157"/>
            <a:ext cx="11598175" cy="707886"/>
          </a:xfrm>
          <a:prstGeom prst="rect">
            <a:avLst/>
          </a:prstGeom>
          <a:noFill/>
        </p:spPr>
        <p:txBody>
          <a:bodyPr wrap="none" lIns="91440" tIns="45720" rIns="91440" bIns="45720">
            <a:spAutoFit/>
          </a:bodyPr>
          <a:lstStyle/>
          <a:p>
            <a:r>
              <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 MICROSOFT SOLUTIONS FRAMEWORK</a:t>
            </a:r>
          </a:p>
        </p:txBody>
      </p:sp>
      <p:sp>
        <p:nvSpPr>
          <p:cNvPr id="3" name="Slide Number Placeholder 2"/>
          <p:cNvSpPr>
            <a:spLocks noGrp="1"/>
          </p:cNvSpPr>
          <p:nvPr>
            <p:ph type="sldNum" sz="quarter" idx="12"/>
          </p:nvPr>
        </p:nvSpPr>
        <p:spPr/>
        <p:txBody>
          <a:bodyPr/>
          <a:lstStyle/>
          <a:p>
            <a:fld id="{99959F36-308A-4199-A466-0213DD5D8CCA}" type="slidenum">
              <a:rPr lang="en-US" smtClean="0"/>
              <a:t>2</a:t>
            </a:fld>
            <a:endParaRPr lang="en-US"/>
          </a:p>
        </p:txBody>
      </p:sp>
      <p:graphicFrame>
        <p:nvGraphicFramePr>
          <p:cNvPr id="5" name="Diagram 4"/>
          <p:cNvGraphicFramePr/>
          <p:nvPr>
            <p:extLst>
              <p:ext uri="{D42A27DB-BD31-4B8C-83A1-F6EECF244321}">
                <p14:modId xmlns:p14="http://schemas.microsoft.com/office/powerpoint/2010/main" val="4239931562"/>
              </p:ext>
            </p:extLst>
          </p:nvPr>
        </p:nvGraphicFramePr>
        <p:xfrm>
          <a:off x="1015999" y="1346200"/>
          <a:ext cx="10160000" cy="5375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878619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3350" y="319158"/>
            <a:ext cx="11598175" cy="707886"/>
          </a:xfrm>
          <a:prstGeom prst="rect">
            <a:avLst/>
          </a:prstGeom>
          <a:noFill/>
        </p:spPr>
        <p:txBody>
          <a:bodyPr wrap="none" lIns="91440" tIns="45720" rIns="91440" bIns="45720">
            <a:spAutoFit/>
          </a:bodyPr>
          <a:lstStyle/>
          <a:p>
            <a:r>
              <a:rPr lang="en-US" sz="4000"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 MICROSOFT SOLUTIONS FRAMEWORK</a:t>
            </a:r>
          </a:p>
        </p:txBody>
      </p:sp>
      <p:sp>
        <p:nvSpPr>
          <p:cNvPr id="6" name="Rectangle 5"/>
          <p:cNvSpPr/>
          <p:nvPr/>
        </p:nvSpPr>
        <p:spPr>
          <a:xfrm>
            <a:off x="11700" y="1346200"/>
            <a:ext cx="12180300" cy="6247864"/>
          </a:xfrm>
          <a:prstGeom prst="rect">
            <a:avLst/>
          </a:prstGeom>
          <a:noFill/>
        </p:spPr>
        <p:txBody>
          <a:bodyPr wrap="square" lIns="91440" tIns="45720" rIns="91440" bIns="45720">
            <a:spAutoFit/>
          </a:bodyPr>
          <a:lstStyle/>
          <a:p>
            <a:pPr algn="just"/>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Tập</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các</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tắc</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các</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mô</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hình</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kỉ</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luật</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các</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khái</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niệm</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trong</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việc</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cung</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cấp</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các</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giải</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pháp</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công</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nghệ</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thông</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tin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từ</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Microsoft.</a:t>
            </a:r>
          </a:p>
          <a:p>
            <a:pPr algn="just"/>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Lịch</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sử</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phát</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triển</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của</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MSF: </a:t>
            </a:r>
          </a:p>
          <a:p>
            <a:pPr algn="just"/>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 MSF 1.0</a:t>
            </a:r>
          </a:p>
          <a:p>
            <a:pPr algn="just"/>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 MSF 2.0</a:t>
            </a:r>
          </a:p>
          <a:p>
            <a:pPr algn="just"/>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 MSF 2.5</a:t>
            </a:r>
          </a:p>
          <a:p>
            <a:pPr algn="just"/>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 MSF 3.0</a:t>
            </a:r>
          </a:p>
          <a:p>
            <a:pPr algn="just"/>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 MSF 4.0</a:t>
            </a:r>
          </a:p>
          <a:p>
            <a:pPr algn="just"/>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p>
        </p:txBody>
      </p:sp>
      <p:sp>
        <p:nvSpPr>
          <p:cNvPr id="3" name="Slide Number Placeholder 2"/>
          <p:cNvSpPr>
            <a:spLocks noGrp="1"/>
          </p:cNvSpPr>
          <p:nvPr>
            <p:ph type="sldNum" sz="quarter" idx="12"/>
          </p:nvPr>
        </p:nvSpPr>
        <p:spPr/>
        <p:txBody>
          <a:bodyPr/>
          <a:lstStyle/>
          <a:p>
            <a:fld id="{99959F36-308A-4199-A466-0213DD5D8CCA}" type="slidenum">
              <a:rPr lang="en-US" smtClean="0"/>
              <a:t>3</a:t>
            </a:fld>
            <a:endParaRPr lang="en-US"/>
          </a:p>
        </p:txBody>
      </p:sp>
      <p:sp>
        <p:nvSpPr>
          <p:cNvPr id="8" name="Rectangle 7"/>
          <p:cNvSpPr/>
          <p:nvPr/>
        </p:nvSpPr>
        <p:spPr>
          <a:xfrm>
            <a:off x="593825" y="319158"/>
            <a:ext cx="11598175" cy="707886"/>
          </a:xfrm>
          <a:prstGeom prst="rect">
            <a:avLst/>
          </a:prstGeom>
          <a:noFill/>
        </p:spPr>
        <p:txBody>
          <a:bodyPr wrap="none" lIns="91440" tIns="45720" rIns="91440" bIns="45720">
            <a:spAutoFit/>
          </a:bodyPr>
          <a:lstStyle/>
          <a:p>
            <a:r>
              <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 MICROSOFT SOLUTIONS FRAMEWORK</a:t>
            </a:r>
          </a:p>
        </p:txBody>
      </p:sp>
    </p:spTree>
    <p:extLst>
      <p:ext uri="{BB962C8B-B14F-4D97-AF65-F5344CB8AC3E}">
        <p14:creationId xmlns:p14="http://schemas.microsoft.com/office/powerpoint/2010/main" val="16372612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59F36-308A-4199-A466-0213DD5D8CCA}" type="slidenum">
              <a:rPr lang="en-US" smtClean="0"/>
              <a:t>4</a:t>
            </a:fld>
            <a:endParaRPr lang="en-US"/>
          </a:p>
        </p:txBody>
      </p:sp>
      <p:sp>
        <p:nvSpPr>
          <p:cNvPr id="8" name="Rectangle 7"/>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6912" y="319157"/>
            <a:ext cx="11598175" cy="707886"/>
          </a:xfrm>
          <a:prstGeom prst="rect">
            <a:avLst/>
          </a:prstGeom>
          <a:noFill/>
        </p:spPr>
        <p:txBody>
          <a:bodyPr wrap="none" lIns="91440" tIns="45720" rIns="91440" bIns="45720">
            <a:spAutoFit/>
          </a:bodyPr>
          <a:lstStyle/>
          <a:p>
            <a:r>
              <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 MICROSOFT SOLUTIONS FRAMEWORK</a:t>
            </a:r>
          </a:p>
        </p:txBody>
      </p:sp>
      <p:sp>
        <p:nvSpPr>
          <p:cNvPr id="10" name="Rectangle 9"/>
          <p:cNvSpPr/>
          <p:nvPr/>
        </p:nvSpPr>
        <p:spPr>
          <a:xfrm>
            <a:off x="11700" y="1496788"/>
            <a:ext cx="12180300" cy="5016758"/>
          </a:xfrm>
          <a:prstGeom prst="rect">
            <a:avLst/>
          </a:prstGeom>
          <a:noFill/>
        </p:spPr>
        <p:txBody>
          <a:bodyPr wrap="square" lIns="91440" tIns="45720" rIns="91440" bIns="45720">
            <a:spAutoFit/>
          </a:bodyPr>
          <a:lstStyle/>
          <a:p>
            <a:pPr marL="571500" indent="-571500" algn="just">
              <a:buFontTx/>
              <a:buChar char="-"/>
            </a:pP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Là</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tập</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các</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trình</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kĩ</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thuật</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phần</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mềm</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các</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nguyen</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tắc</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và</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chứng</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minh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thực</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tiễn</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nhằm</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giúp</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cho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các</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nhà</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phát</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triển</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đạt</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được</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thành</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công</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trong</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chu</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kì</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phát</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triển</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phần</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mềm</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p>
          <a:p>
            <a:pPr marL="571500" indent="-571500" algn="just">
              <a:buFontTx/>
              <a:buChar char="-"/>
            </a:pP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Tăng</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cơ</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hội</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thành</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công</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và</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đưa</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ra</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giải</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pháp</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cho</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khách</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hàng</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bằng</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cách</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làm</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việc</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nhanh</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giảm</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số</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lượng</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người</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trong</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dự</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án</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nhóm</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ngăn</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ngừa</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rủi</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ro</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trong</a:t>
            </a:r>
            <a:r>
              <a:rPr lang="en-US" sz="4000" b="1" dirty="0" smtClean="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khi</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cho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phép</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chất</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lượng</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cao</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và</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đạt</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hiệu</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 </a:t>
            </a:r>
            <a:r>
              <a:rPr lang="en-US" sz="4000" b="1" dirty="0" err="1">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quả</a:t>
            </a:r>
            <a:r>
              <a:rPr lang="en-US" sz="4000" b="1" dirty="0">
                <a:ln w="0"/>
                <a:solidFill>
                  <a:schemeClr val="bg2">
                    <a:lumMod val="10000"/>
                  </a:schemeClr>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185582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59F36-308A-4199-A466-0213DD5D8CCA}" type="slidenum">
              <a:rPr lang="en-US" smtClean="0"/>
              <a:t>5</a:t>
            </a:fld>
            <a:endParaRPr lang="en-US"/>
          </a:p>
        </p:txBody>
      </p:sp>
      <p:sp>
        <p:nvSpPr>
          <p:cNvPr id="5" name="Rectangle 4"/>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6912" y="319157"/>
            <a:ext cx="11598175" cy="707886"/>
          </a:xfrm>
          <a:prstGeom prst="rect">
            <a:avLst/>
          </a:prstGeom>
          <a:noFill/>
        </p:spPr>
        <p:txBody>
          <a:bodyPr wrap="none" lIns="91440" tIns="45720" rIns="91440" bIns="45720">
            <a:spAutoFit/>
          </a:bodyPr>
          <a:lstStyle/>
          <a:p>
            <a:r>
              <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 MICROSOFT SOLUTIONS FRAMEWORK</a:t>
            </a:r>
          </a:p>
        </p:txBody>
      </p:sp>
      <p:sp>
        <p:nvSpPr>
          <p:cNvPr id="8" name="Rectangle 7"/>
          <p:cNvSpPr/>
          <p:nvPr/>
        </p:nvSpPr>
        <p:spPr>
          <a:xfrm>
            <a:off x="296912" y="1635996"/>
            <a:ext cx="11895088" cy="4401205"/>
          </a:xfrm>
          <a:prstGeom prst="rect">
            <a:avLst/>
          </a:prstGeom>
        </p:spPr>
        <p:txBody>
          <a:bodyPr wrap="square">
            <a:spAutoFit/>
          </a:bodyPr>
          <a:lstStyle/>
          <a:p>
            <a:pPr marL="571500" indent="-571500" algn="just">
              <a:buFont typeface="Arial" panose="020B0604020202020204" pitchFamily="34" charset="0"/>
              <a:buChar char="•"/>
            </a:pP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Microsoft Solution Framework (MSF)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phiên</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bản</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4.0 </a:t>
            </a:r>
            <a:r>
              <a:rPr lang="en-US" sz="4000" b="1" dirty="0"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là</a:t>
            </a:r>
            <a:r>
              <a:rPr lang="en-US" sz="4000" b="1" dirty="0"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một</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sự</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kết</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hợp</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của</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một</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metamodel</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có</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thể</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được</a:t>
            </a:r>
            <a:r>
              <a:rPr lang="en-US" sz="4000" b="1" dirty="0"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sử</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dụng</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như</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là</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một</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cơ</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sở</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cho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các</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quy</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trình</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kỹ</a:t>
            </a:r>
            <a:r>
              <a:rPr lang="en-US" sz="4000" b="1" dirty="0"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thuật</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điều</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khiển</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phần</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mềm</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tùy</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chỉnh</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và</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mở</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rộng</a:t>
            </a:r>
            <a:r>
              <a:rPr lang="en-US" sz="4000" b="1" dirty="0"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các</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quy</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trình</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kỹ</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thuật</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phần</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mềm</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Các</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MSF </a:t>
            </a:r>
            <a:r>
              <a:rPr lang="en-US" sz="4000" b="1" dirty="0"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metamodel</a:t>
            </a:r>
            <a:r>
              <a:rPr lang="en-US" sz="4000" b="1" dirty="0"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bao</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gồm</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nguyên</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tắc</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đồng</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đội</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mô</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hình</a:t>
            </a:r>
            <a:r>
              <a:rPr lang="en-US" sz="4000" b="1" dirty="0" smtClean="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và</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các</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chu</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trình</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và</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những</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sự</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lặp</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đi</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lặp</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lại</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a:t>
            </a:r>
          </a:p>
        </p:txBody>
      </p:sp>
    </p:spTree>
    <p:extLst>
      <p:ext uri="{BB962C8B-B14F-4D97-AF65-F5344CB8AC3E}">
        <p14:creationId xmlns:p14="http://schemas.microsoft.com/office/powerpoint/2010/main" val="1897075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59F36-308A-4199-A466-0213DD5D8CCA}" type="slidenum">
              <a:rPr lang="en-US" smtClean="0"/>
              <a:t>6</a:t>
            </a:fld>
            <a:endParaRPr lang="en-US"/>
          </a:p>
        </p:txBody>
      </p:sp>
      <p:sp>
        <p:nvSpPr>
          <p:cNvPr id="5" name="Rectangle 4"/>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6912" y="319157"/>
            <a:ext cx="11598175" cy="707886"/>
          </a:xfrm>
          <a:prstGeom prst="rect">
            <a:avLst/>
          </a:prstGeom>
          <a:noFill/>
        </p:spPr>
        <p:txBody>
          <a:bodyPr wrap="none" lIns="91440" tIns="45720" rIns="91440" bIns="45720">
            <a:spAutoFit/>
          </a:bodyPr>
          <a:lstStyle/>
          <a:p>
            <a:r>
              <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 MICROSOFT SOLUTIONS FRAMEWORK</a:t>
            </a:r>
          </a:p>
        </p:txBody>
      </p:sp>
      <p:sp>
        <p:nvSpPr>
          <p:cNvPr id="7" name="Rectangle 6"/>
          <p:cNvSpPr/>
          <p:nvPr/>
        </p:nvSpPr>
        <p:spPr>
          <a:xfrm>
            <a:off x="0" y="1866120"/>
            <a:ext cx="12192000" cy="8309967"/>
          </a:xfrm>
          <a:prstGeom prst="rect">
            <a:avLst/>
          </a:prstGeom>
        </p:spPr>
        <p:txBody>
          <a:bodyPr wrap="square">
            <a:spAutoFit/>
          </a:bodyPr>
          <a:lstStyle/>
          <a:p>
            <a:r>
              <a:rPr lang="en-US" sz="4000" dirty="0">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8 </a:t>
            </a:r>
            <a:r>
              <a:rPr lang="en-US" sz="4000" dirty="0" err="1">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nguyên</a:t>
            </a:r>
            <a:r>
              <a:rPr lang="en-US" sz="4000" dirty="0">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dirty="0" err="1">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lý</a:t>
            </a:r>
            <a:r>
              <a:rPr lang="en-US" sz="4000" dirty="0">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dirty="0" err="1">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nền</a:t>
            </a:r>
            <a:r>
              <a:rPr lang="en-US" sz="4000" dirty="0">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 </a:t>
            </a:r>
            <a:r>
              <a:rPr lang="en-US" sz="4000" dirty="0" err="1">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rPr>
              <a:t>tảng</a:t>
            </a:r>
            <a:endParaRPr lang="en-US" sz="4000" dirty="0">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endParaRPr>
          </a:p>
          <a:p>
            <a:r>
              <a:rPr lang="en-US" sz="4000"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4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Khuyến</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khích</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mở</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thông</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tin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liên</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lạc</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t>
            </a:r>
          </a:p>
          <a:p>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Làm</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việc</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hướng</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tới</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một</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tầm</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nhìn</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chung</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t>
            </a:r>
          </a:p>
          <a:p>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Uỷ</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quyền</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những</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thành</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viên</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đội</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t>
            </a:r>
          </a:p>
          <a:p>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Thiết</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lập</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rõ</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ràng</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trách</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nhiệm</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và</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chia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sẻ</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trách</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nhiệm</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t>
            </a:r>
          </a:p>
          <a:p>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Tập</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trung</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vào</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việc</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cung</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cấp</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giá</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trị</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kinh</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doanh</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t>
            </a:r>
          </a:p>
          <a:p>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Nhanh</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nhẹn</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và</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chờ</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đợi</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sự</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thay</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đổi</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t>
            </a:r>
          </a:p>
          <a:p>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Đầu</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tư</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vào</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chất</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lượng</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t>
            </a:r>
          </a:p>
          <a:p>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Tìm</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hiểu</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từ</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tất</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cả</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các</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kinh</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nghiệm</a:t>
            </a:r>
            <a:r>
              <a:rPr lang="en-US" sz="32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t>
            </a:r>
          </a:p>
          <a:p>
            <a:endParaRPr lang="en-US" sz="3000" b="1" dirty="0">
              <a:solidFill>
                <a:schemeClr val="bg2">
                  <a:lumMod val="10000"/>
                </a:schemeClr>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4000" dirty="0">
              <a:solidFill>
                <a:srgbClr val="000000"/>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4000" dirty="0">
              <a:solidFill>
                <a:srgbClr val="000000"/>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4000" dirty="0">
              <a:solidFill>
                <a:srgbClr val="000000"/>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4000" dirty="0">
              <a:solidFill>
                <a:srgbClr val="000000"/>
              </a:solidFill>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endParaRPr>
          </a:p>
          <a:p>
            <a:endParaRPr lang="en-US" sz="4000" dirty="0">
              <a:effectLst>
                <a:outerShdw blurRad="38100" dist="38100" dir="2700000" algn="tl">
                  <a:srgbClr val="000000">
                    <a:alpha val="43137"/>
                  </a:srgbClr>
                </a:outerShdw>
              </a:effectLst>
              <a:latin typeface="Segoe UI Light" panose="020B0502040204020203" pitchFamily="34" charset="0"/>
              <a:ea typeface="Times New Roman" panose="02020603050405020304" pitchFamily="18" charset="0"/>
              <a:cs typeface="Segoe UI Light" panose="020B0502040204020203" pitchFamily="34" charset="0"/>
            </a:endParaRPr>
          </a:p>
        </p:txBody>
      </p:sp>
    </p:spTree>
    <p:extLst>
      <p:ext uri="{BB962C8B-B14F-4D97-AF65-F5344CB8AC3E}">
        <p14:creationId xmlns:p14="http://schemas.microsoft.com/office/powerpoint/2010/main" val="214587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03789" y="319157"/>
            <a:ext cx="4458272" cy="707886"/>
          </a:xfrm>
          <a:prstGeom prst="rect">
            <a:avLst/>
          </a:prstGeom>
          <a:noFill/>
        </p:spPr>
        <p:txBody>
          <a:bodyPr wrap="none" lIns="91440" tIns="45720" rIns="91440" bIns="45720">
            <a:spAutoFit/>
          </a:bodyPr>
          <a:lstStyle/>
          <a:p>
            <a:pPr algn="ctr"/>
            <a:r>
              <a:rPr lang="en-US" sz="4000" b="1" dirty="0" smtClean="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SCRUM</a:t>
            </a:r>
            <a:endPar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3" name="Slide Number Placeholder 2"/>
          <p:cNvSpPr>
            <a:spLocks noGrp="1"/>
          </p:cNvSpPr>
          <p:nvPr>
            <p:ph type="sldNum" sz="quarter" idx="12"/>
          </p:nvPr>
        </p:nvSpPr>
        <p:spPr/>
        <p:txBody>
          <a:bodyPr/>
          <a:lstStyle/>
          <a:p>
            <a:fld id="{99959F36-308A-4199-A466-0213DD5D8CCA}" type="slidenum">
              <a:rPr lang="en-US" smtClean="0"/>
              <a:t>7</a:t>
            </a:fld>
            <a:endParaRPr lang="en-US"/>
          </a:p>
        </p:txBody>
      </p:sp>
      <p:graphicFrame>
        <p:nvGraphicFramePr>
          <p:cNvPr id="5" name="Diagram 4"/>
          <p:cNvGraphicFramePr/>
          <p:nvPr>
            <p:extLst>
              <p:ext uri="{D42A27DB-BD31-4B8C-83A1-F6EECF244321}">
                <p14:modId xmlns:p14="http://schemas.microsoft.com/office/powerpoint/2010/main" val="1128428520"/>
              </p:ext>
            </p:extLst>
          </p:nvPr>
        </p:nvGraphicFramePr>
        <p:xfrm>
          <a:off x="1015999" y="1346200"/>
          <a:ext cx="10160000" cy="5375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971747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59F36-308A-4199-A466-0213DD5D8CCA}" type="slidenum">
              <a:rPr lang="en-US" smtClean="0"/>
              <a:t>8</a:t>
            </a:fld>
            <a:endParaRPr lang="en-US"/>
          </a:p>
        </p:txBody>
      </p:sp>
      <p:sp>
        <p:nvSpPr>
          <p:cNvPr id="5" name="Rectangle 4"/>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71053" y="319157"/>
            <a:ext cx="4458272" cy="707886"/>
          </a:xfrm>
          <a:prstGeom prst="rect">
            <a:avLst/>
          </a:prstGeom>
          <a:noFill/>
        </p:spPr>
        <p:txBody>
          <a:bodyPr wrap="none" lIns="91440" tIns="45720" rIns="91440" bIns="45720">
            <a:spAutoFit/>
          </a:bodyPr>
          <a:lstStyle/>
          <a:p>
            <a:r>
              <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a:t>
            </a:r>
            <a:r>
              <a:rPr lang="en-US" sz="4000" b="1" dirty="0" smtClean="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SCRUM</a:t>
            </a:r>
            <a:endPar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7" name="Rectangle 6"/>
          <p:cNvSpPr/>
          <p:nvPr/>
        </p:nvSpPr>
        <p:spPr>
          <a:xfrm>
            <a:off x="0" y="1866120"/>
            <a:ext cx="12192000" cy="5509200"/>
          </a:xfrm>
          <a:prstGeom prst="rect">
            <a:avLst/>
          </a:prstGeom>
        </p:spPr>
        <p:txBody>
          <a:bodyPr wrap="square">
            <a:spAutoFit/>
          </a:bodyPr>
          <a:lstStyle/>
          <a:p>
            <a:pPr algn="just"/>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SCRUM </a:t>
            </a:r>
            <a:r>
              <a:rPr lang="vi-VN" sz="3200" b="1" dirty="0">
                <a:solidFill>
                  <a:schemeClr val="bg2">
                    <a:lumMod val="10000"/>
                  </a:schemeClr>
                </a:solidFill>
                <a:latin typeface="Segoe UI Light" panose="020B0502040204020203" pitchFamily="34" charset="0"/>
                <a:cs typeface="Segoe UI Light" panose="020B0502040204020203" pitchFamily="34" charset="0"/>
              </a:rPr>
              <a:t>là một phương thức phát triển phần mềm chỉ ra cách để Team (nhóm phát triển) làm việc một cách hiệu quả để tạo ra sản phẩm phần </a:t>
            </a:r>
            <a:r>
              <a:rPr lang="vi-VN" sz="3200" b="1" dirty="0">
                <a:solidFill>
                  <a:schemeClr val="bg2">
                    <a:lumMod val="10000"/>
                  </a:schemeClr>
                </a:solidFill>
                <a:latin typeface="Segoe UI Light" panose="020B0502040204020203" pitchFamily="34" charset="0"/>
                <a:ea typeface="Segoe UI Black" panose="020B0A02040204020203" pitchFamily="34" charset="0"/>
                <a:cs typeface="Segoe UI Light" panose="020B0502040204020203" pitchFamily="34" charset="0"/>
              </a:rPr>
              <a:t>mềm. </a:t>
            </a:r>
            <a:endParaRPr lang="en-US" sz="3200" b="1" dirty="0">
              <a:solidFill>
                <a:schemeClr val="bg2">
                  <a:lumMod val="10000"/>
                </a:schemeClr>
              </a:solidFill>
              <a:latin typeface="Segoe UI Light" panose="020B0502040204020203" pitchFamily="34" charset="0"/>
              <a:ea typeface="Segoe UI Black" panose="020B0A02040204020203" pitchFamily="34" charset="0"/>
              <a:cs typeface="Segoe UI Light" panose="020B0502040204020203" pitchFamily="34" charset="0"/>
            </a:endParaRPr>
          </a:p>
          <a:p>
            <a:pPr algn="just"/>
            <a:r>
              <a:rPr lang="vi-VN"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Với </a:t>
            </a:r>
            <a:r>
              <a:rPr lang="vi-VN" sz="3200" b="1" dirty="0">
                <a:solidFill>
                  <a:schemeClr val="bg2">
                    <a:lumMod val="10000"/>
                  </a:schemeClr>
                </a:solidFill>
                <a:latin typeface="Segoe UI Light" panose="020B0502040204020203" pitchFamily="34" charset="0"/>
                <a:cs typeface="Segoe UI Light" panose="020B0502040204020203" pitchFamily="34" charset="0"/>
              </a:rPr>
              <a:t>nguyên tắc chủ đạo là chia nhỏ phần mềm cần sản xuất ra thành các phần nhỏ để phát triển (các phần nhỏ này phải đọc lập và Release được), lấy ý kiến khách hàng và thay đổi cho phù hợp ngay trong quá trình phát triển để đảm bảo sản phẩm release đáp ứng những gì khách hàng mong muốn.</a:t>
            </a:r>
            <a:endParaRPr lang="en-US" sz="3200" b="1" dirty="0">
              <a:solidFill>
                <a:schemeClr val="bg2">
                  <a:lumMod val="10000"/>
                </a:schemeClr>
              </a:solidFill>
              <a:latin typeface="Segoe UI Light" panose="020B0502040204020203" pitchFamily="34" charset="0"/>
              <a:cs typeface="Segoe UI Light" panose="020B0502040204020203" pitchFamily="34" charset="0"/>
            </a:endParaRPr>
          </a:p>
          <a:p>
            <a:pPr algn="just"/>
            <a:r>
              <a:rPr lang="en-US" sz="3200" b="1" dirty="0" smtClean="0">
                <a:solidFill>
                  <a:schemeClr val="bg2">
                    <a:lumMod val="10000"/>
                  </a:schemeClr>
                </a:solidFill>
                <a:latin typeface="Segoe UI Light" panose="020B0502040204020203" pitchFamily="34" charset="0"/>
                <a:cs typeface="Segoe UI Light" panose="020B0502040204020203" pitchFamily="34" charset="0"/>
              </a:rPr>
              <a:t>	SCRUM </a:t>
            </a:r>
            <a:r>
              <a:rPr lang="vi-VN" sz="3200" b="1" dirty="0">
                <a:solidFill>
                  <a:schemeClr val="bg2">
                    <a:lumMod val="10000"/>
                  </a:schemeClr>
                </a:solidFill>
                <a:latin typeface="Segoe UI Light" panose="020B0502040204020203" pitchFamily="34" charset="0"/>
                <a:cs typeface="Segoe UI Light" panose="020B0502040204020203" pitchFamily="34" charset="0"/>
              </a:rPr>
              <a:t>chia dự án thành các vòng lặp phát triển gọi là các sprint.Mỗi sprint thường mất 2- 4 tuần (30 ngày) để hoàn thành. </a:t>
            </a:r>
            <a:endParaRPr lang="en-US" sz="3200" b="1" dirty="0">
              <a:solidFill>
                <a:schemeClr val="bg2">
                  <a:lumMod val="10000"/>
                </a:schemeClr>
              </a:solidFill>
              <a:latin typeface="Segoe UI Light" panose="020B0502040204020203" pitchFamily="34" charset="0"/>
              <a:cs typeface="Segoe UI Light" panose="020B0502040204020203" pitchFamily="34" charset="0"/>
            </a:endParaRPr>
          </a:p>
          <a:p>
            <a:pPr algn="just"/>
            <a:endParaRPr lang="en-US" sz="3200" b="1" dirty="0">
              <a:solidFill>
                <a:schemeClr val="bg2">
                  <a:lumMod val="1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77852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959F36-308A-4199-A466-0213DD5D8CCA}" type="slidenum">
              <a:rPr lang="en-US" smtClean="0"/>
              <a:t>9</a:t>
            </a:fld>
            <a:endParaRPr lang="en-US"/>
          </a:p>
        </p:txBody>
      </p:sp>
      <p:sp>
        <p:nvSpPr>
          <p:cNvPr id="5" name="Rectangle 4"/>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71053" y="319157"/>
            <a:ext cx="4458272" cy="707886"/>
          </a:xfrm>
          <a:prstGeom prst="rect">
            <a:avLst/>
          </a:prstGeom>
          <a:noFill/>
        </p:spPr>
        <p:txBody>
          <a:bodyPr wrap="none" lIns="91440" tIns="45720" rIns="91440" bIns="45720">
            <a:spAutoFit/>
          </a:bodyPr>
          <a:lstStyle/>
          <a:p>
            <a:r>
              <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QUY TRÌNH </a:t>
            </a:r>
            <a:r>
              <a:rPr lang="en-US" sz="4000" b="1" dirty="0" smtClean="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rPr>
              <a:t>SCRUM</a:t>
            </a:r>
            <a:endParaRPr lang="en-US" sz="4000" b="1" dirty="0">
              <a:ln w="0"/>
              <a:solidFill>
                <a:schemeClr val="bg1"/>
              </a:solidFill>
              <a:effectLst>
                <a:outerShdw blurRad="38100" dist="19050" dir="2700000" algn="tl" rotWithShape="0">
                  <a:schemeClr val="dk1">
                    <a:alpha val="40000"/>
                  </a:schemeClr>
                </a:outerShdw>
              </a:effectLst>
              <a:latin typeface="Segoe UI Light" panose="020B0502040204020203" pitchFamily="34" charset="0"/>
              <a:cs typeface="Segoe UI Light" panose="020B0502040204020203" pitchFamily="34" charset="0"/>
            </a:endParaRPr>
          </a:p>
        </p:txBody>
      </p:sp>
      <p:sp>
        <p:nvSpPr>
          <p:cNvPr id="7" name="Rectangle 6"/>
          <p:cNvSpPr/>
          <p:nvPr/>
        </p:nvSpPr>
        <p:spPr>
          <a:xfrm>
            <a:off x="0" y="1866120"/>
            <a:ext cx="12192000" cy="5016758"/>
          </a:xfrm>
          <a:prstGeom prst="rect">
            <a:avLst/>
          </a:prstGeom>
        </p:spPr>
        <p:txBody>
          <a:bodyPr wrap="square">
            <a:spAutoFit/>
          </a:bodyPr>
          <a:lstStyle/>
          <a:p>
            <a:pPr lvl="1" algn="just">
              <a:buFontTx/>
              <a:buChar char="-"/>
            </a:pPr>
            <a:r>
              <a:rPr lang="vi-VN" sz="3200" b="1" dirty="0">
                <a:solidFill>
                  <a:schemeClr val="bg2">
                    <a:lumMod val="10000"/>
                  </a:schemeClr>
                </a:solidFill>
                <a:latin typeface="Segoe UI Light" panose="020B0502040204020203" pitchFamily="34" charset="0"/>
                <a:cs typeface="Segoe UI Light" panose="020B0502040204020203" pitchFamily="34" charset="0"/>
              </a:rPr>
              <a:t>Sản phẩm của mỗi dự án phần mềm không giống nhau nên việc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áp dụng </a:t>
            </a:r>
            <a:r>
              <a:rPr lang="vi-VN" sz="3200" b="1" dirty="0">
                <a:solidFill>
                  <a:schemeClr val="bg2">
                    <a:lumMod val="10000"/>
                  </a:schemeClr>
                </a:solidFill>
                <a:latin typeface="Segoe UI Light" panose="020B0502040204020203" pitchFamily="34" charset="0"/>
                <a:cs typeface="Segoe UI Light" panose="020B0502040204020203" pitchFamily="34" charset="0"/>
              </a:rPr>
              <a:t>để phát triển hàng loạt là rất khó khăn. Do vậy, nếu để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có </a:t>
            </a:r>
            <a:r>
              <a:rPr lang="vi-VN" sz="3200" b="1" dirty="0">
                <a:solidFill>
                  <a:schemeClr val="bg2">
                    <a:lumMod val="10000"/>
                  </a:schemeClr>
                </a:solidFill>
                <a:latin typeface="Segoe UI Light" panose="020B0502040204020203" pitchFamily="34" charset="0"/>
                <a:cs typeface="Segoe UI Light" panose="020B0502040204020203" pitchFamily="34" charset="0"/>
              </a:rPr>
              <a:t>một </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qui </a:t>
            </a:r>
            <a:r>
              <a:rPr lang="vi-VN" sz="3200" b="1" dirty="0">
                <a:solidFill>
                  <a:schemeClr val="bg2">
                    <a:lumMod val="10000"/>
                  </a:schemeClr>
                </a:solidFill>
                <a:latin typeface="Segoe UI Light" panose="020B0502040204020203" pitchFamily="34" charset="0"/>
                <a:cs typeface="Segoe UI Light" panose="020B0502040204020203" pitchFamily="34" charset="0"/>
              </a:rPr>
              <a:t>trình chi tiết áp dụng được để phát triển cho tất cả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các </a:t>
            </a:r>
            <a:r>
              <a:rPr lang="vi-VN" sz="3200" b="1" dirty="0">
                <a:solidFill>
                  <a:schemeClr val="bg2">
                    <a:lumMod val="10000"/>
                  </a:schemeClr>
                </a:solidFill>
                <a:latin typeface="Segoe UI Light" panose="020B0502040204020203" pitchFamily="34" charset="0"/>
                <a:cs typeface="Segoe UI Light" panose="020B0502040204020203" pitchFamily="34" charset="0"/>
              </a:rPr>
              <a:t>sản phẩm </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thì </a:t>
            </a:r>
            <a:r>
              <a:rPr lang="vi-VN" sz="3200" b="1" dirty="0">
                <a:solidFill>
                  <a:schemeClr val="bg2">
                    <a:lumMod val="10000"/>
                  </a:schemeClr>
                </a:solidFill>
                <a:latin typeface="Segoe UI Light" panose="020B0502040204020203" pitchFamily="34" charset="0"/>
                <a:cs typeface="Segoe UI Light" panose="020B0502040204020203" pitchFamily="34" charset="0"/>
              </a:rPr>
              <a:t>đó là một tác phẩm đồ sộ và tốn kém. Giả sử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có </a:t>
            </a:r>
            <a:r>
              <a:rPr lang="vi-VN" sz="3200" b="1" dirty="0">
                <a:solidFill>
                  <a:schemeClr val="bg2">
                    <a:lumMod val="10000"/>
                  </a:schemeClr>
                </a:solidFill>
                <a:latin typeface="Segoe UI Light" panose="020B0502040204020203" pitchFamily="34" charset="0"/>
                <a:cs typeface="Segoe UI Light" panose="020B0502040204020203" pitchFamily="34" charset="0"/>
              </a:rPr>
              <a:t>một qui trình </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như </a:t>
            </a:r>
            <a:r>
              <a:rPr lang="vi-VN" sz="3200" b="1" dirty="0">
                <a:solidFill>
                  <a:schemeClr val="bg2">
                    <a:lumMod val="10000"/>
                  </a:schemeClr>
                </a:solidFill>
                <a:latin typeface="Segoe UI Light" panose="020B0502040204020203" pitchFamily="34" charset="0"/>
                <a:cs typeface="Segoe UI Light" panose="020B0502040204020203" pitchFamily="34" charset="0"/>
              </a:rPr>
              <a:t>vậy thì việc nhớ để áp dụng nó một cách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hiệu </a:t>
            </a:r>
            <a:r>
              <a:rPr lang="vi-VN" sz="3200" b="1" dirty="0">
                <a:solidFill>
                  <a:schemeClr val="bg2">
                    <a:lumMod val="10000"/>
                  </a:schemeClr>
                </a:solidFill>
                <a:latin typeface="Segoe UI Light" panose="020B0502040204020203" pitchFamily="34" charset="0"/>
                <a:cs typeface="Segoe UI Light" panose="020B0502040204020203" pitchFamily="34" charset="0"/>
              </a:rPr>
              <a:t>quả cũng là </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một</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th</a:t>
            </a:r>
            <a:r>
              <a:rPr lang="vi-VN" sz="3200" b="1" dirty="0" smtClean="0">
                <a:solidFill>
                  <a:schemeClr val="bg2">
                    <a:lumMod val="10000"/>
                  </a:schemeClr>
                </a:solidFill>
                <a:latin typeface="Segoe UI Light" panose="020B0502040204020203" pitchFamily="34" charset="0"/>
                <a:cs typeface="Segoe UI Light" panose="020B0502040204020203" pitchFamily="34" charset="0"/>
              </a:rPr>
              <a:t>ách </a:t>
            </a:r>
            <a:r>
              <a:rPr lang="vi-VN" sz="3200" b="1" dirty="0">
                <a:solidFill>
                  <a:schemeClr val="bg2">
                    <a:lumMod val="10000"/>
                  </a:schemeClr>
                </a:solidFill>
                <a:latin typeface="Segoe UI Light" panose="020B0502040204020203" pitchFamily="34" charset="0"/>
                <a:cs typeface="Segoe UI Light" panose="020B0502040204020203" pitchFamily="34" charset="0"/>
              </a:rPr>
              <a:t>thức lớn.</a:t>
            </a:r>
            <a:endParaRPr lang="en-US" sz="3200" b="1" dirty="0">
              <a:solidFill>
                <a:schemeClr val="bg2">
                  <a:lumMod val="10000"/>
                </a:schemeClr>
              </a:solidFill>
              <a:latin typeface="Segoe UI Light" panose="020B0502040204020203" pitchFamily="34" charset="0"/>
              <a:cs typeface="Segoe UI Light" panose="020B0502040204020203" pitchFamily="34" charset="0"/>
            </a:endParaRPr>
          </a:p>
          <a:p>
            <a:pPr lvl="1" algn="just">
              <a:buFontTx/>
              <a:buChar char="-"/>
            </a:pPr>
            <a:r>
              <a:rPr lang="en-US" sz="3200" b="1" dirty="0" err="1">
                <a:solidFill>
                  <a:schemeClr val="bg2">
                    <a:lumMod val="10000"/>
                  </a:schemeClr>
                </a:solidFill>
                <a:latin typeface="Segoe UI Light" panose="020B0502040204020203" pitchFamily="34" charset="0"/>
                <a:cs typeface="Segoe UI Light" panose="020B0502040204020203" pitchFamily="34" charset="0"/>
              </a:rPr>
              <a:t>Khách</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hàng</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nên</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tham</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gia</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vào</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quá</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trình</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phát</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triển</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phần</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mềm</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để</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đảm</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smtClean="0">
                <a:solidFill>
                  <a:schemeClr val="bg2">
                    <a:lumMod val="10000"/>
                  </a:schemeClr>
                </a:solidFill>
                <a:latin typeface="Segoe UI Light" panose="020B0502040204020203" pitchFamily="34" charset="0"/>
                <a:cs typeface="Segoe UI Light" panose="020B0502040204020203" pitchFamily="34" charset="0"/>
              </a:rPr>
              <a:t>bảo</a:t>
            </a:r>
            <a:r>
              <a:rPr lang="en-US" sz="3200" b="1" dirty="0" smtClean="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sản</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phẩm</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đầu</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ra</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đáp</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ứng</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nhu</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cầu</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phát</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triển</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của</a:t>
            </a:r>
            <a:r>
              <a:rPr lang="en-US" sz="3200" b="1" dirty="0">
                <a:solidFill>
                  <a:schemeClr val="bg2">
                    <a:lumMod val="10000"/>
                  </a:schemeClr>
                </a:solidFill>
                <a:latin typeface="Segoe UI Light" panose="020B0502040204020203" pitchFamily="34" charset="0"/>
                <a:cs typeface="Segoe UI Light" panose="020B0502040204020203" pitchFamily="34" charset="0"/>
              </a:rPr>
              <a:t> </a:t>
            </a:r>
            <a:r>
              <a:rPr lang="en-US" sz="3200" b="1" dirty="0" err="1">
                <a:solidFill>
                  <a:schemeClr val="bg2">
                    <a:lumMod val="10000"/>
                  </a:schemeClr>
                </a:solidFill>
                <a:latin typeface="Segoe UI Light" panose="020B0502040204020203" pitchFamily="34" charset="0"/>
                <a:cs typeface="Segoe UI Light" panose="020B0502040204020203" pitchFamily="34" charset="0"/>
              </a:rPr>
              <a:t>mình</a:t>
            </a:r>
            <a:r>
              <a:rPr lang="en-US" sz="3200" b="1" dirty="0">
                <a:solidFill>
                  <a:schemeClr val="bg2">
                    <a:lumMod val="10000"/>
                  </a:schemeClr>
                </a:solidFill>
                <a:latin typeface="Segoe UI Light" panose="020B0502040204020203" pitchFamily="34" charset="0"/>
                <a:cs typeface="Segoe UI Light" panose="020B0502040204020203" pitchFamily="34" charset="0"/>
              </a:rPr>
              <a:t>.</a:t>
            </a:r>
          </a:p>
          <a:p>
            <a:pPr algn="just"/>
            <a:endParaRPr lang="en-US" sz="3200" b="1" dirty="0">
              <a:solidFill>
                <a:schemeClr val="bg2">
                  <a:lumMod val="10000"/>
                </a:schemeClr>
              </a:solidFill>
              <a:latin typeface="Segoe UI Light" panose="020B0502040204020203" pitchFamily="34" charset="0"/>
              <a:cs typeface="Segoe UI Light" panose="020B0502040204020203" pitchFamily="34" charset="0"/>
            </a:endParaRPr>
          </a:p>
          <a:p>
            <a:pPr algn="just">
              <a:buFontTx/>
              <a:buChar char="-"/>
            </a:pPr>
            <a:endParaRPr lang="en-US" sz="3200" b="1" dirty="0">
              <a:solidFill>
                <a:schemeClr val="bg2">
                  <a:lumMod val="1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81070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F19D19"/>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3027</TotalTime>
  <Words>425</Words>
  <Application>Microsoft Office PowerPoint</Application>
  <PresentationFormat>Widescreen</PresentationFormat>
  <Paragraphs>118</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Segoe UI Black</vt:lpstr>
      <vt:lpstr>Segoe UI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Thien Hoang MSP</dc:creator>
  <cp:lastModifiedBy>Nguyen Thi Linh</cp:lastModifiedBy>
  <cp:revision>112</cp:revision>
  <dcterms:created xsi:type="dcterms:W3CDTF">2015-08-11T08:05:59Z</dcterms:created>
  <dcterms:modified xsi:type="dcterms:W3CDTF">2016-02-29T00:53:04Z</dcterms:modified>
</cp:coreProperties>
</file>