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A56-B334-1A44-9938-34583D0B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Fashion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4476-1FBD-1B47-9EC5-A5F39F6D4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 of fashion-related items</a:t>
            </a:r>
          </a:p>
        </p:txBody>
      </p:sp>
    </p:spTree>
    <p:extLst>
      <p:ext uri="{BB962C8B-B14F-4D97-AF65-F5344CB8AC3E}">
        <p14:creationId xmlns:p14="http://schemas.microsoft.com/office/powerpoint/2010/main" val="6198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0D5A5-DFD1-E442-B662-DDAB81D1CB82}"/>
              </a:ext>
            </a:extLst>
          </p:cNvPr>
          <p:cNvSpPr txBox="1"/>
          <p:nvPr/>
        </p:nvSpPr>
        <p:spPr>
          <a:xfrm>
            <a:off x="585500" y="574721"/>
            <a:ext cx="10914434" cy="576850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Masking Architectures</a:t>
            </a:r>
          </a:p>
          <a:p>
            <a:r>
              <a:rPr lang="en-US" dirty="0">
                <a:solidFill>
                  <a:schemeClr val="bg1"/>
                </a:solidFill>
              </a:rPr>
              <a:t>	- Structure</a:t>
            </a:r>
          </a:p>
          <a:p>
            <a:r>
              <a:rPr lang="en-US" dirty="0">
                <a:solidFill>
                  <a:schemeClr val="bg1"/>
                </a:solidFill>
              </a:rPr>
              <a:t>	- Pros and Cons</a:t>
            </a:r>
          </a:p>
          <a:p>
            <a:r>
              <a:rPr lang="en-US" dirty="0">
                <a:solidFill>
                  <a:schemeClr val="bg1"/>
                </a:solidFill>
              </a:rPr>
              <a:t>	- Train process and time</a:t>
            </a:r>
          </a:p>
          <a:p>
            <a:r>
              <a:rPr lang="en-US" dirty="0">
                <a:solidFill>
                  <a:schemeClr val="bg1"/>
                </a:solidFill>
              </a:rPr>
              <a:t>	- Results/Examples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Alternative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B7D0-F9A9-DE40-BA6F-BB2E37F91D56}"/>
              </a:ext>
            </a:extLst>
          </p:cNvPr>
          <p:cNvSpPr txBox="1"/>
          <p:nvPr/>
        </p:nvSpPr>
        <p:spPr>
          <a:xfrm>
            <a:off x="5972783" y="972766"/>
            <a:ext cx="428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Guidelines:</a:t>
            </a:r>
          </a:p>
          <a:p>
            <a:r>
              <a:rPr lang="en-US" sz="1200" dirty="0">
                <a:solidFill>
                  <a:schemeClr val="bg2"/>
                </a:solidFill>
              </a:rPr>
              <a:t>20 min + 5-10 mins for questions</a:t>
            </a:r>
          </a:p>
          <a:p>
            <a:r>
              <a:rPr lang="en-US" sz="1200" dirty="0">
                <a:solidFill>
                  <a:schemeClr val="bg2"/>
                </a:solidFill>
              </a:rPr>
              <a:t>Clear explanation of method or algorithm</a:t>
            </a:r>
          </a:p>
          <a:p>
            <a:r>
              <a:rPr lang="en-US" sz="1200" dirty="0">
                <a:solidFill>
                  <a:schemeClr val="bg2"/>
                </a:solidFill>
              </a:rPr>
              <a:t>Illustrative results</a:t>
            </a:r>
          </a:p>
          <a:p>
            <a:r>
              <a:rPr lang="en-US" sz="1200" dirty="0">
                <a:solidFill>
                  <a:schemeClr val="bg2"/>
                </a:solidFill>
              </a:rPr>
              <a:t>Text size 16+; large enough to read</a:t>
            </a:r>
          </a:p>
        </p:txBody>
      </p:sp>
    </p:spTree>
    <p:extLst>
      <p:ext uri="{BB962C8B-B14F-4D97-AF65-F5344CB8AC3E}">
        <p14:creationId xmlns:p14="http://schemas.microsoft.com/office/powerpoint/2010/main" val="72416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</TotalTime>
  <Words>36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Fashion recommender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recommender</dc:title>
  <dc:creator>mcdomx McDonald</dc:creator>
  <cp:lastModifiedBy>mcdomx McDonald</cp:lastModifiedBy>
  <cp:revision>2</cp:revision>
  <dcterms:created xsi:type="dcterms:W3CDTF">2019-11-16T12:40:54Z</dcterms:created>
  <dcterms:modified xsi:type="dcterms:W3CDTF">2019-11-16T13:03:17Z</dcterms:modified>
</cp:coreProperties>
</file>