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6A56-B334-1A44-9938-34583D0B1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Fashion 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F4476-1FBD-1B47-9EC5-A5F39F6D4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Segmentation of fashion-related items</a:t>
            </a:r>
          </a:p>
        </p:txBody>
      </p:sp>
    </p:spTree>
    <p:extLst>
      <p:ext uri="{BB962C8B-B14F-4D97-AF65-F5344CB8AC3E}">
        <p14:creationId xmlns:p14="http://schemas.microsoft.com/office/powerpoint/2010/main" val="61983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F0D5A5-DFD1-E442-B662-DDAB81D1CB82}"/>
              </a:ext>
            </a:extLst>
          </p:cNvPr>
          <p:cNvSpPr txBox="1"/>
          <p:nvPr/>
        </p:nvSpPr>
        <p:spPr>
          <a:xfrm>
            <a:off x="585500" y="574721"/>
            <a:ext cx="10914434" cy="576850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lIns="457200" tIns="457200" rIns="457200" bIns="457200" rtlCol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Agenda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Project overview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Masking Architectures</a:t>
            </a:r>
          </a:p>
          <a:p>
            <a:r>
              <a:rPr lang="en-US" dirty="0">
                <a:solidFill>
                  <a:schemeClr val="bg1"/>
                </a:solidFill>
              </a:rPr>
              <a:t>	- Structure</a:t>
            </a:r>
          </a:p>
          <a:p>
            <a:r>
              <a:rPr lang="en-US" dirty="0">
                <a:solidFill>
                  <a:schemeClr val="bg1"/>
                </a:solidFill>
              </a:rPr>
              <a:t>	- Pros and Cons</a:t>
            </a:r>
          </a:p>
          <a:p>
            <a:r>
              <a:rPr lang="en-US" dirty="0">
                <a:solidFill>
                  <a:schemeClr val="bg1"/>
                </a:solidFill>
              </a:rPr>
              <a:t>	- Train process and time</a:t>
            </a:r>
          </a:p>
          <a:p>
            <a:r>
              <a:rPr lang="en-US" dirty="0">
                <a:solidFill>
                  <a:schemeClr val="bg1"/>
                </a:solidFill>
              </a:rPr>
              <a:t>	- Results/Examples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Alternative Applications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Conclusions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161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7</TotalTime>
  <Words>11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Mesh</vt:lpstr>
      <vt:lpstr>Fashion recommender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recommender</dc:title>
  <dc:creator>mcdomx McDonald</dc:creator>
  <cp:lastModifiedBy>mcdomx McDonald</cp:lastModifiedBy>
  <cp:revision>1</cp:revision>
  <dcterms:created xsi:type="dcterms:W3CDTF">2019-11-16T12:40:54Z</dcterms:created>
  <dcterms:modified xsi:type="dcterms:W3CDTF">2019-11-16T12:48:27Z</dcterms:modified>
</cp:coreProperties>
</file>