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>
      <p:cViewPr>
        <p:scale>
          <a:sx n="110" d="100"/>
          <a:sy n="110" d="100"/>
        </p:scale>
        <p:origin x="812" y="5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2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3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7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5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3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4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0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5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CFDF-C4E6-4442-9E9B-28DFF845B6E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email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-60410" y="266892"/>
            <a:ext cx="1613816" cy="1242725"/>
          </a:xfrm>
          <a:custGeom>
            <a:avLst/>
            <a:gdLst/>
            <a:ahLst/>
            <a:cxnLst/>
            <a:rect l="l" t="t" r="r" b="b"/>
            <a:pathLst>
              <a:path w="1781175" h="1371600">
                <a:moveTo>
                  <a:pt x="1781175" y="0"/>
                </a:moveTo>
                <a:lnTo>
                  <a:pt x="66675" y="0"/>
                </a:lnTo>
                <a:lnTo>
                  <a:pt x="66675" y="1371600"/>
                </a:lnTo>
                <a:lnTo>
                  <a:pt x="1781175" y="1371600"/>
                </a:lnTo>
                <a:lnTo>
                  <a:pt x="1781175" y="0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553406" y="266892"/>
            <a:ext cx="5385141" cy="1242725"/>
          </a:xfrm>
          <a:custGeom>
            <a:avLst/>
            <a:gdLst/>
            <a:ahLst/>
            <a:cxnLst/>
            <a:rect l="l" t="t" r="r" b="b"/>
            <a:pathLst>
              <a:path w="5943600" h="1371600">
                <a:moveTo>
                  <a:pt x="5848350" y="0"/>
                </a:moveTo>
                <a:lnTo>
                  <a:pt x="0" y="0"/>
                </a:lnTo>
                <a:lnTo>
                  <a:pt x="0" y="1371600"/>
                </a:lnTo>
                <a:lnTo>
                  <a:pt x="5848350" y="1371600"/>
                </a:lnTo>
                <a:lnTo>
                  <a:pt x="584835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-60410" y="9492398"/>
            <a:ext cx="7042107" cy="345201"/>
          </a:xfrm>
          <a:custGeom>
            <a:avLst/>
            <a:gdLst/>
            <a:ahLst/>
            <a:cxnLst/>
            <a:rect l="l" t="t" r="r" b="b"/>
            <a:pathLst>
              <a:path w="7772400" h="381000">
                <a:moveTo>
                  <a:pt x="7629525" y="0"/>
                </a:moveTo>
                <a:lnTo>
                  <a:pt x="66675" y="0"/>
                </a:lnTo>
                <a:lnTo>
                  <a:pt x="66675" y="333375"/>
                </a:lnTo>
                <a:lnTo>
                  <a:pt x="7629525" y="333375"/>
                </a:lnTo>
                <a:lnTo>
                  <a:pt x="7629525" y="0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827145" y="1859076"/>
            <a:ext cx="84459" cy="127148"/>
          </a:xfrm>
          <a:custGeom>
            <a:avLst/>
            <a:gdLst/>
            <a:ahLst/>
            <a:cxnLst/>
            <a:rect l="l" t="t" r="r" b="b"/>
            <a:pathLst>
              <a:path w="93218" h="140334">
                <a:moveTo>
                  <a:pt x="0" y="0"/>
                </a:moveTo>
                <a:lnTo>
                  <a:pt x="0" y="140334"/>
                </a:lnTo>
                <a:lnTo>
                  <a:pt x="93218" y="140334"/>
                </a:lnTo>
                <a:lnTo>
                  <a:pt x="932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61665" y="1996119"/>
            <a:ext cx="15533" cy="15189"/>
          </a:xfrm>
          <a:custGeom>
            <a:avLst/>
            <a:gdLst/>
            <a:ahLst/>
            <a:cxnLst/>
            <a:rect l="l" t="t" r="r" b="b"/>
            <a:pathLst>
              <a:path w="17144" h="16764">
                <a:moveTo>
                  <a:pt x="1269" y="13080"/>
                </a:moveTo>
                <a:lnTo>
                  <a:pt x="5080" y="16128"/>
                </a:lnTo>
                <a:lnTo>
                  <a:pt x="8508" y="16764"/>
                </a:lnTo>
                <a:lnTo>
                  <a:pt x="11683" y="16128"/>
                </a:lnTo>
                <a:lnTo>
                  <a:pt x="14605" y="14350"/>
                </a:lnTo>
                <a:lnTo>
                  <a:pt x="16382" y="11684"/>
                </a:lnTo>
                <a:lnTo>
                  <a:pt x="17144" y="8382"/>
                </a:lnTo>
                <a:lnTo>
                  <a:pt x="16382" y="5079"/>
                </a:lnTo>
                <a:lnTo>
                  <a:pt x="13334" y="1397"/>
                </a:lnTo>
                <a:lnTo>
                  <a:pt x="10159" y="253"/>
                </a:lnTo>
                <a:lnTo>
                  <a:pt x="8508" y="0"/>
                </a:lnTo>
                <a:lnTo>
                  <a:pt x="5080" y="762"/>
                </a:lnTo>
                <a:lnTo>
                  <a:pt x="2158" y="2540"/>
                </a:lnTo>
                <a:lnTo>
                  <a:pt x="0" y="6730"/>
                </a:lnTo>
                <a:lnTo>
                  <a:pt x="0" y="10033"/>
                </a:lnTo>
                <a:lnTo>
                  <a:pt x="1269" y="13080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697762" y="1760003"/>
            <a:ext cx="339725" cy="327826"/>
          </a:xfrm>
          <a:custGeom>
            <a:avLst/>
            <a:gdLst/>
            <a:ahLst/>
            <a:cxnLst/>
            <a:rect l="l" t="t" r="r" b="b"/>
            <a:pathLst>
              <a:path w="371348" h="361823">
                <a:moveTo>
                  <a:pt x="185800" y="289178"/>
                </a:moveTo>
                <a:lnTo>
                  <a:pt x="176022" y="289178"/>
                </a:lnTo>
                <a:lnTo>
                  <a:pt x="170942" y="288925"/>
                </a:lnTo>
                <a:lnTo>
                  <a:pt x="165862" y="288417"/>
                </a:lnTo>
                <a:lnTo>
                  <a:pt x="160781" y="288036"/>
                </a:lnTo>
                <a:lnTo>
                  <a:pt x="155701" y="287147"/>
                </a:lnTo>
                <a:lnTo>
                  <a:pt x="150749" y="286130"/>
                </a:lnTo>
                <a:lnTo>
                  <a:pt x="148336" y="357886"/>
                </a:lnTo>
                <a:lnTo>
                  <a:pt x="157480" y="359537"/>
                </a:lnTo>
                <a:lnTo>
                  <a:pt x="166750" y="360806"/>
                </a:lnTo>
                <a:lnTo>
                  <a:pt x="176275" y="361442"/>
                </a:lnTo>
                <a:lnTo>
                  <a:pt x="185800" y="361823"/>
                </a:lnTo>
                <a:lnTo>
                  <a:pt x="195199" y="361442"/>
                </a:lnTo>
                <a:lnTo>
                  <a:pt x="214122" y="359537"/>
                </a:lnTo>
                <a:lnTo>
                  <a:pt x="232156" y="355853"/>
                </a:lnTo>
                <a:lnTo>
                  <a:pt x="249681" y="350774"/>
                </a:lnTo>
                <a:lnTo>
                  <a:pt x="266319" y="343916"/>
                </a:lnTo>
                <a:lnTo>
                  <a:pt x="282067" y="335533"/>
                </a:lnTo>
                <a:lnTo>
                  <a:pt x="296672" y="325754"/>
                </a:lnTo>
                <a:lnTo>
                  <a:pt x="310642" y="314578"/>
                </a:lnTo>
                <a:lnTo>
                  <a:pt x="323214" y="302259"/>
                </a:lnTo>
                <a:lnTo>
                  <a:pt x="334644" y="288925"/>
                </a:lnTo>
                <a:lnTo>
                  <a:pt x="344677" y="274447"/>
                </a:lnTo>
                <a:lnTo>
                  <a:pt x="353060" y="258952"/>
                </a:lnTo>
                <a:lnTo>
                  <a:pt x="360044" y="242950"/>
                </a:lnTo>
                <a:lnTo>
                  <a:pt x="365760" y="225932"/>
                </a:lnTo>
                <a:lnTo>
                  <a:pt x="369443" y="208152"/>
                </a:lnTo>
                <a:lnTo>
                  <a:pt x="371348" y="190119"/>
                </a:lnTo>
                <a:lnTo>
                  <a:pt x="371348" y="171196"/>
                </a:lnTo>
                <a:lnTo>
                  <a:pt x="369443" y="153162"/>
                </a:lnTo>
                <a:lnTo>
                  <a:pt x="365760" y="135636"/>
                </a:lnTo>
                <a:lnTo>
                  <a:pt x="360044" y="118364"/>
                </a:lnTo>
                <a:lnTo>
                  <a:pt x="353060" y="102362"/>
                </a:lnTo>
                <a:lnTo>
                  <a:pt x="344677" y="86995"/>
                </a:lnTo>
                <a:lnTo>
                  <a:pt x="334644" y="72390"/>
                </a:lnTo>
                <a:lnTo>
                  <a:pt x="323214" y="59181"/>
                </a:lnTo>
                <a:lnTo>
                  <a:pt x="310642" y="46736"/>
                </a:lnTo>
                <a:lnTo>
                  <a:pt x="296672" y="35687"/>
                </a:lnTo>
                <a:lnTo>
                  <a:pt x="282067" y="25907"/>
                </a:lnTo>
                <a:lnTo>
                  <a:pt x="266319" y="17652"/>
                </a:lnTo>
                <a:lnTo>
                  <a:pt x="249681" y="10795"/>
                </a:lnTo>
                <a:lnTo>
                  <a:pt x="232156" y="5461"/>
                </a:lnTo>
                <a:lnTo>
                  <a:pt x="214122" y="1904"/>
                </a:lnTo>
                <a:lnTo>
                  <a:pt x="195199" y="0"/>
                </a:lnTo>
                <a:lnTo>
                  <a:pt x="176275" y="0"/>
                </a:lnTo>
                <a:lnTo>
                  <a:pt x="157480" y="1904"/>
                </a:lnTo>
                <a:lnTo>
                  <a:pt x="139319" y="5461"/>
                </a:lnTo>
                <a:lnTo>
                  <a:pt x="122047" y="10795"/>
                </a:lnTo>
                <a:lnTo>
                  <a:pt x="105156" y="17652"/>
                </a:lnTo>
                <a:lnTo>
                  <a:pt x="89407" y="25907"/>
                </a:lnTo>
                <a:lnTo>
                  <a:pt x="74549" y="35687"/>
                </a:lnTo>
                <a:lnTo>
                  <a:pt x="60832" y="46736"/>
                </a:lnTo>
                <a:lnTo>
                  <a:pt x="48387" y="59181"/>
                </a:lnTo>
                <a:lnTo>
                  <a:pt x="37083" y="72390"/>
                </a:lnTo>
                <a:lnTo>
                  <a:pt x="27050" y="86995"/>
                </a:lnTo>
                <a:lnTo>
                  <a:pt x="18414" y="102362"/>
                </a:lnTo>
                <a:lnTo>
                  <a:pt x="11175" y="118364"/>
                </a:lnTo>
                <a:lnTo>
                  <a:pt x="5968" y="135636"/>
                </a:lnTo>
                <a:lnTo>
                  <a:pt x="2158" y="153162"/>
                </a:lnTo>
                <a:lnTo>
                  <a:pt x="381" y="171196"/>
                </a:lnTo>
                <a:lnTo>
                  <a:pt x="0" y="180467"/>
                </a:lnTo>
                <a:lnTo>
                  <a:pt x="381" y="190119"/>
                </a:lnTo>
                <a:lnTo>
                  <a:pt x="2158" y="208152"/>
                </a:lnTo>
                <a:lnTo>
                  <a:pt x="5968" y="225932"/>
                </a:lnTo>
                <a:lnTo>
                  <a:pt x="11175" y="242950"/>
                </a:lnTo>
                <a:lnTo>
                  <a:pt x="18414" y="258952"/>
                </a:lnTo>
                <a:lnTo>
                  <a:pt x="27050" y="274447"/>
                </a:lnTo>
                <a:lnTo>
                  <a:pt x="37083" y="288925"/>
                </a:lnTo>
                <a:lnTo>
                  <a:pt x="48387" y="302259"/>
                </a:lnTo>
                <a:lnTo>
                  <a:pt x="60832" y="314578"/>
                </a:lnTo>
                <a:lnTo>
                  <a:pt x="74549" y="325754"/>
                </a:lnTo>
                <a:lnTo>
                  <a:pt x="89407" y="335533"/>
                </a:lnTo>
                <a:lnTo>
                  <a:pt x="105156" y="343916"/>
                </a:lnTo>
                <a:lnTo>
                  <a:pt x="122047" y="350774"/>
                </a:lnTo>
                <a:lnTo>
                  <a:pt x="128650" y="272923"/>
                </a:lnTo>
                <a:lnTo>
                  <a:pt x="126745" y="268986"/>
                </a:lnTo>
                <a:lnTo>
                  <a:pt x="125602" y="264795"/>
                </a:lnTo>
                <a:lnTo>
                  <a:pt x="125222" y="259969"/>
                </a:lnTo>
                <a:lnTo>
                  <a:pt x="125349" y="98171"/>
                </a:lnTo>
                <a:lnTo>
                  <a:pt x="126618" y="93979"/>
                </a:lnTo>
                <a:lnTo>
                  <a:pt x="130301" y="86487"/>
                </a:lnTo>
                <a:lnTo>
                  <a:pt x="136144" y="81025"/>
                </a:lnTo>
                <a:lnTo>
                  <a:pt x="143891" y="77216"/>
                </a:lnTo>
                <a:lnTo>
                  <a:pt x="153162" y="74675"/>
                </a:lnTo>
                <a:lnTo>
                  <a:pt x="162941" y="73278"/>
                </a:lnTo>
                <a:lnTo>
                  <a:pt x="173608" y="72390"/>
                </a:lnTo>
                <a:lnTo>
                  <a:pt x="184912" y="72008"/>
                </a:lnTo>
                <a:lnTo>
                  <a:pt x="195706" y="72263"/>
                </a:lnTo>
                <a:lnTo>
                  <a:pt x="201422" y="72390"/>
                </a:lnTo>
                <a:lnTo>
                  <a:pt x="206629" y="72898"/>
                </a:lnTo>
                <a:lnTo>
                  <a:pt x="212089" y="73532"/>
                </a:lnTo>
                <a:lnTo>
                  <a:pt x="217169" y="74168"/>
                </a:lnTo>
                <a:lnTo>
                  <a:pt x="221995" y="75438"/>
                </a:lnTo>
                <a:lnTo>
                  <a:pt x="226313" y="76707"/>
                </a:lnTo>
                <a:lnTo>
                  <a:pt x="230758" y="78486"/>
                </a:lnTo>
                <a:lnTo>
                  <a:pt x="234569" y="80645"/>
                </a:lnTo>
                <a:lnTo>
                  <a:pt x="238125" y="83184"/>
                </a:lnTo>
                <a:lnTo>
                  <a:pt x="240792" y="86359"/>
                </a:lnTo>
                <a:lnTo>
                  <a:pt x="243205" y="89662"/>
                </a:lnTo>
                <a:lnTo>
                  <a:pt x="244729" y="93599"/>
                </a:lnTo>
                <a:lnTo>
                  <a:pt x="245872" y="98171"/>
                </a:lnTo>
                <a:lnTo>
                  <a:pt x="246125" y="100711"/>
                </a:lnTo>
                <a:lnTo>
                  <a:pt x="246380" y="103250"/>
                </a:lnTo>
                <a:lnTo>
                  <a:pt x="246380" y="259969"/>
                </a:lnTo>
                <a:lnTo>
                  <a:pt x="245872" y="264795"/>
                </a:lnTo>
                <a:lnTo>
                  <a:pt x="242824" y="272923"/>
                </a:lnTo>
                <a:lnTo>
                  <a:pt x="237236" y="278765"/>
                </a:lnTo>
                <a:lnTo>
                  <a:pt x="229616" y="283337"/>
                </a:lnTo>
                <a:lnTo>
                  <a:pt x="220599" y="286130"/>
                </a:lnTo>
                <a:lnTo>
                  <a:pt x="210566" y="288036"/>
                </a:lnTo>
                <a:lnTo>
                  <a:pt x="205486" y="288417"/>
                </a:lnTo>
                <a:lnTo>
                  <a:pt x="200406" y="288925"/>
                </a:lnTo>
                <a:lnTo>
                  <a:pt x="195199" y="289178"/>
                </a:lnTo>
                <a:lnTo>
                  <a:pt x="185800" y="289178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817594" y="2007282"/>
            <a:ext cx="20022" cy="76980"/>
          </a:xfrm>
          <a:custGeom>
            <a:avLst/>
            <a:gdLst/>
            <a:ahLst/>
            <a:cxnLst/>
            <a:rect l="l" t="t" r="r" b="b"/>
            <a:pathLst>
              <a:path w="22098" h="84963">
                <a:moveTo>
                  <a:pt x="22098" y="13207"/>
                </a:moveTo>
                <a:lnTo>
                  <a:pt x="17525" y="11938"/>
                </a:lnTo>
                <a:lnTo>
                  <a:pt x="13081" y="10414"/>
                </a:lnTo>
                <a:lnTo>
                  <a:pt x="9017" y="8254"/>
                </a:lnTo>
                <a:lnTo>
                  <a:pt x="5587" y="5842"/>
                </a:lnTo>
                <a:lnTo>
                  <a:pt x="2540" y="3175"/>
                </a:lnTo>
                <a:lnTo>
                  <a:pt x="0" y="0"/>
                </a:lnTo>
                <a:lnTo>
                  <a:pt x="1905" y="80645"/>
                </a:lnTo>
                <a:lnTo>
                  <a:pt x="10668" y="82930"/>
                </a:lnTo>
                <a:lnTo>
                  <a:pt x="19685" y="84963"/>
                </a:lnTo>
                <a:lnTo>
                  <a:pt x="22098" y="13207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865923" y="1840205"/>
            <a:ext cx="6673" cy="5983"/>
          </a:xfrm>
          <a:custGeom>
            <a:avLst/>
            <a:gdLst/>
            <a:ahLst/>
            <a:cxnLst/>
            <a:rect l="l" t="t" r="r" b="b"/>
            <a:pathLst>
              <a:path w="7365" h="6603">
                <a:moveTo>
                  <a:pt x="7365" y="4063"/>
                </a:moveTo>
                <a:lnTo>
                  <a:pt x="6350" y="888"/>
                </a:lnTo>
                <a:lnTo>
                  <a:pt x="3809" y="0"/>
                </a:lnTo>
                <a:lnTo>
                  <a:pt x="1142" y="888"/>
                </a:lnTo>
                <a:lnTo>
                  <a:pt x="0" y="3428"/>
                </a:lnTo>
                <a:lnTo>
                  <a:pt x="2412" y="6603"/>
                </a:lnTo>
                <a:lnTo>
                  <a:pt x="5079" y="6603"/>
                </a:lnTo>
                <a:lnTo>
                  <a:pt x="7365" y="4063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159594" y="1760003"/>
            <a:ext cx="327826" cy="327826"/>
          </a:xfrm>
          <a:custGeom>
            <a:avLst/>
            <a:gdLst/>
            <a:ahLst/>
            <a:cxnLst/>
            <a:rect l="l" t="t" r="r" b="b"/>
            <a:pathLst>
              <a:path w="361823" h="361823">
                <a:moveTo>
                  <a:pt x="361823" y="180467"/>
                </a:moveTo>
                <a:lnTo>
                  <a:pt x="360934" y="162305"/>
                </a:lnTo>
                <a:lnTo>
                  <a:pt x="358139" y="144145"/>
                </a:lnTo>
                <a:lnTo>
                  <a:pt x="353695" y="127000"/>
                </a:lnTo>
                <a:lnTo>
                  <a:pt x="347725" y="110363"/>
                </a:lnTo>
                <a:lnTo>
                  <a:pt x="340106" y="94361"/>
                </a:lnTo>
                <a:lnTo>
                  <a:pt x="330962" y="79501"/>
                </a:lnTo>
                <a:lnTo>
                  <a:pt x="320801" y="65658"/>
                </a:lnTo>
                <a:lnTo>
                  <a:pt x="308990" y="52831"/>
                </a:lnTo>
                <a:lnTo>
                  <a:pt x="296037" y="41148"/>
                </a:lnTo>
                <a:lnTo>
                  <a:pt x="282194" y="30606"/>
                </a:lnTo>
                <a:lnTo>
                  <a:pt x="267208" y="21590"/>
                </a:lnTo>
                <a:lnTo>
                  <a:pt x="251460" y="13970"/>
                </a:lnTo>
                <a:lnTo>
                  <a:pt x="234569" y="8000"/>
                </a:lnTo>
                <a:lnTo>
                  <a:pt x="217550" y="3555"/>
                </a:lnTo>
                <a:lnTo>
                  <a:pt x="199262" y="762"/>
                </a:lnTo>
                <a:lnTo>
                  <a:pt x="190373" y="0"/>
                </a:lnTo>
                <a:lnTo>
                  <a:pt x="171450" y="0"/>
                </a:lnTo>
                <a:lnTo>
                  <a:pt x="153415" y="1904"/>
                </a:lnTo>
                <a:lnTo>
                  <a:pt x="135889" y="5461"/>
                </a:lnTo>
                <a:lnTo>
                  <a:pt x="118618" y="10795"/>
                </a:lnTo>
                <a:lnTo>
                  <a:pt x="102615" y="17652"/>
                </a:lnTo>
                <a:lnTo>
                  <a:pt x="87122" y="25907"/>
                </a:lnTo>
                <a:lnTo>
                  <a:pt x="72644" y="35687"/>
                </a:lnTo>
                <a:lnTo>
                  <a:pt x="72644" y="100202"/>
                </a:lnTo>
                <a:lnTo>
                  <a:pt x="289433" y="100202"/>
                </a:lnTo>
                <a:lnTo>
                  <a:pt x="181101" y="189738"/>
                </a:lnTo>
                <a:lnTo>
                  <a:pt x="289560" y="129540"/>
                </a:lnTo>
                <a:lnTo>
                  <a:pt x="289560" y="261112"/>
                </a:lnTo>
                <a:lnTo>
                  <a:pt x="87122" y="335533"/>
                </a:lnTo>
                <a:lnTo>
                  <a:pt x="94614" y="339851"/>
                </a:lnTo>
                <a:lnTo>
                  <a:pt x="102615" y="343916"/>
                </a:lnTo>
                <a:lnTo>
                  <a:pt x="118618" y="350774"/>
                </a:lnTo>
                <a:lnTo>
                  <a:pt x="127253" y="353568"/>
                </a:lnTo>
                <a:lnTo>
                  <a:pt x="135889" y="355853"/>
                </a:lnTo>
                <a:lnTo>
                  <a:pt x="153415" y="359537"/>
                </a:lnTo>
                <a:lnTo>
                  <a:pt x="162560" y="360806"/>
                </a:lnTo>
                <a:lnTo>
                  <a:pt x="171450" y="361442"/>
                </a:lnTo>
                <a:lnTo>
                  <a:pt x="181101" y="361823"/>
                </a:lnTo>
                <a:lnTo>
                  <a:pt x="190373" y="361442"/>
                </a:lnTo>
                <a:lnTo>
                  <a:pt x="199262" y="360806"/>
                </a:lnTo>
                <a:lnTo>
                  <a:pt x="208407" y="359537"/>
                </a:lnTo>
                <a:lnTo>
                  <a:pt x="217550" y="357886"/>
                </a:lnTo>
                <a:lnTo>
                  <a:pt x="234569" y="353568"/>
                </a:lnTo>
                <a:lnTo>
                  <a:pt x="243205" y="350774"/>
                </a:lnTo>
                <a:lnTo>
                  <a:pt x="259334" y="343916"/>
                </a:lnTo>
                <a:lnTo>
                  <a:pt x="274700" y="335533"/>
                </a:lnTo>
                <a:lnTo>
                  <a:pt x="282194" y="330707"/>
                </a:lnTo>
                <a:lnTo>
                  <a:pt x="296037" y="320421"/>
                </a:lnTo>
                <a:lnTo>
                  <a:pt x="308990" y="308609"/>
                </a:lnTo>
                <a:lnTo>
                  <a:pt x="320801" y="295782"/>
                </a:lnTo>
                <a:lnTo>
                  <a:pt x="330962" y="281813"/>
                </a:lnTo>
                <a:lnTo>
                  <a:pt x="340106" y="266953"/>
                </a:lnTo>
                <a:lnTo>
                  <a:pt x="344297" y="258952"/>
                </a:lnTo>
                <a:lnTo>
                  <a:pt x="351027" y="242950"/>
                </a:lnTo>
                <a:lnTo>
                  <a:pt x="353695" y="234315"/>
                </a:lnTo>
                <a:lnTo>
                  <a:pt x="358139" y="217297"/>
                </a:lnTo>
                <a:lnTo>
                  <a:pt x="359790" y="208152"/>
                </a:lnTo>
                <a:lnTo>
                  <a:pt x="360934" y="199008"/>
                </a:lnTo>
                <a:lnTo>
                  <a:pt x="361696" y="190119"/>
                </a:lnTo>
                <a:lnTo>
                  <a:pt x="361823" y="180467"/>
                </a:lnTo>
                <a:close/>
              </a:path>
              <a:path w="361823" h="361823">
                <a:moveTo>
                  <a:pt x="72644" y="100202"/>
                </a:moveTo>
                <a:lnTo>
                  <a:pt x="72644" y="35687"/>
                </a:lnTo>
                <a:lnTo>
                  <a:pt x="65786" y="41148"/>
                </a:lnTo>
                <a:lnTo>
                  <a:pt x="59309" y="46736"/>
                </a:lnTo>
                <a:lnTo>
                  <a:pt x="46862" y="59181"/>
                </a:lnTo>
                <a:lnTo>
                  <a:pt x="35813" y="72390"/>
                </a:lnTo>
                <a:lnTo>
                  <a:pt x="26035" y="86995"/>
                </a:lnTo>
                <a:lnTo>
                  <a:pt x="17652" y="102362"/>
                </a:lnTo>
                <a:lnTo>
                  <a:pt x="10795" y="118364"/>
                </a:lnTo>
                <a:lnTo>
                  <a:pt x="5714" y="135636"/>
                </a:lnTo>
                <a:lnTo>
                  <a:pt x="2032" y="153162"/>
                </a:lnTo>
                <a:lnTo>
                  <a:pt x="0" y="171196"/>
                </a:lnTo>
                <a:lnTo>
                  <a:pt x="0" y="190119"/>
                </a:lnTo>
                <a:lnTo>
                  <a:pt x="2032" y="208152"/>
                </a:lnTo>
                <a:lnTo>
                  <a:pt x="5714" y="225932"/>
                </a:lnTo>
                <a:lnTo>
                  <a:pt x="10795" y="242950"/>
                </a:lnTo>
                <a:lnTo>
                  <a:pt x="17652" y="258952"/>
                </a:lnTo>
                <a:lnTo>
                  <a:pt x="26035" y="274447"/>
                </a:lnTo>
                <a:lnTo>
                  <a:pt x="35813" y="288925"/>
                </a:lnTo>
                <a:lnTo>
                  <a:pt x="46862" y="302259"/>
                </a:lnTo>
                <a:lnTo>
                  <a:pt x="59309" y="314578"/>
                </a:lnTo>
                <a:lnTo>
                  <a:pt x="72644" y="325754"/>
                </a:lnTo>
                <a:lnTo>
                  <a:pt x="87122" y="335533"/>
                </a:lnTo>
                <a:lnTo>
                  <a:pt x="289560" y="261112"/>
                </a:lnTo>
                <a:lnTo>
                  <a:pt x="72389" y="261112"/>
                </a:lnTo>
                <a:lnTo>
                  <a:pt x="72389" y="129158"/>
                </a:lnTo>
                <a:lnTo>
                  <a:pt x="180721" y="219075"/>
                </a:lnTo>
                <a:lnTo>
                  <a:pt x="289560" y="129540"/>
                </a:lnTo>
                <a:lnTo>
                  <a:pt x="181101" y="189738"/>
                </a:lnTo>
                <a:lnTo>
                  <a:pt x="72644" y="100202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3451" y="1772898"/>
            <a:ext cx="327941" cy="317815"/>
          </a:xfrm>
          <a:custGeom>
            <a:avLst/>
            <a:gdLst/>
            <a:ahLst/>
            <a:cxnLst/>
            <a:rect l="l" t="t" r="r" b="b"/>
            <a:pathLst>
              <a:path w="361950" h="350774">
                <a:moveTo>
                  <a:pt x="0" y="166497"/>
                </a:moveTo>
                <a:lnTo>
                  <a:pt x="330" y="176149"/>
                </a:lnTo>
                <a:lnTo>
                  <a:pt x="990" y="185038"/>
                </a:lnTo>
                <a:lnTo>
                  <a:pt x="2146" y="194182"/>
                </a:lnTo>
                <a:lnTo>
                  <a:pt x="3975" y="203326"/>
                </a:lnTo>
                <a:lnTo>
                  <a:pt x="5791" y="211962"/>
                </a:lnTo>
                <a:lnTo>
                  <a:pt x="8280" y="220345"/>
                </a:lnTo>
                <a:lnTo>
                  <a:pt x="11099" y="228980"/>
                </a:lnTo>
                <a:lnTo>
                  <a:pt x="14236" y="237235"/>
                </a:lnTo>
                <a:lnTo>
                  <a:pt x="17881" y="244982"/>
                </a:lnTo>
                <a:lnTo>
                  <a:pt x="22021" y="252983"/>
                </a:lnTo>
                <a:lnTo>
                  <a:pt x="26327" y="260476"/>
                </a:lnTo>
                <a:lnTo>
                  <a:pt x="30962" y="267843"/>
                </a:lnTo>
                <a:lnTo>
                  <a:pt x="36093" y="274954"/>
                </a:lnTo>
                <a:lnTo>
                  <a:pt x="41389" y="281812"/>
                </a:lnTo>
                <a:lnTo>
                  <a:pt x="47028" y="288289"/>
                </a:lnTo>
                <a:lnTo>
                  <a:pt x="53149" y="294639"/>
                </a:lnTo>
                <a:lnTo>
                  <a:pt x="59270" y="300608"/>
                </a:lnTo>
                <a:lnTo>
                  <a:pt x="65900" y="306450"/>
                </a:lnTo>
                <a:lnTo>
                  <a:pt x="72859" y="311784"/>
                </a:lnTo>
                <a:lnTo>
                  <a:pt x="79971" y="316737"/>
                </a:lnTo>
                <a:lnTo>
                  <a:pt x="87096" y="321563"/>
                </a:lnTo>
                <a:lnTo>
                  <a:pt x="94881" y="325881"/>
                </a:lnTo>
                <a:lnTo>
                  <a:pt x="102488" y="329946"/>
                </a:lnTo>
                <a:lnTo>
                  <a:pt x="110604" y="333501"/>
                </a:lnTo>
                <a:lnTo>
                  <a:pt x="118884" y="336803"/>
                </a:lnTo>
                <a:lnTo>
                  <a:pt x="120370" y="164719"/>
                </a:lnTo>
                <a:lnTo>
                  <a:pt x="117728" y="156972"/>
                </a:lnTo>
                <a:lnTo>
                  <a:pt x="115404" y="148971"/>
                </a:lnTo>
                <a:lnTo>
                  <a:pt x="114579" y="145414"/>
                </a:lnTo>
                <a:lnTo>
                  <a:pt x="113588" y="141604"/>
                </a:lnTo>
                <a:lnTo>
                  <a:pt x="113093" y="137922"/>
                </a:lnTo>
                <a:lnTo>
                  <a:pt x="112763" y="134111"/>
                </a:lnTo>
                <a:lnTo>
                  <a:pt x="112255" y="130428"/>
                </a:lnTo>
                <a:lnTo>
                  <a:pt x="112255" y="127000"/>
                </a:lnTo>
                <a:lnTo>
                  <a:pt x="112420" y="123317"/>
                </a:lnTo>
                <a:lnTo>
                  <a:pt x="110604" y="0"/>
                </a:lnTo>
                <a:lnTo>
                  <a:pt x="102488" y="3682"/>
                </a:lnTo>
                <a:lnTo>
                  <a:pt x="94881" y="7620"/>
                </a:lnTo>
                <a:lnTo>
                  <a:pt x="87096" y="11937"/>
                </a:lnTo>
                <a:lnTo>
                  <a:pt x="79971" y="16636"/>
                </a:lnTo>
                <a:lnTo>
                  <a:pt x="72859" y="21717"/>
                </a:lnTo>
                <a:lnTo>
                  <a:pt x="65900" y="27177"/>
                </a:lnTo>
                <a:lnTo>
                  <a:pt x="59270" y="32766"/>
                </a:lnTo>
                <a:lnTo>
                  <a:pt x="53149" y="38861"/>
                </a:lnTo>
                <a:lnTo>
                  <a:pt x="47028" y="45211"/>
                </a:lnTo>
                <a:lnTo>
                  <a:pt x="41389" y="51688"/>
                </a:lnTo>
                <a:lnTo>
                  <a:pt x="36093" y="58420"/>
                </a:lnTo>
                <a:lnTo>
                  <a:pt x="30962" y="65531"/>
                </a:lnTo>
                <a:lnTo>
                  <a:pt x="26327" y="73025"/>
                </a:lnTo>
                <a:lnTo>
                  <a:pt x="22021" y="80391"/>
                </a:lnTo>
                <a:lnTo>
                  <a:pt x="17881" y="88392"/>
                </a:lnTo>
                <a:lnTo>
                  <a:pt x="14236" y="96393"/>
                </a:lnTo>
                <a:lnTo>
                  <a:pt x="11099" y="104394"/>
                </a:lnTo>
                <a:lnTo>
                  <a:pt x="8280" y="113029"/>
                </a:lnTo>
                <a:lnTo>
                  <a:pt x="5791" y="121666"/>
                </a:lnTo>
                <a:lnTo>
                  <a:pt x="3975" y="130175"/>
                </a:lnTo>
                <a:lnTo>
                  <a:pt x="2146" y="139192"/>
                </a:lnTo>
                <a:lnTo>
                  <a:pt x="990" y="148335"/>
                </a:lnTo>
                <a:lnTo>
                  <a:pt x="330" y="157225"/>
                </a:lnTo>
                <a:lnTo>
                  <a:pt x="0" y="166497"/>
                </a:lnTo>
                <a:close/>
              </a:path>
              <a:path w="361950" h="350774">
                <a:moveTo>
                  <a:pt x="154152" y="229488"/>
                </a:moveTo>
                <a:lnTo>
                  <a:pt x="142392" y="209423"/>
                </a:lnTo>
                <a:lnTo>
                  <a:pt x="137096" y="199644"/>
                </a:lnTo>
                <a:lnTo>
                  <a:pt x="132130" y="190500"/>
                </a:lnTo>
                <a:lnTo>
                  <a:pt x="127825" y="181736"/>
                </a:lnTo>
                <a:lnTo>
                  <a:pt x="123850" y="173227"/>
                </a:lnTo>
                <a:lnTo>
                  <a:pt x="120370" y="164719"/>
                </a:lnTo>
                <a:lnTo>
                  <a:pt x="118884" y="336803"/>
                </a:lnTo>
                <a:lnTo>
                  <a:pt x="135775" y="341883"/>
                </a:lnTo>
                <a:lnTo>
                  <a:pt x="153492" y="345567"/>
                </a:lnTo>
                <a:lnTo>
                  <a:pt x="171703" y="347472"/>
                </a:lnTo>
                <a:lnTo>
                  <a:pt x="180975" y="347852"/>
                </a:lnTo>
                <a:lnTo>
                  <a:pt x="190246" y="347472"/>
                </a:lnTo>
                <a:lnTo>
                  <a:pt x="208661" y="345567"/>
                </a:lnTo>
                <a:lnTo>
                  <a:pt x="226187" y="341883"/>
                </a:lnTo>
                <a:lnTo>
                  <a:pt x="243205" y="336803"/>
                </a:lnTo>
                <a:lnTo>
                  <a:pt x="259461" y="329946"/>
                </a:lnTo>
                <a:lnTo>
                  <a:pt x="274828" y="321563"/>
                </a:lnTo>
                <a:lnTo>
                  <a:pt x="289433" y="311784"/>
                </a:lnTo>
                <a:lnTo>
                  <a:pt x="302641" y="300608"/>
                </a:lnTo>
                <a:lnTo>
                  <a:pt x="314959" y="288289"/>
                </a:lnTo>
                <a:lnTo>
                  <a:pt x="326009" y="274954"/>
                </a:lnTo>
                <a:lnTo>
                  <a:pt x="335788" y="260476"/>
                </a:lnTo>
                <a:lnTo>
                  <a:pt x="344043" y="244982"/>
                </a:lnTo>
                <a:lnTo>
                  <a:pt x="351028" y="228980"/>
                </a:lnTo>
                <a:lnTo>
                  <a:pt x="356362" y="211962"/>
                </a:lnTo>
                <a:lnTo>
                  <a:pt x="359918" y="194182"/>
                </a:lnTo>
                <a:lnTo>
                  <a:pt x="361822" y="176149"/>
                </a:lnTo>
                <a:lnTo>
                  <a:pt x="361950" y="166497"/>
                </a:lnTo>
                <a:lnTo>
                  <a:pt x="361822" y="157225"/>
                </a:lnTo>
                <a:lnTo>
                  <a:pt x="359918" y="139192"/>
                </a:lnTo>
                <a:lnTo>
                  <a:pt x="356362" y="121666"/>
                </a:lnTo>
                <a:lnTo>
                  <a:pt x="351028" y="104394"/>
                </a:lnTo>
                <a:lnTo>
                  <a:pt x="344043" y="88392"/>
                </a:lnTo>
                <a:lnTo>
                  <a:pt x="335788" y="73025"/>
                </a:lnTo>
                <a:lnTo>
                  <a:pt x="326009" y="58420"/>
                </a:lnTo>
                <a:lnTo>
                  <a:pt x="314959" y="45211"/>
                </a:lnTo>
                <a:lnTo>
                  <a:pt x="302641" y="32766"/>
                </a:lnTo>
                <a:lnTo>
                  <a:pt x="289433" y="21717"/>
                </a:lnTo>
                <a:lnTo>
                  <a:pt x="274828" y="11937"/>
                </a:lnTo>
                <a:lnTo>
                  <a:pt x="259461" y="3682"/>
                </a:lnTo>
                <a:lnTo>
                  <a:pt x="243205" y="-3175"/>
                </a:lnTo>
                <a:lnTo>
                  <a:pt x="226187" y="-8508"/>
                </a:lnTo>
                <a:lnTo>
                  <a:pt x="208661" y="-12065"/>
                </a:lnTo>
                <a:lnTo>
                  <a:pt x="190246" y="-13970"/>
                </a:lnTo>
                <a:lnTo>
                  <a:pt x="171703" y="-13970"/>
                </a:lnTo>
                <a:lnTo>
                  <a:pt x="153492" y="-12065"/>
                </a:lnTo>
                <a:lnTo>
                  <a:pt x="135775" y="-8508"/>
                </a:lnTo>
                <a:lnTo>
                  <a:pt x="118884" y="-3175"/>
                </a:lnTo>
                <a:lnTo>
                  <a:pt x="110604" y="0"/>
                </a:lnTo>
                <a:lnTo>
                  <a:pt x="112420" y="123317"/>
                </a:lnTo>
                <a:lnTo>
                  <a:pt x="112763" y="120014"/>
                </a:lnTo>
                <a:lnTo>
                  <a:pt x="113093" y="116331"/>
                </a:lnTo>
                <a:lnTo>
                  <a:pt x="113588" y="113029"/>
                </a:lnTo>
                <a:lnTo>
                  <a:pt x="114579" y="109981"/>
                </a:lnTo>
                <a:lnTo>
                  <a:pt x="115404" y="106425"/>
                </a:lnTo>
                <a:lnTo>
                  <a:pt x="116560" y="103250"/>
                </a:lnTo>
                <a:lnTo>
                  <a:pt x="117728" y="100202"/>
                </a:lnTo>
                <a:lnTo>
                  <a:pt x="119049" y="97154"/>
                </a:lnTo>
                <a:lnTo>
                  <a:pt x="120535" y="94233"/>
                </a:lnTo>
                <a:lnTo>
                  <a:pt x="122199" y="91312"/>
                </a:lnTo>
                <a:lnTo>
                  <a:pt x="124015" y="88519"/>
                </a:lnTo>
                <a:lnTo>
                  <a:pt x="126009" y="85851"/>
                </a:lnTo>
                <a:lnTo>
                  <a:pt x="128155" y="83057"/>
                </a:lnTo>
                <a:lnTo>
                  <a:pt x="132295" y="78485"/>
                </a:lnTo>
                <a:lnTo>
                  <a:pt x="134950" y="76200"/>
                </a:lnTo>
                <a:lnTo>
                  <a:pt x="139915" y="71881"/>
                </a:lnTo>
                <a:lnTo>
                  <a:pt x="142557" y="69850"/>
                </a:lnTo>
                <a:lnTo>
                  <a:pt x="145211" y="68199"/>
                </a:lnTo>
                <a:lnTo>
                  <a:pt x="148196" y="66421"/>
                </a:lnTo>
                <a:lnTo>
                  <a:pt x="151168" y="64897"/>
                </a:lnTo>
                <a:lnTo>
                  <a:pt x="154317" y="63500"/>
                </a:lnTo>
                <a:lnTo>
                  <a:pt x="157467" y="62356"/>
                </a:lnTo>
                <a:lnTo>
                  <a:pt x="160604" y="61213"/>
                </a:lnTo>
                <a:lnTo>
                  <a:pt x="163753" y="60198"/>
                </a:lnTo>
                <a:lnTo>
                  <a:pt x="167233" y="59562"/>
                </a:lnTo>
                <a:lnTo>
                  <a:pt x="170548" y="58927"/>
                </a:lnTo>
                <a:lnTo>
                  <a:pt x="174015" y="58420"/>
                </a:lnTo>
                <a:lnTo>
                  <a:pt x="177672" y="58293"/>
                </a:lnTo>
                <a:lnTo>
                  <a:pt x="180975" y="58038"/>
                </a:lnTo>
                <a:lnTo>
                  <a:pt x="184658" y="58293"/>
                </a:lnTo>
                <a:lnTo>
                  <a:pt x="188087" y="58420"/>
                </a:lnTo>
                <a:lnTo>
                  <a:pt x="191515" y="58927"/>
                </a:lnTo>
                <a:lnTo>
                  <a:pt x="194944" y="59562"/>
                </a:lnTo>
                <a:lnTo>
                  <a:pt x="198247" y="60198"/>
                </a:lnTo>
                <a:lnTo>
                  <a:pt x="201549" y="61213"/>
                </a:lnTo>
                <a:lnTo>
                  <a:pt x="204850" y="62356"/>
                </a:lnTo>
                <a:lnTo>
                  <a:pt x="208025" y="63500"/>
                </a:lnTo>
                <a:lnTo>
                  <a:pt x="210819" y="64897"/>
                </a:lnTo>
                <a:lnTo>
                  <a:pt x="213740" y="66421"/>
                </a:lnTo>
                <a:lnTo>
                  <a:pt x="216788" y="68199"/>
                </a:lnTo>
                <a:lnTo>
                  <a:pt x="219328" y="69850"/>
                </a:lnTo>
                <a:lnTo>
                  <a:pt x="222250" y="71881"/>
                </a:lnTo>
                <a:lnTo>
                  <a:pt x="224790" y="73786"/>
                </a:lnTo>
                <a:lnTo>
                  <a:pt x="227330" y="76200"/>
                </a:lnTo>
                <a:lnTo>
                  <a:pt x="232028" y="80645"/>
                </a:lnTo>
                <a:lnTo>
                  <a:pt x="234187" y="83057"/>
                </a:lnTo>
                <a:lnTo>
                  <a:pt x="236093" y="85851"/>
                </a:lnTo>
                <a:lnTo>
                  <a:pt x="237871" y="88519"/>
                </a:lnTo>
                <a:lnTo>
                  <a:pt x="239775" y="91312"/>
                </a:lnTo>
                <a:lnTo>
                  <a:pt x="241553" y="94233"/>
                </a:lnTo>
                <a:lnTo>
                  <a:pt x="242950" y="97154"/>
                </a:lnTo>
                <a:lnTo>
                  <a:pt x="244347" y="100202"/>
                </a:lnTo>
                <a:lnTo>
                  <a:pt x="245744" y="103250"/>
                </a:lnTo>
                <a:lnTo>
                  <a:pt x="246887" y="106425"/>
                </a:lnTo>
                <a:lnTo>
                  <a:pt x="247650" y="109981"/>
                </a:lnTo>
                <a:lnTo>
                  <a:pt x="248412" y="113029"/>
                </a:lnTo>
                <a:lnTo>
                  <a:pt x="249047" y="116331"/>
                </a:lnTo>
                <a:lnTo>
                  <a:pt x="249555" y="120014"/>
                </a:lnTo>
                <a:lnTo>
                  <a:pt x="249555" y="134111"/>
                </a:lnTo>
                <a:lnTo>
                  <a:pt x="249047" y="137922"/>
                </a:lnTo>
                <a:lnTo>
                  <a:pt x="248412" y="141604"/>
                </a:lnTo>
                <a:lnTo>
                  <a:pt x="247650" y="145414"/>
                </a:lnTo>
                <a:lnTo>
                  <a:pt x="246887" y="148971"/>
                </a:lnTo>
                <a:lnTo>
                  <a:pt x="244602" y="156972"/>
                </a:lnTo>
                <a:lnTo>
                  <a:pt x="241553" y="164719"/>
                </a:lnTo>
                <a:lnTo>
                  <a:pt x="238252" y="173227"/>
                </a:lnTo>
                <a:lnTo>
                  <a:pt x="234441" y="181736"/>
                </a:lnTo>
                <a:lnTo>
                  <a:pt x="229869" y="190500"/>
                </a:lnTo>
                <a:lnTo>
                  <a:pt x="225171" y="199644"/>
                </a:lnTo>
                <a:lnTo>
                  <a:pt x="219709" y="209423"/>
                </a:lnTo>
                <a:lnTo>
                  <a:pt x="208153" y="229488"/>
                </a:lnTo>
                <a:lnTo>
                  <a:pt x="195072" y="251459"/>
                </a:lnTo>
                <a:lnTo>
                  <a:pt x="180975" y="275208"/>
                </a:lnTo>
                <a:lnTo>
                  <a:pt x="166903" y="251459"/>
                </a:lnTo>
                <a:lnTo>
                  <a:pt x="154152" y="229488"/>
                </a:lnTo>
                <a:close/>
              </a:path>
              <a:path w="361950" h="350774">
                <a:moveTo>
                  <a:pt x="190753" y="102616"/>
                </a:moveTo>
                <a:lnTo>
                  <a:pt x="188468" y="101600"/>
                </a:lnTo>
                <a:lnTo>
                  <a:pt x="185928" y="100964"/>
                </a:lnTo>
                <a:lnTo>
                  <a:pt x="183515" y="100837"/>
                </a:lnTo>
                <a:lnTo>
                  <a:pt x="180975" y="100583"/>
                </a:lnTo>
                <a:lnTo>
                  <a:pt x="178434" y="100837"/>
                </a:lnTo>
                <a:lnTo>
                  <a:pt x="173685" y="101600"/>
                </a:lnTo>
                <a:lnTo>
                  <a:pt x="169214" y="103504"/>
                </a:lnTo>
                <a:lnTo>
                  <a:pt x="165404" y="106299"/>
                </a:lnTo>
                <a:lnTo>
                  <a:pt x="161937" y="109600"/>
                </a:lnTo>
                <a:lnTo>
                  <a:pt x="159283" y="113410"/>
                </a:lnTo>
                <a:lnTo>
                  <a:pt x="157467" y="117982"/>
                </a:lnTo>
                <a:lnTo>
                  <a:pt x="156629" y="122681"/>
                </a:lnTo>
                <a:lnTo>
                  <a:pt x="156298" y="125095"/>
                </a:lnTo>
                <a:lnTo>
                  <a:pt x="156629" y="128016"/>
                </a:lnTo>
                <a:lnTo>
                  <a:pt x="157467" y="132587"/>
                </a:lnTo>
                <a:lnTo>
                  <a:pt x="159283" y="136905"/>
                </a:lnTo>
                <a:lnTo>
                  <a:pt x="161937" y="141097"/>
                </a:lnTo>
                <a:lnTo>
                  <a:pt x="165404" y="144145"/>
                </a:lnTo>
                <a:lnTo>
                  <a:pt x="169214" y="147066"/>
                </a:lnTo>
                <a:lnTo>
                  <a:pt x="173685" y="148717"/>
                </a:lnTo>
                <a:lnTo>
                  <a:pt x="178434" y="149859"/>
                </a:lnTo>
                <a:lnTo>
                  <a:pt x="183515" y="149859"/>
                </a:lnTo>
                <a:lnTo>
                  <a:pt x="185928" y="149478"/>
                </a:lnTo>
                <a:lnTo>
                  <a:pt x="188468" y="148717"/>
                </a:lnTo>
                <a:lnTo>
                  <a:pt x="192786" y="147066"/>
                </a:lnTo>
                <a:lnTo>
                  <a:pt x="196850" y="144145"/>
                </a:lnTo>
                <a:lnTo>
                  <a:pt x="200025" y="141097"/>
                </a:lnTo>
                <a:lnTo>
                  <a:pt x="202691" y="136905"/>
                </a:lnTo>
                <a:lnTo>
                  <a:pt x="204469" y="132587"/>
                </a:lnTo>
                <a:lnTo>
                  <a:pt x="205612" y="128016"/>
                </a:lnTo>
                <a:lnTo>
                  <a:pt x="205612" y="125095"/>
                </a:lnTo>
                <a:lnTo>
                  <a:pt x="205105" y="120142"/>
                </a:lnTo>
                <a:lnTo>
                  <a:pt x="203834" y="115697"/>
                </a:lnTo>
                <a:lnTo>
                  <a:pt x="201549" y="111378"/>
                </a:lnTo>
                <a:lnTo>
                  <a:pt x="198374" y="107823"/>
                </a:lnTo>
                <a:lnTo>
                  <a:pt x="194944" y="104775"/>
                </a:lnTo>
                <a:lnTo>
                  <a:pt x="190753" y="102616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422902" y="2251915"/>
            <a:ext cx="262122" cy="336456"/>
          </a:xfrm>
          <a:custGeom>
            <a:avLst/>
            <a:gdLst/>
            <a:ahLst/>
            <a:cxnLst/>
            <a:rect l="l" t="t" r="r" b="b"/>
            <a:pathLst>
              <a:path w="289305" h="371348">
                <a:moveTo>
                  <a:pt x="156971" y="165226"/>
                </a:moveTo>
                <a:lnTo>
                  <a:pt x="154685" y="171830"/>
                </a:lnTo>
                <a:lnTo>
                  <a:pt x="152145" y="178816"/>
                </a:lnTo>
                <a:lnTo>
                  <a:pt x="149225" y="185927"/>
                </a:lnTo>
                <a:lnTo>
                  <a:pt x="145922" y="193421"/>
                </a:lnTo>
                <a:lnTo>
                  <a:pt x="142239" y="201041"/>
                </a:lnTo>
                <a:lnTo>
                  <a:pt x="140969" y="203453"/>
                </a:lnTo>
                <a:lnTo>
                  <a:pt x="139953" y="205994"/>
                </a:lnTo>
                <a:lnTo>
                  <a:pt x="138810" y="210439"/>
                </a:lnTo>
                <a:lnTo>
                  <a:pt x="138683" y="214375"/>
                </a:lnTo>
                <a:lnTo>
                  <a:pt x="139064" y="217931"/>
                </a:lnTo>
                <a:lnTo>
                  <a:pt x="140461" y="221106"/>
                </a:lnTo>
                <a:lnTo>
                  <a:pt x="142239" y="223900"/>
                </a:lnTo>
                <a:lnTo>
                  <a:pt x="144906" y="226695"/>
                </a:lnTo>
                <a:lnTo>
                  <a:pt x="148462" y="228980"/>
                </a:lnTo>
                <a:lnTo>
                  <a:pt x="152018" y="231013"/>
                </a:lnTo>
                <a:lnTo>
                  <a:pt x="156209" y="232791"/>
                </a:lnTo>
                <a:lnTo>
                  <a:pt x="160781" y="234696"/>
                </a:lnTo>
                <a:lnTo>
                  <a:pt x="165988" y="236220"/>
                </a:lnTo>
                <a:lnTo>
                  <a:pt x="171195" y="237744"/>
                </a:lnTo>
                <a:lnTo>
                  <a:pt x="176529" y="239141"/>
                </a:lnTo>
                <a:lnTo>
                  <a:pt x="188086" y="242062"/>
                </a:lnTo>
                <a:lnTo>
                  <a:pt x="193547" y="243586"/>
                </a:lnTo>
                <a:lnTo>
                  <a:pt x="202437" y="247142"/>
                </a:lnTo>
                <a:lnTo>
                  <a:pt x="208533" y="251714"/>
                </a:lnTo>
                <a:lnTo>
                  <a:pt x="214121" y="260603"/>
                </a:lnTo>
                <a:lnTo>
                  <a:pt x="215900" y="267970"/>
                </a:lnTo>
                <a:lnTo>
                  <a:pt x="216915" y="276351"/>
                </a:lnTo>
                <a:lnTo>
                  <a:pt x="216915" y="296799"/>
                </a:lnTo>
                <a:lnTo>
                  <a:pt x="0" y="296799"/>
                </a:lnTo>
                <a:lnTo>
                  <a:pt x="253" y="334264"/>
                </a:lnTo>
                <a:lnTo>
                  <a:pt x="14477" y="344297"/>
                </a:lnTo>
                <a:lnTo>
                  <a:pt x="22097" y="348742"/>
                </a:lnTo>
                <a:lnTo>
                  <a:pt x="29844" y="352932"/>
                </a:lnTo>
                <a:lnTo>
                  <a:pt x="37972" y="356616"/>
                </a:lnTo>
                <a:lnTo>
                  <a:pt x="46100" y="359918"/>
                </a:lnTo>
                <a:lnTo>
                  <a:pt x="54482" y="362839"/>
                </a:lnTo>
                <a:lnTo>
                  <a:pt x="63118" y="365251"/>
                </a:lnTo>
                <a:lnTo>
                  <a:pt x="71881" y="367283"/>
                </a:lnTo>
                <a:lnTo>
                  <a:pt x="80644" y="368934"/>
                </a:lnTo>
                <a:lnTo>
                  <a:pt x="89788" y="370331"/>
                </a:lnTo>
                <a:lnTo>
                  <a:pt x="99059" y="370967"/>
                </a:lnTo>
                <a:lnTo>
                  <a:pt x="108330" y="371348"/>
                </a:lnTo>
                <a:lnTo>
                  <a:pt x="117601" y="370967"/>
                </a:lnTo>
                <a:lnTo>
                  <a:pt x="126872" y="370331"/>
                </a:lnTo>
                <a:lnTo>
                  <a:pt x="136016" y="368934"/>
                </a:lnTo>
                <a:lnTo>
                  <a:pt x="144779" y="367283"/>
                </a:lnTo>
                <a:lnTo>
                  <a:pt x="153542" y="365251"/>
                </a:lnTo>
                <a:lnTo>
                  <a:pt x="162178" y="362839"/>
                </a:lnTo>
                <a:lnTo>
                  <a:pt x="170560" y="359918"/>
                </a:lnTo>
                <a:lnTo>
                  <a:pt x="178815" y="356616"/>
                </a:lnTo>
                <a:lnTo>
                  <a:pt x="186816" y="352932"/>
                </a:lnTo>
                <a:lnTo>
                  <a:pt x="194817" y="348742"/>
                </a:lnTo>
                <a:lnTo>
                  <a:pt x="209676" y="339344"/>
                </a:lnTo>
                <a:lnTo>
                  <a:pt x="223392" y="328802"/>
                </a:lnTo>
                <a:lnTo>
                  <a:pt x="229996" y="322961"/>
                </a:lnTo>
                <a:lnTo>
                  <a:pt x="236346" y="316738"/>
                </a:lnTo>
                <a:lnTo>
                  <a:pt x="242315" y="310133"/>
                </a:lnTo>
                <a:lnTo>
                  <a:pt x="253237" y="296545"/>
                </a:lnTo>
                <a:lnTo>
                  <a:pt x="258571" y="289305"/>
                </a:lnTo>
                <a:lnTo>
                  <a:pt x="263016" y="281686"/>
                </a:lnTo>
                <a:lnTo>
                  <a:pt x="267588" y="273939"/>
                </a:lnTo>
                <a:lnTo>
                  <a:pt x="271398" y="265811"/>
                </a:lnTo>
                <a:lnTo>
                  <a:pt x="275081" y="257809"/>
                </a:lnTo>
                <a:lnTo>
                  <a:pt x="278383" y="249300"/>
                </a:lnTo>
                <a:lnTo>
                  <a:pt x="281177" y="240538"/>
                </a:lnTo>
                <a:lnTo>
                  <a:pt x="283717" y="231775"/>
                </a:lnTo>
                <a:lnTo>
                  <a:pt x="285622" y="223012"/>
                </a:lnTo>
                <a:lnTo>
                  <a:pt x="287146" y="213614"/>
                </a:lnTo>
                <a:lnTo>
                  <a:pt x="288289" y="204343"/>
                </a:lnTo>
                <a:lnTo>
                  <a:pt x="288925" y="195072"/>
                </a:lnTo>
                <a:lnTo>
                  <a:pt x="289305" y="185293"/>
                </a:lnTo>
                <a:lnTo>
                  <a:pt x="288925" y="175768"/>
                </a:lnTo>
                <a:lnTo>
                  <a:pt x="288289" y="166624"/>
                </a:lnTo>
                <a:lnTo>
                  <a:pt x="287146" y="157225"/>
                </a:lnTo>
                <a:lnTo>
                  <a:pt x="285622" y="147827"/>
                </a:lnTo>
                <a:lnTo>
                  <a:pt x="283717" y="139192"/>
                </a:lnTo>
                <a:lnTo>
                  <a:pt x="281177" y="130428"/>
                </a:lnTo>
                <a:lnTo>
                  <a:pt x="278383" y="121539"/>
                </a:lnTo>
                <a:lnTo>
                  <a:pt x="275081" y="113156"/>
                </a:lnTo>
                <a:lnTo>
                  <a:pt x="271398" y="105028"/>
                </a:lnTo>
                <a:lnTo>
                  <a:pt x="267588" y="96900"/>
                </a:lnTo>
                <a:lnTo>
                  <a:pt x="263016" y="89280"/>
                </a:lnTo>
                <a:lnTo>
                  <a:pt x="258571" y="81661"/>
                </a:lnTo>
                <a:lnTo>
                  <a:pt x="253237" y="74295"/>
                </a:lnTo>
                <a:lnTo>
                  <a:pt x="242315" y="60705"/>
                </a:lnTo>
                <a:lnTo>
                  <a:pt x="229996" y="48005"/>
                </a:lnTo>
                <a:lnTo>
                  <a:pt x="216661" y="36575"/>
                </a:lnTo>
                <a:lnTo>
                  <a:pt x="202183" y="26543"/>
                </a:lnTo>
                <a:lnTo>
                  <a:pt x="186816" y="18033"/>
                </a:lnTo>
                <a:lnTo>
                  <a:pt x="170560" y="11049"/>
                </a:lnTo>
                <a:lnTo>
                  <a:pt x="153542" y="5588"/>
                </a:lnTo>
                <a:lnTo>
                  <a:pt x="144779" y="3555"/>
                </a:lnTo>
                <a:lnTo>
                  <a:pt x="126872" y="762"/>
                </a:lnTo>
                <a:lnTo>
                  <a:pt x="117601" y="0"/>
                </a:lnTo>
                <a:lnTo>
                  <a:pt x="99059" y="0"/>
                </a:lnTo>
                <a:lnTo>
                  <a:pt x="89788" y="762"/>
                </a:lnTo>
                <a:lnTo>
                  <a:pt x="80644" y="1904"/>
                </a:lnTo>
                <a:lnTo>
                  <a:pt x="63118" y="5588"/>
                </a:lnTo>
                <a:lnTo>
                  <a:pt x="54482" y="8254"/>
                </a:lnTo>
                <a:lnTo>
                  <a:pt x="37972" y="14350"/>
                </a:lnTo>
                <a:lnTo>
                  <a:pt x="22097" y="22098"/>
                </a:lnTo>
                <a:lnTo>
                  <a:pt x="7111" y="31496"/>
                </a:lnTo>
                <a:lnTo>
                  <a:pt x="253" y="36575"/>
                </a:lnTo>
                <a:lnTo>
                  <a:pt x="761" y="267970"/>
                </a:lnTo>
                <a:lnTo>
                  <a:pt x="1523" y="264287"/>
                </a:lnTo>
                <a:lnTo>
                  <a:pt x="2539" y="260603"/>
                </a:lnTo>
                <a:lnTo>
                  <a:pt x="4063" y="257428"/>
                </a:lnTo>
                <a:lnTo>
                  <a:pt x="5841" y="254380"/>
                </a:lnTo>
                <a:lnTo>
                  <a:pt x="8127" y="251714"/>
                </a:lnTo>
                <a:lnTo>
                  <a:pt x="10921" y="249300"/>
                </a:lnTo>
                <a:lnTo>
                  <a:pt x="14477" y="247142"/>
                </a:lnTo>
                <a:lnTo>
                  <a:pt x="18541" y="245237"/>
                </a:lnTo>
                <a:lnTo>
                  <a:pt x="23113" y="243586"/>
                </a:lnTo>
                <a:lnTo>
                  <a:pt x="28575" y="242062"/>
                </a:lnTo>
                <a:lnTo>
                  <a:pt x="39750" y="239141"/>
                </a:lnTo>
                <a:lnTo>
                  <a:pt x="45465" y="237744"/>
                </a:lnTo>
                <a:lnTo>
                  <a:pt x="50672" y="236474"/>
                </a:lnTo>
                <a:lnTo>
                  <a:pt x="55625" y="234696"/>
                </a:lnTo>
                <a:lnTo>
                  <a:pt x="60325" y="233172"/>
                </a:lnTo>
                <a:lnTo>
                  <a:pt x="64642" y="231013"/>
                </a:lnTo>
                <a:lnTo>
                  <a:pt x="68452" y="228980"/>
                </a:lnTo>
                <a:lnTo>
                  <a:pt x="71754" y="226695"/>
                </a:lnTo>
                <a:lnTo>
                  <a:pt x="74421" y="224154"/>
                </a:lnTo>
                <a:lnTo>
                  <a:pt x="76326" y="221106"/>
                </a:lnTo>
                <a:lnTo>
                  <a:pt x="77723" y="217931"/>
                </a:lnTo>
                <a:lnTo>
                  <a:pt x="78231" y="214375"/>
                </a:lnTo>
                <a:lnTo>
                  <a:pt x="77977" y="210439"/>
                </a:lnTo>
                <a:lnTo>
                  <a:pt x="76834" y="205994"/>
                </a:lnTo>
                <a:lnTo>
                  <a:pt x="75691" y="203453"/>
                </a:lnTo>
                <a:lnTo>
                  <a:pt x="74548" y="201041"/>
                </a:lnTo>
                <a:lnTo>
                  <a:pt x="70738" y="193421"/>
                </a:lnTo>
                <a:lnTo>
                  <a:pt x="67436" y="186308"/>
                </a:lnTo>
                <a:lnTo>
                  <a:pt x="64515" y="179324"/>
                </a:lnTo>
                <a:lnTo>
                  <a:pt x="61975" y="172339"/>
                </a:lnTo>
                <a:lnTo>
                  <a:pt x="59689" y="165607"/>
                </a:lnTo>
                <a:lnTo>
                  <a:pt x="57784" y="159257"/>
                </a:lnTo>
                <a:lnTo>
                  <a:pt x="56514" y="153162"/>
                </a:lnTo>
                <a:lnTo>
                  <a:pt x="55371" y="147066"/>
                </a:lnTo>
                <a:lnTo>
                  <a:pt x="54736" y="141224"/>
                </a:lnTo>
                <a:lnTo>
                  <a:pt x="54228" y="135636"/>
                </a:lnTo>
                <a:lnTo>
                  <a:pt x="53975" y="130555"/>
                </a:lnTo>
                <a:lnTo>
                  <a:pt x="54228" y="125475"/>
                </a:lnTo>
                <a:lnTo>
                  <a:pt x="54863" y="120523"/>
                </a:lnTo>
                <a:lnTo>
                  <a:pt x="55625" y="115950"/>
                </a:lnTo>
                <a:lnTo>
                  <a:pt x="56641" y="111505"/>
                </a:lnTo>
                <a:lnTo>
                  <a:pt x="58165" y="107315"/>
                </a:lnTo>
                <a:lnTo>
                  <a:pt x="59943" y="103377"/>
                </a:lnTo>
                <a:lnTo>
                  <a:pt x="61594" y="99568"/>
                </a:lnTo>
                <a:lnTo>
                  <a:pt x="63753" y="96266"/>
                </a:lnTo>
                <a:lnTo>
                  <a:pt x="66293" y="92964"/>
                </a:lnTo>
                <a:lnTo>
                  <a:pt x="68706" y="90170"/>
                </a:lnTo>
                <a:lnTo>
                  <a:pt x="71373" y="87375"/>
                </a:lnTo>
                <a:lnTo>
                  <a:pt x="74548" y="84836"/>
                </a:lnTo>
                <a:lnTo>
                  <a:pt x="77723" y="82803"/>
                </a:lnTo>
                <a:lnTo>
                  <a:pt x="81025" y="80645"/>
                </a:lnTo>
                <a:lnTo>
                  <a:pt x="84454" y="79121"/>
                </a:lnTo>
                <a:lnTo>
                  <a:pt x="88137" y="77724"/>
                </a:lnTo>
                <a:lnTo>
                  <a:pt x="92075" y="76453"/>
                </a:lnTo>
                <a:lnTo>
                  <a:pt x="95884" y="75438"/>
                </a:lnTo>
                <a:lnTo>
                  <a:pt x="99948" y="74802"/>
                </a:lnTo>
                <a:lnTo>
                  <a:pt x="104012" y="74295"/>
                </a:lnTo>
                <a:lnTo>
                  <a:pt x="112648" y="74295"/>
                </a:lnTo>
                <a:lnTo>
                  <a:pt x="116585" y="74802"/>
                </a:lnTo>
                <a:lnTo>
                  <a:pt x="120522" y="75311"/>
                </a:lnTo>
                <a:lnTo>
                  <a:pt x="124586" y="76200"/>
                </a:lnTo>
                <a:lnTo>
                  <a:pt x="128142" y="77343"/>
                </a:lnTo>
                <a:lnTo>
                  <a:pt x="131825" y="78740"/>
                </a:lnTo>
                <a:lnTo>
                  <a:pt x="135508" y="80645"/>
                </a:lnTo>
                <a:lnTo>
                  <a:pt x="138683" y="82423"/>
                </a:lnTo>
                <a:lnTo>
                  <a:pt x="141731" y="84708"/>
                </a:lnTo>
                <a:lnTo>
                  <a:pt x="144779" y="86868"/>
                </a:lnTo>
                <a:lnTo>
                  <a:pt x="147446" y="89789"/>
                </a:lnTo>
                <a:lnTo>
                  <a:pt x="150240" y="92455"/>
                </a:lnTo>
                <a:lnTo>
                  <a:pt x="152400" y="95757"/>
                </a:lnTo>
                <a:lnTo>
                  <a:pt x="154685" y="99314"/>
                </a:lnTo>
                <a:lnTo>
                  <a:pt x="156463" y="102743"/>
                </a:lnTo>
                <a:lnTo>
                  <a:pt x="157987" y="106552"/>
                </a:lnTo>
                <a:lnTo>
                  <a:pt x="159638" y="110871"/>
                </a:lnTo>
                <a:lnTo>
                  <a:pt x="160781" y="115316"/>
                </a:lnTo>
                <a:lnTo>
                  <a:pt x="161543" y="119888"/>
                </a:lnTo>
                <a:lnTo>
                  <a:pt x="162178" y="124587"/>
                </a:lnTo>
                <a:lnTo>
                  <a:pt x="162305" y="135000"/>
                </a:lnTo>
                <a:lnTo>
                  <a:pt x="161925" y="140589"/>
                </a:lnTo>
                <a:lnTo>
                  <a:pt x="161289" y="146303"/>
                </a:lnTo>
                <a:lnTo>
                  <a:pt x="160146" y="152273"/>
                </a:lnTo>
                <a:lnTo>
                  <a:pt x="158622" y="158623"/>
                </a:lnTo>
                <a:lnTo>
                  <a:pt x="156971" y="16522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57198" y="2285054"/>
            <a:ext cx="66393" cy="269717"/>
          </a:xfrm>
          <a:custGeom>
            <a:avLst/>
            <a:gdLst/>
            <a:ahLst/>
            <a:cxnLst/>
            <a:rect l="l" t="t" r="r" b="b"/>
            <a:pathLst>
              <a:path w="73278" h="297688">
                <a:moveTo>
                  <a:pt x="72771" y="0"/>
                </a:moveTo>
                <a:lnTo>
                  <a:pt x="65786" y="5588"/>
                </a:lnTo>
                <a:lnTo>
                  <a:pt x="59182" y="11429"/>
                </a:lnTo>
                <a:lnTo>
                  <a:pt x="53086" y="17652"/>
                </a:lnTo>
                <a:lnTo>
                  <a:pt x="46862" y="24129"/>
                </a:lnTo>
                <a:lnTo>
                  <a:pt x="41275" y="30733"/>
                </a:lnTo>
                <a:lnTo>
                  <a:pt x="35813" y="37719"/>
                </a:lnTo>
                <a:lnTo>
                  <a:pt x="30861" y="45085"/>
                </a:lnTo>
                <a:lnTo>
                  <a:pt x="26162" y="52704"/>
                </a:lnTo>
                <a:lnTo>
                  <a:pt x="21844" y="60325"/>
                </a:lnTo>
                <a:lnTo>
                  <a:pt x="17780" y="68452"/>
                </a:lnTo>
                <a:lnTo>
                  <a:pt x="14097" y="76580"/>
                </a:lnTo>
                <a:lnTo>
                  <a:pt x="10922" y="84963"/>
                </a:lnTo>
                <a:lnTo>
                  <a:pt x="8000" y="93852"/>
                </a:lnTo>
                <a:lnTo>
                  <a:pt x="5842" y="102616"/>
                </a:lnTo>
                <a:lnTo>
                  <a:pt x="3683" y="111251"/>
                </a:lnTo>
                <a:lnTo>
                  <a:pt x="2159" y="120650"/>
                </a:lnTo>
                <a:lnTo>
                  <a:pt x="888" y="130048"/>
                </a:lnTo>
                <a:lnTo>
                  <a:pt x="0" y="139192"/>
                </a:lnTo>
                <a:lnTo>
                  <a:pt x="0" y="158496"/>
                </a:lnTo>
                <a:lnTo>
                  <a:pt x="888" y="167767"/>
                </a:lnTo>
                <a:lnTo>
                  <a:pt x="2159" y="177038"/>
                </a:lnTo>
                <a:lnTo>
                  <a:pt x="3683" y="186436"/>
                </a:lnTo>
                <a:lnTo>
                  <a:pt x="5842" y="195199"/>
                </a:lnTo>
                <a:lnTo>
                  <a:pt x="8000" y="203962"/>
                </a:lnTo>
                <a:lnTo>
                  <a:pt x="10922" y="212725"/>
                </a:lnTo>
                <a:lnTo>
                  <a:pt x="14097" y="221233"/>
                </a:lnTo>
                <a:lnTo>
                  <a:pt x="17780" y="229235"/>
                </a:lnTo>
                <a:lnTo>
                  <a:pt x="21844" y="237363"/>
                </a:lnTo>
                <a:lnTo>
                  <a:pt x="26162" y="245110"/>
                </a:lnTo>
                <a:lnTo>
                  <a:pt x="30861" y="252729"/>
                </a:lnTo>
                <a:lnTo>
                  <a:pt x="35813" y="259969"/>
                </a:lnTo>
                <a:lnTo>
                  <a:pt x="41275" y="266953"/>
                </a:lnTo>
                <a:lnTo>
                  <a:pt x="46862" y="273557"/>
                </a:lnTo>
                <a:lnTo>
                  <a:pt x="53086" y="280162"/>
                </a:lnTo>
                <a:lnTo>
                  <a:pt x="59182" y="286385"/>
                </a:lnTo>
                <a:lnTo>
                  <a:pt x="65786" y="292226"/>
                </a:lnTo>
                <a:lnTo>
                  <a:pt x="72771" y="297688"/>
                </a:lnTo>
                <a:lnTo>
                  <a:pt x="72517" y="260223"/>
                </a:lnTo>
                <a:lnTo>
                  <a:pt x="72262" y="249300"/>
                </a:lnTo>
                <a:lnTo>
                  <a:pt x="72517" y="239775"/>
                </a:lnTo>
                <a:lnTo>
                  <a:pt x="72771" y="235330"/>
                </a:lnTo>
                <a:lnTo>
                  <a:pt x="73278" y="231394"/>
                </a:lnTo>
                <a:lnTo>
                  <a:pt x="72771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503373" y="6901388"/>
            <a:ext cx="327941" cy="318046"/>
          </a:xfrm>
          <a:custGeom>
            <a:avLst/>
            <a:gdLst/>
            <a:ahLst/>
            <a:cxnLst/>
            <a:rect l="l" t="t" r="r" b="b"/>
            <a:pathLst>
              <a:path w="361950" h="351027">
                <a:moveTo>
                  <a:pt x="100672" y="217677"/>
                </a:moveTo>
                <a:lnTo>
                  <a:pt x="97523" y="214121"/>
                </a:lnTo>
                <a:lnTo>
                  <a:pt x="96532" y="211581"/>
                </a:lnTo>
                <a:lnTo>
                  <a:pt x="97028" y="208660"/>
                </a:lnTo>
                <a:lnTo>
                  <a:pt x="99009" y="205866"/>
                </a:lnTo>
                <a:lnTo>
                  <a:pt x="99682" y="203072"/>
                </a:lnTo>
                <a:lnTo>
                  <a:pt x="100012" y="200278"/>
                </a:lnTo>
                <a:lnTo>
                  <a:pt x="100177" y="189102"/>
                </a:lnTo>
                <a:lnTo>
                  <a:pt x="100507" y="168782"/>
                </a:lnTo>
                <a:lnTo>
                  <a:pt x="100672" y="132460"/>
                </a:lnTo>
                <a:lnTo>
                  <a:pt x="104317" y="131952"/>
                </a:lnTo>
                <a:lnTo>
                  <a:pt x="107950" y="131825"/>
                </a:lnTo>
                <a:lnTo>
                  <a:pt x="107950" y="203580"/>
                </a:lnTo>
                <a:lnTo>
                  <a:pt x="110109" y="206247"/>
                </a:lnTo>
                <a:lnTo>
                  <a:pt x="111759" y="209041"/>
                </a:lnTo>
                <a:lnTo>
                  <a:pt x="111925" y="211708"/>
                </a:lnTo>
                <a:lnTo>
                  <a:pt x="111099" y="214502"/>
                </a:lnTo>
                <a:lnTo>
                  <a:pt x="110604" y="316737"/>
                </a:lnTo>
                <a:lnTo>
                  <a:pt x="118719" y="320166"/>
                </a:lnTo>
                <a:lnTo>
                  <a:pt x="119214" y="197992"/>
                </a:lnTo>
                <a:lnTo>
                  <a:pt x="117233" y="196341"/>
                </a:lnTo>
                <a:lnTo>
                  <a:pt x="114084" y="193420"/>
                </a:lnTo>
                <a:lnTo>
                  <a:pt x="114084" y="144144"/>
                </a:lnTo>
                <a:lnTo>
                  <a:pt x="116230" y="144906"/>
                </a:lnTo>
                <a:lnTo>
                  <a:pt x="150012" y="156971"/>
                </a:lnTo>
                <a:lnTo>
                  <a:pt x="170383" y="156082"/>
                </a:lnTo>
                <a:lnTo>
                  <a:pt x="147027" y="147700"/>
                </a:lnTo>
                <a:lnTo>
                  <a:pt x="123520" y="139318"/>
                </a:lnTo>
                <a:lnTo>
                  <a:pt x="113588" y="135508"/>
                </a:lnTo>
                <a:lnTo>
                  <a:pt x="115735" y="134873"/>
                </a:lnTo>
                <a:lnTo>
                  <a:pt x="122364" y="133730"/>
                </a:lnTo>
                <a:lnTo>
                  <a:pt x="143560" y="130301"/>
                </a:lnTo>
                <a:lnTo>
                  <a:pt x="160769" y="127761"/>
                </a:lnTo>
                <a:lnTo>
                  <a:pt x="170383" y="126745"/>
                </a:lnTo>
                <a:lnTo>
                  <a:pt x="173024" y="126364"/>
                </a:lnTo>
                <a:lnTo>
                  <a:pt x="175679" y="126745"/>
                </a:lnTo>
                <a:lnTo>
                  <a:pt x="178993" y="128015"/>
                </a:lnTo>
                <a:lnTo>
                  <a:pt x="182130" y="128523"/>
                </a:lnTo>
                <a:lnTo>
                  <a:pt x="184784" y="127761"/>
                </a:lnTo>
                <a:lnTo>
                  <a:pt x="187769" y="124840"/>
                </a:lnTo>
                <a:lnTo>
                  <a:pt x="188594" y="121919"/>
                </a:lnTo>
                <a:lnTo>
                  <a:pt x="188594" y="118871"/>
                </a:lnTo>
                <a:lnTo>
                  <a:pt x="187426" y="115950"/>
                </a:lnTo>
                <a:lnTo>
                  <a:pt x="184124" y="113283"/>
                </a:lnTo>
                <a:lnTo>
                  <a:pt x="180975" y="112648"/>
                </a:lnTo>
                <a:lnTo>
                  <a:pt x="177495" y="113283"/>
                </a:lnTo>
                <a:lnTo>
                  <a:pt x="175018" y="115315"/>
                </a:lnTo>
                <a:lnTo>
                  <a:pt x="172859" y="118109"/>
                </a:lnTo>
                <a:lnTo>
                  <a:pt x="134785" y="123697"/>
                </a:lnTo>
                <a:lnTo>
                  <a:pt x="96862" y="129539"/>
                </a:lnTo>
                <a:lnTo>
                  <a:pt x="84772" y="125602"/>
                </a:lnTo>
                <a:lnTo>
                  <a:pt x="76492" y="122554"/>
                </a:lnTo>
                <a:lnTo>
                  <a:pt x="72351" y="120776"/>
                </a:lnTo>
                <a:lnTo>
                  <a:pt x="73520" y="120268"/>
                </a:lnTo>
                <a:lnTo>
                  <a:pt x="76492" y="119252"/>
                </a:lnTo>
                <a:lnTo>
                  <a:pt x="79806" y="0"/>
                </a:lnTo>
                <a:lnTo>
                  <a:pt x="72859" y="4952"/>
                </a:lnTo>
                <a:lnTo>
                  <a:pt x="65900" y="10413"/>
                </a:lnTo>
                <a:lnTo>
                  <a:pt x="59270" y="16001"/>
                </a:lnTo>
                <a:lnTo>
                  <a:pt x="53149" y="22224"/>
                </a:lnTo>
                <a:lnTo>
                  <a:pt x="47028" y="28193"/>
                </a:lnTo>
                <a:lnTo>
                  <a:pt x="35928" y="41782"/>
                </a:lnTo>
                <a:lnTo>
                  <a:pt x="26327" y="56006"/>
                </a:lnTo>
                <a:lnTo>
                  <a:pt x="17881" y="71373"/>
                </a:lnTo>
                <a:lnTo>
                  <a:pt x="14236" y="79628"/>
                </a:lnTo>
                <a:lnTo>
                  <a:pt x="8115" y="96011"/>
                </a:lnTo>
                <a:lnTo>
                  <a:pt x="5956" y="104647"/>
                </a:lnTo>
                <a:lnTo>
                  <a:pt x="3809" y="113410"/>
                </a:lnTo>
                <a:lnTo>
                  <a:pt x="2324" y="122554"/>
                </a:lnTo>
                <a:lnTo>
                  <a:pt x="990" y="131698"/>
                </a:lnTo>
                <a:lnTo>
                  <a:pt x="165" y="140588"/>
                </a:lnTo>
                <a:lnTo>
                  <a:pt x="0" y="149859"/>
                </a:lnTo>
                <a:lnTo>
                  <a:pt x="165" y="159511"/>
                </a:lnTo>
                <a:lnTo>
                  <a:pt x="990" y="168401"/>
                </a:lnTo>
                <a:lnTo>
                  <a:pt x="2324" y="177545"/>
                </a:lnTo>
                <a:lnTo>
                  <a:pt x="3809" y="186689"/>
                </a:lnTo>
                <a:lnTo>
                  <a:pt x="5956" y="195325"/>
                </a:lnTo>
                <a:lnTo>
                  <a:pt x="11099" y="212216"/>
                </a:lnTo>
                <a:lnTo>
                  <a:pt x="14236" y="220598"/>
                </a:lnTo>
                <a:lnTo>
                  <a:pt x="22021" y="236346"/>
                </a:lnTo>
                <a:lnTo>
                  <a:pt x="30962" y="251332"/>
                </a:lnTo>
                <a:lnTo>
                  <a:pt x="41389" y="265175"/>
                </a:lnTo>
                <a:lnTo>
                  <a:pt x="53149" y="278002"/>
                </a:lnTo>
                <a:lnTo>
                  <a:pt x="65900" y="289940"/>
                </a:lnTo>
                <a:lnTo>
                  <a:pt x="72859" y="295020"/>
                </a:lnTo>
                <a:lnTo>
                  <a:pt x="79806" y="300100"/>
                </a:lnTo>
                <a:lnTo>
                  <a:pt x="87096" y="304799"/>
                </a:lnTo>
                <a:lnTo>
                  <a:pt x="94703" y="309244"/>
                </a:lnTo>
                <a:lnTo>
                  <a:pt x="102488" y="313054"/>
                </a:lnTo>
                <a:lnTo>
                  <a:pt x="100672" y="217677"/>
                </a:lnTo>
                <a:close/>
              </a:path>
              <a:path w="361950" h="351027">
                <a:moveTo>
                  <a:pt x="127165" y="322833"/>
                </a:moveTo>
                <a:lnTo>
                  <a:pt x="135775" y="325373"/>
                </a:lnTo>
                <a:lnTo>
                  <a:pt x="144551" y="327278"/>
                </a:lnTo>
                <a:lnTo>
                  <a:pt x="153327" y="328929"/>
                </a:lnTo>
                <a:lnTo>
                  <a:pt x="162433" y="330072"/>
                </a:lnTo>
                <a:lnTo>
                  <a:pt x="171703" y="330834"/>
                </a:lnTo>
                <a:lnTo>
                  <a:pt x="190246" y="330834"/>
                </a:lnTo>
                <a:lnTo>
                  <a:pt x="199516" y="330072"/>
                </a:lnTo>
                <a:lnTo>
                  <a:pt x="208622" y="328929"/>
                </a:lnTo>
                <a:lnTo>
                  <a:pt x="217398" y="327278"/>
                </a:lnTo>
                <a:lnTo>
                  <a:pt x="226174" y="325373"/>
                </a:lnTo>
                <a:lnTo>
                  <a:pt x="234784" y="322833"/>
                </a:lnTo>
                <a:lnTo>
                  <a:pt x="243230" y="320166"/>
                </a:lnTo>
                <a:lnTo>
                  <a:pt x="251510" y="316737"/>
                </a:lnTo>
                <a:lnTo>
                  <a:pt x="259461" y="313054"/>
                </a:lnTo>
                <a:lnTo>
                  <a:pt x="267411" y="309244"/>
                </a:lnTo>
                <a:lnTo>
                  <a:pt x="274853" y="304799"/>
                </a:lnTo>
                <a:lnTo>
                  <a:pt x="282308" y="300100"/>
                </a:lnTo>
                <a:lnTo>
                  <a:pt x="289267" y="295020"/>
                </a:lnTo>
                <a:lnTo>
                  <a:pt x="296049" y="289940"/>
                </a:lnTo>
                <a:lnTo>
                  <a:pt x="302679" y="283971"/>
                </a:lnTo>
                <a:lnTo>
                  <a:pt x="308965" y="278002"/>
                </a:lnTo>
                <a:lnTo>
                  <a:pt x="314921" y="271652"/>
                </a:lnTo>
                <a:lnTo>
                  <a:pt x="320725" y="265175"/>
                </a:lnTo>
                <a:lnTo>
                  <a:pt x="325856" y="258444"/>
                </a:lnTo>
                <a:lnTo>
                  <a:pt x="331152" y="251332"/>
                </a:lnTo>
                <a:lnTo>
                  <a:pt x="335622" y="243839"/>
                </a:lnTo>
                <a:lnTo>
                  <a:pt x="340258" y="236346"/>
                </a:lnTo>
                <a:lnTo>
                  <a:pt x="344068" y="228472"/>
                </a:lnTo>
                <a:lnTo>
                  <a:pt x="347713" y="220598"/>
                </a:lnTo>
                <a:lnTo>
                  <a:pt x="351028" y="212216"/>
                </a:lnTo>
                <a:lnTo>
                  <a:pt x="353834" y="203707"/>
                </a:lnTo>
                <a:lnTo>
                  <a:pt x="356323" y="195325"/>
                </a:lnTo>
                <a:lnTo>
                  <a:pt x="358305" y="186689"/>
                </a:lnTo>
                <a:lnTo>
                  <a:pt x="359803" y="177545"/>
                </a:lnTo>
                <a:lnTo>
                  <a:pt x="360959" y="168401"/>
                </a:lnTo>
                <a:lnTo>
                  <a:pt x="361619" y="159511"/>
                </a:lnTo>
                <a:lnTo>
                  <a:pt x="361950" y="149859"/>
                </a:lnTo>
                <a:lnTo>
                  <a:pt x="361619" y="140588"/>
                </a:lnTo>
                <a:lnTo>
                  <a:pt x="360959" y="131698"/>
                </a:lnTo>
                <a:lnTo>
                  <a:pt x="359803" y="122554"/>
                </a:lnTo>
                <a:lnTo>
                  <a:pt x="358305" y="113410"/>
                </a:lnTo>
                <a:lnTo>
                  <a:pt x="356323" y="104647"/>
                </a:lnTo>
                <a:lnTo>
                  <a:pt x="353834" y="96011"/>
                </a:lnTo>
                <a:lnTo>
                  <a:pt x="351028" y="87756"/>
                </a:lnTo>
                <a:lnTo>
                  <a:pt x="347713" y="79628"/>
                </a:lnTo>
                <a:lnTo>
                  <a:pt x="344068" y="71373"/>
                </a:lnTo>
                <a:lnTo>
                  <a:pt x="340258" y="63753"/>
                </a:lnTo>
                <a:lnTo>
                  <a:pt x="335622" y="56006"/>
                </a:lnTo>
                <a:lnTo>
                  <a:pt x="331152" y="48894"/>
                </a:lnTo>
                <a:lnTo>
                  <a:pt x="325856" y="41782"/>
                </a:lnTo>
                <a:lnTo>
                  <a:pt x="320725" y="34797"/>
                </a:lnTo>
                <a:lnTo>
                  <a:pt x="314921" y="28193"/>
                </a:lnTo>
                <a:lnTo>
                  <a:pt x="308965" y="22224"/>
                </a:lnTo>
                <a:lnTo>
                  <a:pt x="302679" y="16001"/>
                </a:lnTo>
                <a:lnTo>
                  <a:pt x="296049" y="10413"/>
                </a:lnTo>
                <a:lnTo>
                  <a:pt x="289267" y="4952"/>
                </a:lnTo>
                <a:lnTo>
                  <a:pt x="282308" y="0"/>
                </a:lnTo>
                <a:lnTo>
                  <a:pt x="274853" y="-4826"/>
                </a:lnTo>
                <a:lnTo>
                  <a:pt x="267411" y="-9144"/>
                </a:lnTo>
                <a:lnTo>
                  <a:pt x="259461" y="-13081"/>
                </a:lnTo>
                <a:lnTo>
                  <a:pt x="251510" y="-16764"/>
                </a:lnTo>
                <a:lnTo>
                  <a:pt x="243230" y="-19939"/>
                </a:lnTo>
                <a:lnTo>
                  <a:pt x="234784" y="-22860"/>
                </a:lnTo>
                <a:lnTo>
                  <a:pt x="226174" y="-25400"/>
                </a:lnTo>
                <a:lnTo>
                  <a:pt x="217398" y="-27559"/>
                </a:lnTo>
                <a:lnTo>
                  <a:pt x="208622" y="-28956"/>
                </a:lnTo>
                <a:lnTo>
                  <a:pt x="199516" y="-30099"/>
                </a:lnTo>
                <a:lnTo>
                  <a:pt x="190246" y="-30861"/>
                </a:lnTo>
                <a:lnTo>
                  <a:pt x="171703" y="-30861"/>
                </a:lnTo>
                <a:lnTo>
                  <a:pt x="162433" y="-30099"/>
                </a:lnTo>
                <a:lnTo>
                  <a:pt x="153327" y="-28956"/>
                </a:lnTo>
                <a:lnTo>
                  <a:pt x="144551" y="-27559"/>
                </a:lnTo>
                <a:lnTo>
                  <a:pt x="135775" y="-25400"/>
                </a:lnTo>
                <a:lnTo>
                  <a:pt x="127165" y="-22860"/>
                </a:lnTo>
                <a:lnTo>
                  <a:pt x="118719" y="-19939"/>
                </a:lnTo>
                <a:lnTo>
                  <a:pt x="110604" y="-16764"/>
                </a:lnTo>
                <a:lnTo>
                  <a:pt x="102488" y="-13081"/>
                </a:lnTo>
                <a:lnTo>
                  <a:pt x="94703" y="-9144"/>
                </a:lnTo>
                <a:lnTo>
                  <a:pt x="87096" y="-4826"/>
                </a:lnTo>
                <a:lnTo>
                  <a:pt x="79806" y="0"/>
                </a:lnTo>
                <a:lnTo>
                  <a:pt x="76492" y="119252"/>
                </a:lnTo>
                <a:lnTo>
                  <a:pt x="87922" y="114680"/>
                </a:lnTo>
                <a:lnTo>
                  <a:pt x="105143" y="108330"/>
                </a:lnTo>
                <a:lnTo>
                  <a:pt x="126504" y="100710"/>
                </a:lnTo>
                <a:lnTo>
                  <a:pt x="180975" y="81152"/>
                </a:lnTo>
                <a:lnTo>
                  <a:pt x="235610" y="100710"/>
                </a:lnTo>
                <a:lnTo>
                  <a:pt x="273862" y="114680"/>
                </a:lnTo>
                <a:lnTo>
                  <a:pt x="285457" y="118871"/>
                </a:lnTo>
                <a:lnTo>
                  <a:pt x="288594" y="120268"/>
                </a:lnTo>
                <a:lnTo>
                  <a:pt x="289598" y="120776"/>
                </a:lnTo>
                <a:lnTo>
                  <a:pt x="284797" y="122681"/>
                </a:lnTo>
                <a:lnTo>
                  <a:pt x="272376" y="127380"/>
                </a:lnTo>
                <a:lnTo>
                  <a:pt x="235280" y="140461"/>
                </a:lnTo>
                <a:lnTo>
                  <a:pt x="198196" y="153542"/>
                </a:lnTo>
                <a:lnTo>
                  <a:pt x="185775" y="157860"/>
                </a:lnTo>
                <a:lnTo>
                  <a:pt x="180809" y="159511"/>
                </a:lnTo>
                <a:lnTo>
                  <a:pt x="177825" y="158495"/>
                </a:lnTo>
                <a:lnTo>
                  <a:pt x="170383" y="156082"/>
                </a:lnTo>
                <a:lnTo>
                  <a:pt x="150012" y="156971"/>
                </a:lnTo>
                <a:lnTo>
                  <a:pt x="180975" y="168274"/>
                </a:lnTo>
                <a:lnTo>
                  <a:pt x="214426" y="156336"/>
                </a:lnTo>
                <a:lnTo>
                  <a:pt x="247700" y="144271"/>
                </a:lnTo>
                <a:lnTo>
                  <a:pt x="247865" y="168401"/>
                </a:lnTo>
                <a:lnTo>
                  <a:pt x="247865" y="184403"/>
                </a:lnTo>
                <a:lnTo>
                  <a:pt x="247700" y="189102"/>
                </a:lnTo>
                <a:lnTo>
                  <a:pt x="247205" y="192531"/>
                </a:lnTo>
                <a:lnTo>
                  <a:pt x="245719" y="195960"/>
                </a:lnTo>
                <a:lnTo>
                  <a:pt x="242900" y="198119"/>
                </a:lnTo>
                <a:lnTo>
                  <a:pt x="240245" y="199897"/>
                </a:lnTo>
                <a:lnTo>
                  <a:pt x="237109" y="201802"/>
                </a:lnTo>
                <a:lnTo>
                  <a:pt x="233959" y="203580"/>
                </a:lnTo>
                <a:lnTo>
                  <a:pt x="230314" y="205231"/>
                </a:lnTo>
                <a:lnTo>
                  <a:pt x="226669" y="206501"/>
                </a:lnTo>
                <a:lnTo>
                  <a:pt x="222859" y="207898"/>
                </a:lnTo>
                <a:lnTo>
                  <a:pt x="218732" y="209168"/>
                </a:lnTo>
                <a:lnTo>
                  <a:pt x="214426" y="210184"/>
                </a:lnTo>
                <a:lnTo>
                  <a:pt x="210121" y="211327"/>
                </a:lnTo>
                <a:lnTo>
                  <a:pt x="205320" y="211962"/>
                </a:lnTo>
                <a:lnTo>
                  <a:pt x="200850" y="212724"/>
                </a:lnTo>
                <a:lnTo>
                  <a:pt x="196037" y="212978"/>
                </a:lnTo>
                <a:lnTo>
                  <a:pt x="191071" y="213486"/>
                </a:lnTo>
                <a:lnTo>
                  <a:pt x="186105" y="213867"/>
                </a:lnTo>
                <a:lnTo>
                  <a:pt x="176009" y="213867"/>
                </a:lnTo>
                <a:lnTo>
                  <a:pt x="171043" y="213486"/>
                </a:lnTo>
                <a:lnTo>
                  <a:pt x="162598" y="212851"/>
                </a:lnTo>
                <a:lnTo>
                  <a:pt x="154482" y="211581"/>
                </a:lnTo>
                <a:lnTo>
                  <a:pt x="146532" y="209930"/>
                </a:lnTo>
                <a:lnTo>
                  <a:pt x="139090" y="207898"/>
                </a:lnTo>
                <a:lnTo>
                  <a:pt x="132295" y="205358"/>
                </a:lnTo>
                <a:lnTo>
                  <a:pt x="129311" y="204088"/>
                </a:lnTo>
                <a:lnTo>
                  <a:pt x="126504" y="202691"/>
                </a:lnTo>
                <a:lnTo>
                  <a:pt x="123685" y="201040"/>
                </a:lnTo>
                <a:lnTo>
                  <a:pt x="119214" y="197992"/>
                </a:lnTo>
                <a:lnTo>
                  <a:pt x="118719" y="320166"/>
                </a:lnTo>
                <a:lnTo>
                  <a:pt x="127165" y="322833"/>
                </a:lnTo>
                <a:close/>
              </a:path>
              <a:path w="361950" h="351027">
                <a:moveTo>
                  <a:pt x="100672" y="217677"/>
                </a:moveTo>
                <a:lnTo>
                  <a:pt x="102488" y="313054"/>
                </a:lnTo>
                <a:lnTo>
                  <a:pt x="110604" y="316737"/>
                </a:lnTo>
                <a:lnTo>
                  <a:pt x="111099" y="214502"/>
                </a:lnTo>
                <a:lnTo>
                  <a:pt x="108115" y="217804"/>
                </a:lnTo>
                <a:lnTo>
                  <a:pt x="104482" y="218820"/>
                </a:lnTo>
                <a:lnTo>
                  <a:pt x="100672" y="217677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3943" y="3574197"/>
            <a:ext cx="390735" cy="396062"/>
          </a:xfrm>
          <a:custGeom>
            <a:avLst/>
            <a:gdLst/>
            <a:ahLst/>
            <a:cxnLst/>
            <a:rect l="l" t="t" r="r" b="b"/>
            <a:pathLst>
              <a:path w="371475" h="361696">
                <a:moveTo>
                  <a:pt x="80886" y="234569"/>
                </a:moveTo>
                <a:lnTo>
                  <a:pt x="138836" y="234569"/>
                </a:lnTo>
                <a:lnTo>
                  <a:pt x="101790" y="220852"/>
                </a:lnTo>
                <a:lnTo>
                  <a:pt x="83781" y="203962"/>
                </a:lnTo>
                <a:lnTo>
                  <a:pt x="156337" y="133603"/>
                </a:lnTo>
                <a:lnTo>
                  <a:pt x="182333" y="157225"/>
                </a:lnTo>
                <a:lnTo>
                  <a:pt x="253542" y="90424"/>
                </a:lnTo>
                <a:lnTo>
                  <a:pt x="243001" y="80391"/>
                </a:lnTo>
                <a:lnTo>
                  <a:pt x="290410" y="72263"/>
                </a:lnTo>
                <a:lnTo>
                  <a:pt x="281406" y="118364"/>
                </a:lnTo>
                <a:lnTo>
                  <a:pt x="271208" y="108330"/>
                </a:lnTo>
                <a:lnTo>
                  <a:pt x="182333" y="193039"/>
                </a:lnTo>
                <a:lnTo>
                  <a:pt x="155828" y="208534"/>
                </a:lnTo>
                <a:lnTo>
                  <a:pt x="214287" y="208534"/>
                </a:lnTo>
                <a:lnTo>
                  <a:pt x="230771" y="173355"/>
                </a:lnTo>
                <a:lnTo>
                  <a:pt x="289229" y="173355"/>
                </a:lnTo>
                <a:lnTo>
                  <a:pt x="289229" y="289433"/>
                </a:lnTo>
                <a:lnTo>
                  <a:pt x="230771" y="289433"/>
                </a:lnTo>
                <a:lnTo>
                  <a:pt x="232130" y="356235"/>
                </a:lnTo>
                <a:lnTo>
                  <a:pt x="249631" y="351027"/>
                </a:lnTo>
                <a:lnTo>
                  <a:pt x="266280" y="343915"/>
                </a:lnTo>
                <a:lnTo>
                  <a:pt x="282092" y="335661"/>
                </a:lnTo>
                <a:lnTo>
                  <a:pt x="296710" y="325882"/>
                </a:lnTo>
                <a:lnTo>
                  <a:pt x="310641" y="314833"/>
                </a:lnTo>
                <a:lnTo>
                  <a:pt x="323215" y="302513"/>
                </a:lnTo>
                <a:lnTo>
                  <a:pt x="334594" y="289306"/>
                </a:lnTo>
                <a:lnTo>
                  <a:pt x="344449" y="274700"/>
                </a:lnTo>
                <a:lnTo>
                  <a:pt x="353123" y="259334"/>
                </a:lnTo>
                <a:lnTo>
                  <a:pt x="360095" y="243077"/>
                </a:lnTo>
                <a:lnTo>
                  <a:pt x="365353" y="226187"/>
                </a:lnTo>
                <a:lnTo>
                  <a:pt x="369100" y="208407"/>
                </a:lnTo>
                <a:lnTo>
                  <a:pt x="371132" y="190373"/>
                </a:lnTo>
                <a:lnTo>
                  <a:pt x="371475" y="180721"/>
                </a:lnTo>
                <a:lnTo>
                  <a:pt x="371132" y="171450"/>
                </a:lnTo>
                <a:lnTo>
                  <a:pt x="369100" y="153415"/>
                </a:lnTo>
                <a:lnTo>
                  <a:pt x="365353" y="135509"/>
                </a:lnTo>
                <a:lnTo>
                  <a:pt x="360095" y="118618"/>
                </a:lnTo>
                <a:lnTo>
                  <a:pt x="353123" y="102234"/>
                </a:lnTo>
                <a:lnTo>
                  <a:pt x="344449" y="86868"/>
                </a:lnTo>
                <a:lnTo>
                  <a:pt x="334594" y="72644"/>
                </a:lnTo>
                <a:lnTo>
                  <a:pt x="323215" y="59054"/>
                </a:lnTo>
                <a:lnTo>
                  <a:pt x="316928" y="53086"/>
                </a:lnTo>
                <a:lnTo>
                  <a:pt x="310641" y="46863"/>
                </a:lnTo>
                <a:lnTo>
                  <a:pt x="296710" y="35814"/>
                </a:lnTo>
                <a:lnTo>
                  <a:pt x="282092" y="26034"/>
                </a:lnTo>
                <a:lnTo>
                  <a:pt x="266280" y="17779"/>
                </a:lnTo>
                <a:lnTo>
                  <a:pt x="249631" y="10922"/>
                </a:lnTo>
                <a:lnTo>
                  <a:pt x="232130" y="5461"/>
                </a:lnTo>
                <a:lnTo>
                  <a:pt x="214122" y="1904"/>
                </a:lnTo>
                <a:lnTo>
                  <a:pt x="195249" y="0"/>
                </a:lnTo>
                <a:lnTo>
                  <a:pt x="176225" y="0"/>
                </a:lnTo>
                <a:lnTo>
                  <a:pt x="157353" y="1904"/>
                </a:lnTo>
                <a:lnTo>
                  <a:pt x="139344" y="5461"/>
                </a:lnTo>
                <a:lnTo>
                  <a:pt x="121843" y="10922"/>
                </a:lnTo>
                <a:lnTo>
                  <a:pt x="105194" y="17779"/>
                </a:lnTo>
                <a:lnTo>
                  <a:pt x="89382" y="26034"/>
                </a:lnTo>
                <a:lnTo>
                  <a:pt x="74599" y="35814"/>
                </a:lnTo>
                <a:lnTo>
                  <a:pt x="80886" y="289433"/>
                </a:lnTo>
                <a:lnTo>
                  <a:pt x="80886" y="234569"/>
                </a:lnTo>
                <a:close/>
              </a:path>
              <a:path w="371475" h="361696">
                <a:moveTo>
                  <a:pt x="155828" y="289433"/>
                </a:moveTo>
                <a:lnTo>
                  <a:pt x="155828" y="208534"/>
                </a:lnTo>
                <a:lnTo>
                  <a:pt x="182333" y="193039"/>
                </a:lnTo>
                <a:lnTo>
                  <a:pt x="155486" y="168401"/>
                </a:lnTo>
                <a:lnTo>
                  <a:pt x="101790" y="220852"/>
                </a:lnTo>
                <a:lnTo>
                  <a:pt x="138836" y="234569"/>
                </a:lnTo>
                <a:lnTo>
                  <a:pt x="138836" y="289433"/>
                </a:lnTo>
                <a:lnTo>
                  <a:pt x="80886" y="289433"/>
                </a:lnTo>
                <a:lnTo>
                  <a:pt x="74599" y="35814"/>
                </a:lnTo>
                <a:lnTo>
                  <a:pt x="67627" y="41275"/>
                </a:lnTo>
                <a:lnTo>
                  <a:pt x="60833" y="46863"/>
                </a:lnTo>
                <a:lnTo>
                  <a:pt x="54381" y="53086"/>
                </a:lnTo>
                <a:lnTo>
                  <a:pt x="48094" y="59054"/>
                </a:lnTo>
                <a:lnTo>
                  <a:pt x="36880" y="72644"/>
                </a:lnTo>
                <a:lnTo>
                  <a:pt x="26682" y="86868"/>
                </a:lnTo>
                <a:lnTo>
                  <a:pt x="18186" y="102234"/>
                </a:lnTo>
                <a:lnTo>
                  <a:pt x="11214" y="118618"/>
                </a:lnTo>
                <a:lnTo>
                  <a:pt x="5778" y="135509"/>
                </a:lnTo>
                <a:lnTo>
                  <a:pt x="2044" y="153415"/>
                </a:lnTo>
                <a:lnTo>
                  <a:pt x="342" y="171450"/>
                </a:lnTo>
                <a:lnTo>
                  <a:pt x="0" y="180721"/>
                </a:lnTo>
                <a:lnTo>
                  <a:pt x="342" y="190373"/>
                </a:lnTo>
                <a:lnTo>
                  <a:pt x="2044" y="208407"/>
                </a:lnTo>
                <a:lnTo>
                  <a:pt x="5778" y="226187"/>
                </a:lnTo>
                <a:lnTo>
                  <a:pt x="11214" y="243077"/>
                </a:lnTo>
                <a:lnTo>
                  <a:pt x="18186" y="259334"/>
                </a:lnTo>
                <a:lnTo>
                  <a:pt x="26682" y="274700"/>
                </a:lnTo>
                <a:lnTo>
                  <a:pt x="36880" y="289306"/>
                </a:lnTo>
                <a:lnTo>
                  <a:pt x="48094" y="302513"/>
                </a:lnTo>
                <a:lnTo>
                  <a:pt x="60833" y="314833"/>
                </a:lnTo>
                <a:lnTo>
                  <a:pt x="74599" y="325882"/>
                </a:lnTo>
                <a:lnTo>
                  <a:pt x="89382" y="335661"/>
                </a:lnTo>
                <a:lnTo>
                  <a:pt x="105194" y="343915"/>
                </a:lnTo>
                <a:lnTo>
                  <a:pt x="121843" y="351027"/>
                </a:lnTo>
                <a:lnTo>
                  <a:pt x="139344" y="356235"/>
                </a:lnTo>
                <a:lnTo>
                  <a:pt x="157353" y="359790"/>
                </a:lnTo>
                <a:lnTo>
                  <a:pt x="176225" y="361696"/>
                </a:lnTo>
                <a:lnTo>
                  <a:pt x="195249" y="361696"/>
                </a:lnTo>
                <a:lnTo>
                  <a:pt x="204774" y="360934"/>
                </a:lnTo>
                <a:lnTo>
                  <a:pt x="214122" y="359790"/>
                </a:lnTo>
                <a:lnTo>
                  <a:pt x="223126" y="358139"/>
                </a:lnTo>
                <a:lnTo>
                  <a:pt x="232130" y="356235"/>
                </a:lnTo>
                <a:lnTo>
                  <a:pt x="230771" y="289433"/>
                </a:lnTo>
                <a:lnTo>
                  <a:pt x="230771" y="173355"/>
                </a:lnTo>
                <a:lnTo>
                  <a:pt x="214287" y="208534"/>
                </a:lnTo>
                <a:lnTo>
                  <a:pt x="214287" y="289433"/>
                </a:lnTo>
                <a:lnTo>
                  <a:pt x="155828" y="289433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03373" y="3560732"/>
            <a:ext cx="239455" cy="221849"/>
          </a:xfrm>
          <a:custGeom>
            <a:avLst/>
            <a:gdLst/>
            <a:ahLst/>
            <a:cxnLst/>
            <a:rect l="l" t="t" r="r" b="b"/>
            <a:pathLst>
              <a:path w="264287" h="244856">
                <a:moveTo>
                  <a:pt x="235330" y="228853"/>
                </a:moveTo>
                <a:lnTo>
                  <a:pt x="235330" y="231901"/>
                </a:lnTo>
                <a:lnTo>
                  <a:pt x="235838" y="234569"/>
                </a:lnTo>
                <a:lnTo>
                  <a:pt x="236982" y="237362"/>
                </a:lnTo>
                <a:lnTo>
                  <a:pt x="239395" y="240792"/>
                </a:lnTo>
                <a:lnTo>
                  <a:pt x="242697" y="243205"/>
                </a:lnTo>
                <a:lnTo>
                  <a:pt x="245490" y="244348"/>
                </a:lnTo>
                <a:lnTo>
                  <a:pt x="248412" y="244856"/>
                </a:lnTo>
                <a:lnTo>
                  <a:pt x="251333" y="244856"/>
                </a:lnTo>
                <a:lnTo>
                  <a:pt x="254000" y="244348"/>
                </a:lnTo>
                <a:lnTo>
                  <a:pt x="256794" y="243205"/>
                </a:lnTo>
                <a:lnTo>
                  <a:pt x="260096" y="240792"/>
                </a:lnTo>
                <a:lnTo>
                  <a:pt x="262636" y="237362"/>
                </a:lnTo>
                <a:lnTo>
                  <a:pt x="263778" y="234569"/>
                </a:lnTo>
                <a:lnTo>
                  <a:pt x="264287" y="231901"/>
                </a:lnTo>
                <a:lnTo>
                  <a:pt x="264287" y="228853"/>
                </a:lnTo>
                <a:lnTo>
                  <a:pt x="263778" y="226187"/>
                </a:lnTo>
                <a:lnTo>
                  <a:pt x="262636" y="223393"/>
                </a:lnTo>
                <a:lnTo>
                  <a:pt x="260096" y="219963"/>
                </a:lnTo>
                <a:lnTo>
                  <a:pt x="256794" y="217550"/>
                </a:lnTo>
                <a:lnTo>
                  <a:pt x="254000" y="216408"/>
                </a:lnTo>
                <a:lnTo>
                  <a:pt x="251333" y="215900"/>
                </a:lnTo>
                <a:lnTo>
                  <a:pt x="249682" y="215773"/>
                </a:lnTo>
                <a:lnTo>
                  <a:pt x="246887" y="216026"/>
                </a:lnTo>
                <a:lnTo>
                  <a:pt x="244094" y="217043"/>
                </a:lnTo>
                <a:lnTo>
                  <a:pt x="241553" y="218312"/>
                </a:lnTo>
                <a:lnTo>
                  <a:pt x="237744" y="222123"/>
                </a:lnTo>
                <a:lnTo>
                  <a:pt x="235838" y="226187"/>
                </a:lnTo>
                <a:lnTo>
                  <a:pt x="235330" y="228853"/>
                </a:lnTo>
                <a:close/>
              </a:path>
              <a:path w="264287" h="244856">
                <a:moveTo>
                  <a:pt x="110489" y="347599"/>
                </a:moveTo>
                <a:lnTo>
                  <a:pt x="118872" y="351027"/>
                </a:lnTo>
                <a:lnTo>
                  <a:pt x="127126" y="353695"/>
                </a:lnTo>
                <a:lnTo>
                  <a:pt x="135762" y="356235"/>
                </a:lnTo>
                <a:lnTo>
                  <a:pt x="144525" y="358139"/>
                </a:lnTo>
                <a:lnTo>
                  <a:pt x="153542" y="359790"/>
                </a:lnTo>
                <a:lnTo>
                  <a:pt x="162433" y="360934"/>
                </a:lnTo>
                <a:lnTo>
                  <a:pt x="171703" y="361696"/>
                </a:lnTo>
                <a:lnTo>
                  <a:pt x="190246" y="361696"/>
                </a:lnTo>
                <a:lnTo>
                  <a:pt x="199516" y="360934"/>
                </a:lnTo>
                <a:lnTo>
                  <a:pt x="208661" y="359790"/>
                </a:lnTo>
                <a:lnTo>
                  <a:pt x="217424" y="358139"/>
                </a:lnTo>
                <a:lnTo>
                  <a:pt x="217932" y="254762"/>
                </a:lnTo>
                <a:lnTo>
                  <a:pt x="220599" y="249174"/>
                </a:lnTo>
                <a:lnTo>
                  <a:pt x="221234" y="245745"/>
                </a:lnTo>
                <a:lnTo>
                  <a:pt x="220852" y="242443"/>
                </a:lnTo>
                <a:lnTo>
                  <a:pt x="218694" y="239522"/>
                </a:lnTo>
                <a:lnTo>
                  <a:pt x="215900" y="237871"/>
                </a:lnTo>
                <a:lnTo>
                  <a:pt x="209930" y="235712"/>
                </a:lnTo>
                <a:lnTo>
                  <a:pt x="209930" y="225044"/>
                </a:lnTo>
                <a:lnTo>
                  <a:pt x="211074" y="180467"/>
                </a:lnTo>
                <a:lnTo>
                  <a:pt x="208152" y="181737"/>
                </a:lnTo>
                <a:lnTo>
                  <a:pt x="204470" y="184912"/>
                </a:lnTo>
                <a:lnTo>
                  <a:pt x="202691" y="187578"/>
                </a:lnTo>
                <a:lnTo>
                  <a:pt x="201295" y="190500"/>
                </a:lnTo>
                <a:lnTo>
                  <a:pt x="200660" y="194056"/>
                </a:lnTo>
                <a:lnTo>
                  <a:pt x="200787" y="197103"/>
                </a:lnTo>
                <a:lnTo>
                  <a:pt x="201675" y="200278"/>
                </a:lnTo>
                <a:lnTo>
                  <a:pt x="202311" y="201802"/>
                </a:lnTo>
                <a:lnTo>
                  <a:pt x="207263" y="212217"/>
                </a:lnTo>
                <a:lnTo>
                  <a:pt x="193039" y="226440"/>
                </a:lnTo>
                <a:lnTo>
                  <a:pt x="182625" y="221487"/>
                </a:lnTo>
                <a:lnTo>
                  <a:pt x="179450" y="220345"/>
                </a:lnTo>
                <a:lnTo>
                  <a:pt x="176275" y="219963"/>
                </a:lnTo>
                <a:lnTo>
                  <a:pt x="172974" y="220218"/>
                </a:lnTo>
                <a:lnTo>
                  <a:pt x="169925" y="220980"/>
                </a:lnTo>
                <a:lnTo>
                  <a:pt x="167004" y="222631"/>
                </a:lnTo>
                <a:lnTo>
                  <a:pt x="163575" y="226187"/>
                </a:lnTo>
                <a:lnTo>
                  <a:pt x="161798" y="228853"/>
                </a:lnTo>
                <a:lnTo>
                  <a:pt x="161162" y="230250"/>
                </a:lnTo>
                <a:lnTo>
                  <a:pt x="157352" y="241173"/>
                </a:lnTo>
                <a:lnTo>
                  <a:pt x="137160" y="241173"/>
                </a:lnTo>
                <a:lnTo>
                  <a:pt x="133350" y="230250"/>
                </a:lnTo>
                <a:lnTo>
                  <a:pt x="131952" y="227457"/>
                </a:lnTo>
                <a:lnTo>
                  <a:pt x="129794" y="224662"/>
                </a:lnTo>
                <a:lnTo>
                  <a:pt x="125984" y="221869"/>
                </a:lnTo>
                <a:lnTo>
                  <a:pt x="122809" y="220725"/>
                </a:lnTo>
                <a:lnTo>
                  <a:pt x="119761" y="219963"/>
                </a:lnTo>
                <a:lnTo>
                  <a:pt x="116586" y="220218"/>
                </a:lnTo>
                <a:lnTo>
                  <a:pt x="113411" y="220852"/>
                </a:lnTo>
                <a:lnTo>
                  <a:pt x="111760" y="221487"/>
                </a:lnTo>
                <a:lnTo>
                  <a:pt x="101346" y="226440"/>
                </a:lnTo>
                <a:lnTo>
                  <a:pt x="87122" y="212217"/>
                </a:lnTo>
                <a:lnTo>
                  <a:pt x="87122" y="335661"/>
                </a:lnTo>
                <a:lnTo>
                  <a:pt x="94869" y="340106"/>
                </a:lnTo>
                <a:lnTo>
                  <a:pt x="102488" y="343915"/>
                </a:lnTo>
                <a:lnTo>
                  <a:pt x="110489" y="347599"/>
                </a:lnTo>
                <a:close/>
              </a:path>
              <a:path w="264287" h="244856">
                <a:moveTo>
                  <a:pt x="220599" y="211582"/>
                </a:moveTo>
                <a:lnTo>
                  <a:pt x="217932" y="205994"/>
                </a:lnTo>
                <a:lnTo>
                  <a:pt x="225298" y="198500"/>
                </a:lnTo>
                <a:lnTo>
                  <a:pt x="231012" y="201168"/>
                </a:lnTo>
                <a:lnTo>
                  <a:pt x="234441" y="201802"/>
                </a:lnTo>
                <a:lnTo>
                  <a:pt x="237744" y="201168"/>
                </a:lnTo>
                <a:lnTo>
                  <a:pt x="240411" y="199262"/>
                </a:lnTo>
                <a:lnTo>
                  <a:pt x="242188" y="196469"/>
                </a:lnTo>
                <a:lnTo>
                  <a:pt x="244348" y="190500"/>
                </a:lnTo>
                <a:lnTo>
                  <a:pt x="255142" y="190500"/>
                </a:lnTo>
                <a:lnTo>
                  <a:pt x="257301" y="196469"/>
                </a:lnTo>
                <a:lnTo>
                  <a:pt x="258952" y="199262"/>
                </a:lnTo>
                <a:lnTo>
                  <a:pt x="261747" y="201168"/>
                </a:lnTo>
                <a:lnTo>
                  <a:pt x="265049" y="201802"/>
                </a:lnTo>
                <a:lnTo>
                  <a:pt x="268604" y="201168"/>
                </a:lnTo>
                <a:lnTo>
                  <a:pt x="274192" y="198500"/>
                </a:lnTo>
                <a:lnTo>
                  <a:pt x="281686" y="205994"/>
                </a:lnTo>
                <a:lnTo>
                  <a:pt x="279146" y="211582"/>
                </a:lnTo>
                <a:lnTo>
                  <a:pt x="278384" y="215011"/>
                </a:lnTo>
                <a:lnTo>
                  <a:pt x="279019" y="218312"/>
                </a:lnTo>
                <a:lnTo>
                  <a:pt x="280797" y="220980"/>
                </a:lnTo>
                <a:lnTo>
                  <a:pt x="283590" y="222885"/>
                </a:lnTo>
                <a:lnTo>
                  <a:pt x="289560" y="225044"/>
                </a:lnTo>
                <a:lnTo>
                  <a:pt x="289560" y="235712"/>
                </a:lnTo>
                <a:lnTo>
                  <a:pt x="283590" y="237871"/>
                </a:lnTo>
                <a:lnTo>
                  <a:pt x="280797" y="239522"/>
                </a:lnTo>
                <a:lnTo>
                  <a:pt x="279019" y="242443"/>
                </a:lnTo>
                <a:lnTo>
                  <a:pt x="278384" y="245745"/>
                </a:lnTo>
                <a:lnTo>
                  <a:pt x="279146" y="249174"/>
                </a:lnTo>
                <a:lnTo>
                  <a:pt x="281686" y="254762"/>
                </a:lnTo>
                <a:lnTo>
                  <a:pt x="274192" y="262255"/>
                </a:lnTo>
                <a:lnTo>
                  <a:pt x="268604" y="259587"/>
                </a:lnTo>
                <a:lnTo>
                  <a:pt x="265049" y="258952"/>
                </a:lnTo>
                <a:lnTo>
                  <a:pt x="261747" y="259587"/>
                </a:lnTo>
                <a:lnTo>
                  <a:pt x="258952" y="261493"/>
                </a:lnTo>
                <a:lnTo>
                  <a:pt x="257301" y="264287"/>
                </a:lnTo>
                <a:lnTo>
                  <a:pt x="255142" y="270256"/>
                </a:lnTo>
                <a:lnTo>
                  <a:pt x="244348" y="270256"/>
                </a:lnTo>
                <a:lnTo>
                  <a:pt x="242188" y="264287"/>
                </a:lnTo>
                <a:lnTo>
                  <a:pt x="240411" y="261493"/>
                </a:lnTo>
                <a:lnTo>
                  <a:pt x="237744" y="259587"/>
                </a:lnTo>
                <a:lnTo>
                  <a:pt x="234441" y="258952"/>
                </a:lnTo>
                <a:lnTo>
                  <a:pt x="231012" y="259587"/>
                </a:lnTo>
                <a:lnTo>
                  <a:pt x="225298" y="262255"/>
                </a:lnTo>
                <a:lnTo>
                  <a:pt x="217932" y="254762"/>
                </a:lnTo>
                <a:lnTo>
                  <a:pt x="217424" y="358139"/>
                </a:lnTo>
                <a:lnTo>
                  <a:pt x="226187" y="356235"/>
                </a:lnTo>
                <a:lnTo>
                  <a:pt x="234823" y="353695"/>
                </a:lnTo>
                <a:lnTo>
                  <a:pt x="243204" y="351027"/>
                </a:lnTo>
                <a:lnTo>
                  <a:pt x="251333" y="347599"/>
                </a:lnTo>
                <a:lnTo>
                  <a:pt x="259461" y="343915"/>
                </a:lnTo>
                <a:lnTo>
                  <a:pt x="267208" y="340106"/>
                </a:lnTo>
                <a:lnTo>
                  <a:pt x="274827" y="335661"/>
                </a:lnTo>
                <a:lnTo>
                  <a:pt x="282194" y="330962"/>
                </a:lnTo>
                <a:lnTo>
                  <a:pt x="289051" y="325882"/>
                </a:lnTo>
                <a:lnTo>
                  <a:pt x="296163" y="320801"/>
                </a:lnTo>
                <a:lnTo>
                  <a:pt x="308737" y="308863"/>
                </a:lnTo>
                <a:lnTo>
                  <a:pt x="320548" y="296037"/>
                </a:lnTo>
                <a:lnTo>
                  <a:pt x="330962" y="282194"/>
                </a:lnTo>
                <a:lnTo>
                  <a:pt x="340105" y="267208"/>
                </a:lnTo>
                <a:lnTo>
                  <a:pt x="347725" y="251460"/>
                </a:lnTo>
                <a:lnTo>
                  <a:pt x="350900" y="243077"/>
                </a:lnTo>
                <a:lnTo>
                  <a:pt x="353822" y="234569"/>
                </a:lnTo>
                <a:lnTo>
                  <a:pt x="358266" y="217550"/>
                </a:lnTo>
                <a:lnTo>
                  <a:pt x="359917" y="208407"/>
                </a:lnTo>
                <a:lnTo>
                  <a:pt x="361061" y="199262"/>
                </a:lnTo>
                <a:lnTo>
                  <a:pt x="361823" y="190373"/>
                </a:lnTo>
                <a:lnTo>
                  <a:pt x="361823" y="171450"/>
                </a:lnTo>
                <a:lnTo>
                  <a:pt x="359917" y="153415"/>
                </a:lnTo>
                <a:lnTo>
                  <a:pt x="358266" y="144272"/>
                </a:lnTo>
                <a:lnTo>
                  <a:pt x="356362" y="135509"/>
                </a:lnTo>
                <a:lnTo>
                  <a:pt x="353822" y="126873"/>
                </a:lnTo>
                <a:lnTo>
                  <a:pt x="347725" y="110489"/>
                </a:lnTo>
                <a:lnTo>
                  <a:pt x="344042" y="102235"/>
                </a:lnTo>
                <a:lnTo>
                  <a:pt x="335788" y="86868"/>
                </a:lnTo>
                <a:lnTo>
                  <a:pt x="326009" y="72644"/>
                </a:lnTo>
                <a:lnTo>
                  <a:pt x="314960" y="59055"/>
                </a:lnTo>
                <a:lnTo>
                  <a:pt x="308737" y="53086"/>
                </a:lnTo>
                <a:lnTo>
                  <a:pt x="302640" y="46862"/>
                </a:lnTo>
                <a:lnTo>
                  <a:pt x="296163" y="41275"/>
                </a:lnTo>
                <a:lnTo>
                  <a:pt x="289051" y="35813"/>
                </a:lnTo>
                <a:lnTo>
                  <a:pt x="282194" y="30861"/>
                </a:lnTo>
                <a:lnTo>
                  <a:pt x="274827" y="26035"/>
                </a:lnTo>
                <a:lnTo>
                  <a:pt x="267208" y="21717"/>
                </a:lnTo>
                <a:lnTo>
                  <a:pt x="259461" y="17780"/>
                </a:lnTo>
                <a:lnTo>
                  <a:pt x="251333" y="14097"/>
                </a:lnTo>
                <a:lnTo>
                  <a:pt x="243204" y="10922"/>
                </a:lnTo>
                <a:lnTo>
                  <a:pt x="234823" y="8000"/>
                </a:lnTo>
                <a:lnTo>
                  <a:pt x="226187" y="5461"/>
                </a:lnTo>
                <a:lnTo>
                  <a:pt x="217424" y="3301"/>
                </a:lnTo>
                <a:lnTo>
                  <a:pt x="208661" y="1905"/>
                </a:lnTo>
                <a:lnTo>
                  <a:pt x="199516" y="762"/>
                </a:lnTo>
                <a:lnTo>
                  <a:pt x="190246" y="0"/>
                </a:lnTo>
                <a:lnTo>
                  <a:pt x="171703" y="0"/>
                </a:lnTo>
                <a:lnTo>
                  <a:pt x="162433" y="762"/>
                </a:lnTo>
                <a:lnTo>
                  <a:pt x="153542" y="1905"/>
                </a:lnTo>
                <a:lnTo>
                  <a:pt x="144525" y="3301"/>
                </a:lnTo>
                <a:lnTo>
                  <a:pt x="135762" y="5461"/>
                </a:lnTo>
                <a:lnTo>
                  <a:pt x="127126" y="8000"/>
                </a:lnTo>
                <a:lnTo>
                  <a:pt x="118872" y="10922"/>
                </a:lnTo>
                <a:lnTo>
                  <a:pt x="110489" y="14097"/>
                </a:lnTo>
                <a:lnTo>
                  <a:pt x="102488" y="17780"/>
                </a:lnTo>
                <a:lnTo>
                  <a:pt x="94869" y="21717"/>
                </a:lnTo>
                <a:lnTo>
                  <a:pt x="87122" y="26035"/>
                </a:lnTo>
                <a:lnTo>
                  <a:pt x="80010" y="30861"/>
                </a:lnTo>
                <a:lnTo>
                  <a:pt x="72644" y="35813"/>
                </a:lnTo>
                <a:lnTo>
                  <a:pt x="59309" y="46862"/>
                </a:lnTo>
                <a:lnTo>
                  <a:pt x="52959" y="53086"/>
                </a:lnTo>
                <a:lnTo>
                  <a:pt x="41401" y="65659"/>
                </a:lnTo>
                <a:lnTo>
                  <a:pt x="31114" y="79756"/>
                </a:lnTo>
                <a:lnTo>
                  <a:pt x="21844" y="94614"/>
                </a:lnTo>
                <a:lnTo>
                  <a:pt x="14224" y="110489"/>
                </a:lnTo>
                <a:lnTo>
                  <a:pt x="8254" y="126873"/>
                </a:lnTo>
                <a:lnTo>
                  <a:pt x="5841" y="135509"/>
                </a:lnTo>
                <a:lnTo>
                  <a:pt x="3683" y="144272"/>
                </a:lnTo>
                <a:lnTo>
                  <a:pt x="2159" y="153415"/>
                </a:lnTo>
                <a:lnTo>
                  <a:pt x="1015" y="162560"/>
                </a:lnTo>
                <a:lnTo>
                  <a:pt x="380" y="171450"/>
                </a:lnTo>
                <a:lnTo>
                  <a:pt x="0" y="180721"/>
                </a:lnTo>
                <a:lnTo>
                  <a:pt x="380" y="190373"/>
                </a:lnTo>
                <a:lnTo>
                  <a:pt x="1015" y="199262"/>
                </a:lnTo>
                <a:lnTo>
                  <a:pt x="2159" y="208407"/>
                </a:lnTo>
                <a:lnTo>
                  <a:pt x="3683" y="217550"/>
                </a:lnTo>
                <a:lnTo>
                  <a:pt x="5841" y="226187"/>
                </a:lnTo>
                <a:lnTo>
                  <a:pt x="10922" y="243077"/>
                </a:lnTo>
                <a:lnTo>
                  <a:pt x="14224" y="251460"/>
                </a:lnTo>
                <a:lnTo>
                  <a:pt x="21844" y="267208"/>
                </a:lnTo>
                <a:lnTo>
                  <a:pt x="31114" y="282194"/>
                </a:lnTo>
                <a:lnTo>
                  <a:pt x="41401" y="296037"/>
                </a:lnTo>
                <a:lnTo>
                  <a:pt x="47244" y="302513"/>
                </a:lnTo>
                <a:lnTo>
                  <a:pt x="52959" y="308863"/>
                </a:lnTo>
                <a:lnTo>
                  <a:pt x="59309" y="314833"/>
                </a:lnTo>
                <a:lnTo>
                  <a:pt x="65912" y="320801"/>
                </a:lnTo>
                <a:lnTo>
                  <a:pt x="72644" y="325882"/>
                </a:lnTo>
                <a:lnTo>
                  <a:pt x="80010" y="330962"/>
                </a:lnTo>
                <a:lnTo>
                  <a:pt x="87122" y="335661"/>
                </a:lnTo>
                <a:lnTo>
                  <a:pt x="87122" y="212217"/>
                </a:lnTo>
                <a:lnTo>
                  <a:pt x="92075" y="201802"/>
                </a:lnTo>
                <a:lnTo>
                  <a:pt x="93217" y="198627"/>
                </a:lnTo>
                <a:lnTo>
                  <a:pt x="93725" y="195452"/>
                </a:lnTo>
                <a:lnTo>
                  <a:pt x="93599" y="192150"/>
                </a:lnTo>
                <a:lnTo>
                  <a:pt x="92583" y="189230"/>
                </a:lnTo>
                <a:lnTo>
                  <a:pt x="91059" y="186182"/>
                </a:lnTo>
                <a:lnTo>
                  <a:pt x="87629" y="182625"/>
                </a:lnTo>
                <a:lnTo>
                  <a:pt x="84962" y="181101"/>
                </a:lnTo>
                <a:lnTo>
                  <a:pt x="83312" y="180467"/>
                </a:lnTo>
                <a:lnTo>
                  <a:pt x="72516" y="176402"/>
                </a:lnTo>
                <a:lnTo>
                  <a:pt x="72516" y="156463"/>
                </a:lnTo>
                <a:lnTo>
                  <a:pt x="83312" y="152653"/>
                </a:lnTo>
                <a:lnTo>
                  <a:pt x="86233" y="151002"/>
                </a:lnTo>
                <a:lnTo>
                  <a:pt x="89915" y="147955"/>
                </a:lnTo>
                <a:lnTo>
                  <a:pt x="91694" y="145287"/>
                </a:lnTo>
                <a:lnTo>
                  <a:pt x="93090" y="142112"/>
                </a:lnTo>
                <a:lnTo>
                  <a:pt x="93725" y="139064"/>
                </a:lnTo>
                <a:lnTo>
                  <a:pt x="93599" y="135889"/>
                </a:lnTo>
                <a:lnTo>
                  <a:pt x="92710" y="132587"/>
                </a:lnTo>
                <a:lnTo>
                  <a:pt x="92075" y="131063"/>
                </a:lnTo>
                <a:lnTo>
                  <a:pt x="87122" y="120650"/>
                </a:lnTo>
                <a:lnTo>
                  <a:pt x="101346" y="106425"/>
                </a:lnTo>
                <a:lnTo>
                  <a:pt x="111760" y="111378"/>
                </a:lnTo>
                <a:lnTo>
                  <a:pt x="114935" y="112522"/>
                </a:lnTo>
                <a:lnTo>
                  <a:pt x="118110" y="113030"/>
                </a:lnTo>
                <a:lnTo>
                  <a:pt x="121412" y="112522"/>
                </a:lnTo>
                <a:lnTo>
                  <a:pt x="124460" y="111506"/>
                </a:lnTo>
                <a:lnTo>
                  <a:pt x="127380" y="109982"/>
                </a:lnTo>
                <a:lnTo>
                  <a:pt x="130937" y="106934"/>
                </a:lnTo>
                <a:lnTo>
                  <a:pt x="132587" y="103886"/>
                </a:lnTo>
                <a:lnTo>
                  <a:pt x="133350" y="102615"/>
                </a:lnTo>
                <a:lnTo>
                  <a:pt x="137160" y="91694"/>
                </a:lnTo>
                <a:lnTo>
                  <a:pt x="157352" y="91694"/>
                </a:lnTo>
                <a:lnTo>
                  <a:pt x="161162" y="102615"/>
                </a:lnTo>
                <a:lnTo>
                  <a:pt x="162433" y="105410"/>
                </a:lnTo>
                <a:lnTo>
                  <a:pt x="164464" y="108076"/>
                </a:lnTo>
                <a:lnTo>
                  <a:pt x="168401" y="110871"/>
                </a:lnTo>
                <a:lnTo>
                  <a:pt x="171576" y="112140"/>
                </a:lnTo>
                <a:lnTo>
                  <a:pt x="174625" y="112649"/>
                </a:lnTo>
                <a:lnTo>
                  <a:pt x="177800" y="112649"/>
                </a:lnTo>
                <a:lnTo>
                  <a:pt x="180975" y="112013"/>
                </a:lnTo>
                <a:lnTo>
                  <a:pt x="182625" y="111378"/>
                </a:lnTo>
                <a:lnTo>
                  <a:pt x="193039" y="106425"/>
                </a:lnTo>
                <a:lnTo>
                  <a:pt x="207263" y="120650"/>
                </a:lnTo>
                <a:lnTo>
                  <a:pt x="202311" y="131063"/>
                </a:lnTo>
                <a:lnTo>
                  <a:pt x="201167" y="134238"/>
                </a:lnTo>
                <a:lnTo>
                  <a:pt x="200660" y="137413"/>
                </a:lnTo>
                <a:lnTo>
                  <a:pt x="200787" y="140462"/>
                </a:lnTo>
                <a:lnTo>
                  <a:pt x="201802" y="143637"/>
                </a:lnTo>
                <a:lnTo>
                  <a:pt x="203326" y="146685"/>
                </a:lnTo>
                <a:lnTo>
                  <a:pt x="206755" y="150113"/>
                </a:lnTo>
                <a:lnTo>
                  <a:pt x="209423" y="151892"/>
                </a:lnTo>
                <a:lnTo>
                  <a:pt x="211074" y="152653"/>
                </a:lnTo>
                <a:lnTo>
                  <a:pt x="221869" y="156463"/>
                </a:lnTo>
                <a:lnTo>
                  <a:pt x="221869" y="176402"/>
                </a:lnTo>
                <a:lnTo>
                  <a:pt x="211074" y="180467"/>
                </a:lnTo>
                <a:lnTo>
                  <a:pt x="209930" y="225044"/>
                </a:lnTo>
                <a:lnTo>
                  <a:pt x="215900" y="222885"/>
                </a:lnTo>
                <a:lnTo>
                  <a:pt x="218694" y="220980"/>
                </a:lnTo>
                <a:lnTo>
                  <a:pt x="220852" y="218312"/>
                </a:lnTo>
                <a:lnTo>
                  <a:pt x="221234" y="215011"/>
                </a:lnTo>
                <a:lnTo>
                  <a:pt x="220599" y="211582"/>
                </a:lnTo>
                <a:close/>
              </a:path>
              <a:path w="264287" h="244856">
                <a:moveTo>
                  <a:pt x="119761" y="166370"/>
                </a:moveTo>
                <a:lnTo>
                  <a:pt x="119887" y="169290"/>
                </a:lnTo>
                <a:lnTo>
                  <a:pt x="120396" y="171958"/>
                </a:lnTo>
                <a:lnTo>
                  <a:pt x="122047" y="176911"/>
                </a:lnTo>
                <a:lnTo>
                  <a:pt x="124460" y="181737"/>
                </a:lnTo>
                <a:lnTo>
                  <a:pt x="127762" y="185674"/>
                </a:lnTo>
                <a:lnTo>
                  <a:pt x="131952" y="189230"/>
                </a:lnTo>
                <a:lnTo>
                  <a:pt x="136398" y="191643"/>
                </a:lnTo>
                <a:lnTo>
                  <a:pt x="139064" y="192532"/>
                </a:lnTo>
                <a:lnTo>
                  <a:pt x="141732" y="193167"/>
                </a:lnTo>
                <a:lnTo>
                  <a:pt x="144399" y="193675"/>
                </a:lnTo>
                <a:lnTo>
                  <a:pt x="149987" y="193675"/>
                </a:lnTo>
                <a:lnTo>
                  <a:pt x="152653" y="193167"/>
                </a:lnTo>
                <a:lnTo>
                  <a:pt x="155448" y="192532"/>
                </a:lnTo>
                <a:lnTo>
                  <a:pt x="160274" y="190500"/>
                </a:lnTo>
                <a:lnTo>
                  <a:pt x="164719" y="187578"/>
                </a:lnTo>
                <a:lnTo>
                  <a:pt x="168401" y="183769"/>
                </a:lnTo>
                <a:lnTo>
                  <a:pt x="171196" y="179450"/>
                </a:lnTo>
                <a:lnTo>
                  <a:pt x="173354" y="174498"/>
                </a:lnTo>
                <a:lnTo>
                  <a:pt x="173989" y="171958"/>
                </a:lnTo>
                <a:lnTo>
                  <a:pt x="174498" y="169290"/>
                </a:lnTo>
                <a:lnTo>
                  <a:pt x="174498" y="163702"/>
                </a:lnTo>
                <a:lnTo>
                  <a:pt x="173989" y="160909"/>
                </a:lnTo>
                <a:lnTo>
                  <a:pt x="173354" y="158242"/>
                </a:lnTo>
                <a:lnTo>
                  <a:pt x="172338" y="155701"/>
                </a:lnTo>
                <a:lnTo>
                  <a:pt x="169925" y="151130"/>
                </a:lnTo>
                <a:lnTo>
                  <a:pt x="166624" y="147193"/>
                </a:lnTo>
                <a:lnTo>
                  <a:pt x="162433" y="143637"/>
                </a:lnTo>
                <a:lnTo>
                  <a:pt x="157987" y="141224"/>
                </a:lnTo>
                <a:lnTo>
                  <a:pt x="155448" y="140335"/>
                </a:lnTo>
                <a:lnTo>
                  <a:pt x="152653" y="139700"/>
                </a:lnTo>
                <a:lnTo>
                  <a:pt x="149987" y="139192"/>
                </a:lnTo>
                <a:lnTo>
                  <a:pt x="147320" y="139064"/>
                </a:lnTo>
                <a:lnTo>
                  <a:pt x="144399" y="139192"/>
                </a:lnTo>
                <a:lnTo>
                  <a:pt x="141732" y="139700"/>
                </a:lnTo>
                <a:lnTo>
                  <a:pt x="139064" y="140335"/>
                </a:lnTo>
                <a:lnTo>
                  <a:pt x="136398" y="141224"/>
                </a:lnTo>
                <a:lnTo>
                  <a:pt x="131952" y="143637"/>
                </a:lnTo>
                <a:lnTo>
                  <a:pt x="127762" y="147193"/>
                </a:lnTo>
                <a:lnTo>
                  <a:pt x="124460" y="151130"/>
                </a:lnTo>
                <a:lnTo>
                  <a:pt x="122047" y="155701"/>
                </a:lnTo>
                <a:lnTo>
                  <a:pt x="121030" y="158242"/>
                </a:lnTo>
                <a:lnTo>
                  <a:pt x="120396" y="160909"/>
                </a:lnTo>
                <a:lnTo>
                  <a:pt x="119887" y="163702"/>
                </a:lnTo>
                <a:lnTo>
                  <a:pt x="119761" y="16637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11685" y="627181"/>
            <a:ext cx="3529502" cy="4375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defTabSz="828446">
              <a:lnSpc>
                <a:spcPts val="3416"/>
              </a:lnSpc>
              <a:spcBef>
                <a:spcPts val="170"/>
              </a:spcBef>
            </a:pPr>
            <a:r>
              <a:rPr lang="en-US" sz="2800" kern="0" spc="35" dirty="0" smtClean="0">
                <a:solidFill>
                  <a:srgbClr val="F09279"/>
                </a:solidFill>
                <a:latin typeface="Baskerville Old Face" panose="02020602080505020303" pitchFamily="18" charset="0"/>
                <a:cs typeface="Calibri"/>
              </a:rPr>
              <a:t>ĐẶNG HOÀNG THỌ</a:t>
            </a:r>
            <a:endParaRPr sz="1600" kern="0" dirty="0">
              <a:solidFill>
                <a:sysClr val="windowText" lastClr="000000"/>
              </a:solidFill>
              <a:latin typeface="Baskerville Old Face" panose="02020602080505020303" pitchFamily="18" charset="0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0662" y="1782564"/>
            <a:ext cx="1540776" cy="308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19416" defTabSz="828446">
              <a:lnSpc>
                <a:spcPts val="1123"/>
              </a:lnSpc>
              <a:spcBef>
                <a:spcPts val="56"/>
              </a:spcBef>
            </a:pPr>
            <a:r>
              <a:rPr lang="en-US" sz="1100" kern="0" spc="-40" dirty="0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8, </a:t>
            </a:r>
            <a:r>
              <a:rPr lang="en-US" sz="1100" kern="0" spc="-40" dirty="0" err="1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đường</a:t>
            </a:r>
            <a:r>
              <a:rPr lang="en-US" sz="1100" kern="0" spc="-40" dirty="0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100" kern="0" spc="-40" dirty="0" err="1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số</a:t>
            </a:r>
            <a:r>
              <a:rPr lang="en-US" sz="1100" kern="0" spc="-40" dirty="0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 6, CXBT, </a:t>
            </a:r>
            <a:r>
              <a:rPr lang="en-US" sz="1100" kern="0" spc="-40" dirty="0" err="1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phường</a:t>
            </a:r>
            <a:r>
              <a:rPr lang="en-US" sz="1100" kern="0" spc="-40" dirty="0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 6, </a:t>
            </a:r>
            <a:r>
              <a:rPr lang="en-US" sz="1100" kern="0" spc="-40" dirty="0" err="1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quận</a:t>
            </a:r>
            <a:r>
              <a:rPr lang="en-US" sz="1100" kern="0" spc="-40" dirty="0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 11, </a:t>
            </a:r>
            <a:r>
              <a:rPr lang="en-US" sz="1100" kern="0" spc="-40" dirty="0" err="1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tpHCM</a:t>
            </a:r>
            <a:endParaRPr sz="700" kern="0" dirty="0">
              <a:solidFill>
                <a:sysClr val="windowText" lastClr="000000"/>
              </a:solidFill>
              <a:latin typeface="Times New Roman" pitchFamily="18" charset="0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24707" y="1869906"/>
            <a:ext cx="858511" cy="1524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defTabSz="828446">
              <a:lnSpc>
                <a:spcPts val="1123"/>
              </a:lnSpc>
              <a:spcBef>
                <a:spcPts val="56"/>
              </a:spcBef>
            </a:pPr>
            <a:r>
              <a:rPr lang="en-US" sz="1100" kern="0" spc="-40" dirty="0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01222794720</a:t>
            </a:r>
            <a:endParaRPr sz="700" kern="0" dirty="0">
              <a:solidFill>
                <a:sysClr val="windowText" lastClr="000000"/>
              </a:solidFill>
              <a:latin typeface="Times New Roman" pitchFamily="18" charset="0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16594" y="1869906"/>
            <a:ext cx="1919367" cy="332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defTabSz="828446">
              <a:lnSpc>
                <a:spcPts val="1123"/>
              </a:lnSpc>
              <a:spcBef>
                <a:spcPts val="56"/>
              </a:spcBef>
            </a:pPr>
            <a:r>
              <a:rPr lang="en-US" sz="1100" kern="0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danghoangtho1994</a:t>
            </a:r>
            <a:r>
              <a:rPr sz="1100" kern="0" spc="-27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@</a:t>
            </a:r>
            <a:r>
              <a:rPr lang="en-US" sz="1100" kern="0" spc="36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g</a:t>
            </a:r>
            <a:r>
              <a:rPr sz="1100" kern="0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m</a:t>
            </a:r>
            <a:r>
              <a:rPr sz="1100" kern="0" spc="-9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a</a:t>
            </a:r>
            <a:r>
              <a:rPr sz="1100" kern="0" spc="-32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i</a:t>
            </a:r>
            <a:r>
              <a:rPr sz="1100" kern="0" spc="36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l</a:t>
            </a:r>
            <a:r>
              <a:rPr sz="1100" kern="0" spc="-55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.</a:t>
            </a:r>
            <a:r>
              <a:rPr sz="1100" kern="0" spc="-23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c</a:t>
            </a:r>
            <a:r>
              <a:rPr sz="1100" kern="0" spc="5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o</a:t>
            </a:r>
            <a:r>
              <a:rPr sz="1100" kern="0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m</a:t>
            </a:r>
            <a:endParaRPr sz="700" kern="0" dirty="0">
              <a:solidFill>
                <a:sysClr val="windowText" lastClr="000000"/>
              </a:solidFill>
              <a:latin typeface="Times New Roman" pitchFamily="18" charset="0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6642" y="3686051"/>
            <a:ext cx="2335066" cy="204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defTabSz="828446">
              <a:lnSpc>
                <a:spcPts val="1540"/>
              </a:lnSpc>
              <a:spcBef>
                <a:spcPts val="77"/>
              </a:spcBef>
            </a:pPr>
            <a:r>
              <a:rPr lang="en-US" sz="1600" b="1" kern="0" spc="63" dirty="0" err="1" smtClean="0">
                <a:solidFill>
                  <a:srgbClr val="F09279"/>
                </a:solidFill>
                <a:latin typeface="Times New Roman" pitchFamily="18" charset="0"/>
                <a:cs typeface="Calibri"/>
              </a:rPr>
              <a:t>Kinh</a:t>
            </a:r>
            <a:r>
              <a:rPr lang="en-US" sz="1600" b="1" kern="0" spc="63" dirty="0" smtClean="0">
                <a:solidFill>
                  <a:srgbClr val="F09279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600" b="1" kern="0" spc="63" dirty="0" err="1" smtClean="0">
                <a:solidFill>
                  <a:srgbClr val="F09279"/>
                </a:solidFill>
                <a:latin typeface="Times New Roman" pitchFamily="18" charset="0"/>
                <a:cs typeface="Calibri"/>
              </a:rPr>
              <a:t>nghiệm</a:t>
            </a:r>
            <a:endParaRPr sz="1100" kern="0" dirty="0">
              <a:solidFill>
                <a:sysClr val="windowText" lastClr="000000"/>
              </a:solidFill>
              <a:latin typeface="Times New Roman" pitchFamily="18" charset="0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9310" y="3984166"/>
            <a:ext cx="2877888" cy="5159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 GMOZ.COM</a:t>
            </a:r>
          </a:p>
          <a:p>
            <a:pPr algn="just">
              <a:lnSpc>
                <a:spcPct val="150000"/>
              </a:lnSpc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09/2017- 02/2018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- </a:t>
            </a:r>
            <a:r>
              <a:rPr lang="en-US" sz="1200" b="1" kern="0" dirty="0" err="1" smtClean="0">
                <a:latin typeface="Times New Roman" pitchFamily="18" charset="0"/>
                <a:cs typeface="Times New Roman" panose="02020603050405020304" pitchFamily="18" charset="0"/>
              </a:rPr>
              <a:t>Bài</a:t>
            </a:r>
            <a:r>
              <a:rPr lang="en-US" sz="1200" b="1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kern="0" dirty="0" err="1" smtClean="0">
                <a:latin typeface="Times New Roman" pitchFamily="18" charset="0"/>
                <a:cs typeface="Times New Roman" panose="02020603050405020304" pitchFamily="18" charset="0"/>
              </a:rPr>
              <a:t>tập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: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Monster</a:t>
            </a:r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+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monster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browser chrome,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+</a:t>
            </a:r>
            <a:r>
              <a:rPr lang="en-US" sz="12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  <a:r>
              <a:rPr 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+ </a:t>
            </a:r>
            <a:r>
              <a:rPr lang="en-US" sz="12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game</a:t>
            </a:r>
            <a:r>
              <a:rPr 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https://hoangtho123456.github.io/Javascript/GameSmonter/index.html</a:t>
            </a:r>
            <a:endParaRPr lang="en-US" sz="1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b="1" kern="0" dirty="0" err="1" smtClean="0">
                <a:latin typeface="Times New Roman" pitchFamily="18" charset="0"/>
                <a:cs typeface="Times New Roman" panose="02020603050405020304" pitchFamily="18" charset="0"/>
              </a:rPr>
              <a:t>Dự</a:t>
            </a:r>
            <a:r>
              <a:rPr lang="en-US" sz="1200" b="1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kern="0" dirty="0" err="1" smtClean="0">
                <a:latin typeface="Times New Roman" pitchFamily="18" charset="0"/>
                <a:cs typeface="Times New Roman" panose="02020603050405020304" pitchFamily="18" charset="0"/>
              </a:rPr>
              <a:t>án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: </a:t>
            </a:r>
            <a:r>
              <a:rPr lang="en-US" sz="1200" b="1" kern="0" dirty="0" smtClean="0">
                <a:latin typeface="Times New Roman" pitchFamily="18" charset="0"/>
                <a:cs typeface="Times New Roman" panose="02020603050405020304" pitchFamily="18" charset="0"/>
              </a:rPr>
              <a:t>Map</a:t>
            </a:r>
          </a:p>
          <a:p>
            <a:pPr algn="just">
              <a:lnSpc>
                <a:spcPct val="150000"/>
              </a:lnSpc>
            </a:pPr>
            <a:r>
              <a:rPr lang="en-US" sz="1200" kern="0" dirty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+ </a:t>
            </a:r>
            <a:r>
              <a:rPr lang="en-US" sz="1200" b="1" kern="0" dirty="0" err="1" smtClean="0">
                <a:latin typeface="Times New Roman" pitchFamily="18" charset="0"/>
                <a:cs typeface="Times New Roman" panose="02020603050405020304" pitchFamily="18" charset="0"/>
              </a:rPr>
              <a:t>Mô</a:t>
            </a:r>
            <a:r>
              <a:rPr lang="en-US" sz="1200" b="1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kern="0" dirty="0" err="1" smtClean="0">
                <a:latin typeface="Times New Roman" pitchFamily="18" charset="0"/>
                <a:cs typeface="Times New Roman" panose="02020603050405020304" pitchFamily="18" charset="0"/>
              </a:rPr>
              <a:t>tả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: Web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cung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cấp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thông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tin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quốc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gia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theo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yêu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cầu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người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dùng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. Upload 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data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từ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excel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lên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web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với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js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lấy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và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hiển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thị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data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theo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yêu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cầu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user.</a:t>
            </a:r>
          </a:p>
          <a:p>
            <a:pPr>
              <a:lnSpc>
                <a:spcPct val="150000"/>
              </a:lnSpc>
            </a:pP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  + </a:t>
            </a:r>
            <a:r>
              <a:rPr lang="en-US" sz="1200" b="1" kern="0" dirty="0" smtClean="0">
                <a:latin typeface="Times New Roman" pitchFamily="18" charset="0"/>
                <a:cs typeface="Times New Roman" panose="02020603050405020304" pitchFamily="18" charset="0"/>
              </a:rPr>
              <a:t>Technology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: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Jquery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UiJquery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SheetJS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js-xlsx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endParaRPr lang="en-US" sz="1200" kern="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 + </a:t>
            </a:r>
            <a:r>
              <a:rPr lang="en-US" sz="1200" b="1" kern="0" dirty="0" smtClean="0">
                <a:latin typeface="Times New Roman" pitchFamily="18" charset="0"/>
                <a:cs typeface="Times New Roman" panose="02020603050405020304" pitchFamily="18" charset="0"/>
              </a:rPr>
              <a:t>Link </a:t>
            </a:r>
            <a:r>
              <a:rPr lang="en-US" sz="1200" b="1" kern="0" dirty="0" err="1" smtClean="0">
                <a:latin typeface="Times New Roman" pitchFamily="18" charset="0"/>
                <a:cs typeface="Times New Roman" panose="02020603050405020304" pitchFamily="18" charset="0"/>
              </a:rPr>
              <a:t>dự</a:t>
            </a:r>
            <a:r>
              <a:rPr lang="en-US" sz="1200" b="1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kern="0" dirty="0" err="1" smtClean="0">
                <a:latin typeface="Times New Roman" pitchFamily="18" charset="0"/>
                <a:cs typeface="Times New Roman" panose="02020603050405020304" pitchFamily="18" charset="0"/>
              </a:rPr>
              <a:t>án</a:t>
            </a:r>
            <a:r>
              <a:rPr lang="en-US" sz="1200" kern="0" dirty="0">
                <a:latin typeface="Times New Roman" pitchFamily="18" charset="0"/>
                <a:cs typeface="Times New Roman" panose="02020603050405020304" pitchFamily="18" charset="0"/>
              </a:rPr>
              <a:t>: https://hoangtho123456.github.io/readExcel/html/index.html</a:t>
            </a:r>
            <a:endParaRPr lang="en-US" sz="1200" kern="0" dirty="0" smtClean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02245" y="3642298"/>
            <a:ext cx="3336755" cy="3105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algn="just" defTabSz="828446">
              <a:lnSpc>
                <a:spcPts val="1540"/>
              </a:lnSpc>
              <a:spcBef>
                <a:spcPts val="77"/>
              </a:spcBef>
            </a:pPr>
            <a:r>
              <a:rPr lang="en-US" sz="1600" b="1" kern="0" spc="53" dirty="0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KĨ NĂNG CÁ NHÂN</a:t>
            </a:r>
          </a:p>
          <a:p>
            <a:pPr marL="11506" algn="just" defTabSz="828446">
              <a:lnSpc>
                <a:spcPts val="1540"/>
              </a:lnSpc>
              <a:spcBef>
                <a:spcPts val="77"/>
              </a:spcBef>
            </a:pPr>
            <a:r>
              <a:rPr lang="en-US" sz="1050" b="1" kern="0" spc="53" dirty="0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100" b="1" kern="0" spc="53" dirty="0" err="1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1100" b="1" kern="0" spc="53" dirty="0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kern="0" spc="53" dirty="0" err="1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100" b="1" kern="0" spc="53" dirty="0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kern="0" spc="53" dirty="0" err="1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1100" b="1" kern="0" spc="53" dirty="0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kern="0" spc="53" dirty="0" err="1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endParaRPr sz="11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9367" marR="637351" indent="-171450" defTabSz="828446">
              <a:lnSpc>
                <a:spcPct val="105387"/>
              </a:lnSpc>
              <a:spcBef>
                <a:spcPts val="427"/>
              </a:spcBef>
              <a:buFontTx/>
              <a:buChar char="-"/>
            </a:pP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Programming languages: 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HTML5, 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CSS, JAVASCRIPT.</a:t>
            </a:r>
          </a:p>
          <a:p>
            <a:pPr marL="269367" marR="637351" indent="-171450" algn="just" defTabSz="828446">
              <a:lnSpc>
                <a:spcPct val="105387"/>
              </a:lnSpc>
              <a:spcBef>
                <a:spcPts val="427"/>
              </a:spcBef>
              <a:buFontTx/>
              <a:buChar char="-"/>
            </a:pP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Frameworks: JQUERY, BOOTSTRAP.</a:t>
            </a:r>
          </a:p>
          <a:p>
            <a:pPr marL="269367" marR="637351" indent="-171450" algn="just" defTabSz="828446">
              <a:lnSpc>
                <a:spcPct val="105387"/>
              </a:lnSpc>
              <a:spcBef>
                <a:spcPts val="427"/>
              </a:spcBef>
              <a:buFontTx/>
              <a:buChar char="-"/>
            </a:pP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IDE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: Sublime text, 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Visual studio Code, Photoshop 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CS6.</a:t>
            </a:r>
          </a:p>
          <a:p>
            <a:pPr marL="269367" marR="637351" indent="-171450" algn="just" defTabSz="828446">
              <a:lnSpc>
                <a:spcPct val="105387"/>
              </a:lnSpc>
              <a:spcBef>
                <a:spcPts val="427"/>
              </a:spcBef>
              <a:buFontTx/>
              <a:buChar char="-"/>
            </a:pP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Version control: GITHUB, GITLAB.</a:t>
            </a:r>
          </a:p>
          <a:p>
            <a:pPr marL="97917" marR="637351" algn="just" defTabSz="828446">
              <a:lnSpc>
                <a:spcPct val="105387"/>
              </a:lnSpc>
              <a:spcBef>
                <a:spcPts val="427"/>
              </a:spcBef>
            </a:pPr>
            <a:endParaRPr lang="en-US" sz="1100" kern="0" spc="40" dirty="0" smtClean="0">
              <a:latin typeface="Times New Roman" pitchFamily="18" charset="0"/>
              <a:cs typeface="Times New Roman" pitchFamily="18" charset="0"/>
            </a:endParaRPr>
          </a:p>
          <a:p>
            <a:pPr marL="97917" marR="637351" algn="just" defTabSz="828446">
              <a:lnSpc>
                <a:spcPct val="105387"/>
              </a:lnSpc>
              <a:spcBef>
                <a:spcPts val="427"/>
              </a:spcBef>
            </a:pPr>
            <a:r>
              <a:rPr lang="en-US" sz="1100" b="1" kern="0" spc="53" dirty="0" err="1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1100" b="1" kern="0" spc="53" dirty="0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kern="0" spc="53" dirty="0" err="1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100" b="1" kern="0" spc="53" dirty="0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kern="0" spc="53" dirty="0" err="1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1100" kern="0" spc="40" dirty="0" smtClean="0">
              <a:latin typeface="Times New Roman" pitchFamily="18" charset="0"/>
              <a:cs typeface="Times New Roman" pitchFamily="18" charset="0"/>
            </a:endParaRPr>
          </a:p>
          <a:p>
            <a:pPr marL="269367" marR="637351" indent="-171450" algn="just" defTabSz="828446">
              <a:lnSpc>
                <a:spcPct val="105387"/>
              </a:lnSpc>
              <a:spcBef>
                <a:spcPts val="427"/>
              </a:spcBef>
              <a:buFontTx/>
              <a:buChar char="-"/>
            </a:pP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Team 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work.</a:t>
            </a:r>
            <a:endParaRPr lang="en-US" sz="1100" kern="0" spc="40" dirty="0" smtClean="0">
              <a:latin typeface="Times New Roman" pitchFamily="18" charset="0"/>
              <a:cs typeface="Times New Roman" pitchFamily="18" charset="0"/>
            </a:endParaRPr>
          </a:p>
          <a:p>
            <a:pPr marL="269367" marR="637351" indent="-171450" algn="just" defTabSz="828446">
              <a:lnSpc>
                <a:spcPct val="105387"/>
              </a:lnSpc>
              <a:spcBef>
                <a:spcPts val="427"/>
              </a:spcBef>
              <a:buFontTx/>
              <a:buChar char="-"/>
            </a:pPr>
            <a:r>
              <a:rPr lang="en-US" sz="1100" kern="0" spc="40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kern="0" spc="40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kern="0" spc="4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kern="0" spc="4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kern="0" spc="40" dirty="0" err="1" smtClean="0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Anh.</a:t>
            </a:r>
            <a:endParaRPr lang="en-US" sz="1050" kern="0" spc="4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1753" y="6958145"/>
            <a:ext cx="2294495" cy="204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defTabSz="828446">
              <a:lnSpc>
                <a:spcPts val="1540"/>
              </a:lnSpc>
              <a:spcBef>
                <a:spcPts val="77"/>
              </a:spcBef>
            </a:pPr>
            <a:r>
              <a:rPr lang="en-US" sz="1600" b="1" kern="0" spc="49" dirty="0" smtClean="0">
                <a:solidFill>
                  <a:srgbClr val="F09279"/>
                </a:solidFill>
                <a:latin typeface="Times New Roman" pitchFamily="18" charset="0"/>
                <a:cs typeface="Calibri"/>
              </a:rPr>
              <a:t>TRÌNH ĐỘ HỌC VẤN</a:t>
            </a:r>
            <a:endParaRPr sz="1100" kern="0" dirty="0">
              <a:solidFill>
                <a:sysClr val="windowText" lastClr="000000"/>
              </a:solidFill>
              <a:latin typeface="Times New Roman" pitchFamily="18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6929" y="7339000"/>
            <a:ext cx="2634663" cy="990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defTabSz="828446">
              <a:lnSpc>
                <a:spcPts val="1196"/>
              </a:lnSpc>
              <a:spcBef>
                <a:spcPts val="60"/>
              </a:spcBef>
            </a:pPr>
            <a:r>
              <a:rPr lang="en-US" sz="1200" b="1" kern="0" spc="49" dirty="0" smtClean="0">
                <a:latin typeface="Times New Roman" pitchFamily="18" charset="0"/>
                <a:cs typeface="Calibri"/>
              </a:rPr>
              <a:t>ĐẠI HỌC SÀI GÒN</a:t>
            </a:r>
            <a:r>
              <a:rPr lang="en-US" sz="1200" kern="0" spc="49" dirty="0" smtClean="0">
                <a:latin typeface="Times New Roman" pitchFamily="18" charset="0"/>
                <a:cs typeface="Calibri"/>
              </a:rPr>
              <a:t> </a:t>
            </a:r>
            <a:endParaRPr sz="1200" kern="0" dirty="0">
              <a:latin typeface="Times New Roman" pitchFamily="18" charset="0"/>
              <a:cs typeface="Calibri"/>
            </a:endParaRPr>
          </a:p>
          <a:p>
            <a:pPr marL="11506" marR="20711" defTabSz="828446">
              <a:lnSpc>
                <a:spcPct val="101725"/>
              </a:lnSpc>
            </a:pPr>
            <a:r>
              <a:rPr lang="en-US" sz="1200" kern="0" dirty="0" smtClean="0">
                <a:latin typeface="Times New Roman" pitchFamily="18" charset="0"/>
                <a:cs typeface="Calibri"/>
              </a:rPr>
              <a:t>CHUYÊN NGÀNH TOÁN – TIN ỨNG DỤNG</a:t>
            </a:r>
          </a:p>
          <a:p>
            <a:pPr marL="11506" marR="20711" defTabSz="828446">
              <a:lnSpc>
                <a:spcPct val="101725"/>
              </a:lnSpc>
            </a:pPr>
            <a:r>
              <a:rPr lang="en-US" sz="1200" kern="0" dirty="0" err="1" smtClean="0">
                <a:latin typeface="Times New Roman" pitchFamily="18" charset="0"/>
                <a:cs typeface="Calibri"/>
              </a:rPr>
              <a:t>Điểm</a:t>
            </a:r>
            <a:r>
              <a:rPr lang="en-US" sz="1200" kern="0" dirty="0" smtClean="0">
                <a:latin typeface="Times New Roman" pitchFamily="18" charset="0"/>
                <a:cs typeface="Calibri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Calibri"/>
              </a:rPr>
              <a:t>trung</a:t>
            </a:r>
            <a:r>
              <a:rPr lang="en-US" sz="1200" kern="0" dirty="0" smtClean="0">
                <a:latin typeface="Times New Roman" pitchFamily="18" charset="0"/>
                <a:cs typeface="Calibri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Calibri"/>
              </a:rPr>
              <a:t>bình</a:t>
            </a:r>
            <a:r>
              <a:rPr lang="en-US" sz="1200" kern="0" dirty="0" smtClean="0">
                <a:latin typeface="Times New Roman" pitchFamily="18" charset="0"/>
                <a:cs typeface="Calibri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Calibri"/>
              </a:rPr>
              <a:t>tích</a:t>
            </a:r>
            <a:r>
              <a:rPr lang="en-US" sz="1200" kern="0" dirty="0" smtClean="0">
                <a:latin typeface="Times New Roman" pitchFamily="18" charset="0"/>
                <a:cs typeface="Calibri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Calibri"/>
              </a:rPr>
              <a:t>lũy</a:t>
            </a:r>
            <a:r>
              <a:rPr lang="en-US" sz="1200" kern="0" dirty="0" smtClean="0">
                <a:latin typeface="Times New Roman" pitchFamily="18" charset="0"/>
                <a:cs typeface="Calibri"/>
              </a:rPr>
              <a:t>: 2.7/ </a:t>
            </a:r>
            <a:r>
              <a:rPr lang="en-US" sz="1200" kern="0" dirty="0" smtClean="0">
                <a:latin typeface="Times New Roman" pitchFamily="18" charset="0"/>
                <a:cs typeface="Calibri"/>
              </a:rPr>
              <a:t>4.0</a:t>
            </a:r>
            <a:endParaRPr lang="en-US" sz="1200" kern="0" dirty="0" smtClean="0">
              <a:latin typeface="Times New Roman" pitchFamily="18" charset="0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827145" y="1859076"/>
            <a:ext cx="84459" cy="1271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 defTabSz="828446">
              <a:lnSpc>
                <a:spcPts val="906"/>
              </a:lnSpc>
            </a:pPr>
            <a:endParaRPr sz="7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0251" y="2674169"/>
            <a:ext cx="5485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nỗ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phó.Tôi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Developer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/HTML5)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1" y="270369"/>
            <a:ext cx="1199639" cy="12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268</Words>
  <Application>Microsoft Office PowerPoint</Application>
  <PresentationFormat>A4 Paper (210x297 mm)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Baskerville Old Face</vt:lpstr>
      <vt:lpstr>Calibri</vt:lpstr>
      <vt:lpstr>Times New Roman</vt:lpstr>
      <vt:lpstr>Office Theme</vt:lpstr>
      <vt:lpstr>PowerPoint Presentation</vt:lpstr>
    </vt:vector>
  </TitlesOfParts>
  <Company>CKK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seven</dc:creator>
  <cp:lastModifiedBy>LENOVO</cp:lastModifiedBy>
  <cp:revision>62</cp:revision>
  <dcterms:created xsi:type="dcterms:W3CDTF">2016-11-17T05:33:53Z</dcterms:created>
  <dcterms:modified xsi:type="dcterms:W3CDTF">2018-04-19T15:48:16Z</dcterms:modified>
</cp:coreProperties>
</file>