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Sigmar One" charset="1" panose="00000500000000000000"/>
      <p:regular r:id="rId15"/>
    </p:embeddedFont>
    <p:embeddedFont>
      <p:font typeface="Helenita Dos" charset="1" panose="00000000000000000000"/>
      <p:regular r:id="rId16"/>
    </p:embeddedFont>
    <p:embeddedFont>
      <p:font typeface="Repo" charset="1" panose="02000503040000020004"/>
      <p:regular r:id="rId17"/>
    </p:embeddedFont>
    <p:embeddedFont>
      <p:font typeface="Boldesqo Serif Inline" charset="1" panose="02000000000000000000"/>
      <p:regular r:id="rId18"/>
    </p:embeddedFont>
    <p:embeddedFont>
      <p:font typeface="Cherione" charset="1" panose="00000000000000000000"/>
      <p:regular r:id="rId19"/>
    </p:embeddedFont>
    <p:embeddedFont>
      <p:font typeface="Repo Bold" charset="1" panose="0200050304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1882" y="1930918"/>
            <a:ext cx="18511764" cy="8356082"/>
          </a:xfrm>
          <a:custGeom>
            <a:avLst/>
            <a:gdLst/>
            <a:ahLst/>
            <a:cxnLst/>
            <a:rect r="r" b="b" t="t" l="l"/>
            <a:pathLst>
              <a:path h="8356082" w="18511764">
                <a:moveTo>
                  <a:pt x="0" y="0"/>
                </a:moveTo>
                <a:lnTo>
                  <a:pt x="18511764" y="0"/>
                </a:lnTo>
                <a:lnTo>
                  <a:pt x="18511764" y="8356082"/>
                </a:lnTo>
                <a:lnTo>
                  <a:pt x="0" y="8356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1000"/>
            </a:blip>
            <a:stretch>
              <a:fillRect l="0" t="-60097" r="0" b="-151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6006" y="303326"/>
            <a:ext cx="2725936" cy="1057101"/>
            <a:chOff x="0" y="0"/>
            <a:chExt cx="717942" cy="278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17942" cy="278413"/>
            </a:xfrm>
            <a:custGeom>
              <a:avLst/>
              <a:gdLst/>
              <a:ahLst/>
              <a:cxnLst/>
              <a:rect r="r" b="b" t="t" l="l"/>
              <a:pathLst>
                <a:path h="278413" w="717942">
                  <a:moveTo>
                    <a:pt x="0" y="0"/>
                  </a:moveTo>
                  <a:lnTo>
                    <a:pt x="717942" y="0"/>
                  </a:lnTo>
                  <a:lnTo>
                    <a:pt x="717942" y="278413"/>
                  </a:lnTo>
                  <a:lnTo>
                    <a:pt x="0" y="278413"/>
                  </a:lnTo>
                  <a:close/>
                </a:path>
              </a:pathLst>
            </a:custGeom>
            <a:solidFill>
              <a:srgbClr val="1A2749">
                <a:alpha val="6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17942" cy="316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64706"/>
                    </a:srgbClr>
                  </a:solidFill>
                  <a:latin typeface="Sigmar One"/>
                  <a:ea typeface="Sigmar One"/>
                  <a:cs typeface="Sigmar One"/>
                  <a:sym typeface="Sigmar One"/>
                </a:rPr>
                <a:t>LOGO WEB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14631" y="500150"/>
            <a:ext cx="1733434" cy="860277"/>
            <a:chOff x="0" y="0"/>
            <a:chExt cx="456542" cy="2265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6542" cy="226575"/>
            </a:xfrm>
            <a:custGeom>
              <a:avLst/>
              <a:gdLst/>
              <a:ahLst/>
              <a:cxnLst/>
              <a:rect r="r" b="b" t="t" l="l"/>
              <a:pathLst>
                <a:path h="226575" w="456542">
                  <a:moveTo>
                    <a:pt x="113288" y="0"/>
                  </a:moveTo>
                  <a:lnTo>
                    <a:pt x="343255" y="0"/>
                  </a:lnTo>
                  <a:cubicBezTo>
                    <a:pt x="373300" y="0"/>
                    <a:pt x="402116" y="11936"/>
                    <a:pt x="423361" y="33181"/>
                  </a:cubicBezTo>
                  <a:cubicBezTo>
                    <a:pt x="444607" y="54427"/>
                    <a:pt x="456542" y="83242"/>
                    <a:pt x="456542" y="113288"/>
                  </a:cubicBezTo>
                  <a:lnTo>
                    <a:pt x="456542" y="113288"/>
                  </a:lnTo>
                  <a:cubicBezTo>
                    <a:pt x="456542" y="143333"/>
                    <a:pt x="444607" y="172148"/>
                    <a:pt x="423361" y="193394"/>
                  </a:cubicBezTo>
                  <a:cubicBezTo>
                    <a:pt x="402116" y="214639"/>
                    <a:pt x="373300" y="226575"/>
                    <a:pt x="343255" y="226575"/>
                  </a:cubicBezTo>
                  <a:lnTo>
                    <a:pt x="113288" y="226575"/>
                  </a:lnTo>
                  <a:cubicBezTo>
                    <a:pt x="83242" y="226575"/>
                    <a:pt x="54427" y="214639"/>
                    <a:pt x="33181" y="193394"/>
                  </a:cubicBezTo>
                  <a:cubicBezTo>
                    <a:pt x="11936" y="172148"/>
                    <a:pt x="0" y="143333"/>
                    <a:pt x="0" y="113288"/>
                  </a:cubicBezTo>
                  <a:lnTo>
                    <a:pt x="0" y="113288"/>
                  </a:lnTo>
                  <a:cubicBezTo>
                    <a:pt x="0" y="83242"/>
                    <a:pt x="11936" y="54427"/>
                    <a:pt x="33181" y="33181"/>
                  </a:cubicBezTo>
                  <a:cubicBezTo>
                    <a:pt x="54427" y="11936"/>
                    <a:pt x="83242" y="0"/>
                    <a:pt x="113288" y="0"/>
                  </a:cubicBezTo>
                  <a:close/>
                </a:path>
              </a:pathLst>
            </a:custGeom>
            <a:solidFill>
              <a:srgbClr val="989FA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56542" cy="274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Helenita Dos"/>
                  <a:ea typeface="Helenita Dos"/>
                  <a:cs typeface="Helenita Dos"/>
                  <a:sym typeface="Helenita Dos"/>
                </a:rPr>
                <a:t>GIỚI THIỆU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51250" y="500150"/>
            <a:ext cx="1846156" cy="860277"/>
            <a:chOff x="0" y="0"/>
            <a:chExt cx="486230" cy="2265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6230" cy="226575"/>
            </a:xfrm>
            <a:custGeom>
              <a:avLst/>
              <a:gdLst/>
              <a:ahLst/>
              <a:cxnLst/>
              <a:rect r="r" b="b" t="t" l="l"/>
              <a:pathLst>
                <a:path h="226575" w="486230">
                  <a:moveTo>
                    <a:pt x="113288" y="0"/>
                  </a:moveTo>
                  <a:lnTo>
                    <a:pt x="372943" y="0"/>
                  </a:lnTo>
                  <a:cubicBezTo>
                    <a:pt x="402989" y="0"/>
                    <a:pt x="431804" y="11936"/>
                    <a:pt x="453049" y="33181"/>
                  </a:cubicBezTo>
                  <a:cubicBezTo>
                    <a:pt x="474295" y="54427"/>
                    <a:pt x="486230" y="83242"/>
                    <a:pt x="486230" y="113288"/>
                  </a:cubicBezTo>
                  <a:lnTo>
                    <a:pt x="486230" y="113288"/>
                  </a:lnTo>
                  <a:cubicBezTo>
                    <a:pt x="486230" y="175854"/>
                    <a:pt x="435510" y="226575"/>
                    <a:pt x="372943" y="226575"/>
                  </a:cubicBezTo>
                  <a:lnTo>
                    <a:pt x="113288" y="226575"/>
                  </a:lnTo>
                  <a:cubicBezTo>
                    <a:pt x="83242" y="226575"/>
                    <a:pt x="54427" y="214639"/>
                    <a:pt x="33181" y="193394"/>
                  </a:cubicBezTo>
                  <a:cubicBezTo>
                    <a:pt x="11936" y="172148"/>
                    <a:pt x="0" y="143333"/>
                    <a:pt x="0" y="113288"/>
                  </a:cubicBezTo>
                  <a:lnTo>
                    <a:pt x="0" y="113288"/>
                  </a:lnTo>
                  <a:cubicBezTo>
                    <a:pt x="0" y="83242"/>
                    <a:pt x="11936" y="54427"/>
                    <a:pt x="33181" y="33181"/>
                  </a:cubicBezTo>
                  <a:cubicBezTo>
                    <a:pt x="54427" y="11936"/>
                    <a:pt x="83242" y="0"/>
                    <a:pt x="113288" y="0"/>
                  </a:cubicBezTo>
                  <a:close/>
                </a:path>
              </a:pathLst>
            </a:custGeom>
            <a:solidFill>
              <a:srgbClr val="989FA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6230" cy="26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Repo"/>
                  <a:ea typeface="Repo"/>
                  <a:cs typeface="Repo"/>
                  <a:sym typeface="Repo"/>
                </a:rPr>
                <a:t>LỊCH TRÌNH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94379" y="500150"/>
            <a:ext cx="1733434" cy="860277"/>
            <a:chOff x="0" y="0"/>
            <a:chExt cx="456542" cy="2265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6542" cy="226575"/>
            </a:xfrm>
            <a:custGeom>
              <a:avLst/>
              <a:gdLst/>
              <a:ahLst/>
              <a:cxnLst/>
              <a:rect r="r" b="b" t="t" l="l"/>
              <a:pathLst>
                <a:path h="226575" w="456542">
                  <a:moveTo>
                    <a:pt x="113288" y="0"/>
                  </a:moveTo>
                  <a:lnTo>
                    <a:pt x="343255" y="0"/>
                  </a:lnTo>
                  <a:cubicBezTo>
                    <a:pt x="373300" y="0"/>
                    <a:pt x="402116" y="11936"/>
                    <a:pt x="423361" y="33181"/>
                  </a:cubicBezTo>
                  <a:cubicBezTo>
                    <a:pt x="444607" y="54427"/>
                    <a:pt x="456542" y="83242"/>
                    <a:pt x="456542" y="113288"/>
                  </a:cubicBezTo>
                  <a:lnTo>
                    <a:pt x="456542" y="113288"/>
                  </a:lnTo>
                  <a:cubicBezTo>
                    <a:pt x="456542" y="143333"/>
                    <a:pt x="444607" y="172148"/>
                    <a:pt x="423361" y="193394"/>
                  </a:cubicBezTo>
                  <a:cubicBezTo>
                    <a:pt x="402116" y="214639"/>
                    <a:pt x="373300" y="226575"/>
                    <a:pt x="343255" y="226575"/>
                  </a:cubicBezTo>
                  <a:lnTo>
                    <a:pt x="113288" y="226575"/>
                  </a:lnTo>
                  <a:cubicBezTo>
                    <a:pt x="83242" y="226575"/>
                    <a:pt x="54427" y="214639"/>
                    <a:pt x="33181" y="193394"/>
                  </a:cubicBezTo>
                  <a:cubicBezTo>
                    <a:pt x="11936" y="172148"/>
                    <a:pt x="0" y="143333"/>
                    <a:pt x="0" y="113288"/>
                  </a:cubicBezTo>
                  <a:lnTo>
                    <a:pt x="0" y="113288"/>
                  </a:lnTo>
                  <a:cubicBezTo>
                    <a:pt x="0" y="83242"/>
                    <a:pt x="11936" y="54427"/>
                    <a:pt x="33181" y="33181"/>
                  </a:cubicBezTo>
                  <a:cubicBezTo>
                    <a:pt x="54427" y="11936"/>
                    <a:pt x="83242" y="0"/>
                    <a:pt x="113288" y="0"/>
                  </a:cubicBezTo>
                  <a:close/>
                </a:path>
              </a:pathLst>
            </a:custGeom>
            <a:solidFill>
              <a:srgbClr val="989FA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56542" cy="26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Repo"/>
                  <a:ea typeface="Repo"/>
                  <a:cs typeface="Repo"/>
                  <a:sym typeface="Repo"/>
                </a:rPr>
                <a:t>ĐĂNG NHẬP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641174" y="3325525"/>
            <a:ext cx="12160236" cy="1817975"/>
            <a:chOff x="0" y="0"/>
            <a:chExt cx="3202696" cy="4788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02696" cy="478808"/>
            </a:xfrm>
            <a:custGeom>
              <a:avLst/>
              <a:gdLst/>
              <a:ahLst/>
              <a:cxnLst/>
              <a:rect r="r" b="b" t="t" l="l"/>
              <a:pathLst>
                <a:path h="478808" w="3202696">
                  <a:moveTo>
                    <a:pt x="32470" y="0"/>
                  </a:moveTo>
                  <a:lnTo>
                    <a:pt x="3170226" y="0"/>
                  </a:lnTo>
                  <a:cubicBezTo>
                    <a:pt x="3178838" y="0"/>
                    <a:pt x="3187097" y="3421"/>
                    <a:pt x="3193186" y="9510"/>
                  </a:cubicBezTo>
                  <a:cubicBezTo>
                    <a:pt x="3199275" y="15599"/>
                    <a:pt x="3202696" y="23858"/>
                    <a:pt x="3202696" y="32470"/>
                  </a:cubicBezTo>
                  <a:lnTo>
                    <a:pt x="3202696" y="446339"/>
                  </a:lnTo>
                  <a:cubicBezTo>
                    <a:pt x="3202696" y="454950"/>
                    <a:pt x="3199275" y="463209"/>
                    <a:pt x="3193186" y="469298"/>
                  </a:cubicBezTo>
                  <a:cubicBezTo>
                    <a:pt x="3187097" y="475387"/>
                    <a:pt x="3178838" y="478808"/>
                    <a:pt x="3170226" y="478808"/>
                  </a:cubicBezTo>
                  <a:lnTo>
                    <a:pt x="32470" y="478808"/>
                  </a:lnTo>
                  <a:cubicBezTo>
                    <a:pt x="23858" y="478808"/>
                    <a:pt x="15599" y="475387"/>
                    <a:pt x="9510" y="469298"/>
                  </a:cubicBezTo>
                  <a:cubicBezTo>
                    <a:pt x="3421" y="463209"/>
                    <a:pt x="0" y="454950"/>
                    <a:pt x="0" y="446339"/>
                  </a:cubicBezTo>
                  <a:lnTo>
                    <a:pt x="0" y="32470"/>
                  </a:lnTo>
                  <a:cubicBezTo>
                    <a:pt x="0" y="23858"/>
                    <a:pt x="3421" y="15599"/>
                    <a:pt x="9510" y="9510"/>
                  </a:cubicBezTo>
                  <a:cubicBezTo>
                    <a:pt x="15599" y="3421"/>
                    <a:pt x="23858" y="0"/>
                    <a:pt x="32470" y="0"/>
                  </a:cubicBezTo>
                  <a:close/>
                </a:path>
              </a:pathLst>
            </a:custGeom>
            <a:solidFill>
              <a:srgbClr val="989FAE">
                <a:alpha val="76863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3202696" cy="57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>
                      <a:alpha val="76863"/>
                    </a:srgbClr>
                  </a:solidFill>
                  <a:latin typeface="Boldesqo Serif Inline"/>
                  <a:ea typeface="Boldesqo Serif Inline"/>
                  <a:cs typeface="Boldesqo Serif Inline"/>
                  <a:sym typeface="Boldesqo Serif Inline"/>
                </a:rPr>
                <a:t>ĐƯỜNG SẮT VIỆT NAM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58974" y="5742172"/>
            <a:ext cx="3251064" cy="944378"/>
            <a:chOff x="0" y="0"/>
            <a:chExt cx="856247" cy="2487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6247" cy="248725"/>
            </a:xfrm>
            <a:custGeom>
              <a:avLst/>
              <a:gdLst/>
              <a:ahLst/>
              <a:cxnLst/>
              <a:rect r="r" b="b" t="t" l="l"/>
              <a:pathLst>
                <a:path h="248725" w="856247">
                  <a:moveTo>
                    <a:pt x="121449" y="0"/>
                  </a:moveTo>
                  <a:lnTo>
                    <a:pt x="734799" y="0"/>
                  </a:lnTo>
                  <a:cubicBezTo>
                    <a:pt x="801873" y="0"/>
                    <a:pt x="856247" y="54374"/>
                    <a:pt x="856247" y="121449"/>
                  </a:cubicBezTo>
                  <a:lnTo>
                    <a:pt x="856247" y="127276"/>
                  </a:lnTo>
                  <a:cubicBezTo>
                    <a:pt x="856247" y="194351"/>
                    <a:pt x="801873" y="248725"/>
                    <a:pt x="734799" y="248725"/>
                  </a:cubicBezTo>
                  <a:lnTo>
                    <a:pt x="121449" y="248725"/>
                  </a:lnTo>
                  <a:cubicBezTo>
                    <a:pt x="89239" y="248725"/>
                    <a:pt x="58348" y="235930"/>
                    <a:pt x="35572" y="213154"/>
                  </a:cubicBezTo>
                  <a:cubicBezTo>
                    <a:pt x="12795" y="190378"/>
                    <a:pt x="0" y="159487"/>
                    <a:pt x="0" y="127276"/>
                  </a:cubicBezTo>
                  <a:lnTo>
                    <a:pt x="0" y="121449"/>
                  </a:lnTo>
                  <a:cubicBezTo>
                    <a:pt x="0" y="54374"/>
                    <a:pt x="54374" y="0"/>
                    <a:pt x="121449" y="0"/>
                  </a:cubicBezTo>
                  <a:close/>
                </a:path>
              </a:pathLst>
            </a:custGeom>
            <a:solidFill>
              <a:srgbClr val="1A2749">
                <a:alpha val="64706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56247" cy="29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ĐIỂM ĐI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738794" y="5742172"/>
            <a:ext cx="2982498" cy="944378"/>
            <a:chOff x="0" y="0"/>
            <a:chExt cx="785514" cy="2487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85514" cy="248725"/>
            </a:xfrm>
            <a:custGeom>
              <a:avLst/>
              <a:gdLst/>
              <a:ahLst/>
              <a:cxnLst/>
              <a:rect r="r" b="b" t="t" l="l"/>
              <a:pathLst>
                <a:path h="248725" w="785514">
                  <a:moveTo>
                    <a:pt x="124363" y="0"/>
                  </a:moveTo>
                  <a:lnTo>
                    <a:pt x="661151" y="0"/>
                  </a:lnTo>
                  <a:cubicBezTo>
                    <a:pt x="694134" y="0"/>
                    <a:pt x="725766" y="13102"/>
                    <a:pt x="749089" y="36425"/>
                  </a:cubicBezTo>
                  <a:cubicBezTo>
                    <a:pt x="772411" y="59747"/>
                    <a:pt x="785514" y="91380"/>
                    <a:pt x="785514" y="124363"/>
                  </a:cubicBezTo>
                  <a:lnTo>
                    <a:pt x="785514" y="124363"/>
                  </a:lnTo>
                  <a:cubicBezTo>
                    <a:pt x="785514" y="193046"/>
                    <a:pt x="729835" y="248725"/>
                    <a:pt x="661151" y="248725"/>
                  </a:cubicBezTo>
                  <a:lnTo>
                    <a:pt x="124363" y="248725"/>
                  </a:lnTo>
                  <a:cubicBezTo>
                    <a:pt x="91380" y="248725"/>
                    <a:pt x="59747" y="235623"/>
                    <a:pt x="36425" y="212300"/>
                  </a:cubicBezTo>
                  <a:cubicBezTo>
                    <a:pt x="13102" y="188978"/>
                    <a:pt x="0" y="157346"/>
                    <a:pt x="0" y="124363"/>
                  </a:cubicBezTo>
                  <a:lnTo>
                    <a:pt x="0" y="124363"/>
                  </a:lnTo>
                  <a:cubicBezTo>
                    <a:pt x="0" y="91380"/>
                    <a:pt x="13102" y="59747"/>
                    <a:pt x="36425" y="36425"/>
                  </a:cubicBezTo>
                  <a:cubicBezTo>
                    <a:pt x="59747" y="13102"/>
                    <a:pt x="91380" y="0"/>
                    <a:pt x="124363" y="0"/>
                  </a:cubicBezTo>
                  <a:close/>
                </a:path>
              </a:pathLst>
            </a:custGeom>
            <a:solidFill>
              <a:srgbClr val="1A2749">
                <a:alpha val="68627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785514" cy="28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68627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ĐIỂM ĐẾN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144000" y="5742172"/>
            <a:ext cx="3402966" cy="944378"/>
            <a:chOff x="0" y="0"/>
            <a:chExt cx="896254" cy="2487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96254" cy="248725"/>
            </a:xfrm>
            <a:custGeom>
              <a:avLst/>
              <a:gdLst/>
              <a:ahLst/>
              <a:cxnLst/>
              <a:rect r="r" b="b" t="t" l="l"/>
              <a:pathLst>
                <a:path h="248725" w="896254">
                  <a:moveTo>
                    <a:pt x="116028" y="0"/>
                  </a:moveTo>
                  <a:lnTo>
                    <a:pt x="780227" y="0"/>
                  </a:lnTo>
                  <a:cubicBezTo>
                    <a:pt x="810999" y="0"/>
                    <a:pt x="840511" y="12224"/>
                    <a:pt x="862271" y="33984"/>
                  </a:cubicBezTo>
                  <a:cubicBezTo>
                    <a:pt x="884030" y="55743"/>
                    <a:pt x="896254" y="85255"/>
                    <a:pt x="896254" y="116028"/>
                  </a:cubicBezTo>
                  <a:lnTo>
                    <a:pt x="896254" y="132698"/>
                  </a:lnTo>
                  <a:cubicBezTo>
                    <a:pt x="896254" y="196778"/>
                    <a:pt x="844307" y="248725"/>
                    <a:pt x="780227" y="248725"/>
                  </a:cubicBezTo>
                  <a:lnTo>
                    <a:pt x="116028" y="248725"/>
                  </a:lnTo>
                  <a:cubicBezTo>
                    <a:pt x="85255" y="248725"/>
                    <a:pt x="55743" y="236501"/>
                    <a:pt x="33984" y="214742"/>
                  </a:cubicBezTo>
                  <a:cubicBezTo>
                    <a:pt x="12224" y="192982"/>
                    <a:pt x="0" y="163470"/>
                    <a:pt x="0" y="132698"/>
                  </a:cubicBezTo>
                  <a:lnTo>
                    <a:pt x="0" y="116028"/>
                  </a:lnTo>
                  <a:cubicBezTo>
                    <a:pt x="0" y="51947"/>
                    <a:pt x="51947" y="0"/>
                    <a:pt x="116028" y="0"/>
                  </a:cubicBezTo>
                  <a:close/>
                </a:path>
              </a:pathLst>
            </a:custGeom>
            <a:solidFill>
              <a:srgbClr val="1A2749">
                <a:alpha val="80784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96254" cy="28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80784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THƠI GIAN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966066" y="5742172"/>
            <a:ext cx="3497996" cy="944378"/>
            <a:chOff x="0" y="0"/>
            <a:chExt cx="921283" cy="2487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21283" cy="248725"/>
            </a:xfrm>
            <a:custGeom>
              <a:avLst/>
              <a:gdLst/>
              <a:ahLst/>
              <a:cxnLst/>
              <a:rect r="r" b="b" t="t" l="l"/>
              <a:pathLst>
                <a:path h="248725" w="921283">
                  <a:moveTo>
                    <a:pt x="0" y="0"/>
                  </a:moveTo>
                  <a:lnTo>
                    <a:pt x="921283" y="0"/>
                  </a:lnTo>
                  <a:lnTo>
                    <a:pt x="921283" y="248725"/>
                  </a:lnTo>
                  <a:lnTo>
                    <a:pt x="0" y="248725"/>
                  </a:ln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21283" cy="28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epo"/>
                  <a:ea typeface="Repo"/>
                  <a:cs typeface="Repo"/>
                  <a:sym typeface="Repo"/>
                </a:rPr>
                <a:t>TÌM VÉ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541625" cy="10287000"/>
          </a:xfrm>
          <a:custGeom>
            <a:avLst/>
            <a:gdLst/>
            <a:ahLst/>
            <a:cxnLst/>
            <a:rect r="r" b="b" t="t" l="l"/>
            <a:pathLst>
              <a:path h="10287000" w="18541625">
                <a:moveTo>
                  <a:pt x="0" y="0"/>
                </a:moveTo>
                <a:lnTo>
                  <a:pt x="18541625" y="0"/>
                </a:lnTo>
                <a:lnTo>
                  <a:pt x="185416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 l="0" t="-35514" r="0" b="-7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0369" y="500590"/>
            <a:ext cx="2888836" cy="1261245"/>
            <a:chOff x="0" y="0"/>
            <a:chExt cx="760846" cy="332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0846" cy="332180"/>
            </a:xfrm>
            <a:custGeom>
              <a:avLst/>
              <a:gdLst/>
              <a:ahLst/>
              <a:cxnLst/>
              <a:rect r="r" b="b" t="t" l="l"/>
              <a:pathLst>
                <a:path h="332180" w="760846">
                  <a:moveTo>
                    <a:pt x="0" y="0"/>
                  </a:moveTo>
                  <a:lnTo>
                    <a:pt x="760846" y="0"/>
                  </a:lnTo>
                  <a:lnTo>
                    <a:pt x="760846" y="332180"/>
                  </a:lnTo>
                  <a:lnTo>
                    <a:pt x="0" y="332180"/>
                  </a:ln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760846" cy="389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FFFFFF"/>
                  </a:solidFill>
                  <a:latin typeface="Repo"/>
                  <a:ea typeface="Repo"/>
                  <a:cs typeface="Repo"/>
                  <a:sym typeface="Repo"/>
                </a:rPr>
                <a:t>LOGO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332825" y="3600450"/>
            <a:ext cx="3480628" cy="1092161"/>
            <a:chOff x="0" y="0"/>
            <a:chExt cx="916709" cy="2876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6708" cy="287647"/>
            </a:xfrm>
            <a:custGeom>
              <a:avLst/>
              <a:gdLst/>
              <a:ahLst/>
              <a:cxnLst/>
              <a:rect r="r" b="b" t="t" l="l"/>
              <a:pathLst>
                <a:path h="287647" w="916708">
                  <a:moveTo>
                    <a:pt x="113439" y="0"/>
                  </a:moveTo>
                  <a:lnTo>
                    <a:pt x="803270" y="0"/>
                  </a:lnTo>
                  <a:cubicBezTo>
                    <a:pt x="865920" y="0"/>
                    <a:pt x="916708" y="50788"/>
                    <a:pt x="916708" y="113439"/>
                  </a:cubicBezTo>
                  <a:lnTo>
                    <a:pt x="916708" y="174209"/>
                  </a:lnTo>
                  <a:cubicBezTo>
                    <a:pt x="916708" y="236859"/>
                    <a:pt x="865920" y="287647"/>
                    <a:pt x="803270" y="287647"/>
                  </a:cubicBezTo>
                  <a:lnTo>
                    <a:pt x="113439" y="287647"/>
                  </a:lnTo>
                  <a:cubicBezTo>
                    <a:pt x="50788" y="287647"/>
                    <a:pt x="0" y="236859"/>
                    <a:pt x="0" y="174209"/>
                  </a:cubicBezTo>
                  <a:lnTo>
                    <a:pt x="0" y="113439"/>
                  </a:lnTo>
                  <a:cubicBezTo>
                    <a:pt x="0" y="50788"/>
                    <a:pt x="50788" y="0"/>
                    <a:pt x="113439" y="0"/>
                  </a:cubicBezTo>
                  <a:close/>
                </a:path>
              </a:pathLst>
            </a:custGeom>
            <a:solidFill>
              <a:srgbClr val="1A2749">
                <a:alpha val="6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16709" cy="325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61961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ĐĂNG NHẬP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00271" y="5143500"/>
            <a:ext cx="2353406" cy="753995"/>
            <a:chOff x="0" y="0"/>
            <a:chExt cx="619827" cy="1985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9827" cy="198583"/>
            </a:xfrm>
            <a:custGeom>
              <a:avLst/>
              <a:gdLst/>
              <a:ahLst/>
              <a:cxnLst/>
              <a:rect r="r" b="b" t="t" l="l"/>
              <a:pathLst>
                <a:path h="198583" w="619827">
                  <a:moveTo>
                    <a:pt x="99291" y="0"/>
                  </a:moveTo>
                  <a:lnTo>
                    <a:pt x="520536" y="0"/>
                  </a:lnTo>
                  <a:cubicBezTo>
                    <a:pt x="546869" y="0"/>
                    <a:pt x="572124" y="10461"/>
                    <a:pt x="590745" y="29082"/>
                  </a:cubicBezTo>
                  <a:cubicBezTo>
                    <a:pt x="609366" y="47703"/>
                    <a:pt x="619827" y="72958"/>
                    <a:pt x="619827" y="99291"/>
                  </a:cubicBezTo>
                  <a:lnTo>
                    <a:pt x="619827" y="99291"/>
                  </a:lnTo>
                  <a:cubicBezTo>
                    <a:pt x="619827" y="125625"/>
                    <a:pt x="609366" y="150880"/>
                    <a:pt x="590745" y="169501"/>
                  </a:cubicBezTo>
                  <a:cubicBezTo>
                    <a:pt x="572124" y="188122"/>
                    <a:pt x="546869" y="198583"/>
                    <a:pt x="520536" y="198583"/>
                  </a:cubicBezTo>
                  <a:lnTo>
                    <a:pt x="99291" y="198583"/>
                  </a:lnTo>
                  <a:cubicBezTo>
                    <a:pt x="72958" y="198583"/>
                    <a:pt x="47703" y="188122"/>
                    <a:pt x="29082" y="169501"/>
                  </a:cubicBezTo>
                  <a:cubicBezTo>
                    <a:pt x="10461" y="150880"/>
                    <a:pt x="0" y="125625"/>
                    <a:pt x="0" y="99291"/>
                  </a:cubicBezTo>
                  <a:lnTo>
                    <a:pt x="0" y="99291"/>
                  </a:lnTo>
                  <a:cubicBezTo>
                    <a:pt x="0" y="72958"/>
                    <a:pt x="10461" y="47703"/>
                    <a:pt x="29082" y="29082"/>
                  </a:cubicBezTo>
                  <a:cubicBezTo>
                    <a:pt x="47703" y="10461"/>
                    <a:pt x="72958" y="0"/>
                    <a:pt x="99291" y="0"/>
                  </a:cubicBez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9827" cy="236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epo"/>
                  <a:ea typeface="Repo"/>
                  <a:cs typeface="Repo"/>
                  <a:sym typeface="Repo"/>
                </a:rPr>
                <a:t>     TÀI KHOẢN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092881" y="5143500"/>
            <a:ext cx="5988696" cy="753995"/>
            <a:chOff x="0" y="0"/>
            <a:chExt cx="1577270" cy="1985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7270" cy="198583"/>
            </a:xfrm>
            <a:custGeom>
              <a:avLst/>
              <a:gdLst/>
              <a:ahLst/>
              <a:cxnLst/>
              <a:rect r="r" b="b" t="t" l="l"/>
              <a:pathLst>
                <a:path h="198583" w="1577270">
                  <a:moveTo>
                    <a:pt x="65931" y="0"/>
                  </a:moveTo>
                  <a:lnTo>
                    <a:pt x="1511339" y="0"/>
                  </a:lnTo>
                  <a:cubicBezTo>
                    <a:pt x="1528825" y="0"/>
                    <a:pt x="1545595" y="6946"/>
                    <a:pt x="1557959" y="19311"/>
                  </a:cubicBezTo>
                  <a:cubicBezTo>
                    <a:pt x="1570324" y="31675"/>
                    <a:pt x="1577270" y="48445"/>
                    <a:pt x="1577270" y="65931"/>
                  </a:cubicBezTo>
                  <a:lnTo>
                    <a:pt x="1577270" y="132652"/>
                  </a:lnTo>
                  <a:cubicBezTo>
                    <a:pt x="1577270" y="169065"/>
                    <a:pt x="1547752" y="198583"/>
                    <a:pt x="1511339" y="198583"/>
                  </a:cubicBezTo>
                  <a:lnTo>
                    <a:pt x="65931" y="198583"/>
                  </a:lnTo>
                  <a:cubicBezTo>
                    <a:pt x="29518" y="198583"/>
                    <a:pt x="0" y="169065"/>
                    <a:pt x="0" y="132652"/>
                  </a:cubicBezTo>
                  <a:lnTo>
                    <a:pt x="0" y="65931"/>
                  </a:lnTo>
                  <a:cubicBezTo>
                    <a:pt x="0" y="29518"/>
                    <a:pt x="29518" y="0"/>
                    <a:pt x="65931" y="0"/>
                  </a:cubicBez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77270" cy="236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500271" y="6066578"/>
            <a:ext cx="2353406" cy="648153"/>
            <a:chOff x="0" y="0"/>
            <a:chExt cx="619827" cy="1707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9827" cy="170707"/>
            </a:xfrm>
            <a:custGeom>
              <a:avLst/>
              <a:gdLst/>
              <a:ahLst/>
              <a:cxnLst/>
              <a:rect r="r" b="b" t="t" l="l"/>
              <a:pathLst>
                <a:path h="170707" w="619827">
                  <a:moveTo>
                    <a:pt x="85353" y="0"/>
                  </a:moveTo>
                  <a:lnTo>
                    <a:pt x="534474" y="0"/>
                  </a:lnTo>
                  <a:cubicBezTo>
                    <a:pt x="581613" y="0"/>
                    <a:pt x="619827" y="38214"/>
                    <a:pt x="619827" y="85353"/>
                  </a:cubicBezTo>
                  <a:lnTo>
                    <a:pt x="619827" y="85353"/>
                  </a:lnTo>
                  <a:cubicBezTo>
                    <a:pt x="619827" y="132493"/>
                    <a:pt x="581613" y="170707"/>
                    <a:pt x="534474" y="170707"/>
                  </a:cubicBezTo>
                  <a:lnTo>
                    <a:pt x="85353" y="170707"/>
                  </a:lnTo>
                  <a:cubicBezTo>
                    <a:pt x="38214" y="170707"/>
                    <a:pt x="0" y="132493"/>
                    <a:pt x="0" y="85353"/>
                  </a:cubicBezTo>
                  <a:lnTo>
                    <a:pt x="0" y="85353"/>
                  </a:lnTo>
                  <a:cubicBezTo>
                    <a:pt x="0" y="38214"/>
                    <a:pt x="38214" y="0"/>
                    <a:pt x="85353" y="0"/>
                  </a:cubicBez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619827" cy="208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epo"/>
                  <a:ea typeface="Repo"/>
                  <a:cs typeface="Repo"/>
                  <a:sym typeface="Repo"/>
                </a:rPr>
                <a:t>MẬT KHẨU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092881" y="6066578"/>
            <a:ext cx="5988696" cy="648153"/>
            <a:chOff x="0" y="0"/>
            <a:chExt cx="1577270" cy="1707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77270" cy="170707"/>
            </a:xfrm>
            <a:custGeom>
              <a:avLst/>
              <a:gdLst/>
              <a:ahLst/>
              <a:cxnLst/>
              <a:rect r="r" b="b" t="t" l="l"/>
              <a:pathLst>
                <a:path h="170707" w="1577270">
                  <a:moveTo>
                    <a:pt x="65931" y="0"/>
                  </a:moveTo>
                  <a:lnTo>
                    <a:pt x="1511339" y="0"/>
                  </a:lnTo>
                  <a:cubicBezTo>
                    <a:pt x="1528825" y="0"/>
                    <a:pt x="1545595" y="6946"/>
                    <a:pt x="1557959" y="19311"/>
                  </a:cubicBezTo>
                  <a:cubicBezTo>
                    <a:pt x="1570324" y="31675"/>
                    <a:pt x="1577270" y="48445"/>
                    <a:pt x="1577270" y="65931"/>
                  </a:cubicBezTo>
                  <a:lnTo>
                    <a:pt x="1577270" y="104776"/>
                  </a:lnTo>
                  <a:cubicBezTo>
                    <a:pt x="1577270" y="141189"/>
                    <a:pt x="1547752" y="170707"/>
                    <a:pt x="1511339" y="170707"/>
                  </a:cubicBezTo>
                  <a:lnTo>
                    <a:pt x="65931" y="170707"/>
                  </a:lnTo>
                  <a:cubicBezTo>
                    <a:pt x="29518" y="170707"/>
                    <a:pt x="0" y="141189"/>
                    <a:pt x="0" y="104776"/>
                  </a:cubicBezTo>
                  <a:lnTo>
                    <a:pt x="0" y="65931"/>
                  </a:lnTo>
                  <a:cubicBezTo>
                    <a:pt x="0" y="29518"/>
                    <a:pt x="29518" y="0"/>
                    <a:pt x="65931" y="0"/>
                  </a:cubicBez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577270" cy="208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4842" y="2329061"/>
            <a:ext cx="15564458" cy="6929239"/>
          </a:xfrm>
          <a:custGeom>
            <a:avLst/>
            <a:gdLst/>
            <a:ahLst/>
            <a:cxnLst/>
            <a:rect r="r" b="b" t="t" l="l"/>
            <a:pathLst>
              <a:path h="6929239" w="15564458">
                <a:moveTo>
                  <a:pt x="0" y="0"/>
                </a:moveTo>
                <a:lnTo>
                  <a:pt x="15564458" y="0"/>
                </a:lnTo>
                <a:lnTo>
                  <a:pt x="15564458" y="6929239"/>
                </a:lnTo>
                <a:lnTo>
                  <a:pt x="0" y="692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0" t="-50838" r="-90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60161" y="415608"/>
            <a:ext cx="4314237" cy="965878"/>
            <a:chOff x="0" y="0"/>
            <a:chExt cx="1136260" cy="254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6260" cy="254388"/>
            </a:xfrm>
            <a:custGeom>
              <a:avLst/>
              <a:gdLst/>
              <a:ahLst/>
              <a:cxnLst/>
              <a:rect r="r" b="b" t="t" l="l"/>
              <a:pathLst>
                <a:path h="254388" w="1136260">
                  <a:moveTo>
                    <a:pt x="91520" y="0"/>
                  </a:moveTo>
                  <a:lnTo>
                    <a:pt x="1044740" y="0"/>
                  </a:lnTo>
                  <a:cubicBezTo>
                    <a:pt x="1069013" y="0"/>
                    <a:pt x="1092291" y="9642"/>
                    <a:pt x="1109454" y="26806"/>
                  </a:cubicBezTo>
                  <a:cubicBezTo>
                    <a:pt x="1126618" y="43969"/>
                    <a:pt x="1136260" y="67247"/>
                    <a:pt x="1136260" y="91520"/>
                  </a:cubicBezTo>
                  <a:lnTo>
                    <a:pt x="1136260" y="162868"/>
                  </a:lnTo>
                  <a:cubicBezTo>
                    <a:pt x="1136260" y="213413"/>
                    <a:pt x="1095285" y="254388"/>
                    <a:pt x="1044740" y="254388"/>
                  </a:cubicBezTo>
                  <a:lnTo>
                    <a:pt x="91520" y="254388"/>
                  </a:lnTo>
                  <a:cubicBezTo>
                    <a:pt x="40975" y="254388"/>
                    <a:pt x="0" y="213413"/>
                    <a:pt x="0" y="162868"/>
                  </a:cubicBezTo>
                  <a:lnTo>
                    <a:pt x="0" y="91520"/>
                  </a:lnTo>
                  <a:cubicBezTo>
                    <a:pt x="0" y="40975"/>
                    <a:pt x="40975" y="0"/>
                    <a:pt x="91520" y="0"/>
                  </a:cubicBezTo>
                  <a:close/>
                </a:path>
              </a:pathLst>
            </a:custGeom>
            <a:solidFill>
              <a:srgbClr val="1A2749">
                <a:alpha val="6588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36260" cy="302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>
                      <a:alpha val="65882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LỊCH TRÌNH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2324" y="415608"/>
            <a:ext cx="3086100" cy="1226184"/>
            <a:chOff x="0" y="0"/>
            <a:chExt cx="812800" cy="3229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22946"/>
            </a:xfrm>
            <a:custGeom>
              <a:avLst/>
              <a:gdLst/>
              <a:ahLst/>
              <a:cxnLst/>
              <a:rect r="r" b="b" t="t" l="l"/>
              <a:pathLst>
                <a:path h="322946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95005"/>
                  </a:lnTo>
                  <a:cubicBezTo>
                    <a:pt x="812800" y="228937"/>
                    <a:pt x="799321" y="261479"/>
                    <a:pt x="775327" y="285473"/>
                  </a:cubicBezTo>
                  <a:cubicBezTo>
                    <a:pt x="751333" y="309466"/>
                    <a:pt x="718791" y="322946"/>
                    <a:pt x="684859" y="322946"/>
                  </a:cubicBezTo>
                  <a:lnTo>
                    <a:pt x="127941" y="322946"/>
                  </a:lnTo>
                  <a:cubicBezTo>
                    <a:pt x="94009" y="322946"/>
                    <a:pt x="61467" y="309466"/>
                    <a:pt x="37473" y="285473"/>
                  </a:cubicBezTo>
                  <a:cubicBezTo>
                    <a:pt x="13479" y="261479"/>
                    <a:pt x="0" y="228937"/>
                    <a:pt x="0" y="19500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370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Repo"/>
                  <a:ea typeface="Repo"/>
                  <a:cs typeface="Repo"/>
                  <a:sym typeface="Repo"/>
                </a:rPr>
                <a:t>LOGO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2132142"/>
            <a:ext cx="18288000" cy="8154858"/>
          </a:xfrm>
          <a:custGeom>
            <a:avLst/>
            <a:gdLst/>
            <a:ahLst/>
            <a:cxnLst/>
            <a:rect r="r" b="b" t="t" l="l"/>
            <a:pathLst>
              <a:path h="8154858" w="18288000">
                <a:moveTo>
                  <a:pt x="0" y="0"/>
                </a:moveTo>
                <a:lnTo>
                  <a:pt x="18288000" y="0"/>
                </a:lnTo>
                <a:lnTo>
                  <a:pt x="18288000" y="8154858"/>
                </a:lnTo>
                <a:lnTo>
                  <a:pt x="0" y="81548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</a:blip>
            <a:stretch>
              <a:fillRect l="0" t="-68260" r="-1249" b="-6826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434" y="190604"/>
            <a:ext cx="2747933" cy="1057101"/>
            <a:chOff x="0" y="0"/>
            <a:chExt cx="723736" cy="278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736" cy="278413"/>
            </a:xfrm>
            <a:custGeom>
              <a:avLst/>
              <a:gdLst/>
              <a:ahLst/>
              <a:cxnLst/>
              <a:rect r="r" b="b" t="t" l="l"/>
              <a:pathLst>
                <a:path h="278413" w="723736">
                  <a:moveTo>
                    <a:pt x="139207" y="0"/>
                  </a:moveTo>
                  <a:lnTo>
                    <a:pt x="584529" y="0"/>
                  </a:lnTo>
                  <a:cubicBezTo>
                    <a:pt x="621449" y="0"/>
                    <a:pt x="656857" y="14666"/>
                    <a:pt x="682963" y="40773"/>
                  </a:cubicBezTo>
                  <a:cubicBezTo>
                    <a:pt x="709069" y="66879"/>
                    <a:pt x="723736" y="102287"/>
                    <a:pt x="723736" y="139207"/>
                  </a:cubicBezTo>
                  <a:lnTo>
                    <a:pt x="723736" y="139207"/>
                  </a:lnTo>
                  <a:cubicBezTo>
                    <a:pt x="723736" y="216088"/>
                    <a:pt x="661411" y="278413"/>
                    <a:pt x="584529" y="278413"/>
                  </a:cubicBezTo>
                  <a:lnTo>
                    <a:pt x="139207" y="278413"/>
                  </a:lnTo>
                  <a:cubicBezTo>
                    <a:pt x="62325" y="278413"/>
                    <a:pt x="0" y="216088"/>
                    <a:pt x="0" y="139207"/>
                  </a:cubicBezTo>
                  <a:lnTo>
                    <a:pt x="0" y="139207"/>
                  </a:lnTo>
                  <a:cubicBezTo>
                    <a:pt x="0" y="62325"/>
                    <a:pt x="62325" y="0"/>
                    <a:pt x="139207" y="0"/>
                  </a:cubicBez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736" cy="335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Repo"/>
                  <a:ea typeface="Repo"/>
                  <a:cs typeface="Repo"/>
                  <a:sym typeface="Repo"/>
                </a:rPr>
                <a:t>LOGO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55534" y="719154"/>
            <a:ext cx="5565988" cy="1226184"/>
            <a:chOff x="0" y="0"/>
            <a:chExt cx="1465939" cy="3229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5939" cy="322946"/>
            </a:xfrm>
            <a:custGeom>
              <a:avLst/>
              <a:gdLst/>
              <a:ahLst/>
              <a:cxnLst/>
              <a:rect r="r" b="b" t="t" l="l"/>
              <a:pathLst>
                <a:path h="322946" w="1465939">
                  <a:moveTo>
                    <a:pt x="70938" y="0"/>
                  </a:moveTo>
                  <a:lnTo>
                    <a:pt x="1395002" y="0"/>
                  </a:lnTo>
                  <a:cubicBezTo>
                    <a:pt x="1434179" y="0"/>
                    <a:pt x="1465939" y="31760"/>
                    <a:pt x="1465939" y="70938"/>
                  </a:cubicBezTo>
                  <a:lnTo>
                    <a:pt x="1465939" y="252008"/>
                  </a:lnTo>
                  <a:cubicBezTo>
                    <a:pt x="1465939" y="270822"/>
                    <a:pt x="1458466" y="288865"/>
                    <a:pt x="1445162" y="302168"/>
                  </a:cubicBezTo>
                  <a:cubicBezTo>
                    <a:pt x="1431859" y="315472"/>
                    <a:pt x="1413816" y="322946"/>
                    <a:pt x="1395002" y="322946"/>
                  </a:cubicBezTo>
                  <a:lnTo>
                    <a:pt x="70938" y="322946"/>
                  </a:lnTo>
                  <a:cubicBezTo>
                    <a:pt x="31760" y="322946"/>
                    <a:pt x="0" y="291186"/>
                    <a:pt x="0" y="252008"/>
                  </a:cubicBezTo>
                  <a:lnTo>
                    <a:pt x="0" y="70938"/>
                  </a:lnTo>
                  <a:cubicBezTo>
                    <a:pt x="0" y="31760"/>
                    <a:pt x="31760" y="0"/>
                    <a:pt x="70938" y="0"/>
                  </a:cubicBezTo>
                  <a:close/>
                </a:path>
              </a:pathLst>
            </a:custGeom>
            <a:solidFill>
              <a:srgbClr val="1A2749">
                <a:alpha val="5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65939" cy="380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>
                      <a:alpha val="51765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TRA CỨU THÔNG TIN VÉ ĐÃ ĐẶT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1945338"/>
            <a:ext cx="18288000" cy="8341662"/>
          </a:xfrm>
          <a:custGeom>
            <a:avLst/>
            <a:gdLst/>
            <a:ahLst/>
            <a:cxnLst/>
            <a:rect r="r" b="b" t="t" l="l"/>
            <a:pathLst>
              <a:path h="8341662" w="18288000">
                <a:moveTo>
                  <a:pt x="0" y="0"/>
                </a:moveTo>
                <a:lnTo>
                  <a:pt x="18288000" y="0"/>
                </a:lnTo>
                <a:lnTo>
                  <a:pt x="18288000" y="8341662"/>
                </a:lnTo>
                <a:lnTo>
                  <a:pt x="0" y="8341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</a:blip>
            <a:stretch>
              <a:fillRect l="0" t="-75846" r="0" b="-52525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32434" y="4823999"/>
            <a:ext cx="17210049" cy="639003"/>
          </a:xfrm>
          <a:custGeom>
            <a:avLst/>
            <a:gdLst/>
            <a:ahLst/>
            <a:cxnLst/>
            <a:rect r="r" b="b" t="t" l="l"/>
            <a:pathLst>
              <a:path h="639003" w="17210049">
                <a:moveTo>
                  <a:pt x="0" y="0"/>
                </a:moveTo>
                <a:lnTo>
                  <a:pt x="17210049" y="0"/>
                </a:lnTo>
                <a:lnTo>
                  <a:pt x="17210049" y="639002"/>
                </a:lnTo>
                <a:lnTo>
                  <a:pt x="0" y="639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01316" r="0" b="-62802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226983" y="3480848"/>
            <a:ext cx="3086100" cy="944378"/>
            <a:chOff x="0" y="0"/>
            <a:chExt cx="812800" cy="248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48725"/>
            </a:xfrm>
            <a:custGeom>
              <a:avLst/>
              <a:gdLst/>
              <a:ahLst/>
              <a:cxnLst/>
              <a:rect r="r" b="b" t="t" l="l"/>
              <a:pathLst>
                <a:path h="248725" w="812800">
                  <a:moveTo>
                    <a:pt x="124363" y="0"/>
                  </a:moveTo>
                  <a:lnTo>
                    <a:pt x="688437" y="0"/>
                  </a:lnTo>
                  <a:cubicBezTo>
                    <a:pt x="721420" y="0"/>
                    <a:pt x="753053" y="13102"/>
                    <a:pt x="776375" y="36425"/>
                  </a:cubicBezTo>
                  <a:cubicBezTo>
                    <a:pt x="799698" y="59747"/>
                    <a:pt x="812800" y="91380"/>
                    <a:pt x="812800" y="124363"/>
                  </a:cubicBezTo>
                  <a:lnTo>
                    <a:pt x="812800" y="124363"/>
                  </a:lnTo>
                  <a:cubicBezTo>
                    <a:pt x="812800" y="193046"/>
                    <a:pt x="757121" y="248725"/>
                    <a:pt x="688437" y="248725"/>
                  </a:cubicBezTo>
                  <a:lnTo>
                    <a:pt x="124363" y="248725"/>
                  </a:lnTo>
                  <a:cubicBezTo>
                    <a:pt x="91380" y="248725"/>
                    <a:pt x="59747" y="235623"/>
                    <a:pt x="36425" y="212300"/>
                  </a:cubicBezTo>
                  <a:cubicBezTo>
                    <a:pt x="13102" y="188978"/>
                    <a:pt x="0" y="157346"/>
                    <a:pt x="0" y="124363"/>
                  </a:cubicBezTo>
                  <a:lnTo>
                    <a:pt x="0" y="124363"/>
                  </a:lnTo>
                  <a:cubicBezTo>
                    <a:pt x="0" y="91380"/>
                    <a:pt x="13102" y="59747"/>
                    <a:pt x="36425" y="36425"/>
                  </a:cubicBezTo>
                  <a:cubicBezTo>
                    <a:pt x="59747" y="13102"/>
                    <a:pt x="91380" y="0"/>
                    <a:pt x="124363" y="0"/>
                  </a:cubicBezTo>
                  <a:close/>
                </a:path>
              </a:pathLst>
            </a:custGeom>
            <a:solidFill>
              <a:srgbClr val="1A2749">
                <a:alpha val="6078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28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60784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TÌM VÉ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980368" y="2311025"/>
            <a:ext cx="2955522" cy="944378"/>
            <a:chOff x="0" y="0"/>
            <a:chExt cx="778409" cy="248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8409" cy="248725"/>
            </a:xfrm>
            <a:custGeom>
              <a:avLst/>
              <a:gdLst/>
              <a:ahLst/>
              <a:cxnLst/>
              <a:rect r="r" b="b" t="t" l="l"/>
              <a:pathLst>
                <a:path h="248725" w="778409">
                  <a:moveTo>
                    <a:pt x="124363" y="0"/>
                  </a:moveTo>
                  <a:lnTo>
                    <a:pt x="654047" y="0"/>
                  </a:lnTo>
                  <a:cubicBezTo>
                    <a:pt x="687030" y="0"/>
                    <a:pt x="718662" y="13102"/>
                    <a:pt x="741984" y="36425"/>
                  </a:cubicBezTo>
                  <a:cubicBezTo>
                    <a:pt x="765307" y="59747"/>
                    <a:pt x="778409" y="91380"/>
                    <a:pt x="778409" y="124363"/>
                  </a:cubicBezTo>
                  <a:lnTo>
                    <a:pt x="778409" y="124363"/>
                  </a:lnTo>
                  <a:cubicBezTo>
                    <a:pt x="778409" y="193046"/>
                    <a:pt x="722730" y="248725"/>
                    <a:pt x="654047" y="248725"/>
                  </a:cubicBezTo>
                  <a:lnTo>
                    <a:pt x="124363" y="248725"/>
                  </a:lnTo>
                  <a:cubicBezTo>
                    <a:pt x="91380" y="248725"/>
                    <a:pt x="59747" y="235623"/>
                    <a:pt x="36425" y="212300"/>
                  </a:cubicBezTo>
                  <a:cubicBezTo>
                    <a:pt x="13102" y="188978"/>
                    <a:pt x="0" y="157346"/>
                    <a:pt x="0" y="124363"/>
                  </a:cubicBezTo>
                  <a:lnTo>
                    <a:pt x="0" y="124363"/>
                  </a:lnTo>
                  <a:cubicBezTo>
                    <a:pt x="0" y="91380"/>
                    <a:pt x="13102" y="59747"/>
                    <a:pt x="36425" y="36425"/>
                  </a:cubicBezTo>
                  <a:cubicBezTo>
                    <a:pt x="59747" y="13102"/>
                    <a:pt x="91380" y="0"/>
                    <a:pt x="124363" y="0"/>
                  </a:cubicBezTo>
                  <a:close/>
                </a:path>
              </a:pathLst>
            </a:custGeom>
            <a:solidFill>
              <a:srgbClr val="1A2749">
                <a:alpha val="5764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78409" cy="28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57647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NHẬP SĐT, MÃ VÉ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26983" y="2311025"/>
            <a:ext cx="4946016" cy="944378"/>
            <a:chOff x="0" y="0"/>
            <a:chExt cx="1302654" cy="2487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02654" cy="248725"/>
            </a:xfrm>
            <a:custGeom>
              <a:avLst/>
              <a:gdLst/>
              <a:ahLst/>
              <a:cxnLst/>
              <a:rect r="r" b="b" t="t" l="l"/>
              <a:pathLst>
                <a:path h="248725" w="1302654">
                  <a:moveTo>
                    <a:pt x="0" y="0"/>
                  </a:moveTo>
                  <a:lnTo>
                    <a:pt x="1302654" y="0"/>
                  </a:lnTo>
                  <a:lnTo>
                    <a:pt x="1302654" y="248725"/>
                  </a:lnTo>
                  <a:lnTo>
                    <a:pt x="0" y="248725"/>
                  </a:lnTo>
                  <a:close/>
                </a:path>
              </a:pathLst>
            </a:custGeom>
            <a:solidFill>
              <a:srgbClr val="1A2749">
                <a:alpha val="56863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302654" cy="28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434" y="190604"/>
            <a:ext cx="2747933" cy="1057101"/>
            <a:chOff x="0" y="0"/>
            <a:chExt cx="723736" cy="278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736" cy="278413"/>
            </a:xfrm>
            <a:custGeom>
              <a:avLst/>
              <a:gdLst/>
              <a:ahLst/>
              <a:cxnLst/>
              <a:rect r="r" b="b" t="t" l="l"/>
              <a:pathLst>
                <a:path h="278413" w="723736">
                  <a:moveTo>
                    <a:pt x="139207" y="0"/>
                  </a:moveTo>
                  <a:lnTo>
                    <a:pt x="584529" y="0"/>
                  </a:lnTo>
                  <a:cubicBezTo>
                    <a:pt x="621449" y="0"/>
                    <a:pt x="656857" y="14666"/>
                    <a:pt x="682963" y="40773"/>
                  </a:cubicBezTo>
                  <a:cubicBezTo>
                    <a:pt x="709069" y="66879"/>
                    <a:pt x="723736" y="102287"/>
                    <a:pt x="723736" y="139207"/>
                  </a:cubicBezTo>
                  <a:lnTo>
                    <a:pt x="723736" y="139207"/>
                  </a:lnTo>
                  <a:cubicBezTo>
                    <a:pt x="723736" y="216088"/>
                    <a:pt x="661411" y="278413"/>
                    <a:pt x="584529" y="278413"/>
                  </a:cubicBezTo>
                  <a:lnTo>
                    <a:pt x="139207" y="278413"/>
                  </a:lnTo>
                  <a:cubicBezTo>
                    <a:pt x="62325" y="278413"/>
                    <a:pt x="0" y="216088"/>
                    <a:pt x="0" y="139207"/>
                  </a:cubicBezTo>
                  <a:lnTo>
                    <a:pt x="0" y="139207"/>
                  </a:lnTo>
                  <a:cubicBezTo>
                    <a:pt x="0" y="62325"/>
                    <a:pt x="62325" y="0"/>
                    <a:pt x="139207" y="0"/>
                  </a:cubicBez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736" cy="335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Repo"/>
                  <a:ea typeface="Repo"/>
                  <a:cs typeface="Repo"/>
                  <a:sym typeface="Repo"/>
                </a:rPr>
                <a:t>LOGO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55534" y="719154"/>
            <a:ext cx="5565988" cy="1226184"/>
            <a:chOff x="0" y="0"/>
            <a:chExt cx="1465939" cy="3229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5939" cy="322946"/>
            </a:xfrm>
            <a:custGeom>
              <a:avLst/>
              <a:gdLst/>
              <a:ahLst/>
              <a:cxnLst/>
              <a:rect r="r" b="b" t="t" l="l"/>
              <a:pathLst>
                <a:path h="322946" w="1465939">
                  <a:moveTo>
                    <a:pt x="70938" y="0"/>
                  </a:moveTo>
                  <a:lnTo>
                    <a:pt x="1395002" y="0"/>
                  </a:lnTo>
                  <a:cubicBezTo>
                    <a:pt x="1434179" y="0"/>
                    <a:pt x="1465939" y="31760"/>
                    <a:pt x="1465939" y="70938"/>
                  </a:cubicBezTo>
                  <a:lnTo>
                    <a:pt x="1465939" y="252008"/>
                  </a:lnTo>
                  <a:cubicBezTo>
                    <a:pt x="1465939" y="270822"/>
                    <a:pt x="1458466" y="288865"/>
                    <a:pt x="1445162" y="302168"/>
                  </a:cubicBezTo>
                  <a:cubicBezTo>
                    <a:pt x="1431859" y="315472"/>
                    <a:pt x="1413816" y="322946"/>
                    <a:pt x="1395002" y="322946"/>
                  </a:cubicBezTo>
                  <a:lnTo>
                    <a:pt x="70938" y="322946"/>
                  </a:lnTo>
                  <a:cubicBezTo>
                    <a:pt x="31760" y="322946"/>
                    <a:pt x="0" y="291186"/>
                    <a:pt x="0" y="252008"/>
                  </a:cubicBezTo>
                  <a:lnTo>
                    <a:pt x="0" y="70938"/>
                  </a:lnTo>
                  <a:cubicBezTo>
                    <a:pt x="0" y="31760"/>
                    <a:pt x="31760" y="0"/>
                    <a:pt x="70938" y="0"/>
                  </a:cubicBezTo>
                  <a:close/>
                </a:path>
              </a:pathLst>
            </a:custGeom>
            <a:solidFill>
              <a:srgbClr val="1A2749">
                <a:alpha val="5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65939" cy="380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>
                      <a:alpha val="51765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TÌM KIẾM VÉ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1945338"/>
            <a:ext cx="18288000" cy="8341662"/>
          </a:xfrm>
          <a:custGeom>
            <a:avLst/>
            <a:gdLst/>
            <a:ahLst/>
            <a:cxnLst/>
            <a:rect r="r" b="b" t="t" l="l"/>
            <a:pathLst>
              <a:path h="8341662" w="18288000">
                <a:moveTo>
                  <a:pt x="0" y="0"/>
                </a:moveTo>
                <a:lnTo>
                  <a:pt x="18288000" y="0"/>
                </a:lnTo>
                <a:lnTo>
                  <a:pt x="18288000" y="8341662"/>
                </a:lnTo>
                <a:lnTo>
                  <a:pt x="0" y="8341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</a:blip>
            <a:stretch>
              <a:fillRect l="0" t="-75846" r="0" b="-5252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1239" y="3625204"/>
            <a:ext cx="16468061" cy="1322702"/>
          </a:xfrm>
          <a:custGeom>
            <a:avLst/>
            <a:gdLst/>
            <a:ahLst/>
            <a:cxnLst/>
            <a:rect r="r" b="b" t="t" l="l"/>
            <a:pathLst>
              <a:path h="1322702" w="16468061">
                <a:moveTo>
                  <a:pt x="0" y="0"/>
                </a:moveTo>
                <a:lnTo>
                  <a:pt x="16468061" y="0"/>
                </a:lnTo>
                <a:lnTo>
                  <a:pt x="16468061" y="1322702"/>
                </a:lnTo>
                <a:lnTo>
                  <a:pt x="0" y="13227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9850" r="0" b="-42206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434" y="190604"/>
            <a:ext cx="2747933" cy="1057101"/>
            <a:chOff x="0" y="0"/>
            <a:chExt cx="723736" cy="278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736" cy="278413"/>
            </a:xfrm>
            <a:custGeom>
              <a:avLst/>
              <a:gdLst/>
              <a:ahLst/>
              <a:cxnLst/>
              <a:rect r="r" b="b" t="t" l="l"/>
              <a:pathLst>
                <a:path h="278413" w="723736">
                  <a:moveTo>
                    <a:pt x="139207" y="0"/>
                  </a:moveTo>
                  <a:lnTo>
                    <a:pt x="584529" y="0"/>
                  </a:lnTo>
                  <a:cubicBezTo>
                    <a:pt x="621449" y="0"/>
                    <a:pt x="656857" y="14666"/>
                    <a:pt x="682963" y="40773"/>
                  </a:cubicBezTo>
                  <a:cubicBezTo>
                    <a:pt x="709069" y="66879"/>
                    <a:pt x="723736" y="102287"/>
                    <a:pt x="723736" y="139207"/>
                  </a:cubicBezTo>
                  <a:lnTo>
                    <a:pt x="723736" y="139207"/>
                  </a:lnTo>
                  <a:cubicBezTo>
                    <a:pt x="723736" y="216088"/>
                    <a:pt x="661411" y="278413"/>
                    <a:pt x="584529" y="278413"/>
                  </a:cubicBezTo>
                  <a:lnTo>
                    <a:pt x="139207" y="278413"/>
                  </a:lnTo>
                  <a:cubicBezTo>
                    <a:pt x="62325" y="278413"/>
                    <a:pt x="0" y="216088"/>
                    <a:pt x="0" y="139207"/>
                  </a:cubicBezTo>
                  <a:lnTo>
                    <a:pt x="0" y="139207"/>
                  </a:lnTo>
                  <a:cubicBezTo>
                    <a:pt x="0" y="62325"/>
                    <a:pt x="62325" y="0"/>
                    <a:pt x="139207" y="0"/>
                  </a:cubicBezTo>
                  <a:close/>
                </a:path>
              </a:pathLst>
            </a:custGeom>
            <a:solidFill>
              <a:srgbClr val="1A27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736" cy="335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Repo"/>
                  <a:ea typeface="Repo"/>
                  <a:cs typeface="Repo"/>
                  <a:sym typeface="Repo"/>
                </a:rPr>
                <a:t>LOGO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55534" y="719154"/>
            <a:ext cx="5565988" cy="1226184"/>
            <a:chOff x="0" y="0"/>
            <a:chExt cx="1465939" cy="3229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5939" cy="322946"/>
            </a:xfrm>
            <a:custGeom>
              <a:avLst/>
              <a:gdLst/>
              <a:ahLst/>
              <a:cxnLst/>
              <a:rect r="r" b="b" t="t" l="l"/>
              <a:pathLst>
                <a:path h="322946" w="1465939">
                  <a:moveTo>
                    <a:pt x="70938" y="0"/>
                  </a:moveTo>
                  <a:lnTo>
                    <a:pt x="1395002" y="0"/>
                  </a:lnTo>
                  <a:cubicBezTo>
                    <a:pt x="1434179" y="0"/>
                    <a:pt x="1465939" y="31760"/>
                    <a:pt x="1465939" y="70938"/>
                  </a:cubicBezTo>
                  <a:lnTo>
                    <a:pt x="1465939" y="252008"/>
                  </a:lnTo>
                  <a:cubicBezTo>
                    <a:pt x="1465939" y="270822"/>
                    <a:pt x="1458466" y="288865"/>
                    <a:pt x="1445162" y="302168"/>
                  </a:cubicBezTo>
                  <a:cubicBezTo>
                    <a:pt x="1431859" y="315472"/>
                    <a:pt x="1413816" y="322946"/>
                    <a:pt x="1395002" y="322946"/>
                  </a:cubicBezTo>
                  <a:lnTo>
                    <a:pt x="70938" y="322946"/>
                  </a:lnTo>
                  <a:cubicBezTo>
                    <a:pt x="31760" y="322946"/>
                    <a:pt x="0" y="291186"/>
                    <a:pt x="0" y="252008"/>
                  </a:cubicBezTo>
                  <a:lnTo>
                    <a:pt x="0" y="70938"/>
                  </a:lnTo>
                  <a:cubicBezTo>
                    <a:pt x="0" y="31760"/>
                    <a:pt x="31760" y="0"/>
                    <a:pt x="70938" y="0"/>
                  </a:cubicBezTo>
                  <a:close/>
                </a:path>
              </a:pathLst>
            </a:custGeom>
            <a:solidFill>
              <a:srgbClr val="363641">
                <a:alpha val="5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65939" cy="380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>
                      <a:alpha val="51765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GIỚI THIỆU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1945338"/>
            <a:ext cx="18288000" cy="8341662"/>
          </a:xfrm>
          <a:custGeom>
            <a:avLst/>
            <a:gdLst/>
            <a:ahLst/>
            <a:cxnLst/>
            <a:rect r="r" b="b" t="t" l="l"/>
            <a:pathLst>
              <a:path h="8341662" w="18288000">
                <a:moveTo>
                  <a:pt x="0" y="0"/>
                </a:moveTo>
                <a:lnTo>
                  <a:pt x="18288000" y="0"/>
                </a:lnTo>
                <a:lnTo>
                  <a:pt x="18288000" y="8341662"/>
                </a:lnTo>
                <a:lnTo>
                  <a:pt x="0" y="8341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</a:blip>
            <a:stretch>
              <a:fillRect l="0" t="-75846" r="0" b="-5252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5559" y="3160118"/>
            <a:ext cx="7600952" cy="55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183">
                <a:solidFill>
                  <a:srgbClr val="000000"/>
                </a:solidFill>
                <a:latin typeface="Cherione"/>
                <a:ea typeface="Cherione"/>
                <a:cs typeface="Cherione"/>
                <a:sym typeface="Cherione"/>
              </a:rPr>
              <a:t>Thêm nội dung văn bản GIỚI THIỆU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B6AD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39932" y="1845469"/>
          <a:ext cx="3881886" cy="450532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tàu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toa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ghế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lịch trình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39932" y="6600825"/>
          <a:ext cx="3881886" cy="225742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28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Khách hàng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8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Nhân viên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39932" y="461962"/>
          <a:ext cx="3881886" cy="113347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33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Trang chủ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39932" y="9024938"/>
          <a:ext cx="3881886" cy="113347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33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Thoát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6AD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39932" y="1845469"/>
          <a:ext cx="3881886" cy="450532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tàu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toa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ghế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lịch trình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39932" y="6600825"/>
          <a:ext cx="3881886" cy="225742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28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Khách hàng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8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Nhân viên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39932" y="461962"/>
          <a:ext cx="3881886" cy="113347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33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Trang chủ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39932" y="9024938"/>
          <a:ext cx="3881886" cy="113347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33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Thoát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4444484" y="138401"/>
            <a:ext cx="5267865" cy="1173667"/>
            <a:chOff x="0" y="0"/>
            <a:chExt cx="1387421" cy="3091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7421" cy="309114"/>
            </a:xfrm>
            <a:custGeom>
              <a:avLst/>
              <a:gdLst/>
              <a:ahLst/>
              <a:cxnLst/>
              <a:rect r="r" b="b" t="t" l="l"/>
              <a:pathLst>
                <a:path h="309114" w="1387421">
                  <a:moveTo>
                    <a:pt x="74952" y="0"/>
                  </a:moveTo>
                  <a:lnTo>
                    <a:pt x="1312469" y="0"/>
                  </a:lnTo>
                  <a:cubicBezTo>
                    <a:pt x="1332348" y="0"/>
                    <a:pt x="1351412" y="7897"/>
                    <a:pt x="1365468" y="21953"/>
                  </a:cubicBezTo>
                  <a:cubicBezTo>
                    <a:pt x="1379525" y="36009"/>
                    <a:pt x="1387421" y="55074"/>
                    <a:pt x="1387421" y="74952"/>
                  </a:cubicBezTo>
                  <a:lnTo>
                    <a:pt x="1387421" y="234162"/>
                  </a:lnTo>
                  <a:cubicBezTo>
                    <a:pt x="1387421" y="254040"/>
                    <a:pt x="1379525" y="273105"/>
                    <a:pt x="1365468" y="287161"/>
                  </a:cubicBezTo>
                  <a:cubicBezTo>
                    <a:pt x="1351412" y="301217"/>
                    <a:pt x="1332348" y="309114"/>
                    <a:pt x="1312469" y="309114"/>
                  </a:cubicBezTo>
                  <a:lnTo>
                    <a:pt x="74952" y="309114"/>
                  </a:lnTo>
                  <a:cubicBezTo>
                    <a:pt x="55074" y="309114"/>
                    <a:pt x="36009" y="301217"/>
                    <a:pt x="21953" y="287161"/>
                  </a:cubicBezTo>
                  <a:cubicBezTo>
                    <a:pt x="7897" y="273105"/>
                    <a:pt x="0" y="254040"/>
                    <a:pt x="0" y="234162"/>
                  </a:cubicBezTo>
                  <a:lnTo>
                    <a:pt x="0" y="74952"/>
                  </a:lnTo>
                  <a:cubicBezTo>
                    <a:pt x="0" y="55074"/>
                    <a:pt x="7897" y="36009"/>
                    <a:pt x="21953" y="21953"/>
                  </a:cubicBezTo>
                  <a:cubicBezTo>
                    <a:pt x="36009" y="7897"/>
                    <a:pt x="55074" y="0"/>
                    <a:pt x="749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387421" cy="375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000000">
                      <a:alpha val="80784"/>
                    </a:srgbClr>
                  </a:solidFill>
                  <a:latin typeface="Repo Bold"/>
                  <a:ea typeface="Repo Bold"/>
                  <a:cs typeface="Repo Bold"/>
                  <a:sym typeface="Repo Bold"/>
                </a:rPr>
                <a:t>QUẢN LÝ DANH SÁCH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59274" y="1312069"/>
            <a:ext cx="12799220" cy="8279606"/>
            <a:chOff x="0" y="0"/>
            <a:chExt cx="3370988" cy="21806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70988" cy="2180637"/>
            </a:xfrm>
            <a:custGeom>
              <a:avLst/>
              <a:gdLst/>
              <a:ahLst/>
              <a:cxnLst/>
              <a:rect r="r" b="b" t="t" l="l"/>
              <a:pathLst>
                <a:path h="2180637" w="3370988">
                  <a:moveTo>
                    <a:pt x="0" y="0"/>
                  </a:moveTo>
                  <a:lnTo>
                    <a:pt x="3370988" y="0"/>
                  </a:lnTo>
                  <a:lnTo>
                    <a:pt x="3370988" y="2180637"/>
                  </a:lnTo>
                  <a:lnTo>
                    <a:pt x="0" y="2180637"/>
                  </a:lnTo>
                  <a:close/>
                </a:path>
              </a:pathLst>
            </a:custGeom>
            <a:solidFill>
              <a:srgbClr val="E4DAE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370988" cy="2218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5159274" y="3261733"/>
          <a:ext cx="12799220" cy="4380277"/>
        </p:xfrm>
        <a:graphic>
          <a:graphicData uri="http://schemas.openxmlformats.org/drawingml/2006/table">
            <a:tbl>
              <a:tblPr/>
              <a:tblGrid>
                <a:gridCol w="1979204"/>
                <a:gridCol w="3329990"/>
                <a:gridCol w="4123842"/>
                <a:gridCol w="1638658"/>
                <a:gridCol w="1727525"/>
              </a:tblGrid>
              <a:tr h="12959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Repo Bold"/>
                          <a:ea typeface="Repo Bold"/>
                          <a:cs typeface="Repo Bold"/>
                          <a:sym typeface="Repo Bold"/>
                        </a:rPr>
                        <a:t>Mã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Repo Bold"/>
                          <a:ea typeface="Repo Bold"/>
                          <a:cs typeface="Repo Bold"/>
                          <a:sym typeface="Repo Bold"/>
                        </a:rPr>
                        <a:t>Tên...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Repo Bold"/>
                          <a:ea typeface="Repo Bold"/>
                          <a:cs typeface="Repo Bold"/>
                          <a:sym typeface="Repo Bold"/>
                        </a:rPr>
                        <a:t>Sửa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Repo Bold"/>
                          <a:ea typeface="Repo Bold"/>
                          <a:cs typeface="Repo Bold"/>
                          <a:sym typeface="Repo Bold"/>
                        </a:rPr>
                        <a:t>Xóa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3" id="13"/>
          <p:cNvGrpSpPr/>
          <p:nvPr/>
        </p:nvGrpSpPr>
        <p:grpSpPr>
          <a:xfrm rot="0">
            <a:off x="5608587" y="1845469"/>
            <a:ext cx="4103762" cy="800860"/>
            <a:chOff x="0" y="0"/>
            <a:chExt cx="1080826" cy="2109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80826" cy="210926"/>
            </a:xfrm>
            <a:custGeom>
              <a:avLst/>
              <a:gdLst/>
              <a:ahLst/>
              <a:cxnLst/>
              <a:rect r="r" b="b" t="t" l="l"/>
              <a:pathLst>
                <a:path h="210926" w="1080826">
                  <a:moveTo>
                    <a:pt x="0" y="0"/>
                  </a:moveTo>
                  <a:lnTo>
                    <a:pt x="1080826" y="0"/>
                  </a:lnTo>
                  <a:lnTo>
                    <a:pt x="1080826" y="210926"/>
                  </a:lnTo>
                  <a:lnTo>
                    <a:pt x="0" y="2109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080826" cy="277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Repo Bold"/>
                  <a:ea typeface="Repo Bold"/>
                  <a:cs typeface="Repo Bold"/>
                  <a:sym typeface="Repo Bold"/>
                </a:rPr>
                <a:t>Hiển thị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558884" y="1845469"/>
            <a:ext cx="6045640" cy="800860"/>
            <a:chOff x="0" y="0"/>
            <a:chExt cx="1592267" cy="2109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92267" cy="210926"/>
            </a:xfrm>
            <a:custGeom>
              <a:avLst/>
              <a:gdLst/>
              <a:ahLst/>
              <a:cxnLst/>
              <a:rect r="r" b="b" t="t" l="l"/>
              <a:pathLst>
                <a:path h="210926" w="1592267">
                  <a:moveTo>
                    <a:pt x="0" y="0"/>
                  </a:moveTo>
                  <a:lnTo>
                    <a:pt x="1592267" y="0"/>
                  </a:lnTo>
                  <a:lnTo>
                    <a:pt x="1592267" y="210926"/>
                  </a:lnTo>
                  <a:lnTo>
                    <a:pt x="0" y="2109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592267" cy="277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Repo Bold"/>
                  <a:ea typeface="Repo Bold"/>
                  <a:cs typeface="Repo Bold"/>
                  <a:sym typeface="Repo Bold"/>
                </a:rPr>
                <a:t>Tìm kiếm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117418" y="8175410"/>
            <a:ext cx="3086100" cy="1009978"/>
            <a:chOff x="0" y="0"/>
            <a:chExt cx="812800" cy="2660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266003"/>
            </a:xfrm>
            <a:custGeom>
              <a:avLst/>
              <a:gdLst/>
              <a:ahLst/>
              <a:cxnLst/>
              <a:rect r="r" b="b" t="t" l="l"/>
              <a:pathLst>
                <a:path h="266003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38062"/>
                  </a:lnTo>
                  <a:cubicBezTo>
                    <a:pt x="812800" y="171994"/>
                    <a:pt x="799321" y="204536"/>
                    <a:pt x="775327" y="228530"/>
                  </a:cubicBezTo>
                  <a:cubicBezTo>
                    <a:pt x="751333" y="252523"/>
                    <a:pt x="718791" y="266003"/>
                    <a:pt x="684859" y="266003"/>
                  </a:cubicBezTo>
                  <a:lnTo>
                    <a:pt x="127941" y="266003"/>
                  </a:lnTo>
                  <a:cubicBezTo>
                    <a:pt x="94009" y="266003"/>
                    <a:pt x="61467" y="252523"/>
                    <a:pt x="37473" y="228530"/>
                  </a:cubicBezTo>
                  <a:cubicBezTo>
                    <a:pt x="13479" y="204536"/>
                    <a:pt x="0" y="171994"/>
                    <a:pt x="0" y="13806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89FA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332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Repo Bold"/>
                  <a:ea typeface="Repo Bold"/>
                  <a:cs typeface="Repo Bold"/>
                  <a:sym typeface="Repo Bold"/>
                </a:rPr>
                <a:t>Thêm mới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6AD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39932" y="1845469"/>
          <a:ext cx="3881886" cy="450532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tàu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toa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ghế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6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Danh sách lịch trình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39932" y="6600825"/>
          <a:ext cx="3881886" cy="225742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28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Khách hàng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  <a:tr h="1128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Nhân viên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39932" y="461962"/>
          <a:ext cx="3881886" cy="113347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33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Trang chủ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39932" y="9024938"/>
          <a:ext cx="3881886" cy="1133475"/>
        </p:xfrm>
        <a:graphic>
          <a:graphicData uri="http://schemas.openxmlformats.org/drawingml/2006/table">
            <a:tbl>
              <a:tblPr/>
              <a:tblGrid>
                <a:gridCol w="1733457"/>
              </a:tblGrid>
              <a:tr h="1133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Repo"/>
                          <a:ea typeface="Repo"/>
                          <a:cs typeface="Repo"/>
                          <a:sym typeface="Repo"/>
                        </a:rPr>
                        <a:t>Thoát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AE5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5159274" y="302419"/>
            <a:ext cx="4326878" cy="1009650"/>
            <a:chOff x="0" y="0"/>
            <a:chExt cx="1139589" cy="2659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9589" cy="265916"/>
            </a:xfrm>
            <a:custGeom>
              <a:avLst/>
              <a:gdLst/>
              <a:ahLst/>
              <a:cxnLst/>
              <a:rect r="r" b="b" t="t" l="l"/>
              <a:pathLst>
                <a:path h="265916" w="1139589">
                  <a:moveTo>
                    <a:pt x="91252" y="0"/>
                  </a:moveTo>
                  <a:lnTo>
                    <a:pt x="1048337" y="0"/>
                  </a:lnTo>
                  <a:cubicBezTo>
                    <a:pt x="1098734" y="0"/>
                    <a:pt x="1139589" y="40855"/>
                    <a:pt x="1139589" y="91252"/>
                  </a:cubicBezTo>
                  <a:lnTo>
                    <a:pt x="1139589" y="174664"/>
                  </a:lnTo>
                  <a:cubicBezTo>
                    <a:pt x="1139589" y="198865"/>
                    <a:pt x="1129975" y="222076"/>
                    <a:pt x="1112862" y="239189"/>
                  </a:cubicBezTo>
                  <a:cubicBezTo>
                    <a:pt x="1095749" y="256302"/>
                    <a:pt x="1072539" y="265916"/>
                    <a:pt x="1048337" y="265916"/>
                  </a:cubicBezTo>
                  <a:lnTo>
                    <a:pt x="91252" y="265916"/>
                  </a:lnTo>
                  <a:cubicBezTo>
                    <a:pt x="67051" y="265916"/>
                    <a:pt x="43840" y="256302"/>
                    <a:pt x="26727" y="239189"/>
                  </a:cubicBezTo>
                  <a:cubicBezTo>
                    <a:pt x="9614" y="222076"/>
                    <a:pt x="0" y="198865"/>
                    <a:pt x="0" y="174664"/>
                  </a:cubicBezTo>
                  <a:lnTo>
                    <a:pt x="0" y="91252"/>
                  </a:lnTo>
                  <a:cubicBezTo>
                    <a:pt x="0" y="67051"/>
                    <a:pt x="9614" y="43840"/>
                    <a:pt x="26727" y="26727"/>
                  </a:cubicBezTo>
                  <a:cubicBezTo>
                    <a:pt x="43840" y="9614"/>
                    <a:pt x="67051" y="0"/>
                    <a:pt x="912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39589" cy="33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>
                      <a:alpha val="80784"/>
                    </a:srgbClr>
                  </a:solidFill>
                  <a:latin typeface="Repo Bold"/>
                  <a:ea typeface="Repo Bold"/>
                  <a:cs typeface="Repo Bold"/>
                  <a:sym typeface="Repo Bold"/>
                </a:rPr>
                <a:t>TRANG CẬP NHẬT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59274" y="1312069"/>
            <a:ext cx="12799220" cy="8279606"/>
            <a:chOff x="0" y="0"/>
            <a:chExt cx="3370988" cy="21806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70988" cy="2180637"/>
            </a:xfrm>
            <a:custGeom>
              <a:avLst/>
              <a:gdLst/>
              <a:ahLst/>
              <a:cxnLst/>
              <a:rect r="r" b="b" t="t" l="l"/>
              <a:pathLst>
                <a:path h="2180637" w="3370988">
                  <a:moveTo>
                    <a:pt x="0" y="0"/>
                  </a:moveTo>
                  <a:lnTo>
                    <a:pt x="3370988" y="0"/>
                  </a:lnTo>
                  <a:lnTo>
                    <a:pt x="3370988" y="2180637"/>
                  </a:lnTo>
                  <a:lnTo>
                    <a:pt x="0" y="2180637"/>
                  </a:lnTo>
                  <a:close/>
                </a:path>
              </a:pathLst>
            </a:custGeom>
            <a:solidFill>
              <a:srgbClr val="E4DAE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370988" cy="2218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143430" y="1845469"/>
            <a:ext cx="7480174" cy="814774"/>
            <a:chOff x="0" y="0"/>
            <a:chExt cx="1970087" cy="2145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70087" cy="214591"/>
            </a:xfrm>
            <a:custGeom>
              <a:avLst/>
              <a:gdLst/>
              <a:ahLst/>
              <a:cxnLst/>
              <a:rect r="r" b="b" t="t" l="l"/>
              <a:pathLst>
                <a:path h="214591" w="1970087">
                  <a:moveTo>
                    <a:pt x="52785" y="0"/>
                  </a:moveTo>
                  <a:lnTo>
                    <a:pt x="1917302" y="0"/>
                  </a:lnTo>
                  <a:cubicBezTo>
                    <a:pt x="1946454" y="0"/>
                    <a:pt x="1970087" y="23632"/>
                    <a:pt x="1970087" y="52785"/>
                  </a:cubicBezTo>
                  <a:lnTo>
                    <a:pt x="1970087" y="161806"/>
                  </a:lnTo>
                  <a:cubicBezTo>
                    <a:pt x="1970087" y="175805"/>
                    <a:pt x="1964526" y="189231"/>
                    <a:pt x="1954627" y="199130"/>
                  </a:cubicBezTo>
                  <a:cubicBezTo>
                    <a:pt x="1944728" y="209029"/>
                    <a:pt x="1931302" y="214591"/>
                    <a:pt x="1917302" y="214591"/>
                  </a:cubicBezTo>
                  <a:lnTo>
                    <a:pt x="52785" y="214591"/>
                  </a:lnTo>
                  <a:cubicBezTo>
                    <a:pt x="38785" y="214591"/>
                    <a:pt x="25359" y="209029"/>
                    <a:pt x="15460" y="199130"/>
                  </a:cubicBezTo>
                  <a:cubicBezTo>
                    <a:pt x="5561" y="189231"/>
                    <a:pt x="0" y="175805"/>
                    <a:pt x="0" y="161806"/>
                  </a:cubicBezTo>
                  <a:lnTo>
                    <a:pt x="0" y="52785"/>
                  </a:lnTo>
                  <a:cubicBezTo>
                    <a:pt x="0" y="38785"/>
                    <a:pt x="5561" y="25359"/>
                    <a:pt x="15460" y="15460"/>
                  </a:cubicBezTo>
                  <a:cubicBezTo>
                    <a:pt x="25359" y="5561"/>
                    <a:pt x="38785" y="0"/>
                    <a:pt x="52785" y="0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970087" cy="252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80784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....................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43430" y="3283358"/>
            <a:ext cx="7480174" cy="814774"/>
            <a:chOff x="0" y="0"/>
            <a:chExt cx="1970087" cy="21459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70087" cy="214591"/>
            </a:xfrm>
            <a:custGeom>
              <a:avLst/>
              <a:gdLst/>
              <a:ahLst/>
              <a:cxnLst/>
              <a:rect r="r" b="b" t="t" l="l"/>
              <a:pathLst>
                <a:path h="214591" w="1970087">
                  <a:moveTo>
                    <a:pt x="52785" y="0"/>
                  </a:moveTo>
                  <a:lnTo>
                    <a:pt x="1917302" y="0"/>
                  </a:lnTo>
                  <a:cubicBezTo>
                    <a:pt x="1946454" y="0"/>
                    <a:pt x="1970087" y="23632"/>
                    <a:pt x="1970087" y="52785"/>
                  </a:cubicBezTo>
                  <a:lnTo>
                    <a:pt x="1970087" y="161806"/>
                  </a:lnTo>
                  <a:cubicBezTo>
                    <a:pt x="1970087" y="175805"/>
                    <a:pt x="1964526" y="189231"/>
                    <a:pt x="1954627" y="199130"/>
                  </a:cubicBezTo>
                  <a:cubicBezTo>
                    <a:pt x="1944728" y="209029"/>
                    <a:pt x="1931302" y="214591"/>
                    <a:pt x="1917302" y="214591"/>
                  </a:cubicBezTo>
                  <a:lnTo>
                    <a:pt x="52785" y="214591"/>
                  </a:lnTo>
                  <a:cubicBezTo>
                    <a:pt x="38785" y="214591"/>
                    <a:pt x="25359" y="209029"/>
                    <a:pt x="15460" y="199130"/>
                  </a:cubicBezTo>
                  <a:cubicBezTo>
                    <a:pt x="5561" y="189231"/>
                    <a:pt x="0" y="175805"/>
                    <a:pt x="0" y="161806"/>
                  </a:cubicBezTo>
                  <a:lnTo>
                    <a:pt x="0" y="52785"/>
                  </a:lnTo>
                  <a:cubicBezTo>
                    <a:pt x="0" y="38785"/>
                    <a:pt x="5561" y="25359"/>
                    <a:pt x="15460" y="15460"/>
                  </a:cubicBezTo>
                  <a:cubicBezTo>
                    <a:pt x="25359" y="5561"/>
                    <a:pt x="38785" y="0"/>
                    <a:pt x="52785" y="0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970087" cy="252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80784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....................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143430" y="4721247"/>
            <a:ext cx="7480174" cy="814774"/>
            <a:chOff x="0" y="0"/>
            <a:chExt cx="1970087" cy="2145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70087" cy="214591"/>
            </a:xfrm>
            <a:custGeom>
              <a:avLst/>
              <a:gdLst/>
              <a:ahLst/>
              <a:cxnLst/>
              <a:rect r="r" b="b" t="t" l="l"/>
              <a:pathLst>
                <a:path h="214591" w="1970087">
                  <a:moveTo>
                    <a:pt x="52785" y="0"/>
                  </a:moveTo>
                  <a:lnTo>
                    <a:pt x="1917302" y="0"/>
                  </a:lnTo>
                  <a:cubicBezTo>
                    <a:pt x="1946454" y="0"/>
                    <a:pt x="1970087" y="23632"/>
                    <a:pt x="1970087" y="52785"/>
                  </a:cubicBezTo>
                  <a:lnTo>
                    <a:pt x="1970087" y="161806"/>
                  </a:lnTo>
                  <a:cubicBezTo>
                    <a:pt x="1970087" y="175805"/>
                    <a:pt x="1964526" y="189231"/>
                    <a:pt x="1954627" y="199130"/>
                  </a:cubicBezTo>
                  <a:cubicBezTo>
                    <a:pt x="1944728" y="209029"/>
                    <a:pt x="1931302" y="214591"/>
                    <a:pt x="1917302" y="214591"/>
                  </a:cubicBezTo>
                  <a:lnTo>
                    <a:pt x="52785" y="214591"/>
                  </a:lnTo>
                  <a:cubicBezTo>
                    <a:pt x="38785" y="214591"/>
                    <a:pt x="25359" y="209029"/>
                    <a:pt x="15460" y="199130"/>
                  </a:cubicBezTo>
                  <a:cubicBezTo>
                    <a:pt x="5561" y="189231"/>
                    <a:pt x="0" y="175805"/>
                    <a:pt x="0" y="161806"/>
                  </a:cubicBezTo>
                  <a:lnTo>
                    <a:pt x="0" y="52785"/>
                  </a:lnTo>
                  <a:cubicBezTo>
                    <a:pt x="0" y="38785"/>
                    <a:pt x="5561" y="25359"/>
                    <a:pt x="15460" y="15460"/>
                  </a:cubicBezTo>
                  <a:cubicBezTo>
                    <a:pt x="25359" y="5561"/>
                    <a:pt x="38785" y="0"/>
                    <a:pt x="52785" y="0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70087" cy="252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80784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....................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143430" y="6159135"/>
            <a:ext cx="7480174" cy="814774"/>
            <a:chOff x="0" y="0"/>
            <a:chExt cx="1970087" cy="21459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70087" cy="214591"/>
            </a:xfrm>
            <a:custGeom>
              <a:avLst/>
              <a:gdLst/>
              <a:ahLst/>
              <a:cxnLst/>
              <a:rect r="r" b="b" t="t" l="l"/>
              <a:pathLst>
                <a:path h="214591" w="1970087">
                  <a:moveTo>
                    <a:pt x="52785" y="0"/>
                  </a:moveTo>
                  <a:lnTo>
                    <a:pt x="1917302" y="0"/>
                  </a:lnTo>
                  <a:cubicBezTo>
                    <a:pt x="1946454" y="0"/>
                    <a:pt x="1970087" y="23632"/>
                    <a:pt x="1970087" y="52785"/>
                  </a:cubicBezTo>
                  <a:lnTo>
                    <a:pt x="1970087" y="161806"/>
                  </a:lnTo>
                  <a:cubicBezTo>
                    <a:pt x="1970087" y="175805"/>
                    <a:pt x="1964526" y="189231"/>
                    <a:pt x="1954627" y="199130"/>
                  </a:cubicBezTo>
                  <a:cubicBezTo>
                    <a:pt x="1944728" y="209029"/>
                    <a:pt x="1931302" y="214591"/>
                    <a:pt x="1917302" y="214591"/>
                  </a:cubicBezTo>
                  <a:lnTo>
                    <a:pt x="52785" y="214591"/>
                  </a:lnTo>
                  <a:cubicBezTo>
                    <a:pt x="38785" y="214591"/>
                    <a:pt x="25359" y="209029"/>
                    <a:pt x="15460" y="199130"/>
                  </a:cubicBezTo>
                  <a:cubicBezTo>
                    <a:pt x="5561" y="189231"/>
                    <a:pt x="0" y="175805"/>
                    <a:pt x="0" y="161806"/>
                  </a:cubicBezTo>
                  <a:lnTo>
                    <a:pt x="0" y="52785"/>
                  </a:lnTo>
                  <a:cubicBezTo>
                    <a:pt x="0" y="38785"/>
                    <a:pt x="5561" y="25359"/>
                    <a:pt x="15460" y="15460"/>
                  </a:cubicBezTo>
                  <a:cubicBezTo>
                    <a:pt x="25359" y="5561"/>
                    <a:pt x="38785" y="0"/>
                    <a:pt x="52785" y="0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970087" cy="252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80784"/>
                    </a:srgbClr>
                  </a:solidFill>
                  <a:latin typeface="Repo"/>
                  <a:ea typeface="Repo"/>
                  <a:cs typeface="Repo"/>
                  <a:sym typeface="Repo"/>
                </a:rPr>
                <a:t>....................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665462" y="7729538"/>
            <a:ext cx="2436110" cy="947512"/>
            <a:chOff x="0" y="0"/>
            <a:chExt cx="641609" cy="24955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41609" cy="249551"/>
            </a:xfrm>
            <a:custGeom>
              <a:avLst/>
              <a:gdLst/>
              <a:ahLst/>
              <a:cxnLst/>
              <a:rect r="r" b="b" t="t" l="l"/>
              <a:pathLst>
                <a:path h="249551" w="641609">
                  <a:moveTo>
                    <a:pt x="124775" y="0"/>
                  </a:moveTo>
                  <a:lnTo>
                    <a:pt x="516834" y="0"/>
                  </a:lnTo>
                  <a:cubicBezTo>
                    <a:pt x="585745" y="0"/>
                    <a:pt x="641609" y="55864"/>
                    <a:pt x="641609" y="124775"/>
                  </a:cubicBezTo>
                  <a:lnTo>
                    <a:pt x="641609" y="124775"/>
                  </a:lnTo>
                  <a:cubicBezTo>
                    <a:pt x="641609" y="157868"/>
                    <a:pt x="628463" y="189605"/>
                    <a:pt x="605063" y="213005"/>
                  </a:cubicBezTo>
                  <a:cubicBezTo>
                    <a:pt x="581663" y="236405"/>
                    <a:pt x="549926" y="249551"/>
                    <a:pt x="516834" y="249551"/>
                  </a:cubicBezTo>
                  <a:lnTo>
                    <a:pt x="124775" y="249551"/>
                  </a:lnTo>
                  <a:cubicBezTo>
                    <a:pt x="55864" y="249551"/>
                    <a:pt x="0" y="193687"/>
                    <a:pt x="0" y="124775"/>
                  </a:cubicBezTo>
                  <a:lnTo>
                    <a:pt x="0" y="124775"/>
                  </a:lnTo>
                  <a:cubicBezTo>
                    <a:pt x="0" y="55864"/>
                    <a:pt x="55864" y="0"/>
                    <a:pt x="124775" y="0"/>
                  </a:cubicBezTo>
                  <a:close/>
                </a:path>
              </a:pathLst>
            </a:custGeom>
            <a:solidFill>
              <a:srgbClr val="989FAE">
                <a:alpha val="80784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641609" cy="31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000000">
                      <a:alpha val="80784"/>
                    </a:srgbClr>
                  </a:solidFill>
                  <a:latin typeface="Repo Bold"/>
                  <a:ea typeface="Repo Bold"/>
                  <a:cs typeface="Repo Bold"/>
                  <a:sym typeface="Repo Bold"/>
                </a:rPr>
                <a:t>CẬP NHẬT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DAF3bCCeAkM</dc:identifier>
  <dcterms:modified xsi:type="dcterms:W3CDTF">2011-08-01T06:04:30Z</dcterms:modified>
  <cp:revision>1</cp:revision>
  <dc:title>LOGO WEB</dc:title>
</cp:coreProperties>
</file>