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60" r:id="rId5"/>
    <p:sldId id="263" r:id="rId6"/>
    <p:sldId id="280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A0"/>
    <a:srgbClr val="26EE4C"/>
    <a:srgbClr val="6CF486"/>
    <a:srgbClr val="DEC8EE"/>
    <a:srgbClr val="DB49CA"/>
    <a:srgbClr val="CA28B7"/>
    <a:srgbClr val="C7A1E3"/>
    <a:srgbClr val="5F2987"/>
    <a:srgbClr val="D93FC7"/>
    <a:srgbClr val="F71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09CF-64ED-4FE6-82C3-516E3C005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E7F38-0449-49C2-96D1-DF847E909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6834-BC93-4A4A-B3EA-60ED042A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4E28-B825-4D8F-B6B8-B2E50AFA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2177-D6E1-4330-B1C2-58AF3D63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8446-8890-40CE-9527-6E67C06C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A1C6-21DB-4EDC-8242-DC1244798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48A0-0E4E-4781-89B1-D98FA1A2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34B3-105C-4C20-94A7-F9265CD8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B4A6-ADE0-4368-BB69-6F2B060D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0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EAFF3-1BC5-4202-BFE2-BE925A46B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E2BDF-C710-4869-9952-E9024C971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F989-0136-48E4-B228-1A688F80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9D632-1E9A-4016-A085-3C0DAF49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947E-ABB0-4B87-A3B1-6CA6654A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FD94-0B87-4BBA-AF44-69B687C7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7591-485D-458B-816C-E025BB72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898D-6EEE-4CD9-9627-ACB64034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BEF8-9DBB-421E-9EAF-917F79FE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E159-834B-4A13-B317-63C7D4E9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E250-3D1F-4646-A56F-B3B06588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73A4-56EB-4A46-97E3-E80E890C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4248-6E4A-4912-AAE8-961AF306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7E27-35C7-4EAF-90C1-8F62296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337C-9399-43D5-97C3-D3B1D6E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B07D-34C7-4782-B814-979CC8A3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063E-7263-4C3C-904A-0D0255308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D39E3-8B2C-4F23-939E-1DF362B18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FB840-2077-45F9-8BA1-09761DF8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23CEE-3C81-495E-A42A-9E76DAE8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B30F3-BDA0-473F-BC4E-6B4C2CB9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C6C5-AFFD-4849-8EC0-971F7AA1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D8C3-84AC-41BF-A152-A8D2B033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B97F-BF4D-43DC-BD59-D4EF88301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8F0EF-C59C-468F-A988-C467D5CDD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0D155-DADC-44CE-9E34-C88EA0D30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C031F-C1D3-41F0-958F-29C16341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F8DA9-745F-46A7-AE81-0555AF38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6E18E-342E-44BA-8087-24819A1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FF88-3E86-4C9A-BE0B-2723DD9F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10D8B-F6FF-4310-AA0C-1243F4E8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EDDDD-BB31-43AF-A36C-D196E842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56396-B554-4609-991D-5EC3918C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2138-A27C-4E53-9FDA-8CB64467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1FC3A-3BB5-4E60-A226-4B8CACC4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E2E3-194D-4B21-AD49-8D24C0AF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3D92-7D61-40C4-8678-0F94D067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E12B-8064-428A-BDD0-D17A7F32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7A46-02F3-4A7A-87B0-923D05C4E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667A6-D00F-42C1-8239-1B96BAEF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C4C9E-25D0-446F-B36E-AC53A85C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E737B-CD86-4277-907E-AB05C64A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2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1FFD-4F44-4C37-A1E7-E96C6385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96534-3C19-4B52-9AA4-3398FBEF5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2D35F-E80F-49F6-8EA3-AA965A80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D0601-FBBD-4380-B7EF-1AB6C5D1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6C59D-156D-4002-A755-9574C01B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2AD35-A416-4671-9D19-688F5219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62900-950E-49C1-AC3B-2D926536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E324C-E47A-4B65-A32A-D7FF04BD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053E-FFAF-4D77-8C2F-10A279DAB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1519-C6AC-409E-9181-F754BF2D8FD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6ABA-2333-411B-A157-30601A58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3BD4-9C8C-4C83-8098-976EEA52D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D6AB-D632-4BDB-8E14-4B8F0ED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2ABCE-B011-4E65-9187-00E495C871AB}"/>
              </a:ext>
            </a:extLst>
          </p:cNvPr>
          <p:cNvSpPr txBox="1"/>
          <p:nvPr/>
        </p:nvSpPr>
        <p:spPr>
          <a:xfrm>
            <a:off x="3551277" y="203895"/>
            <a:ext cx="5382836" cy="966876"/>
          </a:xfrm>
          <a:prstGeom prst="rect">
            <a:avLst/>
          </a:prstGeom>
          <a:noFill/>
        </p:spPr>
        <p:txBody>
          <a:bodyPr wrap="none" lIns="91258" tIns="45629" rIns="91258" bIns="4562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000" dirty="0">
                <a:latin typeface="Source Sans Pro Black" pitchFamily="34" charset="-93"/>
              </a:rPr>
              <a:t>TRƯỜNG ĐẠI HỌC SƯ PHẠM KĨ THUẬT TP.HCM</a:t>
            </a:r>
          </a:p>
          <a:p>
            <a:pPr algn="ctr">
              <a:lnSpc>
                <a:spcPct val="150000"/>
              </a:lnSpc>
            </a:pPr>
            <a:r>
              <a:rPr lang="vi-VN" sz="2000" dirty="0">
                <a:latin typeface="Source Sans Pro Black" pitchFamily="34" charset="-93"/>
              </a:rPr>
              <a:t>KHOA ĐIỆN ĐIỆN TỬ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1E1E5-08A7-4582-B5A4-B8175563AD5B}"/>
              </a:ext>
            </a:extLst>
          </p:cNvPr>
          <p:cNvSpPr txBox="1"/>
          <p:nvPr/>
        </p:nvSpPr>
        <p:spPr>
          <a:xfrm>
            <a:off x="3852853" y="1587941"/>
            <a:ext cx="4930791" cy="953924"/>
          </a:xfrm>
          <a:prstGeom prst="rect">
            <a:avLst/>
          </a:prstGeom>
          <a:noFill/>
        </p:spPr>
        <p:txBody>
          <a:bodyPr wrap="none" lIns="91258" tIns="45629" rIns="91258" bIns="45629" rtlCol="0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Source Sans Pro Black" pitchFamily="34" charset="-93"/>
              </a:rPr>
              <a:t>BÁO CÁO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Source Sans Pro Black" pitchFamily="34" charset="-93"/>
              </a:rPr>
              <a:t>ĐỒ ÁN ĐIỆN TỬ VIỄN THÔNG 1</a:t>
            </a:r>
            <a:endParaRPr lang="vi-VN" sz="2800" dirty="0">
              <a:solidFill>
                <a:srgbClr val="0000FF"/>
              </a:solidFill>
              <a:latin typeface="Source Sans Pro Black" pitchFamily="34" charset="-93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7A11C0-D283-43CC-880A-08113C9D340A}"/>
              </a:ext>
            </a:extLst>
          </p:cNvPr>
          <p:cNvCxnSpPr/>
          <p:nvPr/>
        </p:nvCxnSpPr>
        <p:spPr>
          <a:xfrm>
            <a:off x="5594995" y="1230752"/>
            <a:ext cx="12954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B114B3D-01AA-4F9F-8BAF-C4C586526E93}"/>
              </a:ext>
            </a:extLst>
          </p:cNvPr>
          <p:cNvSpPr/>
          <p:nvPr/>
        </p:nvSpPr>
        <p:spPr>
          <a:xfrm>
            <a:off x="2152067" y="2803941"/>
            <a:ext cx="8332363" cy="1446366"/>
          </a:xfrm>
          <a:prstGeom prst="rect">
            <a:avLst/>
          </a:prstGeom>
          <a:noFill/>
        </p:spPr>
        <p:txBody>
          <a:bodyPr wrap="none" lIns="91258" tIns="45629" rIns="91258" bIns="45629">
            <a:spAutoFit/>
          </a:bodyPr>
          <a:lstStyle/>
          <a:p>
            <a:pPr algn="ctr"/>
            <a:r>
              <a:rPr lang="en-US" sz="4400" b="1" dirty="0">
                <a:ln w="3175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Adobe Garamond Pro Bold" pitchFamily="18" charset="0"/>
              </a:rPr>
              <a:t>THIẾT KẾ MẠCH ĐIỀU KHIỂN</a:t>
            </a:r>
          </a:p>
          <a:p>
            <a:pPr algn="ctr"/>
            <a:r>
              <a:rPr lang="en-US" sz="4400" b="1" dirty="0">
                <a:ln w="3175" cmpd="sng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Adobe Garamond Pro Bold" pitchFamily="18" charset="0"/>
              </a:rPr>
              <a:t>SÁNG TẮT ĐÈN TỰ ĐỘNG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52538-E16F-46AD-A5CF-3AB51B207D62}"/>
              </a:ext>
            </a:extLst>
          </p:cNvPr>
          <p:cNvSpPr txBox="1"/>
          <p:nvPr/>
        </p:nvSpPr>
        <p:spPr>
          <a:xfrm>
            <a:off x="6785621" y="5154826"/>
            <a:ext cx="4933997" cy="1246311"/>
          </a:xfrm>
          <a:prstGeom prst="rect">
            <a:avLst/>
          </a:prstGeom>
          <a:noFill/>
        </p:spPr>
        <p:txBody>
          <a:bodyPr wrap="none" lIns="91258" tIns="45629" rIns="91258" bIns="45629" rtlCol="0">
            <a:spAutoFit/>
          </a:bodyPr>
          <a:lstStyle/>
          <a:p>
            <a:pPr algn="ctr"/>
            <a:r>
              <a:rPr lang="en-US" sz="2000" u="sng" dirty="0" err="1">
                <a:latin typeface="Source Sans Pro Black" pitchFamily="34" charset="-93"/>
              </a:rPr>
              <a:t>Thành</a:t>
            </a:r>
            <a:r>
              <a:rPr lang="en-US" sz="2000" u="sng" dirty="0">
                <a:latin typeface="Source Sans Pro Black" pitchFamily="34" charset="-93"/>
              </a:rPr>
              <a:t> </a:t>
            </a:r>
            <a:r>
              <a:rPr lang="en-US" sz="2000" u="sng" dirty="0" err="1">
                <a:latin typeface="Source Sans Pro Black" pitchFamily="34" charset="-93"/>
              </a:rPr>
              <a:t>viên</a:t>
            </a:r>
            <a:endParaRPr lang="en-US" sz="2000" u="sng" dirty="0">
              <a:latin typeface="Source Sans Pro Black" pitchFamily="34" charset="-93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latin typeface="Source Sans Pro Black" pitchFamily="34" charset="-93"/>
              </a:rPr>
              <a:t>Mai </a:t>
            </a:r>
            <a:r>
              <a:rPr lang="en-US" sz="2000" dirty="0" err="1">
                <a:latin typeface="Source Sans Pro Black" pitchFamily="34" charset="-93"/>
              </a:rPr>
              <a:t>Thị</a:t>
            </a:r>
            <a:r>
              <a:rPr lang="en-US" sz="2000" dirty="0">
                <a:latin typeface="Source Sans Pro Black" pitchFamily="34" charset="-93"/>
              </a:rPr>
              <a:t> </a:t>
            </a:r>
            <a:r>
              <a:rPr lang="en-US" sz="2000" dirty="0" err="1">
                <a:latin typeface="Source Sans Pro Black" pitchFamily="34" charset="-93"/>
              </a:rPr>
              <a:t>Hoài</a:t>
            </a:r>
            <a:r>
              <a:rPr lang="en-US" sz="2000" dirty="0">
                <a:latin typeface="Source Sans Pro Black" pitchFamily="34" charset="-93"/>
              </a:rPr>
              <a:t> </a:t>
            </a:r>
            <a:r>
              <a:rPr lang="en-US" sz="2000" dirty="0" err="1">
                <a:latin typeface="Source Sans Pro Black" pitchFamily="34" charset="-93"/>
              </a:rPr>
              <a:t>Nhi</a:t>
            </a:r>
            <a:r>
              <a:rPr lang="en-US" sz="2000" dirty="0">
                <a:latin typeface="Source Sans Pro Black" pitchFamily="34" charset="-93"/>
              </a:rPr>
              <a:t> – 17141214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 dirty="0" err="1">
                <a:latin typeface="Source Sans Pro Black" pitchFamily="34" charset="-93"/>
              </a:rPr>
              <a:t>Hoàng</a:t>
            </a:r>
            <a:r>
              <a:rPr lang="en-US" sz="2000" dirty="0">
                <a:latin typeface="Source Sans Pro Black" pitchFamily="34" charset="-93"/>
              </a:rPr>
              <a:t> </a:t>
            </a:r>
            <a:r>
              <a:rPr lang="en-US" sz="2000" dirty="0" err="1">
                <a:latin typeface="Source Sans Pro Black" pitchFamily="34" charset="-93"/>
              </a:rPr>
              <a:t>Trương</a:t>
            </a:r>
            <a:r>
              <a:rPr lang="en-US" sz="2000" dirty="0">
                <a:latin typeface="Source Sans Pro Black" pitchFamily="34" charset="-93"/>
              </a:rPr>
              <a:t> </a:t>
            </a:r>
            <a:r>
              <a:rPr lang="en-US" sz="2000" dirty="0" err="1">
                <a:latin typeface="Source Sans Pro Black" pitchFamily="34" charset="-93"/>
              </a:rPr>
              <a:t>Hữu</a:t>
            </a:r>
            <a:r>
              <a:rPr lang="en-US" sz="2000" dirty="0">
                <a:latin typeface="Source Sans Pro Black" pitchFamily="34" charset="-93"/>
              </a:rPr>
              <a:t> </a:t>
            </a:r>
            <a:r>
              <a:rPr lang="en-US" sz="2000" dirty="0" err="1">
                <a:latin typeface="Source Sans Pro Black" pitchFamily="34" charset="-93"/>
              </a:rPr>
              <a:t>Thương</a:t>
            </a:r>
            <a:r>
              <a:rPr lang="en-US" sz="2000" dirty="0">
                <a:latin typeface="Source Sans Pro Black" pitchFamily="34" charset="-93"/>
              </a:rPr>
              <a:t> – 17141237</a:t>
            </a:r>
            <a:endParaRPr lang="vi-VN" sz="2000" dirty="0">
              <a:latin typeface="Source Sans Pro Black" pitchFamily="34" charset="-93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530A92-F84C-4B55-8BE9-49F7A5A84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48" y="351274"/>
            <a:ext cx="1332476" cy="1694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74480B-D287-4DA7-94F0-E5440F282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972" y="499577"/>
            <a:ext cx="1490611" cy="13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2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DE869F7-1FBA-4214-9197-A774DFBA78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806" y="2056774"/>
            <a:ext cx="8682961" cy="430139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F71D0-4484-49D2-A63A-56FDA43DF46C}"/>
              </a:ext>
            </a:extLst>
          </p:cNvPr>
          <p:cNvSpPr txBox="1"/>
          <p:nvPr/>
        </p:nvSpPr>
        <p:spPr>
          <a:xfrm>
            <a:off x="586758" y="137095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B16F59-F441-4DBB-BFCA-815445453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10382250" cy="1011237"/>
          </a:xfrm>
        </p:spPr>
        <p:txBody>
          <a:bodyPr>
            <a:noAutofit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XÂY DỰNG VÀ THIẾT KẾ HỆ THỐNG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1065CD-063C-408F-950D-4DDD3655320F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7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7">
            <a:extLst>
              <a:ext uri="{FF2B5EF4-FFF2-40B4-BE49-F238E27FC236}">
                <a16:creationId xmlns:a16="http://schemas.microsoft.com/office/drawing/2014/main" id="{64040F47-8839-496F-AE40-CF9DB0753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7200" y="3819084"/>
            <a:ext cx="1101839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D3FD2927-7999-4C65-93E8-F814EE19F557}"/>
              </a:ext>
            </a:extLst>
          </p:cNvPr>
          <p:cNvGrpSpPr>
            <a:grpSpLocks/>
          </p:cNvGrpSpPr>
          <p:nvPr/>
        </p:nvGrpSpPr>
        <p:grpSpPr bwMode="auto">
          <a:xfrm>
            <a:off x="3869968" y="2262851"/>
            <a:ext cx="1372290" cy="764103"/>
            <a:chOff x="1492" y="1538"/>
            <a:chExt cx="624" cy="240"/>
          </a:xfrm>
        </p:grpSpPr>
        <p:sp>
          <p:nvSpPr>
            <p:cNvPr id="8" name="Line 40">
              <a:extLst>
                <a:ext uri="{FF2B5EF4-FFF2-40B4-BE49-F238E27FC236}">
                  <a16:creationId xmlns:a16="http://schemas.microsoft.com/office/drawing/2014/main" id="{0FBB6413-6549-4406-908E-DF5253628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41">
              <a:extLst>
                <a:ext uri="{FF2B5EF4-FFF2-40B4-BE49-F238E27FC236}">
                  <a16:creationId xmlns:a16="http://schemas.microsoft.com/office/drawing/2014/main" id="{E04B1CC6-548D-42F0-95AC-F3ABC4BCA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42">
            <a:extLst>
              <a:ext uri="{FF2B5EF4-FFF2-40B4-BE49-F238E27FC236}">
                <a16:creationId xmlns:a16="http://schemas.microsoft.com/office/drawing/2014/main" id="{84478790-4353-4963-8A71-CC72D7C31871}"/>
              </a:ext>
            </a:extLst>
          </p:cNvPr>
          <p:cNvGrpSpPr>
            <a:grpSpLocks/>
          </p:cNvGrpSpPr>
          <p:nvPr/>
        </p:nvGrpSpPr>
        <p:grpSpPr bwMode="auto">
          <a:xfrm>
            <a:off x="3674070" y="4605029"/>
            <a:ext cx="1531945" cy="1008747"/>
            <a:chOff x="1444" y="3218"/>
            <a:chExt cx="672" cy="192"/>
          </a:xfrm>
        </p:grpSpPr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E2B752F5-FF25-477D-87B3-FD082C31C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4">
              <a:extLst>
                <a:ext uri="{FF2B5EF4-FFF2-40B4-BE49-F238E27FC236}">
                  <a16:creationId xmlns:a16="http://schemas.microsoft.com/office/drawing/2014/main" id="{35618DA3-F3DB-47AD-96FC-8DA6805AF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AutoShape 45">
            <a:extLst>
              <a:ext uri="{FF2B5EF4-FFF2-40B4-BE49-F238E27FC236}">
                <a16:creationId xmlns:a16="http://schemas.microsoft.com/office/drawing/2014/main" id="{54F0C8D7-A52E-4B22-891C-3AB81D31EE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06015" y="1961018"/>
            <a:ext cx="4698397" cy="5794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6">
            <a:extLst>
              <a:ext uri="{FF2B5EF4-FFF2-40B4-BE49-F238E27FC236}">
                <a16:creationId xmlns:a16="http://schemas.microsoft.com/office/drawing/2014/main" id="{9DF6C913-4D56-48A4-B852-CC8F31B4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300" y="2007937"/>
            <a:ext cx="2406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47">
            <a:extLst>
              <a:ext uri="{FF2B5EF4-FFF2-40B4-BE49-F238E27FC236}">
                <a16:creationId xmlns:a16="http://schemas.microsoft.com/office/drawing/2014/main" id="{D4CEF6A3-8BC0-4E25-AEA3-3F8100B72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79986" y="2771042"/>
            <a:ext cx="4698396" cy="55935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3AB70E62-CEF9-4510-B6A4-26881D27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300" y="2822473"/>
            <a:ext cx="28847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49">
            <a:extLst>
              <a:ext uri="{FF2B5EF4-FFF2-40B4-BE49-F238E27FC236}">
                <a16:creationId xmlns:a16="http://schemas.microsoft.com/office/drawing/2014/main" id="{90D1F60A-CB9D-40E3-A9C0-CB83E315B1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06015" y="3523127"/>
            <a:ext cx="4670729" cy="63079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D411C0A5-CB34-4761-BC9C-83B3B90C7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686" y="3565648"/>
            <a:ext cx="27653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51">
            <a:extLst>
              <a:ext uri="{FF2B5EF4-FFF2-40B4-BE49-F238E27FC236}">
                <a16:creationId xmlns:a16="http://schemas.microsoft.com/office/drawing/2014/main" id="{38F510A0-2886-4575-8372-0574D0846B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60446" y="2182609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52">
            <a:extLst>
              <a:ext uri="{FF2B5EF4-FFF2-40B4-BE49-F238E27FC236}">
                <a16:creationId xmlns:a16="http://schemas.microsoft.com/office/drawing/2014/main" id="{362C6AF1-1B70-4ADE-B2E5-DF130D3575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77440" y="2968032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53">
            <a:extLst>
              <a:ext uri="{FF2B5EF4-FFF2-40B4-BE49-F238E27FC236}">
                <a16:creationId xmlns:a16="http://schemas.microsoft.com/office/drawing/2014/main" id="{B3C1ED95-1F6A-4612-9F8A-2BA4216CDD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51055" y="373464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54">
            <a:extLst>
              <a:ext uri="{FF2B5EF4-FFF2-40B4-BE49-F238E27FC236}">
                <a16:creationId xmlns:a16="http://schemas.microsoft.com/office/drawing/2014/main" id="{80738C5E-CCB8-424E-8872-C1A108995A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77440" y="4440484"/>
            <a:ext cx="4695221" cy="5799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55">
            <a:extLst>
              <a:ext uri="{FF2B5EF4-FFF2-40B4-BE49-F238E27FC236}">
                <a16:creationId xmlns:a16="http://schemas.microsoft.com/office/drawing/2014/main" id="{C5D99443-7C7D-42D6-BF3F-98C301AF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686" y="4464142"/>
            <a:ext cx="2406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56">
            <a:extLst>
              <a:ext uri="{FF2B5EF4-FFF2-40B4-BE49-F238E27FC236}">
                <a16:creationId xmlns:a16="http://schemas.microsoft.com/office/drawing/2014/main" id="{40C29DBA-142D-421C-B2A1-295DC6F1EE5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25072" y="469011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57">
            <a:extLst>
              <a:ext uri="{FF2B5EF4-FFF2-40B4-BE49-F238E27FC236}">
                <a16:creationId xmlns:a16="http://schemas.microsoft.com/office/drawing/2014/main" id="{10FF6B74-C80A-46D6-A670-FE0D74FAEC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06015" y="5249097"/>
            <a:ext cx="4695220" cy="6334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58">
            <a:extLst>
              <a:ext uri="{FF2B5EF4-FFF2-40B4-BE49-F238E27FC236}">
                <a16:creationId xmlns:a16="http://schemas.microsoft.com/office/drawing/2014/main" id="{E9D7041D-D2D3-4744-92FC-157B8A5A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686" y="5307040"/>
            <a:ext cx="2406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59">
            <a:extLst>
              <a:ext uri="{FF2B5EF4-FFF2-40B4-BE49-F238E27FC236}">
                <a16:creationId xmlns:a16="http://schemas.microsoft.com/office/drawing/2014/main" id="{BB236553-303E-4F1D-BF08-90E64C8BB2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75840" y="55121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60">
            <a:extLst>
              <a:ext uri="{FF2B5EF4-FFF2-40B4-BE49-F238E27FC236}">
                <a16:creationId xmlns:a16="http://schemas.microsoft.com/office/drawing/2014/main" id="{63B839EC-E385-4F8A-B693-4493D19DE0B6}"/>
              </a:ext>
            </a:extLst>
          </p:cNvPr>
          <p:cNvGrpSpPr>
            <a:grpSpLocks/>
          </p:cNvGrpSpPr>
          <p:nvPr/>
        </p:nvGrpSpPr>
        <p:grpSpPr bwMode="auto">
          <a:xfrm>
            <a:off x="1784158" y="2633525"/>
            <a:ext cx="2373313" cy="2371726"/>
            <a:chOff x="192" y="1631"/>
            <a:chExt cx="1684" cy="1683"/>
          </a:xfrm>
        </p:grpSpPr>
        <p:sp>
          <p:nvSpPr>
            <p:cNvPr id="29" name="Oval 61">
              <a:extLst>
                <a:ext uri="{FF2B5EF4-FFF2-40B4-BE49-F238E27FC236}">
                  <a16:creationId xmlns:a16="http://schemas.microsoft.com/office/drawing/2014/main" id="{3962F370-C8CC-476F-9C13-8B82FB84A4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62">
              <a:extLst>
                <a:ext uri="{FF2B5EF4-FFF2-40B4-BE49-F238E27FC236}">
                  <a16:creationId xmlns:a16="http://schemas.microsoft.com/office/drawing/2014/main" id="{617BD907-8644-4CE4-A0A2-C7920C27BB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63">
              <a:extLst>
                <a:ext uri="{FF2B5EF4-FFF2-40B4-BE49-F238E27FC236}">
                  <a16:creationId xmlns:a16="http://schemas.microsoft.com/office/drawing/2014/main" id="{F1535E9D-6509-4A4D-AC3B-82CD60EBD8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Oval 64">
              <a:extLst>
                <a:ext uri="{FF2B5EF4-FFF2-40B4-BE49-F238E27FC236}">
                  <a16:creationId xmlns:a16="http://schemas.microsoft.com/office/drawing/2014/main" id="{7BF227BD-4E3F-41EC-B96B-981E225496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65">
              <a:extLst>
                <a:ext uri="{FF2B5EF4-FFF2-40B4-BE49-F238E27FC236}">
                  <a16:creationId xmlns:a16="http://schemas.microsoft.com/office/drawing/2014/main" id="{347BE893-1C85-42EF-AED1-7CF4E00149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4" name="Oval 66">
              <a:extLst>
                <a:ext uri="{FF2B5EF4-FFF2-40B4-BE49-F238E27FC236}">
                  <a16:creationId xmlns:a16="http://schemas.microsoft.com/office/drawing/2014/main" id="{FB3AC887-62B7-4BF2-8D0D-B9C5E3EED4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" name="Oval 67">
              <a:extLst>
                <a:ext uri="{FF2B5EF4-FFF2-40B4-BE49-F238E27FC236}">
                  <a16:creationId xmlns:a16="http://schemas.microsoft.com/office/drawing/2014/main" id="{EE4C548C-4988-4FA4-878B-7CCBFE6D97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" name="Oval 68">
              <a:extLst>
                <a:ext uri="{FF2B5EF4-FFF2-40B4-BE49-F238E27FC236}">
                  <a16:creationId xmlns:a16="http://schemas.microsoft.com/office/drawing/2014/main" id="{4339542F-5DA0-474C-94D6-83554EE2EB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7" name="Text Box 69">
              <a:extLst>
                <a:ext uri="{FF2B5EF4-FFF2-40B4-BE49-F238E27FC236}">
                  <a16:creationId xmlns:a16="http://schemas.microsoft.com/office/drawing/2014/main" id="{FBC4C0F9-79C9-4930-8469-FE9E4F18F79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51" y="2131"/>
              <a:ext cx="1297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000000"/>
                  </a:solidFill>
                </a:rPr>
                <a:t>Thiết</a:t>
              </a:r>
              <a:r>
                <a:rPr lang="en-US" sz="3200" b="1" dirty="0">
                  <a:solidFill>
                    <a:srgbClr val="000000"/>
                  </a:solidFill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</a:rPr>
                <a:t>kế</a:t>
              </a:r>
              <a:r>
                <a:rPr lang="en-US" sz="3200" b="1" dirty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en-US" sz="3200" b="1" dirty="0">
                  <a:solidFill>
                    <a:srgbClr val="000000"/>
                  </a:solidFill>
                </a:rPr>
                <a:t>chi </a:t>
              </a:r>
              <a:r>
                <a:rPr lang="en-US" sz="3200" b="1" dirty="0" err="1">
                  <a:solidFill>
                    <a:srgbClr val="000000"/>
                  </a:solidFill>
                </a:rPr>
                <a:t>tiết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Group 39">
            <a:extLst>
              <a:ext uri="{FF2B5EF4-FFF2-40B4-BE49-F238E27FC236}">
                <a16:creationId xmlns:a16="http://schemas.microsoft.com/office/drawing/2014/main" id="{305AED86-F888-4BEE-9717-31CEA1677320}"/>
              </a:ext>
            </a:extLst>
          </p:cNvPr>
          <p:cNvGrpSpPr>
            <a:grpSpLocks/>
          </p:cNvGrpSpPr>
          <p:nvPr/>
        </p:nvGrpSpPr>
        <p:grpSpPr bwMode="auto">
          <a:xfrm>
            <a:off x="4054590" y="3043988"/>
            <a:ext cx="1191716" cy="353640"/>
            <a:chOff x="1492" y="1538"/>
            <a:chExt cx="624" cy="240"/>
          </a:xfrm>
        </p:grpSpPr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71F795B7-1578-4F4F-A929-AD6062FF6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57E9DC45-87BD-4E48-9892-3FFA76B13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2">
            <a:extLst>
              <a:ext uri="{FF2B5EF4-FFF2-40B4-BE49-F238E27FC236}">
                <a16:creationId xmlns:a16="http://schemas.microsoft.com/office/drawing/2014/main" id="{1EB70FB9-3D30-46BF-B057-8B99E754872E}"/>
              </a:ext>
            </a:extLst>
          </p:cNvPr>
          <p:cNvGrpSpPr>
            <a:grpSpLocks/>
          </p:cNvGrpSpPr>
          <p:nvPr/>
        </p:nvGrpSpPr>
        <p:grpSpPr bwMode="auto">
          <a:xfrm>
            <a:off x="4029221" y="4430179"/>
            <a:ext cx="1125995" cy="369818"/>
            <a:chOff x="1444" y="3218"/>
            <a:chExt cx="672" cy="192"/>
          </a:xfrm>
        </p:grpSpPr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658A476E-29A5-413F-B88E-6881312EA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61DD3198-EEEC-4297-955C-9D4FEEEA7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Rectangle 9">
            <a:extLst>
              <a:ext uri="{FF2B5EF4-FFF2-40B4-BE49-F238E27FC236}">
                <a16:creationId xmlns:a16="http://schemas.microsoft.com/office/drawing/2014/main" id="{610EE907-4828-4B32-8963-C5822042D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10382250" cy="1011237"/>
          </a:xfrm>
        </p:spPr>
        <p:txBody>
          <a:bodyPr>
            <a:noAutofit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XÂY DỰNG VÀ THIẾT KẾ HỆ THỐNG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0EA512-3C24-4EAF-95FB-9106F9203D05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6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AE03E1-FA2E-4317-8FD6-D4D3D17BD0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590676"/>
            <a:ext cx="11632546" cy="4158636"/>
          </a:xfrm>
          <a:prstGeom prst="rect">
            <a:avLst/>
          </a:prstGeom>
        </p:spPr>
      </p:pic>
      <p:sp>
        <p:nvSpPr>
          <p:cNvPr id="9" name="AutoShape 22">
            <a:extLst>
              <a:ext uri="{FF2B5EF4-FFF2-40B4-BE49-F238E27FC236}">
                <a16:creationId xmlns:a16="http://schemas.microsoft.com/office/drawing/2014/main" id="{F2A5C580-9F42-4B6A-82BF-A12C7DD831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78111"/>
            <a:ext cx="3516312" cy="764889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rgbClr val="6CF486"/>
              </a:gs>
              <a:gs pos="100000">
                <a:srgbClr val="00B050"/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A62AF-3B09-45E5-B9F8-8FC1945772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3519" y="2319074"/>
            <a:ext cx="5015483" cy="264345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A4226F-505F-4090-9F39-FE9DA1ADBD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673" y="1752284"/>
            <a:ext cx="3531625" cy="4481248"/>
          </a:xfrm>
          <a:prstGeom prst="rect">
            <a:avLst/>
          </a:prstGeom>
          <a:noFill/>
        </p:spPr>
      </p:pic>
      <p:sp>
        <p:nvSpPr>
          <p:cNvPr id="15" name="AutoShape 22">
            <a:extLst>
              <a:ext uri="{FF2B5EF4-FFF2-40B4-BE49-F238E27FC236}">
                <a16:creationId xmlns:a16="http://schemas.microsoft.com/office/drawing/2014/main" id="{95F0DEB5-EF2C-4D8D-99D6-CA1C0DDF07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7012" y="624468"/>
            <a:ext cx="3516312" cy="764889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rgbClr val="8CF4A0"/>
              </a:gs>
              <a:gs pos="100000">
                <a:srgbClr val="26EE4C"/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3F2B4C78-7CF8-4E4A-9298-E6855B40C7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9958" y="624467"/>
            <a:ext cx="3516312" cy="764889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rgbClr val="DEC8EE"/>
              </a:gs>
              <a:gs pos="100000">
                <a:srgbClr val="DB49CA"/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16A1D4-D0DE-45BD-AD8F-A72B27F880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" y="2205641"/>
            <a:ext cx="4059555" cy="30200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4FC87-9859-41DF-91F3-B578FE68C699}"/>
              </a:ext>
            </a:extLst>
          </p:cNvPr>
          <p:cNvSpPr txBox="1"/>
          <p:nvPr/>
        </p:nvSpPr>
        <p:spPr>
          <a:xfrm>
            <a:off x="5991225" y="2443676"/>
            <a:ext cx="6315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65 + 5,5 + 70 + 2*20= 180,5 (mA)</a:t>
            </a:r>
          </a:p>
        </p:txBody>
      </p:sp>
      <p:sp>
        <p:nvSpPr>
          <p:cNvPr id="25" name="AutoShape 22">
            <a:extLst>
              <a:ext uri="{FF2B5EF4-FFF2-40B4-BE49-F238E27FC236}">
                <a16:creationId xmlns:a16="http://schemas.microsoft.com/office/drawing/2014/main" id="{2D81890F-5FFD-4DCB-99F4-86D9969F90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22044"/>
            <a:ext cx="3516312" cy="764889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EDBB7256-6820-4CC3-B034-3D443804EA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28506" y="222043"/>
            <a:ext cx="3516312" cy="764889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rgbClr val="8CF4A0"/>
              </a:gs>
              <a:gs pos="100000">
                <a:srgbClr val="26EE4C"/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6E912B-2E70-42F7-92BE-36A609A0DEE4}"/>
              </a:ext>
            </a:extLst>
          </p:cNvPr>
          <p:cNvCxnSpPr>
            <a:cxnSpLocks/>
          </p:cNvCxnSpPr>
          <p:nvPr/>
        </p:nvCxnSpPr>
        <p:spPr>
          <a:xfrm>
            <a:off x="5857875" y="171675"/>
            <a:ext cx="19050" cy="58862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2C955-B011-492C-92C6-75F9752B0F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77" y="1569346"/>
            <a:ext cx="7692073" cy="47571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54015-796A-4A68-8EDA-0B9A9564A9AC}"/>
              </a:ext>
            </a:extLst>
          </p:cNvPr>
          <p:cNvSpPr txBox="1"/>
          <p:nvPr/>
        </p:nvSpPr>
        <p:spPr>
          <a:xfrm>
            <a:off x="979143" y="331147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E7AB15-620D-4286-B15B-F2AE62BB7850}"/>
              </a:ext>
            </a:extLst>
          </p:cNvPr>
          <p:cNvCxnSpPr>
            <a:cxnSpLocks/>
          </p:cNvCxnSpPr>
          <p:nvPr/>
        </p:nvCxnSpPr>
        <p:spPr>
          <a:xfrm>
            <a:off x="514350" y="985947"/>
            <a:ext cx="105368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Line 4">
            <a:extLst>
              <a:ext uri="{FF2B5EF4-FFF2-40B4-BE49-F238E27FC236}">
                <a16:creationId xmlns:a16="http://schemas.microsoft.com/office/drawing/2014/main" id="{A428A0E3-8A29-4F56-BCF9-2A7198894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135" y="268881"/>
            <a:ext cx="2" cy="47219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68498" tIns="34289" rIns="68498" bIns="34289" anchor="ctr"/>
          <a:lstStyle/>
          <a:p>
            <a:pPr defTabSz="684865"/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C64BCF-478B-4136-A9DB-8D6C1459F128}"/>
              </a:ext>
            </a:extLst>
          </p:cNvPr>
          <p:cNvCxnSpPr>
            <a:cxnSpLocks/>
          </p:cNvCxnSpPr>
          <p:nvPr/>
        </p:nvCxnSpPr>
        <p:spPr>
          <a:xfrm flipH="1">
            <a:off x="719709" y="120366"/>
            <a:ext cx="1" cy="61661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CC4571A-14A2-439A-B242-61F915A18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7958137" cy="1011237"/>
          </a:xfrm>
        </p:spPr>
        <p:txBody>
          <a:bodyPr>
            <a:normAutofit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THI CÔNG MẠCH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01008-4588-4C4C-B149-CCA4C509F473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D876DBC-6C5B-431F-A7AF-F2756CB91A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4372" y="1738442"/>
            <a:ext cx="6042978" cy="40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0B4A111-7AF0-4255-9E48-1B0E7BCEC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295" y="295274"/>
            <a:ext cx="85646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07E07CD-CF76-4D4C-B034-CC9F8B9DB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74274"/>
              </p:ext>
            </p:extLst>
          </p:nvPr>
        </p:nvGraphicFramePr>
        <p:xfrm>
          <a:off x="1752599" y="224380"/>
          <a:ext cx="4066751" cy="663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isio" r:id="rId3" imgW="3650024" imgH="7299750" progId="Visio.Drawing.15">
                  <p:embed/>
                </p:oleObj>
              </mc:Choice>
              <mc:Fallback>
                <p:oleObj name="Visio" r:id="rId3" imgW="3650024" imgH="72997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224380"/>
                        <a:ext cx="4066751" cy="6633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753F555E-B0DE-47DC-BAA0-F07D55C4B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1238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E9E6387-CDCA-47BC-BEB0-DDBA3B7D2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84709"/>
              </p:ext>
            </p:extLst>
          </p:nvPr>
        </p:nvGraphicFramePr>
        <p:xfrm>
          <a:off x="7091943" y="1238250"/>
          <a:ext cx="4922838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5" imgW="4922727" imgH="4762290" progId="Visio.Drawing.15">
                  <p:embed/>
                </p:oleObj>
              </mc:Choice>
              <mc:Fallback>
                <p:oleObj name="Visio" r:id="rId5" imgW="4922727" imgH="476229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943" y="1238250"/>
                        <a:ext cx="4922838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2">
            <a:extLst>
              <a:ext uri="{FF2B5EF4-FFF2-40B4-BE49-F238E27FC236}">
                <a16:creationId xmlns:a16="http://schemas.microsoft.com/office/drawing/2014/main" id="{067EA568-710F-4B3D-AA2D-69893B9F61F6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6"/>
            <a:ext cx="3657600" cy="725806"/>
            <a:chOff x="3618" y="3480"/>
            <a:chExt cx="1200" cy="275"/>
          </a:xfrm>
          <a:gradFill>
            <a:gsLst>
              <a:gs pos="0">
                <a:srgbClr val="8CF4A0"/>
              </a:gs>
              <a:gs pos="100000">
                <a:srgbClr val="26EE4C"/>
              </a:gs>
            </a:gsLst>
            <a:lin ang="5400000" scaled="1"/>
          </a:gradFill>
        </p:grpSpPr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7D4AEDAC-4FF5-4E78-A83D-ED2E451A0BB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61FFF28-797A-4A82-8872-A0F748D40F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8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424047B4-DF5B-45B1-B86B-DC33F18BF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9508837" cy="1011237"/>
          </a:xfrm>
        </p:spPr>
        <p:txBody>
          <a:bodyPr>
            <a:normAutofit fontScale="90000"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– NHẬN XÉT – ĐÁNH GIÁ</a:t>
            </a:r>
            <a:endParaRPr lang="en-US" sz="4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B634D4-EAE3-48F1-8DF7-6D22F34B21CD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Line 3">
            <a:extLst>
              <a:ext uri="{FF2B5EF4-FFF2-40B4-BE49-F238E27FC236}">
                <a16:creationId xmlns:a16="http://schemas.microsoft.com/office/drawing/2014/main" id="{99407CA8-995F-4008-951C-748E9605D2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0140" y="1973481"/>
            <a:ext cx="5235176" cy="10438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68466" tIns="34289" rIns="68466" bIns="34289" anchor="ctr"/>
          <a:lstStyle/>
          <a:p>
            <a:pPr defTabSz="684508"/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7448DE1E-DB9A-43C3-93B5-E52080377B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7189" y="1567221"/>
            <a:ext cx="3892989" cy="4021709"/>
            <a:chOff x="1955" y="1224"/>
            <a:chExt cx="1911" cy="1911"/>
          </a:xfrm>
        </p:grpSpPr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5A03D149-BCCB-4E09-A4D4-C7F45E32E0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3C7EECEF-D294-46DE-9903-44C309A871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540DF83D-D726-4C75-83A1-2825846AF0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1" name="Oval 29">
              <a:extLst>
                <a:ext uri="{FF2B5EF4-FFF2-40B4-BE49-F238E27FC236}">
                  <a16:creationId xmlns:a16="http://schemas.microsoft.com/office/drawing/2014/main" id="{4B542515-A5C2-43E4-A6DF-167D1DBEC7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2" name="Oval 30">
              <a:extLst>
                <a:ext uri="{FF2B5EF4-FFF2-40B4-BE49-F238E27FC236}">
                  <a16:creationId xmlns:a16="http://schemas.microsoft.com/office/drawing/2014/main" id="{42714A33-3DF4-455E-9A57-96EE8CC723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Oval 31">
              <a:extLst>
                <a:ext uri="{FF2B5EF4-FFF2-40B4-BE49-F238E27FC236}">
                  <a16:creationId xmlns:a16="http://schemas.microsoft.com/office/drawing/2014/main" id="{25AEF50E-DF5C-4FF6-A80F-1834155487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Oval 32">
              <a:extLst>
                <a:ext uri="{FF2B5EF4-FFF2-40B4-BE49-F238E27FC236}">
                  <a16:creationId xmlns:a16="http://schemas.microsoft.com/office/drawing/2014/main" id="{9B733679-5888-4959-B749-C801386E9A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34">
            <a:extLst>
              <a:ext uri="{FF2B5EF4-FFF2-40B4-BE49-F238E27FC236}">
                <a16:creationId xmlns:a16="http://schemas.microsoft.com/office/drawing/2014/main" id="{AB3EF361-CC7E-493A-95FB-76494718A50B}"/>
              </a:ext>
            </a:extLst>
          </p:cNvPr>
          <p:cNvGrpSpPr>
            <a:grpSpLocks/>
          </p:cNvGrpSpPr>
          <p:nvPr/>
        </p:nvGrpSpPr>
        <p:grpSpPr bwMode="auto">
          <a:xfrm rot="4976862" flipH="1">
            <a:off x="3174520" y="1536039"/>
            <a:ext cx="459368" cy="419716"/>
            <a:chOff x="1944" y="1099"/>
            <a:chExt cx="243" cy="208"/>
          </a:xfrm>
        </p:grpSpPr>
        <p:pic>
          <p:nvPicPr>
            <p:cNvPr id="17" name="Picture 35" descr="circuler_1">
              <a:extLst>
                <a:ext uri="{FF2B5EF4-FFF2-40B4-BE49-F238E27FC236}">
                  <a16:creationId xmlns:a16="http://schemas.microsoft.com/office/drawing/2014/main" id="{A72A3BF3-5973-4920-9010-87B4EBC18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18" name="Oval 36">
              <a:extLst>
                <a:ext uri="{FF2B5EF4-FFF2-40B4-BE49-F238E27FC236}">
                  <a16:creationId xmlns:a16="http://schemas.microsoft.com/office/drawing/2014/main" id="{88844443-51AD-4097-B6F5-C3624AF54EE4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1999" y="1116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37">
              <a:extLst>
                <a:ext uri="{FF2B5EF4-FFF2-40B4-BE49-F238E27FC236}">
                  <a16:creationId xmlns:a16="http://schemas.microsoft.com/office/drawing/2014/main" id="{BB6C9873-DF1D-4362-914D-F864EF801F55}"/>
                </a:ext>
              </a:extLst>
            </p:cNvPr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2" name="Group 38">
                <a:extLst>
                  <a:ext uri="{FF2B5EF4-FFF2-40B4-BE49-F238E27FC236}">
                    <a16:creationId xmlns:a16="http://schemas.microsoft.com/office/drawing/2014/main" id="{2EB422A0-5B90-4898-A28D-AB253B340E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8" name="AutoShape 39">
                  <a:extLst>
                    <a:ext uri="{FF2B5EF4-FFF2-40B4-BE49-F238E27FC236}">
                      <a16:creationId xmlns:a16="http://schemas.microsoft.com/office/drawing/2014/main" id="{07D56610-6B0D-407C-9C4A-684C991D67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AutoShape 40">
                  <a:extLst>
                    <a:ext uri="{FF2B5EF4-FFF2-40B4-BE49-F238E27FC236}">
                      <a16:creationId xmlns:a16="http://schemas.microsoft.com/office/drawing/2014/main" id="{318104EE-BC0C-41FA-9B5C-E2433EEB6F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AutoShape 41">
                  <a:extLst>
                    <a:ext uri="{FF2B5EF4-FFF2-40B4-BE49-F238E27FC236}">
                      <a16:creationId xmlns:a16="http://schemas.microsoft.com/office/drawing/2014/main" id="{AC9B882B-D874-41F2-B24A-9836A3EB4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AutoShape 42">
                  <a:extLst>
                    <a:ext uri="{FF2B5EF4-FFF2-40B4-BE49-F238E27FC236}">
                      <a16:creationId xmlns:a16="http://schemas.microsoft.com/office/drawing/2014/main" id="{F44CE401-F48B-4AA2-B802-41B77E728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Group 43">
                <a:extLst>
                  <a:ext uri="{FF2B5EF4-FFF2-40B4-BE49-F238E27FC236}">
                    <a16:creationId xmlns:a16="http://schemas.microsoft.com/office/drawing/2014/main" id="{33BEC49C-5BA5-4AB8-9545-A26EF4E46D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4" name="AutoShape 44">
                  <a:extLst>
                    <a:ext uri="{FF2B5EF4-FFF2-40B4-BE49-F238E27FC236}">
                      <a16:creationId xmlns:a16="http://schemas.microsoft.com/office/drawing/2014/main" id="{35E7F205-9714-4721-AE69-384F293B04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AutoShape 45">
                  <a:extLst>
                    <a:ext uri="{FF2B5EF4-FFF2-40B4-BE49-F238E27FC236}">
                      <a16:creationId xmlns:a16="http://schemas.microsoft.com/office/drawing/2014/main" id="{07E4D85A-8FD8-4086-9393-4C8335AD0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AutoShape 46">
                  <a:extLst>
                    <a:ext uri="{FF2B5EF4-FFF2-40B4-BE49-F238E27FC236}">
                      <a16:creationId xmlns:a16="http://schemas.microsoft.com/office/drawing/2014/main" id="{081424B9-78EB-433C-9C92-A0FAA54A9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AutoShape 47">
                  <a:extLst>
                    <a:ext uri="{FF2B5EF4-FFF2-40B4-BE49-F238E27FC236}">
                      <a16:creationId xmlns:a16="http://schemas.microsoft.com/office/drawing/2014/main" id="{87337470-0FE0-4F62-AFDE-1CCB32D0F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" name="Arc 48">
              <a:extLst>
                <a:ext uri="{FF2B5EF4-FFF2-40B4-BE49-F238E27FC236}">
                  <a16:creationId xmlns:a16="http://schemas.microsoft.com/office/drawing/2014/main" id="{8AF890D4-ECB8-4A64-A75D-6572170247A0}"/>
                </a:ext>
              </a:extLst>
            </p:cNvPr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pPr defTabSz="684508"/>
              <a:endPara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49" descr="light_shadow1">
              <a:extLst>
                <a:ext uri="{FF2B5EF4-FFF2-40B4-BE49-F238E27FC236}">
                  <a16:creationId xmlns:a16="http://schemas.microsoft.com/office/drawing/2014/main" id="{21CCDDDE-8D30-4E28-9400-D2BCF81AF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58" y="109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32" name="Group 50">
            <a:extLst>
              <a:ext uri="{FF2B5EF4-FFF2-40B4-BE49-F238E27FC236}">
                <a16:creationId xmlns:a16="http://schemas.microsoft.com/office/drawing/2014/main" id="{D04543C3-D94B-4654-9480-28B6B5646419}"/>
              </a:ext>
            </a:extLst>
          </p:cNvPr>
          <p:cNvGrpSpPr>
            <a:grpSpLocks/>
          </p:cNvGrpSpPr>
          <p:nvPr/>
        </p:nvGrpSpPr>
        <p:grpSpPr bwMode="auto">
          <a:xfrm rot="4976862" flipH="1">
            <a:off x="3903171" y="2322771"/>
            <a:ext cx="385177" cy="456237"/>
            <a:chOff x="1944" y="1111"/>
            <a:chExt cx="204" cy="196"/>
          </a:xfrm>
        </p:grpSpPr>
        <p:pic>
          <p:nvPicPr>
            <p:cNvPr id="33" name="Picture 51" descr="circuler_1">
              <a:extLst>
                <a:ext uri="{FF2B5EF4-FFF2-40B4-BE49-F238E27FC236}">
                  <a16:creationId xmlns:a16="http://schemas.microsoft.com/office/drawing/2014/main" id="{ED77078C-3E48-491D-B745-73D540A88B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68134A55-9F34-4B61-B68C-1B154313A5EA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53">
              <a:extLst>
                <a:ext uri="{FF2B5EF4-FFF2-40B4-BE49-F238E27FC236}">
                  <a16:creationId xmlns:a16="http://schemas.microsoft.com/office/drawing/2014/main" id="{333D84C5-E543-4859-B23D-C7715BFEE13C}"/>
                </a:ext>
              </a:extLst>
            </p:cNvPr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38" name="Group 54">
                <a:extLst>
                  <a:ext uri="{FF2B5EF4-FFF2-40B4-BE49-F238E27FC236}">
                    <a16:creationId xmlns:a16="http://schemas.microsoft.com/office/drawing/2014/main" id="{A6A2DEF8-F2C6-49E2-9DC7-68D34C72D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4" name="AutoShape 55">
                  <a:extLst>
                    <a:ext uri="{FF2B5EF4-FFF2-40B4-BE49-F238E27FC236}">
                      <a16:creationId xmlns:a16="http://schemas.microsoft.com/office/drawing/2014/main" id="{ADF0F086-6C63-4C82-87F2-F7CF3B8CF7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AutoShape 56">
                  <a:extLst>
                    <a:ext uri="{FF2B5EF4-FFF2-40B4-BE49-F238E27FC236}">
                      <a16:creationId xmlns:a16="http://schemas.microsoft.com/office/drawing/2014/main" id="{AAA71832-A27E-496B-91C4-266895EDA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AutoShape 57">
                  <a:extLst>
                    <a:ext uri="{FF2B5EF4-FFF2-40B4-BE49-F238E27FC236}">
                      <a16:creationId xmlns:a16="http://schemas.microsoft.com/office/drawing/2014/main" id="{9B06B004-4251-4567-B5A2-96D2B3780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AutoShape 58">
                  <a:extLst>
                    <a:ext uri="{FF2B5EF4-FFF2-40B4-BE49-F238E27FC236}">
                      <a16:creationId xmlns:a16="http://schemas.microsoft.com/office/drawing/2014/main" id="{7E410684-9FCB-4DBF-B05A-F9B52B6C6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Group 59">
                <a:extLst>
                  <a:ext uri="{FF2B5EF4-FFF2-40B4-BE49-F238E27FC236}">
                    <a16:creationId xmlns:a16="http://schemas.microsoft.com/office/drawing/2014/main" id="{7E40A762-20D9-4E7A-927C-F73A21C60C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0" name="AutoShape 60">
                  <a:extLst>
                    <a:ext uri="{FF2B5EF4-FFF2-40B4-BE49-F238E27FC236}">
                      <a16:creationId xmlns:a16="http://schemas.microsoft.com/office/drawing/2014/main" id="{9947FF62-2493-4033-924D-341551309A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AutoShape 61">
                  <a:extLst>
                    <a:ext uri="{FF2B5EF4-FFF2-40B4-BE49-F238E27FC236}">
                      <a16:creationId xmlns:a16="http://schemas.microsoft.com/office/drawing/2014/main" id="{1EF596AF-9EA9-4AB9-BD03-075599EA7C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AutoShape 62">
                  <a:extLst>
                    <a:ext uri="{FF2B5EF4-FFF2-40B4-BE49-F238E27FC236}">
                      <a16:creationId xmlns:a16="http://schemas.microsoft.com/office/drawing/2014/main" id="{ADCB0D96-3284-418C-94BE-EC81E9B65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AutoShape 63">
                  <a:extLst>
                    <a:ext uri="{FF2B5EF4-FFF2-40B4-BE49-F238E27FC236}">
                      <a16:creationId xmlns:a16="http://schemas.microsoft.com/office/drawing/2014/main" id="{A513BFC8-F80F-470D-BBBA-880CB7D7C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Arc 64">
              <a:extLst>
                <a:ext uri="{FF2B5EF4-FFF2-40B4-BE49-F238E27FC236}">
                  <a16:creationId xmlns:a16="http://schemas.microsoft.com/office/drawing/2014/main" id="{C848E0A8-965C-42D7-9792-E1A82B5F9F43}"/>
                </a:ext>
              </a:extLst>
            </p:cNvPr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pPr defTabSz="684508"/>
              <a:endPara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7" name="Picture 65" descr="light_shadow1">
              <a:extLst>
                <a:ext uri="{FF2B5EF4-FFF2-40B4-BE49-F238E27FC236}">
                  <a16:creationId xmlns:a16="http://schemas.microsoft.com/office/drawing/2014/main" id="{84EAA12D-37F1-434B-8D84-23486FDE4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grpSp>
        <p:nvGrpSpPr>
          <p:cNvPr id="48" name="Group 66">
            <a:extLst>
              <a:ext uri="{FF2B5EF4-FFF2-40B4-BE49-F238E27FC236}">
                <a16:creationId xmlns:a16="http://schemas.microsoft.com/office/drawing/2014/main" id="{28D2650F-4C34-4EC4-B748-59629440C2BF}"/>
              </a:ext>
            </a:extLst>
          </p:cNvPr>
          <p:cNvGrpSpPr>
            <a:grpSpLocks/>
          </p:cNvGrpSpPr>
          <p:nvPr/>
        </p:nvGrpSpPr>
        <p:grpSpPr bwMode="auto">
          <a:xfrm rot="4976862" flipH="1">
            <a:off x="4061266" y="3334543"/>
            <a:ext cx="405124" cy="466979"/>
            <a:chOff x="1944" y="1111"/>
            <a:chExt cx="204" cy="196"/>
          </a:xfrm>
        </p:grpSpPr>
        <p:pic>
          <p:nvPicPr>
            <p:cNvPr id="49" name="Picture 67" descr="circuler_1">
              <a:extLst>
                <a:ext uri="{FF2B5EF4-FFF2-40B4-BE49-F238E27FC236}">
                  <a16:creationId xmlns:a16="http://schemas.microsoft.com/office/drawing/2014/main" id="{14735F52-6D2D-4861-B51B-648F4175C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48B33784-3C7B-4CB4-8E3E-A23821C9AD0A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69">
              <a:extLst>
                <a:ext uri="{FF2B5EF4-FFF2-40B4-BE49-F238E27FC236}">
                  <a16:creationId xmlns:a16="http://schemas.microsoft.com/office/drawing/2014/main" id="{A993F025-180C-44D8-AA7F-E77E4AF7577D}"/>
                </a:ext>
              </a:extLst>
            </p:cNvPr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54" name="Group 70">
                <a:extLst>
                  <a:ext uri="{FF2B5EF4-FFF2-40B4-BE49-F238E27FC236}">
                    <a16:creationId xmlns:a16="http://schemas.microsoft.com/office/drawing/2014/main" id="{999101F5-BEC9-48B7-960B-F0C99DCC9C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0" name="AutoShape 71">
                  <a:extLst>
                    <a:ext uri="{FF2B5EF4-FFF2-40B4-BE49-F238E27FC236}">
                      <a16:creationId xmlns:a16="http://schemas.microsoft.com/office/drawing/2014/main" id="{D1719EB4-1DBE-47F4-A084-1D308D275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AutoShape 72">
                  <a:extLst>
                    <a:ext uri="{FF2B5EF4-FFF2-40B4-BE49-F238E27FC236}">
                      <a16:creationId xmlns:a16="http://schemas.microsoft.com/office/drawing/2014/main" id="{9216722B-19C7-4D43-B33A-D6A292EA48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AutoShape 73">
                  <a:extLst>
                    <a:ext uri="{FF2B5EF4-FFF2-40B4-BE49-F238E27FC236}">
                      <a16:creationId xmlns:a16="http://schemas.microsoft.com/office/drawing/2014/main" id="{470EB027-7156-40AF-8F1B-3BBEBDE0F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AutoShape 74">
                  <a:extLst>
                    <a:ext uri="{FF2B5EF4-FFF2-40B4-BE49-F238E27FC236}">
                      <a16:creationId xmlns:a16="http://schemas.microsoft.com/office/drawing/2014/main" id="{7D7FA43E-1A47-4FFE-93F4-761834419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roup 75">
                <a:extLst>
                  <a:ext uri="{FF2B5EF4-FFF2-40B4-BE49-F238E27FC236}">
                    <a16:creationId xmlns:a16="http://schemas.microsoft.com/office/drawing/2014/main" id="{EFBA70FC-B2D5-48A8-9B9D-740EF1C6EB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6" name="AutoShape 76">
                  <a:extLst>
                    <a:ext uri="{FF2B5EF4-FFF2-40B4-BE49-F238E27FC236}">
                      <a16:creationId xmlns:a16="http://schemas.microsoft.com/office/drawing/2014/main" id="{B517C789-6E4D-4CB0-AB5C-229A008858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AutoShape 77">
                  <a:extLst>
                    <a:ext uri="{FF2B5EF4-FFF2-40B4-BE49-F238E27FC236}">
                      <a16:creationId xmlns:a16="http://schemas.microsoft.com/office/drawing/2014/main" id="{0A6D5E80-C1E8-4BF2-B44C-90FF27DF8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AutoShape 78">
                  <a:extLst>
                    <a:ext uri="{FF2B5EF4-FFF2-40B4-BE49-F238E27FC236}">
                      <a16:creationId xmlns:a16="http://schemas.microsoft.com/office/drawing/2014/main" id="{44098BC9-CEC0-41AC-B5F4-FFD0A3261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AutoShape 79">
                  <a:extLst>
                    <a:ext uri="{FF2B5EF4-FFF2-40B4-BE49-F238E27FC236}">
                      <a16:creationId xmlns:a16="http://schemas.microsoft.com/office/drawing/2014/main" id="{014388E3-E513-41BA-87CD-21D0655A6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2" name="Arc 80">
              <a:extLst>
                <a:ext uri="{FF2B5EF4-FFF2-40B4-BE49-F238E27FC236}">
                  <a16:creationId xmlns:a16="http://schemas.microsoft.com/office/drawing/2014/main" id="{E15B0FEB-43A8-4A26-83ED-8CDC6F43C15F}"/>
                </a:ext>
              </a:extLst>
            </p:cNvPr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pPr defTabSz="684508"/>
              <a:endPara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3" name="Picture 81" descr="light_shadow1">
              <a:extLst>
                <a:ext uri="{FF2B5EF4-FFF2-40B4-BE49-F238E27FC236}">
                  <a16:creationId xmlns:a16="http://schemas.microsoft.com/office/drawing/2014/main" id="{1FA49963-686B-4916-9BC8-FDD6620A8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64" name="Line 98">
            <a:extLst>
              <a:ext uri="{FF2B5EF4-FFF2-40B4-BE49-F238E27FC236}">
                <a16:creationId xmlns:a16="http://schemas.microsoft.com/office/drawing/2014/main" id="{FB8EB0D6-CABE-47E8-914B-FD34516A9F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8151" y="3894433"/>
            <a:ext cx="5310261" cy="11797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68466" tIns="34289" rIns="68466" bIns="34289" anchor="ctr"/>
          <a:lstStyle/>
          <a:p>
            <a:pPr defTabSz="684508"/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Line 99">
            <a:extLst>
              <a:ext uri="{FF2B5EF4-FFF2-40B4-BE49-F238E27FC236}">
                <a16:creationId xmlns:a16="http://schemas.microsoft.com/office/drawing/2014/main" id="{65198185-76C4-4890-AA53-88CC19ECD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9207" y="2789264"/>
            <a:ext cx="5434407" cy="18225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68466" tIns="34289" rIns="68466" bIns="34289" anchor="ctr"/>
          <a:lstStyle/>
          <a:p>
            <a:pPr defTabSz="684508"/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2FD722-5B2F-4421-9CFA-33496A56AF34}"/>
              </a:ext>
            </a:extLst>
          </p:cNvPr>
          <p:cNvSpPr/>
          <p:nvPr/>
        </p:nvSpPr>
        <p:spPr>
          <a:xfrm>
            <a:off x="3640474" y="1208942"/>
            <a:ext cx="7398327" cy="807911"/>
          </a:xfrm>
          <a:prstGeom prst="rect">
            <a:avLst/>
          </a:prstGeom>
          <a:noFill/>
        </p:spPr>
        <p:txBody>
          <a:bodyPr wrap="square" lIns="68466" tIns="34289" rIns="68466" bIns="34289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4B2084-55C5-42A0-9D87-42ABD8F47F1D}"/>
              </a:ext>
            </a:extLst>
          </p:cNvPr>
          <p:cNvSpPr/>
          <p:nvPr/>
        </p:nvSpPr>
        <p:spPr>
          <a:xfrm>
            <a:off x="4371821" y="2286697"/>
            <a:ext cx="7121449" cy="438580"/>
          </a:xfrm>
          <a:prstGeom prst="rect">
            <a:avLst/>
          </a:prstGeom>
          <a:noFill/>
        </p:spPr>
        <p:txBody>
          <a:bodyPr wrap="square" lIns="68466" tIns="34289" rIns="68466" bIns="34289">
            <a:spAutoFit/>
          </a:bodyPr>
          <a:lstStyle/>
          <a:p>
            <a:pPr algn="ctr" defTabSz="68450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ATmega328P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8C5EF1-735F-4520-B2D9-2E90B7197EF7}"/>
              </a:ext>
            </a:extLst>
          </p:cNvPr>
          <p:cNvSpPr/>
          <p:nvPr/>
        </p:nvSpPr>
        <p:spPr>
          <a:xfrm>
            <a:off x="4551489" y="3054706"/>
            <a:ext cx="7253322" cy="807911"/>
          </a:xfrm>
          <a:prstGeom prst="rect">
            <a:avLst/>
          </a:prstGeom>
        </p:spPr>
        <p:txBody>
          <a:bodyPr wrap="square" lIns="68466" tIns="34289" rIns="68466" bIns="34289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0" name="Graphic 69" descr="Send">
            <a:extLst>
              <a:ext uri="{FF2B5EF4-FFF2-40B4-BE49-F238E27FC236}">
                <a16:creationId xmlns:a16="http://schemas.microsoft.com/office/drawing/2014/main" id="{6F86A7D2-320C-4863-87F9-A591CD3E2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76483">
            <a:off x="1805698" y="1428346"/>
            <a:ext cx="685800" cy="685800"/>
          </a:xfrm>
          <a:prstGeom prst="rect">
            <a:avLst/>
          </a:prstGeom>
        </p:spPr>
      </p:pic>
      <p:pic>
        <p:nvPicPr>
          <p:cNvPr id="71" name="Graphic 70" descr="Send">
            <a:extLst>
              <a:ext uri="{FF2B5EF4-FFF2-40B4-BE49-F238E27FC236}">
                <a16:creationId xmlns:a16="http://schemas.microsoft.com/office/drawing/2014/main" id="{2CB90A2C-80CF-46DD-89AD-4EC5ADFEAF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7199">
            <a:off x="646395" y="1994943"/>
            <a:ext cx="685800" cy="685800"/>
          </a:xfrm>
          <a:prstGeom prst="rect">
            <a:avLst/>
          </a:prstGeom>
        </p:spPr>
      </p:pic>
      <p:sp>
        <p:nvSpPr>
          <p:cNvPr id="72" name="Line 98">
            <a:extLst>
              <a:ext uri="{FF2B5EF4-FFF2-40B4-BE49-F238E27FC236}">
                <a16:creationId xmlns:a16="http://schemas.microsoft.com/office/drawing/2014/main" id="{245BFE0C-F79F-4C0B-A540-23907D13D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1821" y="4862711"/>
            <a:ext cx="5310261" cy="11797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68466" tIns="34289" rIns="68466" bIns="34289" anchor="ctr"/>
          <a:lstStyle/>
          <a:p>
            <a:pPr defTabSz="684508"/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Group 66">
            <a:extLst>
              <a:ext uri="{FF2B5EF4-FFF2-40B4-BE49-F238E27FC236}">
                <a16:creationId xmlns:a16="http://schemas.microsoft.com/office/drawing/2014/main" id="{0DE9D59E-816F-404D-8122-09EC5DF568F1}"/>
              </a:ext>
            </a:extLst>
          </p:cNvPr>
          <p:cNvGrpSpPr>
            <a:grpSpLocks/>
          </p:cNvGrpSpPr>
          <p:nvPr/>
        </p:nvGrpSpPr>
        <p:grpSpPr bwMode="auto">
          <a:xfrm rot="4976862" flipH="1">
            <a:off x="3676647" y="4213257"/>
            <a:ext cx="405124" cy="464134"/>
            <a:chOff x="1944" y="1111"/>
            <a:chExt cx="204" cy="196"/>
          </a:xfrm>
        </p:grpSpPr>
        <p:pic>
          <p:nvPicPr>
            <p:cNvPr id="74" name="Picture 67" descr="circuler_1">
              <a:extLst>
                <a:ext uri="{FF2B5EF4-FFF2-40B4-BE49-F238E27FC236}">
                  <a16:creationId xmlns:a16="http://schemas.microsoft.com/office/drawing/2014/main" id="{3EB18556-A797-46C8-A376-538A467FF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75" name="Oval 68">
              <a:extLst>
                <a:ext uri="{FF2B5EF4-FFF2-40B4-BE49-F238E27FC236}">
                  <a16:creationId xmlns:a16="http://schemas.microsoft.com/office/drawing/2014/main" id="{BD4BA9AD-01D8-4C17-BDE6-C658A0C26F15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" name="Group 69">
              <a:extLst>
                <a:ext uri="{FF2B5EF4-FFF2-40B4-BE49-F238E27FC236}">
                  <a16:creationId xmlns:a16="http://schemas.microsoft.com/office/drawing/2014/main" id="{A64AD849-D70A-4684-B143-009527678ADB}"/>
                </a:ext>
              </a:extLst>
            </p:cNvPr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79" name="Group 70">
                <a:extLst>
                  <a:ext uri="{FF2B5EF4-FFF2-40B4-BE49-F238E27FC236}">
                    <a16:creationId xmlns:a16="http://schemas.microsoft.com/office/drawing/2014/main" id="{03E6C4FB-9416-4DAD-AF53-5F1D2ED0B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85" name="AutoShape 71">
                  <a:extLst>
                    <a:ext uri="{FF2B5EF4-FFF2-40B4-BE49-F238E27FC236}">
                      <a16:creationId xmlns:a16="http://schemas.microsoft.com/office/drawing/2014/main" id="{00157813-4C98-40F2-806F-17686F991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AutoShape 72">
                  <a:extLst>
                    <a:ext uri="{FF2B5EF4-FFF2-40B4-BE49-F238E27FC236}">
                      <a16:creationId xmlns:a16="http://schemas.microsoft.com/office/drawing/2014/main" id="{17F7FB00-BF03-495D-94DA-1BCA408B1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AutoShape 73">
                  <a:extLst>
                    <a:ext uri="{FF2B5EF4-FFF2-40B4-BE49-F238E27FC236}">
                      <a16:creationId xmlns:a16="http://schemas.microsoft.com/office/drawing/2014/main" id="{C1BE8F65-EFD2-468C-95B4-FBF1DBC9E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AutoShape 74">
                  <a:extLst>
                    <a:ext uri="{FF2B5EF4-FFF2-40B4-BE49-F238E27FC236}">
                      <a16:creationId xmlns:a16="http://schemas.microsoft.com/office/drawing/2014/main" id="{04185F78-2278-4047-BC0B-AF136CE69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" name="Group 75">
                <a:extLst>
                  <a:ext uri="{FF2B5EF4-FFF2-40B4-BE49-F238E27FC236}">
                    <a16:creationId xmlns:a16="http://schemas.microsoft.com/office/drawing/2014/main" id="{53C9C183-6ECA-4A28-A1F3-D2DEDE021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1" name="AutoShape 76">
                  <a:extLst>
                    <a:ext uri="{FF2B5EF4-FFF2-40B4-BE49-F238E27FC236}">
                      <a16:creationId xmlns:a16="http://schemas.microsoft.com/office/drawing/2014/main" id="{0AD87B4C-4AE0-42CF-988B-792B839E26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AutoShape 77">
                  <a:extLst>
                    <a:ext uri="{FF2B5EF4-FFF2-40B4-BE49-F238E27FC236}">
                      <a16:creationId xmlns:a16="http://schemas.microsoft.com/office/drawing/2014/main" id="{CD92A4C4-4887-4468-8EAC-486551891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AutoShape 78">
                  <a:extLst>
                    <a:ext uri="{FF2B5EF4-FFF2-40B4-BE49-F238E27FC236}">
                      <a16:creationId xmlns:a16="http://schemas.microsoft.com/office/drawing/2014/main" id="{3C92EBCF-DD1C-496C-9960-9E17ED3C2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AutoShape 79">
                  <a:extLst>
                    <a:ext uri="{FF2B5EF4-FFF2-40B4-BE49-F238E27FC236}">
                      <a16:creationId xmlns:a16="http://schemas.microsoft.com/office/drawing/2014/main" id="{F96E4B0F-18C2-45FE-A0DB-CA07DDF9F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7" name="Arc 80">
              <a:extLst>
                <a:ext uri="{FF2B5EF4-FFF2-40B4-BE49-F238E27FC236}">
                  <a16:creationId xmlns:a16="http://schemas.microsoft.com/office/drawing/2014/main" id="{5331D37D-DCAB-4E74-9858-181C1D5E4939}"/>
                </a:ext>
              </a:extLst>
            </p:cNvPr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pPr defTabSz="684508"/>
              <a:endPara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8" name="Picture 81" descr="light_shadow1">
              <a:extLst>
                <a:ext uri="{FF2B5EF4-FFF2-40B4-BE49-F238E27FC236}">
                  <a16:creationId xmlns:a16="http://schemas.microsoft.com/office/drawing/2014/main" id="{4931EE3E-2AD3-4DBA-BFFB-06812501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98D5D00-F68F-43F4-95BA-E0420D670758}"/>
              </a:ext>
            </a:extLst>
          </p:cNvPr>
          <p:cNvSpPr/>
          <p:nvPr/>
        </p:nvSpPr>
        <p:spPr>
          <a:xfrm>
            <a:off x="4296981" y="4099277"/>
            <a:ext cx="7508730" cy="807911"/>
          </a:xfrm>
          <a:prstGeom prst="rect">
            <a:avLst/>
          </a:prstGeom>
          <a:noFill/>
        </p:spPr>
        <p:txBody>
          <a:bodyPr wrap="square" lIns="68466" tIns="34289" rIns="68466" bIns="34289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0" name="Line 98">
            <a:extLst>
              <a:ext uri="{FF2B5EF4-FFF2-40B4-BE49-F238E27FC236}">
                <a16:creationId xmlns:a16="http://schemas.microsoft.com/office/drawing/2014/main" id="{167C83EB-D948-4CFA-80BF-1C3E747A9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139" y="6024776"/>
            <a:ext cx="7572869" cy="19263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68466" tIns="34289" rIns="68466" bIns="34289" anchor="ctr"/>
          <a:lstStyle/>
          <a:p>
            <a:pPr defTabSz="684508"/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66">
            <a:extLst>
              <a:ext uri="{FF2B5EF4-FFF2-40B4-BE49-F238E27FC236}">
                <a16:creationId xmlns:a16="http://schemas.microsoft.com/office/drawing/2014/main" id="{966017A3-D8AD-4DD5-BDD9-D30196FC9103}"/>
              </a:ext>
            </a:extLst>
          </p:cNvPr>
          <p:cNvGrpSpPr>
            <a:grpSpLocks/>
          </p:cNvGrpSpPr>
          <p:nvPr/>
        </p:nvGrpSpPr>
        <p:grpSpPr bwMode="auto">
          <a:xfrm rot="4976862" flipH="1">
            <a:off x="3135314" y="5052984"/>
            <a:ext cx="405124" cy="464134"/>
            <a:chOff x="1944" y="1111"/>
            <a:chExt cx="204" cy="196"/>
          </a:xfrm>
        </p:grpSpPr>
        <p:pic>
          <p:nvPicPr>
            <p:cNvPr id="92" name="Picture 67" descr="circuler_1">
              <a:extLst>
                <a:ext uri="{FF2B5EF4-FFF2-40B4-BE49-F238E27FC236}">
                  <a16:creationId xmlns:a16="http://schemas.microsoft.com/office/drawing/2014/main" id="{E64488E4-212F-429D-86D5-455F8A400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</p:spPr>
        </p:pic>
        <p:sp>
          <p:nvSpPr>
            <p:cNvPr id="93" name="Oval 68">
              <a:extLst>
                <a:ext uri="{FF2B5EF4-FFF2-40B4-BE49-F238E27FC236}">
                  <a16:creationId xmlns:a16="http://schemas.microsoft.com/office/drawing/2014/main" id="{C44AEA80-5E30-4C8E-8FE3-D1443E895648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4508"/>
              <a:endPara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" name="Group 69">
              <a:extLst>
                <a:ext uri="{FF2B5EF4-FFF2-40B4-BE49-F238E27FC236}">
                  <a16:creationId xmlns:a16="http://schemas.microsoft.com/office/drawing/2014/main" id="{9439B835-36FC-4D07-98F1-60CE05C65315}"/>
                </a:ext>
              </a:extLst>
            </p:cNvPr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97" name="Group 70">
                <a:extLst>
                  <a:ext uri="{FF2B5EF4-FFF2-40B4-BE49-F238E27FC236}">
                    <a16:creationId xmlns:a16="http://schemas.microsoft.com/office/drawing/2014/main" id="{6D200A63-A8CC-42E5-A760-A7DAAA612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3" name="AutoShape 71">
                  <a:extLst>
                    <a:ext uri="{FF2B5EF4-FFF2-40B4-BE49-F238E27FC236}">
                      <a16:creationId xmlns:a16="http://schemas.microsoft.com/office/drawing/2014/main" id="{D4488E07-F44D-4D2E-9448-ED693DBFA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AutoShape 72">
                  <a:extLst>
                    <a:ext uri="{FF2B5EF4-FFF2-40B4-BE49-F238E27FC236}">
                      <a16:creationId xmlns:a16="http://schemas.microsoft.com/office/drawing/2014/main" id="{47B92F85-731D-444D-B36B-41B33D31D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AutoShape 73">
                  <a:extLst>
                    <a:ext uri="{FF2B5EF4-FFF2-40B4-BE49-F238E27FC236}">
                      <a16:creationId xmlns:a16="http://schemas.microsoft.com/office/drawing/2014/main" id="{CC1CB479-A7AF-4856-9606-F94694100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AutoShape 74">
                  <a:extLst>
                    <a:ext uri="{FF2B5EF4-FFF2-40B4-BE49-F238E27FC236}">
                      <a16:creationId xmlns:a16="http://schemas.microsoft.com/office/drawing/2014/main" id="{2DD7EA17-1766-4AE5-AB6D-450D2A3CA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8" name="Group 75">
                <a:extLst>
                  <a:ext uri="{FF2B5EF4-FFF2-40B4-BE49-F238E27FC236}">
                    <a16:creationId xmlns:a16="http://schemas.microsoft.com/office/drawing/2014/main" id="{75C65C82-A373-44E6-BF8E-40DEA9616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9" name="AutoShape 76">
                  <a:extLst>
                    <a:ext uri="{FF2B5EF4-FFF2-40B4-BE49-F238E27FC236}">
                      <a16:creationId xmlns:a16="http://schemas.microsoft.com/office/drawing/2014/main" id="{2D15B4FA-E3C2-4E0D-A172-A081D96B9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AutoShape 77">
                  <a:extLst>
                    <a:ext uri="{FF2B5EF4-FFF2-40B4-BE49-F238E27FC236}">
                      <a16:creationId xmlns:a16="http://schemas.microsoft.com/office/drawing/2014/main" id="{9D176924-C117-4BA4-8FE5-7304E36A5B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AutoShape 78">
                  <a:extLst>
                    <a:ext uri="{FF2B5EF4-FFF2-40B4-BE49-F238E27FC236}">
                      <a16:creationId xmlns:a16="http://schemas.microsoft.com/office/drawing/2014/main" id="{EDCC6B16-7829-4A00-9B8D-401CD0CE5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AutoShape 79">
                  <a:extLst>
                    <a:ext uri="{FF2B5EF4-FFF2-40B4-BE49-F238E27FC236}">
                      <a16:creationId xmlns:a16="http://schemas.microsoft.com/office/drawing/2014/main" id="{78A00AF2-3FA9-4BA6-98F5-BF42142D8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4508"/>
                  <a:endParaRPr lang="en-US" sz="240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5" name="Arc 80">
              <a:extLst>
                <a:ext uri="{FF2B5EF4-FFF2-40B4-BE49-F238E27FC236}">
                  <a16:creationId xmlns:a16="http://schemas.microsoft.com/office/drawing/2014/main" id="{D73CF901-2CC9-4806-868A-44960C20C454}"/>
                </a:ext>
              </a:extLst>
            </p:cNvPr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pPr defTabSz="684508"/>
              <a:endPara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6" name="Picture 81" descr="light_shadow1">
              <a:extLst>
                <a:ext uri="{FF2B5EF4-FFF2-40B4-BE49-F238E27FC236}">
                  <a16:creationId xmlns:a16="http://schemas.microsoft.com/office/drawing/2014/main" id="{B0093DC6-EE50-4486-9FE7-5D9D354B7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</p:spPr>
        </p:pic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6BC4C49-6D3B-4B21-BF02-8343B2D92484}"/>
              </a:ext>
            </a:extLst>
          </p:cNvPr>
          <p:cNvSpPr/>
          <p:nvPr/>
        </p:nvSpPr>
        <p:spPr>
          <a:xfrm>
            <a:off x="3279244" y="5245454"/>
            <a:ext cx="7819618" cy="807911"/>
          </a:xfrm>
          <a:prstGeom prst="rect">
            <a:avLst/>
          </a:prstGeom>
          <a:noFill/>
        </p:spPr>
        <p:txBody>
          <a:bodyPr wrap="square" lIns="68466" tIns="34289" rIns="68466" bIns="34289">
            <a:spAutoFit/>
          </a:bodyPr>
          <a:lstStyle/>
          <a:p>
            <a:pPr algn="ctr" defTabSz="684508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Fritzing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2D, 3D</a:t>
            </a:r>
            <a:endParaRPr lang="en-US" sz="2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7" name="Group 69">
            <a:extLst>
              <a:ext uri="{FF2B5EF4-FFF2-40B4-BE49-F238E27FC236}">
                <a16:creationId xmlns:a16="http://schemas.microsoft.com/office/drawing/2014/main" id="{0278787C-6FDE-44C6-82C7-327666B052D0}"/>
              </a:ext>
            </a:extLst>
          </p:cNvPr>
          <p:cNvGrpSpPr>
            <a:grpSpLocks/>
          </p:cNvGrpSpPr>
          <p:nvPr/>
        </p:nvGrpSpPr>
        <p:grpSpPr bwMode="auto">
          <a:xfrm>
            <a:off x="984629" y="2304648"/>
            <a:ext cx="2640202" cy="3188720"/>
            <a:chOff x="2064" y="1008"/>
            <a:chExt cx="722" cy="872"/>
          </a:xfrm>
        </p:grpSpPr>
        <p:sp>
          <p:nvSpPr>
            <p:cNvPr id="138" name="Oval 70">
              <a:extLst>
                <a:ext uri="{FF2B5EF4-FFF2-40B4-BE49-F238E27FC236}">
                  <a16:creationId xmlns:a16="http://schemas.microsoft.com/office/drawing/2014/main" id="{2F8D7024-33D1-421B-A2A1-FA7520573D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71">
              <a:extLst>
                <a:ext uri="{FF2B5EF4-FFF2-40B4-BE49-F238E27FC236}">
                  <a16:creationId xmlns:a16="http://schemas.microsoft.com/office/drawing/2014/main" id="{72739652-DACF-47D4-AAD6-76BD28EE2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52" name="Picture 72" descr="circuler_1">
                <a:extLst>
                  <a:ext uri="{FF2B5EF4-FFF2-40B4-BE49-F238E27FC236}">
                    <a16:creationId xmlns:a16="http://schemas.microsoft.com/office/drawing/2014/main" id="{8DD4A102-D558-4F64-804E-3EBCC2808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</p:spPr>
          </p:pic>
          <p:sp>
            <p:nvSpPr>
              <p:cNvPr id="153" name="Oval 73">
                <a:extLst>
                  <a:ext uri="{FF2B5EF4-FFF2-40B4-BE49-F238E27FC236}">
                    <a16:creationId xmlns:a16="http://schemas.microsoft.com/office/drawing/2014/main" id="{A97228BB-832E-44D0-8FA8-AECAC31A0F4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54" name="Picture 74" descr="light_shadow1">
                <a:extLst>
                  <a:ext uri="{FF2B5EF4-FFF2-40B4-BE49-F238E27FC236}">
                    <a16:creationId xmlns:a16="http://schemas.microsoft.com/office/drawing/2014/main" id="{B63756EF-67AF-499D-9471-05531DDC12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t="14285"/>
              <a:stretch>
                <a:fillRect/>
              </a:stretch>
            </p:blipFill>
            <p:spPr bwMode="gray">
              <a:xfrm>
                <a:off x="3983" y="1632"/>
                <a:ext cx="682" cy="585"/>
              </a:xfrm>
              <a:prstGeom prst="rect">
                <a:avLst/>
              </a:prstGeom>
              <a:noFill/>
            </p:spPr>
          </p:pic>
          <p:grpSp>
            <p:nvGrpSpPr>
              <p:cNvPr id="155" name="Group 75">
                <a:extLst>
                  <a:ext uri="{FF2B5EF4-FFF2-40B4-BE49-F238E27FC236}">
                    <a16:creationId xmlns:a16="http://schemas.microsoft.com/office/drawing/2014/main" id="{8BFB0C78-CBFB-45B4-B180-2AAB5AB9BA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56" name="Group 76">
                  <a:extLst>
                    <a:ext uri="{FF2B5EF4-FFF2-40B4-BE49-F238E27FC236}">
                      <a16:creationId xmlns:a16="http://schemas.microsoft.com/office/drawing/2014/main" id="{374E39FC-A214-40A6-A69D-DFC2218706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62" name="AutoShape 77">
                    <a:extLst>
                      <a:ext uri="{FF2B5EF4-FFF2-40B4-BE49-F238E27FC236}">
                        <a16:creationId xmlns:a16="http://schemas.microsoft.com/office/drawing/2014/main" id="{82A023D2-5A2A-42CA-9A21-5B566C5822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AutoShape 78">
                    <a:extLst>
                      <a:ext uri="{FF2B5EF4-FFF2-40B4-BE49-F238E27FC236}">
                        <a16:creationId xmlns:a16="http://schemas.microsoft.com/office/drawing/2014/main" id="{4644549D-D178-475F-BF65-97B2139CA6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" name="AutoShape 79">
                    <a:extLst>
                      <a:ext uri="{FF2B5EF4-FFF2-40B4-BE49-F238E27FC236}">
                        <a16:creationId xmlns:a16="http://schemas.microsoft.com/office/drawing/2014/main" id="{1B3FAEBA-3C2B-408E-9A40-70BC550F02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AutoShape 80">
                    <a:extLst>
                      <a:ext uri="{FF2B5EF4-FFF2-40B4-BE49-F238E27FC236}">
                        <a16:creationId xmlns:a16="http://schemas.microsoft.com/office/drawing/2014/main" id="{66592850-8A78-41C6-8AD2-B35092499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" name="Group 81">
                  <a:extLst>
                    <a:ext uri="{FF2B5EF4-FFF2-40B4-BE49-F238E27FC236}">
                      <a16:creationId xmlns:a16="http://schemas.microsoft.com/office/drawing/2014/main" id="{1166355C-B463-4B18-AAD3-71914C0400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8" name="AutoShape 82">
                    <a:extLst>
                      <a:ext uri="{FF2B5EF4-FFF2-40B4-BE49-F238E27FC236}">
                        <a16:creationId xmlns:a16="http://schemas.microsoft.com/office/drawing/2014/main" id="{FE13CB83-0549-4241-9CDA-019DB5EC7B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AutoShape 83">
                    <a:extLst>
                      <a:ext uri="{FF2B5EF4-FFF2-40B4-BE49-F238E27FC236}">
                        <a16:creationId xmlns:a16="http://schemas.microsoft.com/office/drawing/2014/main" id="{15167DBB-7DEB-4F4A-9824-691ED608AC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0" name="AutoShape 84">
                    <a:extLst>
                      <a:ext uri="{FF2B5EF4-FFF2-40B4-BE49-F238E27FC236}">
                        <a16:creationId xmlns:a16="http://schemas.microsoft.com/office/drawing/2014/main" id="{EF42A937-17B5-42B5-851C-3B2FE116DF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AutoShape 85">
                    <a:extLst>
                      <a:ext uri="{FF2B5EF4-FFF2-40B4-BE49-F238E27FC236}">
                        <a16:creationId xmlns:a16="http://schemas.microsoft.com/office/drawing/2014/main" id="{5548AB41-7285-43BB-818D-03BB35D98B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" name="Group 86">
              <a:extLst>
                <a:ext uri="{FF2B5EF4-FFF2-40B4-BE49-F238E27FC236}">
                  <a16:creationId xmlns:a16="http://schemas.microsoft.com/office/drawing/2014/main" id="{C8D201A2-558E-46F2-81E3-4F4FC2AF4DB9}"/>
                </a:ext>
              </a:extLst>
            </p:cNvPr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42" name="Group 87">
                <a:extLst>
                  <a:ext uri="{FF2B5EF4-FFF2-40B4-BE49-F238E27FC236}">
                    <a16:creationId xmlns:a16="http://schemas.microsoft.com/office/drawing/2014/main" id="{A490D268-0114-4D70-9E4A-D56C91B232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8" name="AutoShape 88">
                  <a:extLst>
                    <a:ext uri="{FF2B5EF4-FFF2-40B4-BE49-F238E27FC236}">
                      <a16:creationId xmlns:a16="http://schemas.microsoft.com/office/drawing/2014/main" id="{2DE81274-AB29-4059-816C-7C17CC316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AutoShape 89">
                  <a:extLst>
                    <a:ext uri="{FF2B5EF4-FFF2-40B4-BE49-F238E27FC236}">
                      <a16:creationId xmlns:a16="http://schemas.microsoft.com/office/drawing/2014/main" id="{D07E7ABC-67C8-4B7A-8708-8B9081DFA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AutoShape 90">
                  <a:extLst>
                    <a:ext uri="{FF2B5EF4-FFF2-40B4-BE49-F238E27FC236}">
                      <a16:creationId xmlns:a16="http://schemas.microsoft.com/office/drawing/2014/main" id="{176E7907-4A5F-4C49-9CFF-9A9DFC7DE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AutoShape 91">
                  <a:extLst>
                    <a:ext uri="{FF2B5EF4-FFF2-40B4-BE49-F238E27FC236}">
                      <a16:creationId xmlns:a16="http://schemas.microsoft.com/office/drawing/2014/main" id="{5EDA20D2-E135-4DFF-8970-AE9E205107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3" name="Group 92">
                <a:extLst>
                  <a:ext uri="{FF2B5EF4-FFF2-40B4-BE49-F238E27FC236}">
                    <a16:creationId xmlns:a16="http://schemas.microsoft.com/office/drawing/2014/main" id="{97547A31-041A-4EE5-B962-A1AE83DB5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44" name="AutoShape 93">
                  <a:extLst>
                    <a:ext uri="{FF2B5EF4-FFF2-40B4-BE49-F238E27FC236}">
                      <a16:creationId xmlns:a16="http://schemas.microsoft.com/office/drawing/2014/main" id="{B376DDF8-48D4-4907-A5E0-F31538222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AutoShape 94">
                  <a:extLst>
                    <a:ext uri="{FF2B5EF4-FFF2-40B4-BE49-F238E27FC236}">
                      <a16:creationId xmlns:a16="http://schemas.microsoft.com/office/drawing/2014/main" id="{8E0D1D35-A162-4F13-8C24-57CA4DA50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95">
                  <a:extLst>
                    <a:ext uri="{FF2B5EF4-FFF2-40B4-BE49-F238E27FC236}">
                      <a16:creationId xmlns:a16="http://schemas.microsoft.com/office/drawing/2014/main" id="{B9EDE17A-E6CA-4A4E-BEE7-C2B5FFE6E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AutoShape 96">
                  <a:extLst>
                    <a:ext uri="{FF2B5EF4-FFF2-40B4-BE49-F238E27FC236}">
                      <a16:creationId xmlns:a16="http://schemas.microsoft.com/office/drawing/2014/main" id="{2E1C0295-370F-4E38-BBB0-92DAF0395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1" name="Rectangle 97">
              <a:extLst>
                <a:ext uri="{FF2B5EF4-FFF2-40B4-BE49-F238E27FC236}">
                  <a16:creationId xmlns:a16="http://schemas.microsoft.com/office/drawing/2014/main" id="{DD9CF413-F56B-4051-A46A-023D25D35A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47" y="1283"/>
              <a:ext cx="52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3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3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92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4" grpId="0" animBg="1"/>
      <p:bldP spid="65" grpId="0" animBg="1"/>
      <p:bldP spid="67" grpId="0"/>
      <p:bldP spid="68" grpId="0"/>
      <p:bldP spid="69" grpId="0"/>
      <p:bldP spid="72" grpId="0" animBg="1"/>
      <p:bldP spid="89" grpId="0"/>
      <p:bldP spid="90" grpId="0" animBg="1"/>
      <p:bldP spid="1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89B8F-8769-4494-BA19-20A9752F5C8A}"/>
              </a:ext>
            </a:extLst>
          </p:cNvPr>
          <p:cNvSpPr txBox="1"/>
          <p:nvPr/>
        </p:nvSpPr>
        <p:spPr>
          <a:xfrm>
            <a:off x="409575" y="1003388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62D54C8-547A-4387-B611-533C70A4E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9508837" cy="1011237"/>
          </a:xfrm>
        </p:spPr>
        <p:txBody>
          <a:bodyPr>
            <a:normAutofit fontScale="90000"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– NHẬN XÉT – ĐÁNH GIÁ</a:t>
            </a:r>
            <a:endParaRPr lang="en-US" sz="4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7A7296-2210-428E-BC6F-F31C6BCE5344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05501EB-FFB8-4141-B6AC-1F75B3462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0700" y="22332"/>
            <a:ext cx="7958137" cy="1011237"/>
          </a:xfrm>
        </p:spPr>
        <p:txBody>
          <a:bodyPr/>
          <a:lstStyle/>
          <a:p>
            <a:pPr algn="ctr"/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E45F5B2-997E-4BA6-8FCB-85F8E1EBB957}"/>
              </a:ext>
            </a:extLst>
          </p:cNvPr>
          <p:cNvGrpSpPr>
            <a:grpSpLocks/>
          </p:cNvGrpSpPr>
          <p:nvPr/>
        </p:nvGrpSpPr>
        <p:grpSpPr bwMode="auto">
          <a:xfrm>
            <a:off x="3287741" y="1981307"/>
            <a:ext cx="5311775" cy="688975"/>
            <a:chOff x="720" y="1392"/>
            <a:chExt cx="4058" cy="480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24B77760-06DF-4D3D-9755-DEC7F6C419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32A4EA9-FF3E-4D48-B615-1BCB6C73F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" name="AutoShape 6">
                <a:extLst>
                  <a:ext uri="{FF2B5EF4-FFF2-40B4-BE49-F238E27FC236}">
                    <a16:creationId xmlns:a16="http://schemas.microsoft.com/office/drawing/2014/main" id="{B142B8B3-9C7F-45EF-A2AB-E4253B39D2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7">
                <a:extLst>
                  <a:ext uri="{FF2B5EF4-FFF2-40B4-BE49-F238E27FC236}">
                    <a16:creationId xmlns:a16="http://schemas.microsoft.com/office/drawing/2014/main" id="{BBDE0A31-9292-4156-86A7-448DD7DFF99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257ADBD-65FE-47E2-8EE0-60CF243A4201}"/>
              </a:ext>
            </a:extLst>
          </p:cNvPr>
          <p:cNvGrpSpPr>
            <a:grpSpLocks/>
          </p:cNvGrpSpPr>
          <p:nvPr/>
        </p:nvGrpSpPr>
        <p:grpSpPr bwMode="auto">
          <a:xfrm>
            <a:off x="3287741" y="2846495"/>
            <a:ext cx="5311775" cy="688975"/>
            <a:chOff x="720" y="1392"/>
            <a:chExt cx="4058" cy="480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D4054D64-F4E7-46A7-BA3B-4297734D8B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81987C97-EC8B-477F-B199-ED796C8B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407"/>
              <a:ext cx="4053" cy="459"/>
              <a:chOff x="734" y="1407"/>
              <a:chExt cx="3998" cy="459"/>
            </a:xfrm>
          </p:grpSpPr>
          <p:sp>
            <p:nvSpPr>
              <p:cNvPr id="11" name="AutoShape 11">
                <a:extLst>
                  <a:ext uri="{FF2B5EF4-FFF2-40B4-BE49-F238E27FC236}">
                    <a16:creationId xmlns:a16="http://schemas.microsoft.com/office/drawing/2014/main" id="{F69B219A-AB70-4750-A3B0-6423D9EEC7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34" y="1751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" name="AutoShape 12">
                <a:extLst>
                  <a:ext uri="{FF2B5EF4-FFF2-40B4-BE49-F238E27FC236}">
                    <a16:creationId xmlns:a16="http://schemas.microsoft.com/office/drawing/2014/main" id="{88BD5D39-0B45-4B0F-BC2E-43E630C728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3B6C9AB6-AE5D-488E-BAB8-C5C233ABA1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7741" y="3703745"/>
            <a:ext cx="5311775" cy="688975"/>
          </a:xfrm>
          <a:prstGeom prst="roundRect">
            <a:avLst>
              <a:gd name="adj" fmla="val 17509"/>
            </a:avLst>
          </a:prstGeom>
          <a:gradFill>
            <a:gsLst>
              <a:gs pos="0">
                <a:srgbClr val="A80808"/>
              </a:gs>
              <a:gs pos="50000">
                <a:srgbClr val="F71929"/>
              </a:gs>
              <a:gs pos="100000">
                <a:srgbClr val="A80808"/>
              </a:gs>
            </a:gsLst>
            <a:lin ang="162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25CE896A-6ADE-4BD7-A0B4-CEC5F3CD02FF}"/>
              </a:ext>
            </a:extLst>
          </p:cNvPr>
          <p:cNvGrpSpPr>
            <a:grpSpLocks/>
          </p:cNvGrpSpPr>
          <p:nvPr/>
        </p:nvGrpSpPr>
        <p:grpSpPr bwMode="auto">
          <a:xfrm>
            <a:off x="3287741" y="1117707"/>
            <a:ext cx="5311775" cy="688975"/>
            <a:chOff x="720" y="1392"/>
            <a:chExt cx="4058" cy="480"/>
          </a:xfr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16200000" scaled="1"/>
            <a:tileRect/>
          </a:gradFill>
        </p:grpSpPr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05ABC3D7-0F8B-44FE-8F67-D856BC024C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76200">
              <a:extrusionClr>
                <a:schemeClr val="accent6">
                  <a:lumMod val="50000"/>
                </a:schemeClr>
              </a:extrusionClr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2">
              <a:extLst>
                <a:ext uri="{FF2B5EF4-FFF2-40B4-BE49-F238E27FC236}">
                  <a16:creationId xmlns:a16="http://schemas.microsoft.com/office/drawing/2014/main" id="{71D55ABA-EFEB-4094-BD9F-1D96A9F30E0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30" y="1407"/>
              <a:ext cx="4043" cy="115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76200">
              <a:extrusionClr>
                <a:schemeClr val="accent6">
                  <a:lumMod val="50000"/>
                </a:schemeClr>
              </a:extrusionClr>
            </a:sp3d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24">
            <a:extLst>
              <a:ext uri="{FF2B5EF4-FFF2-40B4-BE49-F238E27FC236}">
                <a16:creationId xmlns:a16="http://schemas.microsoft.com/office/drawing/2014/main" id="{C3C341D4-513A-44A4-BE22-BA68E11AC5E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65579" y="208925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CƠ SỞ LÍ THUYẾT 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756703AB-32B2-4D50-8B92-94BC5BCFD6C2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65579" y="2948095"/>
            <a:ext cx="4816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XÂY DỰNG VÀ THIẾT KẾ HỆ THỐNG</a:t>
            </a:r>
          </a:p>
        </p:txBody>
      </p:sp>
      <p:pic>
        <p:nvPicPr>
          <p:cNvPr id="27" name="Picture 28" descr="1">
            <a:extLst>
              <a:ext uri="{FF2B5EF4-FFF2-40B4-BE49-F238E27FC236}">
                <a16:creationId xmlns:a16="http://schemas.microsoft.com/office/drawing/2014/main" id="{12E523FD-C0FB-4510-9C87-D4805351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3101433" y="2843132"/>
            <a:ext cx="792163" cy="949325"/>
          </a:xfrm>
          <a:prstGeom prst="rect">
            <a:avLst/>
          </a:prstGeom>
          <a:noFill/>
        </p:spPr>
      </p:pic>
      <p:pic>
        <p:nvPicPr>
          <p:cNvPr id="28" name="Picture 29" descr="1">
            <a:extLst>
              <a:ext uri="{FF2B5EF4-FFF2-40B4-BE49-F238E27FC236}">
                <a16:creationId xmlns:a16="http://schemas.microsoft.com/office/drawing/2014/main" id="{4647C347-07BF-4705-9915-785EF4C0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3103591" y="1970195"/>
            <a:ext cx="792163" cy="949325"/>
          </a:xfrm>
          <a:prstGeom prst="rect">
            <a:avLst/>
          </a:prstGeom>
          <a:noFill/>
        </p:spPr>
      </p:pic>
      <p:pic>
        <p:nvPicPr>
          <p:cNvPr id="29" name="Picture 30" descr="1">
            <a:extLst>
              <a:ext uri="{FF2B5EF4-FFF2-40B4-BE49-F238E27FC236}">
                <a16:creationId xmlns:a16="http://schemas.microsoft.com/office/drawing/2014/main" id="{F9BE4439-4F7D-455F-9501-EAB8DAF0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3092479" y="1112945"/>
            <a:ext cx="792162" cy="949325"/>
          </a:xfrm>
          <a:prstGeom prst="rect">
            <a:avLst/>
          </a:prstGeom>
          <a:noFill/>
        </p:spPr>
      </p:pic>
      <p:sp>
        <p:nvSpPr>
          <p:cNvPr id="30" name="Text Box 31">
            <a:extLst>
              <a:ext uri="{FF2B5EF4-FFF2-40B4-BE49-F238E27FC236}">
                <a16:creationId xmlns:a16="http://schemas.microsoft.com/office/drawing/2014/main" id="{699C3F3D-A785-48D8-9BC0-AA8D06B3D8B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33791" y="380375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E4898D9-2AD9-4457-8B5A-3E29CA5AD128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36995" y="1209782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A041DEAD-9CAD-429E-AEF7-4A39D166E36C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25854" y="20686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504E9F2C-CF0C-4F2E-B0E3-56CFA020B728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25854" y="295603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A65A92-1B1A-48FD-9B93-8B18268067E4}"/>
              </a:ext>
            </a:extLst>
          </p:cNvPr>
          <p:cNvCxnSpPr>
            <a:cxnSpLocks/>
          </p:cNvCxnSpPr>
          <p:nvPr/>
        </p:nvCxnSpPr>
        <p:spPr>
          <a:xfrm flipV="1">
            <a:off x="409575" y="830716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13">
            <a:extLst>
              <a:ext uri="{FF2B5EF4-FFF2-40B4-BE49-F238E27FC236}">
                <a16:creationId xmlns:a16="http://schemas.microsoft.com/office/drawing/2014/main" id="{C7BA4D33-864B-4585-9157-DC5753B4FEA5}"/>
              </a:ext>
            </a:extLst>
          </p:cNvPr>
          <p:cNvGrpSpPr>
            <a:grpSpLocks/>
          </p:cNvGrpSpPr>
          <p:nvPr/>
        </p:nvGrpSpPr>
        <p:grpSpPr bwMode="auto">
          <a:xfrm>
            <a:off x="3316680" y="4479908"/>
            <a:ext cx="5311774" cy="688975"/>
            <a:chOff x="1050" y="1698"/>
            <a:chExt cx="4058" cy="480"/>
          </a:xfrm>
        </p:grpSpPr>
        <p:sp>
          <p:nvSpPr>
            <p:cNvPr id="41" name="AutoShape 14">
              <a:extLst>
                <a:ext uri="{FF2B5EF4-FFF2-40B4-BE49-F238E27FC236}">
                  <a16:creationId xmlns:a16="http://schemas.microsoft.com/office/drawing/2014/main" id="{F1933B48-0193-43DB-8BC6-A8FD27EBC9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50" y="1698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2" name="Group 15">
              <a:extLst>
                <a:ext uri="{FF2B5EF4-FFF2-40B4-BE49-F238E27FC236}">
                  <a16:creationId xmlns:a16="http://schemas.microsoft.com/office/drawing/2014/main" id="{B7AF5872-8EDF-43C9-95A1-0BD907115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1" y="1703"/>
              <a:ext cx="4057" cy="473"/>
              <a:chOff x="1060" y="1703"/>
              <a:chExt cx="4001" cy="473"/>
            </a:xfrm>
          </p:grpSpPr>
          <p:sp>
            <p:nvSpPr>
              <p:cNvPr id="43" name="AutoShape 16">
                <a:extLst>
                  <a:ext uri="{FF2B5EF4-FFF2-40B4-BE49-F238E27FC236}">
                    <a16:creationId xmlns:a16="http://schemas.microsoft.com/office/drawing/2014/main" id="{5F267932-FC8B-4783-849A-04FA230DA22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73" y="2061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44000">
                    <a:schemeClr val="bg1">
                      <a:lumMod val="5000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AutoShape 17">
                <a:extLst>
                  <a:ext uri="{FF2B5EF4-FFF2-40B4-BE49-F238E27FC236}">
                    <a16:creationId xmlns:a16="http://schemas.microsoft.com/office/drawing/2014/main" id="{D0BC43E9-D51B-4AFE-AB74-A092B171927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60" y="1703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72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45" name="Text Box 26">
            <a:extLst>
              <a:ext uri="{FF2B5EF4-FFF2-40B4-BE49-F238E27FC236}">
                <a16:creationId xmlns:a16="http://schemas.microsoft.com/office/drawing/2014/main" id="{11FD12A0-E7D9-4A28-84A7-53C986DF4660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806854" y="4631236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NHẬN XÉT – KẾT QUẢ - ĐÁNH GIÁ</a:t>
            </a:r>
          </a:p>
        </p:txBody>
      </p:sp>
      <p:sp>
        <p:nvSpPr>
          <p:cNvPr id="46" name="Text Box 31">
            <a:extLst>
              <a:ext uri="{FF2B5EF4-FFF2-40B4-BE49-F238E27FC236}">
                <a16:creationId xmlns:a16="http://schemas.microsoft.com/office/drawing/2014/main" id="{B489F7B7-6DCA-4D08-828B-DD7F43CB1060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22678" y="456893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5</a:t>
            </a:r>
          </a:p>
        </p:txBody>
      </p:sp>
      <p:grpSp>
        <p:nvGrpSpPr>
          <p:cNvPr id="47" name="Group 13">
            <a:extLst>
              <a:ext uri="{FF2B5EF4-FFF2-40B4-BE49-F238E27FC236}">
                <a16:creationId xmlns:a16="http://schemas.microsoft.com/office/drawing/2014/main" id="{002014AB-A847-4DE8-B339-4B7251312E16}"/>
              </a:ext>
            </a:extLst>
          </p:cNvPr>
          <p:cNvGrpSpPr>
            <a:grpSpLocks/>
          </p:cNvGrpSpPr>
          <p:nvPr/>
        </p:nvGrpSpPr>
        <p:grpSpPr bwMode="auto">
          <a:xfrm>
            <a:off x="3287741" y="5257595"/>
            <a:ext cx="5311775" cy="688975"/>
            <a:chOff x="720" y="1392"/>
            <a:chExt cx="4058" cy="480"/>
          </a:xfrm>
        </p:grpSpPr>
        <p:sp>
          <p:nvSpPr>
            <p:cNvPr id="48" name="AutoShape 14">
              <a:extLst>
                <a:ext uri="{FF2B5EF4-FFF2-40B4-BE49-F238E27FC236}">
                  <a16:creationId xmlns:a16="http://schemas.microsoft.com/office/drawing/2014/main" id="{F57E1F82-EBC8-4DC3-B5EF-7CB7201F61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541EA875-4BC0-45F8-89D3-19337EBBC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0" name="AutoShape 16">
                <a:extLst>
                  <a:ext uri="{FF2B5EF4-FFF2-40B4-BE49-F238E27FC236}">
                    <a16:creationId xmlns:a16="http://schemas.microsoft.com/office/drawing/2014/main" id="{AE4E222A-C8A0-49A3-B414-813456E2F6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17">
                <a:extLst>
                  <a:ext uri="{FF2B5EF4-FFF2-40B4-BE49-F238E27FC236}">
                    <a16:creationId xmlns:a16="http://schemas.microsoft.com/office/drawing/2014/main" id="{CB3F18C1-AF83-4C3F-9FC2-C09AAEC6C4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2" name="Text Box 26">
            <a:extLst>
              <a:ext uri="{FF2B5EF4-FFF2-40B4-BE49-F238E27FC236}">
                <a16:creationId xmlns:a16="http://schemas.microsoft.com/office/drawing/2014/main" id="{88EC5878-FF18-418E-9B94-F1018BB6F808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827881" y="5371249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KẾT LUẬN VÀ HƯỚNG PHÁT TRIỂN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E7E3118F-0114-41D0-8D67-8B23B4CBB3B9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33791" y="535760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6</a:t>
            </a:r>
          </a:p>
        </p:txBody>
      </p:sp>
      <p:pic>
        <p:nvPicPr>
          <p:cNvPr id="54" name="Picture 29" descr="1">
            <a:extLst>
              <a:ext uri="{FF2B5EF4-FFF2-40B4-BE49-F238E27FC236}">
                <a16:creationId xmlns:a16="http://schemas.microsoft.com/office/drawing/2014/main" id="{C5BDDF65-C826-490F-86D0-61B6942E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3078632" y="3684688"/>
            <a:ext cx="792163" cy="949325"/>
          </a:xfrm>
          <a:prstGeom prst="rect">
            <a:avLst/>
          </a:prstGeom>
          <a:noFill/>
        </p:spPr>
      </p:pic>
      <p:pic>
        <p:nvPicPr>
          <p:cNvPr id="55" name="Picture 29" descr="1">
            <a:extLst>
              <a:ext uri="{FF2B5EF4-FFF2-40B4-BE49-F238E27FC236}">
                <a16:creationId xmlns:a16="http://schemas.microsoft.com/office/drawing/2014/main" id="{9986FD32-29E8-4FE2-BDC5-0C1B6A8E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3087744" y="4514737"/>
            <a:ext cx="792163" cy="949325"/>
          </a:xfrm>
          <a:prstGeom prst="rect">
            <a:avLst/>
          </a:prstGeom>
          <a:noFill/>
        </p:spPr>
      </p:pic>
      <p:pic>
        <p:nvPicPr>
          <p:cNvPr id="56" name="Picture 29" descr="1">
            <a:extLst>
              <a:ext uri="{FF2B5EF4-FFF2-40B4-BE49-F238E27FC236}">
                <a16:creationId xmlns:a16="http://schemas.microsoft.com/office/drawing/2014/main" id="{89EA9EFD-354E-4C05-96C0-7FEBD15D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3103591" y="5255933"/>
            <a:ext cx="792163" cy="949325"/>
          </a:xfrm>
          <a:prstGeom prst="rect">
            <a:avLst/>
          </a:prstGeom>
          <a:noFill/>
        </p:spPr>
      </p:pic>
      <p:sp>
        <p:nvSpPr>
          <p:cNvPr id="57" name="Text Box 23">
            <a:extLst>
              <a:ext uri="{FF2B5EF4-FFF2-40B4-BE49-F238E27FC236}">
                <a16:creationId xmlns:a16="http://schemas.microsoft.com/office/drawing/2014/main" id="{F91D2D64-5371-480F-BAD6-EA7D6E93EDD2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65579" y="379366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THI CÔNG MẠCH    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DA23C851-DB99-4294-B303-4E87115D9BFD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814791" y="122338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TỔNG QUAN    </a:t>
            </a:r>
          </a:p>
        </p:txBody>
      </p:sp>
      <p:sp>
        <p:nvSpPr>
          <p:cNvPr id="59" name="AutoShape 11">
            <a:extLst>
              <a:ext uri="{FF2B5EF4-FFF2-40B4-BE49-F238E27FC236}">
                <a16:creationId xmlns:a16="http://schemas.microsoft.com/office/drawing/2014/main" id="{EACD55D3-BB71-4BC3-887F-B9EDC3C882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00831" y="4221840"/>
            <a:ext cx="5292093" cy="165067"/>
          </a:xfrm>
          <a:prstGeom prst="roundRect">
            <a:avLst>
              <a:gd name="adj" fmla="val 50000"/>
            </a:avLst>
          </a:prstGeom>
          <a:gradFill rotWithShape="1">
            <a:gsLst>
              <a:gs pos="52000">
                <a:srgbClr val="F71929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24" grpId="0"/>
      <p:bldP spid="25" grpId="0"/>
      <p:bldP spid="30" grpId="0"/>
      <p:bldP spid="31" grpId="0"/>
      <p:bldP spid="32" grpId="0"/>
      <p:bldP spid="33" grpId="0"/>
      <p:bldP spid="45" grpId="0"/>
      <p:bldP spid="46" grpId="0"/>
      <p:bldP spid="52" grpId="0"/>
      <p:bldP spid="53" grpId="0"/>
      <p:bldP spid="57" grpId="0"/>
      <p:bldP spid="58" grpId="0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E1D6ED39-DE3C-42B1-877C-328C02245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9696450" cy="1011237"/>
          </a:xfrm>
        </p:spPr>
        <p:txBody>
          <a:bodyPr>
            <a:normAutofit fontScale="90000"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sz="4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CE9322-BB98-4E0D-877B-274440C5C14D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AutoShape 53">
            <a:extLst>
              <a:ext uri="{FF2B5EF4-FFF2-40B4-BE49-F238E27FC236}">
                <a16:creationId xmlns:a16="http://schemas.microsoft.com/office/drawing/2014/main" id="{AD5A3873-19C7-44B5-986F-A02BFCC6EA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563" y="1771758"/>
            <a:ext cx="10287682" cy="3275011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5">
            <a:extLst>
              <a:ext uri="{FF2B5EF4-FFF2-40B4-BE49-F238E27FC236}">
                <a16:creationId xmlns:a16="http://schemas.microsoft.com/office/drawing/2014/main" id="{C7430D77-53F0-4DA4-AFAA-022E99A554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92285" y="2057553"/>
            <a:ext cx="10404475" cy="3275011"/>
          </a:xfrm>
          <a:prstGeom prst="roundRect">
            <a:avLst>
              <a:gd name="adj" fmla="val 16667"/>
            </a:avLst>
          </a:prstGeom>
          <a:solidFill>
            <a:schemeClr val="accent1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2" name="Group 66">
            <a:extLst>
              <a:ext uri="{FF2B5EF4-FFF2-40B4-BE49-F238E27FC236}">
                <a16:creationId xmlns:a16="http://schemas.microsoft.com/office/drawing/2014/main" id="{C57283C9-86FA-45CD-B142-47DC81A8EA2A}"/>
              </a:ext>
            </a:extLst>
          </p:cNvPr>
          <p:cNvGrpSpPr>
            <a:grpSpLocks/>
          </p:cNvGrpSpPr>
          <p:nvPr/>
        </p:nvGrpSpPr>
        <p:grpSpPr bwMode="auto">
          <a:xfrm>
            <a:off x="766762" y="1603634"/>
            <a:ext cx="2914650" cy="1011237"/>
            <a:chOff x="720" y="1392"/>
            <a:chExt cx="4058" cy="480"/>
          </a:xfrm>
        </p:grpSpPr>
        <p:sp>
          <p:nvSpPr>
            <p:cNvPr id="13" name="AutoShape 67">
              <a:extLst>
                <a:ext uri="{FF2B5EF4-FFF2-40B4-BE49-F238E27FC236}">
                  <a16:creationId xmlns:a16="http://schemas.microsoft.com/office/drawing/2014/main" id="{F9BD0C00-09BB-4EB9-A6C7-DF6AD3A5F4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endPara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68">
              <a:extLst>
                <a:ext uri="{FF2B5EF4-FFF2-40B4-BE49-F238E27FC236}">
                  <a16:creationId xmlns:a16="http://schemas.microsoft.com/office/drawing/2014/main" id="{2D3DBB07-06F6-4C1E-8D61-E72E5D8DD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5" name="AutoShape 69">
                <a:extLst>
                  <a:ext uri="{FF2B5EF4-FFF2-40B4-BE49-F238E27FC236}">
                    <a16:creationId xmlns:a16="http://schemas.microsoft.com/office/drawing/2014/main" id="{415C8F85-DAD8-4989-99B8-3F719CAD7BA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70">
                <a:extLst>
                  <a:ext uri="{FF2B5EF4-FFF2-40B4-BE49-F238E27FC236}">
                    <a16:creationId xmlns:a16="http://schemas.microsoft.com/office/drawing/2014/main" id="{1CFD0B99-72E0-45C7-9FD0-B919F7277A5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06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2270FFE6-C2FC-40D4-AB4C-1BEC32D957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17688" y="944995"/>
            <a:ext cx="3626361" cy="5200650"/>
          </a:xfrm>
          <a:prstGeom prst="upArrow">
            <a:avLst>
              <a:gd name="adj1" fmla="val 56361"/>
              <a:gd name="adj2" fmla="val 78338"/>
            </a:avLst>
          </a:prstGeom>
          <a:gradFill flip="none" rotWithShape="1">
            <a:gsLst>
              <a:gs pos="31000">
                <a:srgbClr val="33CC33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  <a:tileRect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wrap="none" lIns="68543" tIns="34289" rIns="68543" bIns="34289" anchor="ctr">
            <a:flatTx/>
          </a:bodyPr>
          <a:lstStyle/>
          <a:p>
            <a:pPr defTabSz="685375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35B802C-C527-498D-B31C-278DA08893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6825" y="1582845"/>
            <a:ext cx="6155286" cy="9470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43" tIns="34289" rIns="68543" bIns="34289" anchor="ctr"/>
          <a:lstStyle/>
          <a:p>
            <a:pPr defTabSz="685375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E69299E9-BE2E-4801-9EEC-DC4E33D732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6825" y="2785740"/>
            <a:ext cx="6155286" cy="9470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43" tIns="34289" rIns="68543" bIns="34289" anchor="ctr"/>
          <a:lstStyle/>
          <a:p>
            <a:pPr defTabSz="685375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8B3FE5A8-1F28-4661-9E7D-99542B18B7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6825" y="3990088"/>
            <a:ext cx="6155286" cy="9470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43" tIns="34289" rIns="68543" bIns="34289" anchor="ctr"/>
          <a:lstStyle/>
          <a:p>
            <a:pPr defTabSz="685375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57E49BE3-70DF-4D53-B2AB-FE213359FF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6825" y="5198634"/>
            <a:ext cx="6155286" cy="9470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68543" tIns="34289" rIns="68543" bIns="34289" anchor="ctr"/>
          <a:lstStyle/>
          <a:p>
            <a:pPr defTabSz="685375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B082A-CCDF-4932-B7C4-864721AE6592}"/>
              </a:ext>
            </a:extLst>
          </p:cNvPr>
          <p:cNvSpPr txBox="1"/>
          <p:nvPr/>
        </p:nvSpPr>
        <p:spPr>
          <a:xfrm>
            <a:off x="8491535" y="3259245"/>
            <a:ext cx="16786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4F0BB7B-287F-4179-8B9F-84B723F34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475" y="-9416"/>
            <a:ext cx="9696450" cy="1011237"/>
          </a:xfrm>
        </p:spPr>
        <p:txBody>
          <a:bodyPr>
            <a:normAutofit fontScale="90000"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sz="4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F092A9-F91E-447F-BEB3-D14963D17489}"/>
              </a:ext>
            </a:extLst>
          </p:cNvPr>
          <p:cNvCxnSpPr>
            <a:cxnSpLocks/>
          </p:cNvCxnSpPr>
          <p:nvPr/>
        </p:nvCxnSpPr>
        <p:spPr>
          <a:xfrm flipV="1">
            <a:off x="471487" y="810635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14" grpId="0" animBg="1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98B8FCE7-4F86-4641-A6CB-A1180D9B2664}"/>
              </a:ext>
            </a:extLst>
          </p:cNvPr>
          <p:cNvSpPr>
            <a:spLocks noChangeArrowheads="1"/>
          </p:cNvSpPr>
          <p:nvPr/>
        </p:nvSpPr>
        <p:spPr bwMode="invGray">
          <a:xfrm rot="19638306">
            <a:off x="7060714" y="2090762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19094A1-3D05-4D16-9FAA-15E24B6ACA9C}"/>
              </a:ext>
            </a:extLst>
          </p:cNvPr>
          <p:cNvSpPr>
            <a:spLocks noChangeArrowheads="1"/>
          </p:cNvSpPr>
          <p:nvPr/>
        </p:nvSpPr>
        <p:spPr bwMode="invGray">
          <a:xfrm rot="2295999">
            <a:off x="7234506" y="4406986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6848966-F371-429A-B43B-904014408100}"/>
              </a:ext>
            </a:extLst>
          </p:cNvPr>
          <p:cNvSpPr>
            <a:spLocks noChangeArrowheads="1"/>
          </p:cNvSpPr>
          <p:nvPr/>
        </p:nvSpPr>
        <p:spPr bwMode="invGray">
          <a:xfrm rot="13031826">
            <a:off x="4139029" y="2082302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77FCB21-AC4B-4DF7-8BB1-4A2BEC3A9857}"/>
              </a:ext>
            </a:extLst>
          </p:cNvPr>
          <p:cNvSpPr>
            <a:spLocks noChangeArrowheads="1"/>
          </p:cNvSpPr>
          <p:nvPr/>
        </p:nvSpPr>
        <p:spPr bwMode="invGray">
          <a:xfrm rot="8400816">
            <a:off x="4088788" y="4527665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E87622D-D1AE-4834-A3F8-F7828F0758F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568314" y="3223867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0CA774B7-C5C1-4457-BF0F-387012E4304E}"/>
              </a:ext>
            </a:extLst>
          </p:cNvPr>
          <p:cNvSpPr>
            <a:spLocks noChangeArrowheads="1"/>
          </p:cNvSpPr>
          <p:nvPr/>
        </p:nvSpPr>
        <p:spPr bwMode="invGray">
          <a:xfrm rot="-10800000">
            <a:off x="3633643" y="3237457"/>
            <a:ext cx="760412" cy="255587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193BE3-B8AD-4884-B2A1-145B96C100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6463" y="1853043"/>
            <a:ext cx="3225699" cy="3187716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5EE0B7-4BD5-4152-BCD2-64A9C48D9BE5}"/>
              </a:ext>
            </a:extLst>
          </p:cNvPr>
          <p:cNvGrpSpPr>
            <a:grpSpLocks/>
          </p:cNvGrpSpPr>
          <p:nvPr/>
        </p:nvGrpSpPr>
        <p:grpSpPr bwMode="auto">
          <a:xfrm>
            <a:off x="4543331" y="1958571"/>
            <a:ext cx="3458232" cy="2976659"/>
            <a:chOff x="2238" y="1769"/>
            <a:chExt cx="1599" cy="136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D43077-58B6-4AA0-ADC5-21B469F5E6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DDE96-9E98-47F0-AECA-80A6E3D528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BE6766-03BA-4FCC-9B7B-518B511B1C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C1472C-03EC-4881-B351-C8EDB3B3B5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43E866-6FA8-46F9-B522-75732A8EB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18" name="Oval 16">
                <a:extLst>
                  <a:ext uri="{FF2B5EF4-FFF2-40B4-BE49-F238E27FC236}">
                    <a16:creationId xmlns:a16="http://schemas.microsoft.com/office/drawing/2014/main" id="{934C6588-FAEB-4DF6-9778-89E167EFA8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17">
                <a:extLst>
                  <a:ext uri="{FF2B5EF4-FFF2-40B4-BE49-F238E27FC236}">
                    <a16:creationId xmlns:a16="http://schemas.microsoft.com/office/drawing/2014/main" id="{BAC9BC00-C1BB-455E-B7DE-710F645062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" name="Oval 18">
                <a:extLst>
                  <a:ext uri="{FF2B5EF4-FFF2-40B4-BE49-F238E27FC236}">
                    <a16:creationId xmlns:a16="http://schemas.microsoft.com/office/drawing/2014/main" id="{348E13C0-9F55-41DD-967A-81784AC892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" name="Oval 19">
                <a:extLst>
                  <a:ext uri="{FF2B5EF4-FFF2-40B4-BE49-F238E27FC236}">
                    <a16:creationId xmlns:a16="http://schemas.microsoft.com/office/drawing/2014/main" id="{490ADBEE-A10B-475E-9BCA-B7D2D19C4D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0C88A3E4-54B0-4D3D-9251-9BFDA9F0790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11" y="2218"/>
              <a:ext cx="1226" cy="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0" dirty="0" err="1">
                  <a:solidFill>
                    <a:srgbClr val="080808"/>
                  </a:solidFill>
                </a:rPr>
                <a:t>Hướng</a:t>
              </a:r>
              <a:r>
                <a:rPr lang="en-US" sz="2400" b="0" dirty="0">
                  <a:solidFill>
                    <a:srgbClr val="080808"/>
                  </a:solidFill>
                </a:rPr>
                <a:t> </a:t>
              </a:r>
            </a:p>
            <a:p>
              <a:pPr eaLnBrk="0" hangingPunct="0"/>
              <a:r>
                <a:rPr lang="en-US" sz="2400" b="0" dirty="0" err="1">
                  <a:solidFill>
                    <a:srgbClr val="080808"/>
                  </a:solidFill>
                </a:rPr>
                <a:t>phát</a:t>
              </a:r>
              <a:r>
                <a:rPr lang="en-US" sz="2400" b="0" dirty="0">
                  <a:solidFill>
                    <a:srgbClr val="080808"/>
                  </a:solidFill>
                </a:rPr>
                <a:t> </a:t>
              </a:r>
              <a:r>
                <a:rPr lang="en-US" sz="2400" b="0" dirty="0" err="1">
                  <a:solidFill>
                    <a:srgbClr val="080808"/>
                  </a:solidFill>
                </a:rPr>
                <a:t>triển</a:t>
              </a:r>
              <a:endParaRPr lang="en-US" sz="2400" b="0" dirty="0">
                <a:solidFill>
                  <a:srgbClr val="080808"/>
                </a:solidFill>
              </a:endParaRPr>
            </a:p>
          </p:txBody>
        </p:sp>
      </p:grpSp>
      <p:sp>
        <p:nvSpPr>
          <p:cNvPr id="23" name="AutoShape 22">
            <a:extLst>
              <a:ext uri="{FF2B5EF4-FFF2-40B4-BE49-F238E27FC236}">
                <a16:creationId xmlns:a16="http://schemas.microsoft.com/office/drawing/2014/main" id="{69776895-D302-4928-85CB-B5A625C6A1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3493" y="1299007"/>
            <a:ext cx="3385575" cy="62365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BE58F"/>
              </a:gs>
              <a:gs pos="100000">
                <a:srgbClr val="00B050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0" dirty="0" err="1">
                <a:solidFill>
                  <a:srgbClr val="FEFEFE"/>
                </a:solidFill>
              </a:rPr>
              <a:t>fdkld</a:t>
            </a:r>
            <a:endParaRPr lang="en-US" b="0" dirty="0">
              <a:solidFill>
                <a:srgbClr val="FEFEFE"/>
              </a:solidFill>
            </a:endParaRPr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5418ACFD-02A8-4CC0-BCB1-63EE6AC096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932" y="4678231"/>
            <a:ext cx="3448280" cy="638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7979"/>
              </a:gs>
              <a:gs pos="100000">
                <a:srgbClr val="7A0000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endParaRPr lang="en-US" b="0" dirty="0">
              <a:solidFill>
                <a:srgbClr val="FEFEFE"/>
              </a:solidFill>
            </a:endParaRPr>
          </a:p>
        </p:txBody>
      </p:sp>
      <p:sp>
        <p:nvSpPr>
          <p:cNvPr id="28" name="AutoShape 22">
            <a:extLst>
              <a:ext uri="{FF2B5EF4-FFF2-40B4-BE49-F238E27FC236}">
                <a16:creationId xmlns:a16="http://schemas.microsoft.com/office/drawing/2014/main" id="{F15A6CE6-E24F-4674-A795-557CCD28D9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16770" y="1229391"/>
            <a:ext cx="3385575" cy="62365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3F666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endParaRPr lang="en-US" b="0" dirty="0">
              <a:solidFill>
                <a:srgbClr val="FEFEFE"/>
              </a:solidFill>
            </a:endParaRP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89740BE4-7487-406C-885D-F8E93FE44B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363" y="2988619"/>
            <a:ext cx="3385575" cy="62365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endParaRPr lang="en-US" b="0" dirty="0">
              <a:solidFill>
                <a:srgbClr val="FEFEFE"/>
              </a:solidFill>
            </a:endParaRPr>
          </a:p>
        </p:txBody>
      </p:sp>
      <p:sp>
        <p:nvSpPr>
          <p:cNvPr id="30" name="AutoShape 22">
            <a:extLst>
              <a:ext uri="{FF2B5EF4-FFF2-40B4-BE49-F238E27FC236}">
                <a16:creationId xmlns:a16="http://schemas.microsoft.com/office/drawing/2014/main" id="{C679297A-D9E4-4181-920F-228F8BCC5B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00964" y="2988619"/>
            <a:ext cx="3385575" cy="62365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endParaRPr lang="en-US" b="0" dirty="0">
              <a:solidFill>
                <a:srgbClr val="FEFEFE"/>
              </a:solidFill>
            </a:endParaRPr>
          </a:p>
        </p:txBody>
      </p:sp>
      <p:sp>
        <p:nvSpPr>
          <p:cNvPr id="31" name="AutoShape 23">
            <a:extLst>
              <a:ext uri="{FF2B5EF4-FFF2-40B4-BE49-F238E27FC236}">
                <a16:creationId xmlns:a16="http://schemas.microsoft.com/office/drawing/2014/main" id="{0D0C82E9-5201-4F81-94C1-CEB151EE65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65226" y="4747847"/>
            <a:ext cx="3448280" cy="638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endParaRPr lang="en-US" b="0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CC5A66-00B1-44CC-B5F6-13EAAB5AC835}"/>
              </a:ext>
            </a:extLst>
          </p:cNvPr>
          <p:cNvCxnSpPr>
            <a:cxnSpLocks/>
          </p:cNvCxnSpPr>
          <p:nvPr/>
        </p:nvCxnSpPr>
        <p:spPr>
          <a:xfrm flipV="1">
            <a:off x="409575" y="830716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9">
            <a:extLst>
              <a:ext uri="{FF2B5EF4-FFF2-40B4-BE49-F238E27FC236}">
                <a16:creationId xmlns:a16="http://schemas.microsoft.com/office/drawing/2014/main" id="{D0EFA08B-A41B-403F-A065-D704E3312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7958137" cy="1011237"/>
          </a:xfrm>
        </p:spPr>
        <p:txBody>
          <a:bodyPr/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7981A-E7BB-4536-8AFE-37C149AB09FA}"/>
              </a:ext>
            </a:extLst>
          </p:cNvPr>
          <p:cNvSpPr txBox="1"/>
          <p:nvPr/>
        </p:nvSpPr>
        <p:spPr>
          <a:xfrm>
            <a:off x="409575" y="1011237"/>
            <a:ext cx="112585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Nfsh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Jskk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2F560B-9A38-448A-B65F-1534BC22DC38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9">
            <a:extLst>
              <a:ext uri="{FF2B5EF4-FFF2-40B4-BE49-F238E27FC236}">
                <a16:creationId xmlns:a16="http://schemas.microsoft.com/office/drawing/2014/main" id="{C20FBEC1-1608-49B6-B87F-DEBD71DFF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7958137" cy="1011237"/>
          </a:xfrm>
        </p:spPr>
        <p:txBody>
          <a:bodyPr/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7CB29-86F0-4FD3-8632-1ECE368558B8}"/>
              </a:ext>
            </a:extLst>
          </p:cNvPr>
          <p:cNvSpPr txBox="1"/>
          <p:nvPr/>
        </p:nvSpPr>
        <p:spPr>
          <a:xfrm>
            <a:off x="471487" y="987601"/>
            <a:ext cx="1125855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FD7035-B3E3-4CEF-8FD0-058F1E10533D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9">
            <a:extLst>
              <a:ext uri="{FF2B5EF4-FFF2-40B4-BE49-F238E27FC236}">
                <a16:creationId xmlns:a16="http://schemas.microsoft.com/office/drawing/2014/main" id="{D13937FA-C8ED-47BF-B0D8-82A1406AB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7958137" cy="1011237"/>
          </a:xfrm>
        </p:spPr>
        <p:txBody>
          <a:bodyPr>
            <a:normAutofit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1FC2E-00A1-4A4F-A9AA-BF9857030F75}"/>
              </a:ext>
            </a:extLst>
          </p:cNvPr>
          <p:cNvSpPr txBox="1"/>
          <p:nvPr/>
        </p:nvSpPr>
        <p:spPr>
          <a:xfrm>
            <a:off x="409575" y="1093071"/>
            <a:ext cx="6438900" cy="444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HỒNG NGOẠI PIR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PIR RE200B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Fresnel NL11NH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BISS0001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HC-SR501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B4A48-7930-49E6-8058-4DAF3CB09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13" y="2327068"/>
            <a:ext cx="4452938" cy="3138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55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90158818-47B2-4D2D-80FA-544B275B87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07812" y="2244419"/>
            <a:ext cx="7667626" cy="1782254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C0C0C0">
                  <a:gamma/>
                  <a:tint val="91765"/>
                  <a:invGamma/>
                </a:srgbClr>
              </a:gs>
              <a:gs pos="50000">
                <a:srgbClr val="C0C0C0">
                  <a:alpha val="30000"/>
                </a:srgbClr>
              </a:gs>
              <a:gs pos="100000">
                <a:srgbClr val="C0C0C0">
                  <a:gamma/>
                  <a:tint val="91765"/>
                  <a:invGamma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92DCC345-D7BE-456A-8C73-9F7E2AA241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876" y="2235374"/>
            <a:ext cx="3577431" cy="182670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CF4A0"/>
              </a:gs>
              <a:gs pos="99000">
                <a:srgbClr val="00B050"/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2653592-79D4-4532-B8AB-5CF69637890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524001" y="2651440"/>
            <a:ext cx="276998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ATmega328P</a:t>
            </a:r>
            <a:endParaRPr lang="en-US" sz="3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444BF751-33F6-4287-96C5-75052D1940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13033" y="2543753"/>
            <a:ext cx="6144419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 8-bit,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Atmel (nay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Microchip)</a:t>
            </a:r>
          </a:p>
          <a:p>
            <a:pPr marL="171450" indent="-171450"/>
            <a:endParaRPr lang="en-US" sz="2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4" descr="1">
            <a:extLst>
              <a:ext uri="{FF2B5EF4-FFF2-40B4-BE49-F238E27FC236}">
                <a16:creationId xmlns:a16="http://schemas.microsoft.com/office/drawing/2014/main" id="{D6527CFB-BD72-4429-BF35-C6EAC32A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687" y="2235375"/>
            <a:ext cx="3827620" cy="553998"/>
          </a:xfrm>
          <a:prstGeom prst="rect">
            <a:avLst/>
          </a:prstGeom>
          <a:noFill/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26CCDBF3-B3EA-4A57-BF5A-8BED4D7BF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7958137" cy="1011237"/>
          </a:xfrm>
        </p:spPr>
        <p:txBody>
          <a:bodyPr/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17F0CE-CDA0-4603-ACC7-EEC29A1DC9D9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1D254A-931E-43C6-90AA-213685276010}"/>
              </a:ext>
            </a:extLst>
          </p:cNvPr>
          <p:cNvSpPr txBox="1"/>
          <p:nvPr/>
        </p:nvSpPr>
        <p:spPr>
          <a:xfrm>
            <a:off x="409575" y="1278668"/>
            <a:ext cx="53920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ĐIỀU KHIỂN ATmega328P</a:t>
            </a:r>
          </a:p>
          <a:p>
            <a:endParaRPr lang="en-US" dirty="0"/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80C75D-2D9C-4E8B-8310-58F4C9E866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14799" y="4448875"/>
            <a:ext cx="7667626" cy="1826706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C0C0C0">
                  <a:gamma/>
                  <a:tint val="91765"/>
                  <a:invGamma/>
                </a:srgbClr>
              </a:gs>
              <a:gs pos="50000">
                <a:srgbClr val="C0C0C0">
                  <a:alpha val="30000"/>
                </a:srgbClr>
              </a:gs>
              <a:gs pos="100000">
                <a:srgbClr val="C0C0C0">
                  <a:gamma/>
                  <a:tint val="91765"/>
                  <a:invGamma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gf</a:t>
            </a:r>
          </a:p>
        </p:txBody>
      </p:sp>
      <p:sp>
        <p:nvSpPr>
          <p:cNvPr id="28" name="AutoShape 12">
            <a:extLst>
              <a:ext uri="{FF2B5EF4-FFF2-40B4-BE49-F238E27FC236}">
                <a16:creationId xmlns:a16="http://schemas.microsoft.com/office/drawing/2014/main" id="{F93084A9-26E7-462D-861F-D00FD7227E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874" y="4448876"/>
            <a:ext cx="3577431" cy="1826706"/>
          </a:xfrm>
          <a:prstGeom prst="roundRect">
            <a:avLst>
              <a:gd name="adj" fmla="val 16667"/>
            </a:avLst>
          </a:prstGeom>
          <a:gradFill rotWithShape="1">
            <a:gsLst>
              <a:gs pos="64600">
                <a:schemeClr val="accent5">
                  <a:lumMod val="75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  <a:gs pos="100000">
                <a:srgbClr val="0070C0"/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40B518C3-6BEA-4272-98D9-2219D3F21B58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119731" y="4789883"/>
            <a:ext cx="336257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EEPROM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ATmega328P</a:t>
            </a:r>
          </a:p>
        </p:txBody>
      </p:sp>
      <p:pic>
        <p:nvPicPr>
          <p:cNvPr id="31" name="Picture 24" descr="1">
            <a:extLst>
              <a:ext uri="{FF2B5EF4-FFF2-40B4-BE49-F238E27FC236}">
                <a16:creationId xmlns:a16="http://schemas.microsoft.com/office/drawing/2014/main" id="{EAB1BE1C-1E77-49D8-8BE9-0C6CFAE57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346" y="4448877"/>
            <a:ext cx="3546959" cy="513376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DBCBE0-DB76-4FE8-A8DD-F34B5CADA868}"/>
              </a:ext>
            </a:extLst>
          </p:cNvPr>
          <p:cNvSpPr txBox="1"/>
          <p:nvPr/>
        </p:nvSpPr>
        <p:spPr>
          <a:xfrm>
            <a:off x="4714081" y="4536314"/>
            <a:ext cx="666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EEPROM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3DCDE3-FF9A-401D-AA91-CFAE3E4A53FD}"/>
              </a:ext>
            </a:extLst>
          </p:cNvPr>
          <p:cNvSpPr/>
          <p:nvPr/>
        </p:nvSpPr>
        <p:spPr>
          <a:xfrm>
            <a:off x="4736129" y="5362228"/>
            <a:ext cx="6668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ATmega328P,dung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KB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byte.</a:t>
            </a:r>
          </a:p>
        </p:txBody>
      </p:sp>
    </p:spTree>
    <p:extLst>
      <p:ext uri="{BB962C8B-B14F-4D97-AF65-F5344CB8AC3E}">
        <p14:creationId xmlns:p14="http://schemas.microsoft.com/office/powerpoint/2010/main" val="39183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  <p:bldP spid="10" grpId="0"/>
      <p:bldP spid="19" grpId="0"/>
      <p:bldP spid="21" grpId="0"/>
      <p:bldP spid="27" grpId="0" animBg="1"/>
      <p:bldP spid="28" grpId="0" animBg="1"/>
      <p:bldP spid="29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73FF79A-863D-40F7-9208-B66A19E9C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7958137" cy="1011237"/>
          </a:xfrm>
        </p:spPr>
        <p:txBody>
          <a:bodyPr/>
          <a:lstStyle/>
          <a:p>
            <a:r>
              <a:rPr lang="en-US" sz="4100" b="1" dirty="0"/>
              <a:t>2. CƠ SỞ LÝ THUYẾT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BF68D5-823E-4F99-B3C7-542A4438E322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0C2E33-019C-4E00-9391-A3BE73DEB2FE}"/>
              </a:ext>
            </a:extLst>
          </p:cNvPr>
          <p:cNvSpPr txBox="1"/>
          <p:nvPr/>
        </p:nvSpPr>
        <p:spPr>
          <a:xfrm>
            <a:off x="471487" y="1003388"/>
            <a:ext cx="9939338" cy="605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ARDUINO NANO: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5V.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Vin: 7V – 12V.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19mA.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I/O: 40mA.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18 x 45 mm.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Nano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B8F99-ADF1-497C-99F6-5100923A31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11" y="1003388"/>
            <a:ext cx="3724751" cy="40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0F8106E-2C07-4C05-AEBF-6CF9E5E79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7958137" cy="1011237"/>
          </a:xfrm>
        </p:spPr>
        <p:txBody>
          <a:bodyPr/>
          <a:lstStyle/>
          <a:p>
            <a:r>
              <a:rPr lang="en-US" sz="4100" b="1" dirty="0"/>
              <a:t>2. CƠ SỞ LÝ THUYẾT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7F2F0-12D6-4023-B22C-984039152634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88491C-E273-4B48-A26F-3CDEC51E17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3" y="1545203"/>
            <a:ext cx="3595370" cy="2280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484A0-9D00-4441-A0E5-5F547EE9372B}"/>
              </a:ext>
            </a:extLst>
          </p:cNvPr>
          <p:cNvSpPr txBox="1"/>
          <p:nvPr/>
        </p:nvSpPr>
        <p:spPr>
          <a:xfrm>
            <a:off x="5140940" y="1124082"/>
            <a:ext cx="6612910" cy="52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5v: Relay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Optocoupler PC817C: Optocoupler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3E0EA-5508-478E-97E8-E061A59E1C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4" y="4367566"/>
            <a:ext cx="3773268" cy="164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E877557C-ABF0-412E-9899-7C989D614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-7849"/>
            <a:ext cx="10382250" cy="1011237"/>
          </a:xfrm>
        </p:spPr>
        <p:txBody>
          <a:bodyPr>
            <a:noAutofit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XÂY DỰNG VÀ THIẾT KẾ HỆ THỐNG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18DC19-39D4-42C8-81F8-730E81C394C6}"/>
              </a:ext>
            </a:extLst>
          </p:cNvPr>
          <p:cNvCxnSpPr>
            <a:cxnSpLocks/>
          </p:cNvCxnSpPr>
          <p:nvPr/>
        </p:nvCxnSpPr>
        <p:spPr>
          <a:xfrm flipV="1">
            <a:off x="471487" y="849421"/>
            <a:ext cx="10582275" cy="22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782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Adobe Garamond Pro Bold</vt:lpstr>
      <vt:lpstr>Arial</vt:lpstr>
      <vt:lpstr>Calibri</vt:lpstr>
      <vt:lpstr>Calibri Light</vt:lpstr>
      <vt:lpstr>Source Sans Pro Black</vt:lpstr>
      <vt:lpstr>Times New Roman</vt:lpstr>
      <vt:lpstr>Wingdings</vt:lpstr>
      <vt:lpstr>Office Theme</vt:lpstr>
      <vt:lpstr>Visio</vt:lpstr>
      <vt:lpstr>PowerPoint Presentation</vt:lpstr>
      <vt:lpstr>NỘI DUNG BÁO CÁO</vt:lpstr>
      <vt:lpstr>1. TỔNG QUAN</vt:lpstr>
      <vt:lpstr>1. TỔNG QUAN</vt:lpstr>
      <vt:lpstr>2. CƠ SỞ LÝ THUYẾT</vt:lpstr>
      <vt:lpstr>2. CƠ SỞ LÝ THUYẾT</vt:lpstr>
      <vt:lpstr>2. CƠ SỞ LÝ THUYẾT</vt:lpstr>
      <vt:lpstr>2. CƠ SỞ LÝ THUYẾT</vt:lpstr>
      <vt:lpstr>3. XÂY DỰNG VÀ THIẾT KẾ HỆ THỐNG</vt:lpstr>
      <vt:lpstr>3. XÂY DỰNG VÀ THIẾT KẾ HỆ THỐNG</vt:lpstr>
      <vt:lpstr>3. XÂY DỰNG VÀ THIẾT KẾ HỆ THỐNG</vt:lpstr>
      <vt:lpstr>PowerPoint Presentation</vt:lpstr>
      <vt:lpstr>PowerPoint Presentation</vt:lpstr>
      <vt:lpstr>PowerPoint Presentation</vt:lpstr>
      <vt:lpstr>PowerPoint Presentation</vt:lpstr>
      <vt:lpstr>4. THI CÔNG MẠCH</vt:lpstr>
      <vt:lpstr>PowerPoint Presentation</vt:lpstr>
      <vt:lpstr>5. KẾT QUẢ – NHẬN XÉT – ĐÁNH GIÁ</vt:lpstr>
      <vt:lpstr>5. KẾT QUẢ – NHẬN XÉT – ĐÁNH GIÁ</vt:lpstr>
      <vt:lpstr>6. KẾT LUẬN VÀ HƯỚNG PHÁT TRIỂN</vt:lpstr>
      <vt:lpstr>6. 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28</cp:revision>
  <dcterms:created xsi:type="dcterms:W3CDTF">2020-07-31T09:13:22Z</dcterms:created>
  <dcterms:modified xsi:type="dcterms:W3CDTF">2020-08-09T03:09:48Z</dcterms:modified>
</cp:coreProperties>
</file>