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20CC-2548-4BDD-B17A-C368615291E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6EA-5DF3-41C1-8A23-2B346BC9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5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20CC-2548-4BDD-B17A-C368615291E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6EA-5DF3-41C1-8A23-2B346BC9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0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20CC-2548-4BDD-B17A-C368615291E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6EA-5DF3-41C1-8A23-2B346BC9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0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20CC-2548-4BDD-B17A-C368615291E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6EA-5DF3-41C1-8A23-2B346BC9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6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20CC-2548-4BDD-B17A-C368615291E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6EA-5DF3-41C1-8A23-2B346BC9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0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20CC-2548-4BDD-B17A-C368615291E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6EA-5DF3-41C1-8A23-2B346BC9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6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20CC-2548-4BDD-B17A-C368615291E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6EA-5DF3-41C1-8A23-2B346BC9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20CC-2548-4BDD-B17A-C368615291E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6EA-5DF3-41C1-8A23-2B346BC9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7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20CC-2548-4BDD-B17A-C368615291E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6EA-5DF3-41C1-8A23-2B346BC9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8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20CC-2548-4BDD-B17A-C368615291E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6EA-5DF3-41C1-8A23-2B346BC9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20CC-2548-4BDD-B17A-C368615291E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6EA-5DF3-41C1-8A23-2B346BC9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20CC-2548-4BDD-B17A-C368615291E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16EA-5DF3-41C1-8A23-2B346BC9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2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Class Diagram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4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5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Class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Anh Tiến Hoàng</dc:creator>
  <cp:lastModifiedBy>Anh Tiến Hoàng</cp:lastModifiedBy>
  <cp:revision>1</cp:revision>
  <dcterms:created xsi:type="dcterms:W3CDTF">2023-05-28T14:17:51Z</dcterms:created>
  <dcterms:modified xsi:type="dcterms:W3CDTF">2023-05-28T14:18:13Z</dcterms:modified>
</cp:coreProperties>
</file>