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08955-E4BD-4172-8E93-2841F8F27E65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D81E3-35B1-4812-A88F-F261FCDD5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41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08955-E4BD-4172-8E93-2841F8F27E65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D81E3-35B1-4812-A88F-F261FCDD5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07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08955-E4BD-4172-8E93-2841F8F27E65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D81E3-35B1-4812-A88F-F261FCDD5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1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08955-E4BD-4172-8E93-2841F8F27E65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D81E3-35B1-4812-A88F-F261FCDD5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08955-E4BD-4172-8E93-2841F8F27E65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D81E3-35B1-4812-A88F-F261FCDD5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33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08955-E4BD-4172-8E93-2841F8F27E65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D81E3-35B1-4812-A88F-F261FCDD5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44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08955-E4BD-4172-8E93-2841F8F27E65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D81E3-35B1-4812-A88F-F261FCDD5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1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08955-E4BD-4172-8E93-2841F8F27E65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D81E3-35B1-4812-A88F-F261FCDD5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60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08955-E4BD-4172-8E93-2841F8F27E65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D81E3-35B1-4812-A88F-F261FCDD5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4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08955-E4BD-4172-8E93-2841F8F27E65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D81E3-35B1-4812-A88F-F261FCDD5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97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08955-E4BD-4172-8E93-2841F8F27E65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D81E3-35B1-4812-A88F-F261FCDD5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4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08955-E4BD-4172-8E93-2841F8F27E65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D81E3-35B1-4812-A88F-F261FCDD5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5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83428" y="2521131"/>
            <a:ext cx="5216434" cy="155448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Use Case Diagram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err="1" smtClean="0"/>
              <a:t>Quản</a:t>
            </a:r>
            <a:r>
              <a:rPr lang="en-US" sz="4000" dirty="0" smtClean="0"/>
              <a:t> </a:t>
            </a:r>
            <a:r>
              <a:rPr lang="en-US" sz="4000" dirty="0" err="1" smtClean="0"/>
              <a:t>lý</a:t>
            </a:r>
            <a:r>
              <a:rPr lang="en-US" sz="4000" dirty="0" smtClean="0"/>
              <a:t> </a:t>
            </a:r>
            <a:r>
              <a:rPr lang="en-US" sz="4000" dirty="0" err="1" smtClean="0"/>
              <a:t>nhà</a:t>
            </a:r>
            <a:r>
              <a:rPr lang="en-US" sz="4000" dirty="0" smtClean="0"/>
              <a:t> </a:t>
            </a:r>
            <a:r>
              <a:rPr lang="en-US" sz="4000" dirty="0" err="1" smtClean="0"/>
              <a:t>sách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56980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58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83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197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340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17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733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03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685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520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608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Use Case Diagram Quản lý nhà sách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 Diagram Quản lý nhà sách</dc:title>
  <dc:creator>Anh Tiến Hoàng</dc:creator>
  <cp:lastModifiedBy>Anh Tiến Hoàng</cp:lastModifiedBy>
  <cp:revision>2</cp:revision>
  <dcterms:created xsi:type="dcterms:W3CDTF">2023-05-28T14:11:24Z</dcterms:created>
  <dcterms:modified xsi:type="dcterms:W3CDTF">2023-05-28T14:15:13Z</dcterms:modified>
</cp:coreProperties>
</file>