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AB40-0E18-45C9-8012-F76243997A0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5774-F439-4F00-8F3D-79B921D6B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0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0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Anh Tiến Hoàng</dc:creator>
  <cp:lastModifiedBy>Anh Tiến Hoàng</cp:lastModifiedBy>
  <cp:revision>1</cp:revision>
  <dcterms:created xsi:type="dcterms:W3CDTF">2023-05-28T14:29:34Z</dcterms:created>
  <dcterms:modified xsi:type="dcterms:W3CDTF">2023-05-28T14:29:40Z</dcterms:modified>
</cp:coreProperties>
</file>