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8" r:id="rId3"/>
    <p:sldId id="344" r:id="rId4"/>
    <p:sldId id="350" r:id="rId5"/>
    <p:sldId id="260" r:id="rId6"/>
    <p:sldId id="450" r:id="rId7"/>
    <p:sldId id="451" r:id="rId8"/>
    <p:sldId id="261" r:id="rId9"/>
    <p:sldId id="351" r:id="rId10"/>
    <p:sldId id="345" r:id="rId11"/>
    <p:sldId id="346" r:id="rId12"/>
    <p:sldId id="262" r:id="rId13"/>
    <p:sldId id="348" r:id="rId14"/>
    <p:sldId id="349" r:id="rId15"/>
    <p:sldId id="352" r:id="rId16"/>
    <p:sldId id="266" r:id="rId17"/>
    <p:sldId id="353" r:id="rId18"/>
    <p:sldId id="354" r:id="rId19"/>
    <p:sldId id="355" r:id="rId20"/>
    <p:sldId id="356" r:id="rId21"/>
    <p:sldId id="357" r:id="rId22"/>
    <p:sldId id="358" r:id="rId23"/>
    <p:sldId id="359" r:id="rId24"/>
    <p:sldId id="360" r:id="rId25"/>
    <p:sldId id="361" r:id="rId26"/>
    <p:sldId id="362" r:id="rId27"/>
    <p:sldId id="472" r:id="rId28"/>
    <p:sldId id="473" r:id="rId29"/>
    <p:sldId id="482" r:id="rId30"/>
    <p:sldId id="483" r:id="rId31"/>
    <p:sldId id="484" r:id="rId32"/>
    <p:sldId id="474" r:id="rId33"/>
    <p:sldId id="475" r:id="rId34"/>
    <p:sldId id="479" r:id="rId35"/>
    <p:sldId id="480" r:id="rId36"/>
    <p:sldId id="481" r:id="rId37"/>
    <p:sldId id="265" r:id="rId38"/>
  </p:sldIdLst>
  <p:sldSz cx="9144000" cy="5143500" type="screen16x9"/>
  <p:notesSz cx="6858000" cy="9144000"/>
  <p:embeddedFontLs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
      <p:font typeface="Squada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36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9e4857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9e4857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panose="02000000000000000000"/>
              <a:ea typeface="Squada One" panose="02000000000000000000"/>
              <a:cs typeface="Squada One" panose="02000000000000000000"/>
              <a:sym typeface="Squada One" panose="02000000000000000000"/>
            </a:endParaRPr>
          </a:p>
        </p:txBody>
      </p:sp>
      <p:pic>
        <p:nvPicPr>
          <p:cNvPr id="12" name="Google Shape;12;p2"/>
          <p:cNvPicPr preferRelativeResize="0"/>
          <p:nvPr/>
        </p:nvPicPr>
        <p:blipFill>
          <a:blip r:embed="rId2"/>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2pPr>
            <a:lvl3pPr lvl="2">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3pPr>
            <a:lvl4pPr lvl="3">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4pPr>
            <a:lvl5pPr lvl="4">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5pPr>
            <a:lvl6pPr lvl="5">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6pPr>
            <a:lvl7pPr lvl="6">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7pPr>
            <a:lvl8pPr lvl="7">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8pPr>
            <a:lvl9pPr lvl="8">
              <a:spcBef>
                <a:spcPts val="0"/>
              </a:spcBef>
              <a:spcAft>
                <a:spcPts val="0"/>
              </a:spcAft>
              <a:buSzPts val="3000"/>
              <a:buFont typeface="Squada One" panose="02000000000000000000"/>
              <a:buNone/>
              <a:defRPr sz="30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14"/>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14"/>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4"/>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14"/>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4"/>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4"/>
          <p:cNvSpPr txBox="1">
            <a:spLocks noGrp="1"/>
          </p:cNvSpPr>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5" name="Google Shape;105;p14"/>
          <p:cNvSpPr txBox="1">
            <a:spLocks noGrp="1"/>
          </p:cNvSpPr>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6" name="Google Shape;106;p14"/>
          <p:cNvSpPr txBox="1">
            <a:spLocks noGrp="1"/>
          </p:cNvSpPr>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07" name="Google Shape;107;p14"/>
          <p:cNvSpPr txBox="1">
            <a:spLocks noGrp="1"/>
          </p:cNvSpPr>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pic>
        <p:nvPicPr>
          <p:cNvPr id="108" name="Google Shape;108;p14"/>
          <p:cNvPicPr preferRelativeResize="0"/>
          <p:nvPr/>
        </p:nvPicPr>
        <p:blipFill>
          <a:blip r:embed="rId2"/>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a:endParaRPr/>
          </a:p>
        </p:txBody>
      </p:sp>
      <p:sp>
        <p:nvSpPr>
          <p:cNvPr id="116" name="Google Shape;116;p15"/>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17" name="Google Shape;117;p15"/>
          <p:cNvPicPr preferRelativeResize="0"/>
          <p:nvPr/>
        </p:nvPicPr>
        <p:blipFill>
          <a:blip r:embed="rId2"/>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a:endParaRPr/>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22" name="Google Shape;122;p16"/>
          <p:cNvPicPr preferRelativeResize="0"/>
          <p:nvPr/>
        </p:nvPicPr>
        <p:blipFill>
          <a:blip r:embed="rId2"/>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stretch>
            <a:fillRect/>
          </a:stretch>
        </p:blipFill>
        <p:spPr>
          <a:xfrm>
            <a:off x="-12" y="2868654"/>
            <a:ext cx="3802725" cy="343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0"/>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5" name="Google Shape;145;p20"/>
          <p:cNvPicPr preferRelativeResize="0"/>
          <p:nvPr/>
        </p:nvPicPr>
        <p:blipFill>
          <a:blip r:embed="rId2"/>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5225420" y="1852550"/>
            <a:ext cx="2965200" cy="6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8" name="Google Shape;148;p21"/>
          <p:cNvSpPr txBox="1">
            <a:spLocks noGrp="1"/>
          </p:cNvSpPr>
          <p:nvPr>
            <p:ph type="subTitle" idx="1"/>
          </p:nvPr>
        </p:nvSpPr>
        <p:spPr>
          <a:xfrm>
            <a:off x="5242550" y="2648825"/>
            <a:ext cx="2930700" cy="12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49" name="Google Shape;149;p21"/>
          <p:cNvPicPr preferRelativeResize="0"/>
          <p:nvPr/>
        </p:nvPicPr>
        <p:blipFill>
          <a:blip r:embed="rId2"/>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150"/>
        <p:cNvGrpSpPr/>
        <p:nvPr/>
      </p:nvGrpSpPr>
      <p:grpSpPr>
        <a:xfrm>
          <a:off x="0" y="0"/>
          <a:ext cx="0" cy="0"/>
          <a:chOff x="0" y="0"/>
          <a:chExt cx="0" cy="0"/>
        </a:xfrm>
      </p:grpSpPr>
      <p:sp>
        <p:nvSpPr>
          <p:cNvPr id="151" name="Google Shape;151;p22"/>
          <p:cNvSpPr txBox="1">
            <a:spLocks noGrp="1"/>
          </p:cNvSpPr>
          <p:nvPr>
            <p:ph type="subTitle" idx="1"/>
          </p:nvPr>
        </p:nvSpPr>
        <p:spPr>
          <a:xfrm>
            <a:off x="4838200" y="1496605"/>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2" name="Google Shape;152;p22"/>
          <p:cNvSpPr txBox="1">
            <a:spLocks noGrp="1"/>
          </p:cNvSpPr>
          <p:nvPr>
            <p:ph type="subTitle" idx="2"/>
          </p:nvPr>
        </p:nvSpPr>
        <p:spPr>
          <a:xfrm>
            <a:off x="4838200" y="3792973"/>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3" name="Google Shape;153;p22"/>
          <p:cNvSpPr txBox="1">
            <a:spLocks noGrp="1"/>
          </p:cNvSpPr>
          <p:nvPr>
            <p:ph type="ctrTitle"/>
          </p:nvPr>
        </p:nvSpPr>
        <p:spPr>
          <a:xfrm flipH="1">
            <a:off x="457275" y="1931475"/>
            <a:ext cx="2875200" cy="12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22"/>
          <p:cNvSpPr txBox="1">
            <a:spLocks noGrp="1"/>
          </p:cNvSpPr>
          <p:nvPr>
            <p:ph type="ctrTitle" idx="3"/>
          </p:nvPr>
        </p:nvSpPr>
        <p:spPr>
          <a:xfrm>
            <a:off x="4838200" y="1336535"/>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5" name="Google Shape;155;p22"/>
          <p:cNvSpPr txBox="1">
            <a:spLocks noGrp="1"/>
          </p:cNvSpPr>
          <p:nvPr>
            <p:ph type="ctrTitle" idx="4"/>
          </p:nvPr>
        </p:nvSpPr>
        <p:spPr>
          <a:xfrm>
            <a:off x="4838200" y="3626911"/>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pic>
        <p:nvPicPr>
          <p:cNvPr id="156" name="Google Shape;156;p22"/>
          <p:cNvPicPr preferRelativeResize="0"/>
          <p:nvPr/>
        </p:nvPicPr>
        <p:blipFill>
          <a:blip r:embed="rId2"/>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stretch>
            <a:fillRect/>
          </a:stretch>
        </p:blipFill>
        <p:spPr>
          <a:xfrm rot="10800000" flipH="1">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63" name="Google Shape;163;p23"/>
          <p:cNvPicPr preferRelativeResize="0"/>
          <p:nvPr/>
        </p:nvPicPr>
        <p:blipFill>
          <a:blip r:embed="rId2"/>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 name="Shape 165"/>
        <p:cNvGrpSpPr/>
        <p:nvPr/>
      </p:nvGrpSpPr>
      <p:grpSpPr>
        <a:xfrm>
          <a:off x="0" y="0"/>
          <a:ext cx="0" cy="0"/>
          <a:chOff x="0" y="0"/>
          <a:chExt cx="0" cy="0"/>
        </a:xfrm>
      </p:grpSpPr>
      <p:sp>
        <p:nvSpPr>
          <p:cNvPr id="166" name="Google Shape;166;p24"/>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7" name="Google Shape;167;p24"/>
          <p:cNvSpPr txBox="1">
            <a:spLocks noGrp="1"/>
          </p:cNvSpPr>
          <p:nvPr>
            <p:ph type="ctrTitle" idx="2"/>
          </p:nvPr>
        </p:nvSpPr>
        <p:spPr>
          <a:xfrm>
            <a:off x="2750155" y="149206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8" name="Google Shape;168;p24"/>
          <p:cNvSpPr txBox="1">
            <a:spLocks noGrp="1"/>
          </p:cNvSpPr>
          <p:nvPr>
            <p:ph type="subTitle" idx="1"/>
          </p:nvPr>
        </p:nvSpPr>
        <p:spPr>
          <a:xfrm>
            <a:off x="2750119"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9" name="Google Shape;169;p24"/>
          <p:cNvSpPr txBox="1">
            <a:spLocks noGrp="1"/>
          </p:cNvSpPr>
          <p:nvPr>
            <p:ph type="ctrTitle" idx="3"/>
          </p:nvPr>
        </p:nvSpPr>
        <p:spPr>
          <a:xfrm>
            <a:off x="4800201" y="14973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0" name="Google Shape;170;p24"/>
          <p:cNvSpPr txBox="1">
            <a:spLocks noGrp="1"/>
          </p:cNvSpPr>
          <p:nvPr>
            <p:ph type="subTitle" idx="4"/>
          </p:nvPr>
        </p:nvSpPr>
        <p:spPr>
          <a:xfrm>
            <a:off x="4800165"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1" name="Google Shape;171;p24"/>
          <p:cNvSpPr txBox="1">
            <a:spLocks noGrp="1"/>
          </p:cNvSpPr>
          <p:nvPr>
            <p:ph type="ctrTitle" idx="5"/>
          </p:nvPr>
        </p:nvSpPr>
        <p:spPr>
          <a:xfrm>
            <a:off x="3794948" y="3219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2" name="Google Shape;172;p24"/>
          <p:cNvSpPr txBox="1">
            <a:spLocks noGrp="1"/>
          </p:cNvSpPr>
          <p:nvPr>
            <p:ph type="subTitle" idx="6"/>
          </p:nvPr>
        </p:nvSpPr>
        <p:spPr>
          <a:xfrm>
            <a:off x="3753025" y="3910976"/>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73" name="Google Shape;173;p24"/>
          <p:cNvPicPr preferRelativeResize="0"/>
          <p:nvPr/>
        </p:nvPicPr>
        <p:blipFill>
          <a:blip r:embed="rId2"/>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4"/>
          <p:cNvPicPr preferRelativeResize="0"/>
          <p:nvPr/>
        </p:nvPicPr>
        <p:blipFill>
          <a:blip r:embed="rId2"/>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31">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0" name="Google Shape;180;p25"/>
          <p:cNvSpPr txBox="1">
            <a:spLocks noGrp="1"/>
          </p:cNvSpPr>
          <p:nvPr>
            <p:ph type="ctrTitle" idx="2"/>
          </p:nvPr>
        </p:nvSpPr>
        <p:spPr>
          <a:xfrm>
            <a:off x="3716190" y="206257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1" name="Google Shape;181;p25"/>
          <p:cNvSpPr txBox="1">
            <a:spLocks noGrp="1"/>
          </p:cNvSpPr>
          <p:nvPr>
            <p:ph type="subTitle" idx="1"/>
          </p:nvPr>
        </p:nvSpPr>
        <p:spPr>
          <a:xfrm>
            <a:off x="3716190" y="2765019"/>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5"/>
          <p:cNvSpPr txBox="1">
            <a:spLocks noGrp="1"/>
          </p:cNvSpPr>
          <p:nvPr>
            <p:ph type="ctrTitle" idx="3"/>
          </p:nvPr>
        </p:nvSpPr>
        <p:spPr>
          <a:xfrm>
            <a:off x="5910940" y="206632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3" name="Google Shape;183;p25"/>
          <p:cNvSpPr txBox="1">
            <a:spLocks noGrp="1"/>
          </p:cNvSpPr>
          <p:nvPr>
            <p:ph type="subTitle" idx="4"/>
          </p:nvPr>
        </p:nvSpPr>
        <p:spPr>
          <a:xfrm>
            <a:off x="5910940" y="2866007"/>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5"/>
          <p:cNvSpPr txBox="1">
            <a:spLocks noGrp="1"/>
          </p:cNvSpPr>
          <p:nvPr>
            <p:ph type="ctrTitle" idx="5"/>
          </p:nvPr>
        </p:nvSpPr>
        <p:spPr>
          <a:xfrm>
            <a:off x="1521440" y="206258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5" name="Google Shape;185;p25"/>
          <p:cNvSpPr txBox="1">
            <a:spLocks noGrp="1"/>
          </p:cNvSpPr>
          <p:nvPr>
            <p:ph type="subTitle" idx="6"/>
          </p:nvPr>
        </p:nvSpPr>
        <p:spPr>
          <a:xfrm>
            <a:off x="1479590" y="2765029"/>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6" name="Google Shape;186;p25"/>
          <p:cNvPicPr preferRelativeResize="0"/>
          <p:nvPr/>
        </p:nvPicPr>
        <p:blipFill>
          <a:blip r:embed="rId2"/>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97" name="Google Shape;197;p26"/>
          <p:cNvSpPr txBox="1">
            <a:spLocks noGrp="1"/>
          </p:cNvSpPr>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8" name="Google Shape;198;p26"/>
          <p:cNvSpPr txBox="1">
            <a:spLocks noGrp="1"/>
          </p:cNvSpPr>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9" name="Google Shape;199;p26"/>
          <p:cNvSpPr txBox="1">
            <a:spLocks noGrp="1"/>
          </p:cNvSpPr>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6"/>
          <p:cNvSpPr txBox="1">
            <a:spLocks noGrp="1"/>
          </p:cNvSpPr>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1" name="Google Shape;201;p26"/>
          <p:cNvSpPr txBox="1">
            <a:spLocks noGrp="1"/>
          </p:cNvSpPr>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2" name="Google Shape;202;p26"/>
          <p:cNvSpPr txBox="1">
            <a:spLocks noGrp="1"/>
          </p:cNvSpPr>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3" name="Google Shape;203;p26"/>
          <p:cNvPicPr preferRelativeResize="0"/>
          <p:nvPr/>
        </p:nvPicPr>
        <p:blipFill>
          <a:blip r:embed="rId2"/>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stretch>
            <a:fillRect/>
          </a:stretch>
        </p:blipFill>
        <p:spPr>
          <a:xfrm flipH="1">
            <a:off x="6944449" y="-571400"/>
            <a:ext cx="2494901" cy="2251126"/>
          </a:xfrm>
          <a:prstGeom prst="rect">
            <a:avLst/>
          </a:prstGeom>
          <a:noFill/>
          <a:ln>
            <a:noFill/>
          </a:ln>
        </p:spPr>
      </p:pic>
      <p:sp>
        <p:nvSpPr>
          <p:cNvPr id="205" name="Google Shape;205;p26"/>
          <p:cNvSpPr txBox="1">
            <a:spLocks noGrp="1"/>
          </p:cNvSpPr>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6" name="Google Shape;206;p26"/>
          <p:cNvSpPr txBox="1">
            <a:spLocks noGrp="1"/>
          </p:cNvSpPr>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7" name="Google Shape;207;p26"/>
          <p:cNvSpPr txBox="1">
            <a:spLocks noGrp="1"/>
          </p:cNvSpPr>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8" name="Google Shape;208;p26"/>
          <p:cNvSpPr txBox="1">
            <a:spLocks noGrp="1"/>
          </p:cNvSpPr>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9" name="Google Shape;209;p26"/>
          <p:cNvSpPr txBox="1">
            <a:spLocks noGrp="1"/>
          </p:cNvSpPr>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0" name="Google Shape;210;p26"/>
          <p:cNvSpPr txBox="1">
            <a:spLocks noGrp="1"/>
          </p:cNvSpPr>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7"/>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5" name="Google Shape;225;p28"/>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6" name="Google Shape;226;p28"/>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7" name="Google Shape;227;p28"/>
          <p:cNvPicPr preferRelativeResize="0"/>
          <p:nvPr/>
        </p:nvPicPr>
        <p:blipFill>
          <a:blip r:embed="rId2"/>
          <a:stretch>
            <a:fillRect/>
          </a:stretch>
        </p:blipFill>
        <p:spPr>
          <a:xfrm rot="10800000" flipH="1">
            <a:off x="100" y="2134944"/>
            <a:ext cx="3802725" cy="3431200"/>
          </a:xfrm>
          <a:prstGeom prst="rect">
            <a:avLst/>
          </a:prstGeom>
          <a:noFill/>
          <a:ln>
            <a:noFill/>
          </a:ln>
        </p:spPr>
      </p:pic>
      <p:pic>
        <p:nvPicPr>
          <p:cNvPr id="228" name="Google Shape;228;p28"/>
          <p:cNvPicPr preferRelativeResize="0"/>
          <p:nvPr/>
        </p:nvPicPr>
        <p:blipFill>
          <a:blip r:embed="rId2"/>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8">
  <p:cSld name="CUSTOM_12">
    <p:spTree>
      <p:nvGrpSpPr>
        <p:cNvPr id="1" name="Shape 229"/>
        <p:cNvGrpSpPr/>
        <p:nvPr/>
      </p:nvGrpSpPr>
      <p:grpSpPr>
        <a:xfrm>
          <a:off x="0" y="0"/>
          <a:ext cx="0" cy="0"/>
          <a:chOff x="0" y="0"/>
          <a:chExt cx="0" cy="0"/>
        </a:xfrm>
      </p:grpSpPr>
      <p:sp>
        <p:nvSpPr>
          <p:cNvPr id="230" name="Google Shape;230;p29"/>
          <p:cNvSpPr txBox="1">
            <a:spLocks noGrp="1"/>
          </p:cNvSpPr>
          <p:nvPr>
            <p:ph type="ctrTitle"/>
          </p:nvPr>
        </p:nvSpPr>
        <p:spPr>
          <a:xfrm>
            <a:off x="1250675" y="2994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 name="Google Shape;231;p29"/>
          <p:cNvSpPr txBox="1">
            <a:spLocks noGrp="1"/>
          </p:cNvSpPr>
          <p:nvPr>
            <p:ph type="subTitle" idx="1"/>
          </p:nvPr>
        </p:nvSpPr>
        <p:spPr>
          <a:xfrm>
            <a:off x="3114750" y="36310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32" name="Google Shape;232;p29"/>
          <p:cNvPicPr preferRelativeResize="0"/>
          <p:nvPr/>
        </p:nvPicPr>
        <p:blipFill>
          <a:blip r:embed="rId2"/>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stretch>
            <a:fillRect/>
          </a:stretch>
        </p:blipFill>
        <p:spPr>
          <a:xfrm>
            <a:off x="8150" y="0"/>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236" name="Google Shape;236;p30"/>
          <p:cNvPicPr preferRelativeResize="0"/>
          <p:nvPr/>
        </p:nvPicPr>
        <p:blipFill>
          <a:blip r:embed="rId2"/>
          <a:stretch>
            <a:fillRect/>
          </a:stretch>
        </p:blipFill>
        <p:spPr>
          <a:xfrm flipH="1">
            <a:off x="6843225" y="6"/>
            <a:ext cx="2300675" cy="2075900"/>
          </a:xfrm>
          <a:prstGeom prst="rect">
            <a:avLst/>
          </a:prstGeom>
          <a:noFill/>
          <a:ln>
            <a:noFill/>
          </a:ln>
        </p:spPr>
      </p:pic>
      <p:sp>
        <p:nvSpPr>
          <p:cNvPr id="237" name="Google Shape;237;p30"/>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8" name="Google Shape;238;p30"/>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9" name="Google Shape;239;p30"/>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0" name="Google Shape;240;p30"/>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1" name="Google Shape;241;p30"/>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2" name="Google Shape;242;p30"/>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3" name="Google Shape;243;p30"/>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4" name="Google Shape;244;p30"/>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CUSTOM_45">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47" name="Google Shape;247;p31"/>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49" name="Google Shape;249;p31"/>
          <p:cNvSpPr txBox="1">
            <a:spLocks noGrp="1"/>
          </p:cNvSpPr>
          <p:nvPr>
            <p:ph type="subTitle" idx="1"/>
          </p:nvPr>
        </p:nvSpPr>
        <p:spPr>
          <a:xfrm>
            <a:off x="540000" y="3527280"/>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0" name="Google Shape;250;p31"/>
          <p:cNvSpPr txBox="1">
            <a:spLocks noGrp="1"/>
          </p:cNvSpPr>
          <p:nvPr>
            <p:ph type="subTitle" idx="2"/>
          </p:nvPr>
        </p:nvSpPr>
        <p:spPr>
          <a:xfrm>
            <a:off x="2741438" y="2077288"/>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1" name="Google Shape;251;p31"/>
          <p:cNvSpPr txBox="1">
            <a:spLocks noGrp="1"/>
          </p:cNvSpPr>
          <p:nvPr>
            <p:ph type="subTitle" idx="3"/>
          </p:nvPr>
        </p:nvSpPr>
        <p:spPr>
          <a:xfrm>
            <a:off x="5033512" y="3516526"/>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2" name="Google Shape;252;p31"/>
          <p:cNvSpPr txBox="1">
            <a:spLocks noGrp="1"/>
          </p:cNvSpPr>
          <p:nvPr>
            <p:ph type="subTitle" idx="4"/>
          </p:nvPr>
        </p:nvSpPr>
        <p:spPr>
          <a:xfrm>
            <a:off x="7214825" y="2077856"/>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31"/>
          <p:cNvSpPr txBox="1">
            <a:spLocks noGrp="1"/>
          </p:cNvSpPr>
          <p:nvPr>
            <p:ph type="subTitle" idx="5"/>
          </p:nvPr>
        </p:nvSpPr>
        <p:spPr>
          <a:xfrm>
            <a:off x="532050" y="3198780"/>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4" name="Google Shape;254;p31"/>
          <p:cNvSpPr txBox="1">
            <a:spLocks noGrp="1"/>
          </p:cNvSpPr>
          <p:nvPr>
            <p:ph type="subTitle" idx="6"/>
          </p:nvPr>
        </p:nvSpPr>
        <p:spPr>
          <a:xfrm>
            <a:off x="2749388" y="1759288"/>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5" name="Google Shape;255;p31"/>
          <p:cNvSpPr txBox="1">
            <a:spLocks noGrp="1"/>
          </p:cNvSpPr>
          <p:nvPr>
            <p:ph type="subTitle" idx="7"/>
          </p:nvPr>
        </p:nvSpPr>
        <p:spPr>
          <a:xfrm>
            <a:off x="5033512" y="3201351"/>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6" name="Google Shape;256;p31"/>
          <p:cNvSpPr txBox="1">
            <a:spLocks noGrp="1"/>
          </p:cNvSpPr>
          <p:nvPr>
            <p:ph type="subTitle" idx="8"/>
          </p:nvPr>
        </p:nvSpPr>
        <p:spPr>
          <a:xfrm>
            <a:off x="7222775" y="176525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30" name="Google Shape;30;p5"/>
          <p:cNvSpPr txBox="1">
            <a:spLocks noGrp="1"/>
          </p:cNvSpPr>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 name="Google Shape;31;p5"/>
          <p:cNvSpPr txBox="1">
            <a:spLocks noGrp="1"/>
          </p:cNvSpPr>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 name="Google Shape;33;p5"/>
          <p:cNvSpPr txBox="1">
            <a:spLocks noGrp="1"/>
          </p:cNvSpPr>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 name="Google Shape;34;p5"/>
          <p:cNvSpPr txBox="1">
            <a:spLocks noGrp="1"/>
          </p:cNvSpPr>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5" name="Google Shape;35;p5"/>
          <p:cNvPicPr preferRelativeResize="0"/>
          <p:nvPr/>
        </p:nvPicPr>
        <p:blipFill>
          <a:blip r:embed="rId2"/>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3">
  <p:cSld name="CUSTOM_46">
    <p:spTree>
      <p:nvGrpSpPr>
        <p:cNvPr id="1" name="Shape 261"/>
        <p:cNvGrpSpPr/>
        <p:nvPr/>
      </p:nvGrpSpPr>
      <p:grpSpPr>
        <a:xfrm>
          <a:off x="0" y="0"/>
          <a:ext cx="0" cy="0"/>
          <a:chOff x="0" y="0"/>
          <a:chExt cx="0" cy="0"/>
        </a:xfrm>
      </p:grpSpPr>
      <p:sp>
        <p:nvSpPr>
          <p:cNvPr id="262" name="Google Shape;262;p32"/>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63" name="Google Shape;263;p32"/>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stretch>
            <a:fillRect/>
          </a:stretch>
        </p:blipFill>
        <p:spPr>
          <a:xfrm rot="10800000" flipH="1">
            <a:off x="-12" y="-695298"/>
            <a:ext cx="2300675" cy="2075900"/>
          </a:xfrm>
          <a:prstGeom prst="rect">
            <a:avLst/>
          </a:prstGeom>
          <a:noFill/>
          <a:ln>
            <a:noFill/>
          </a:ln>
        </p:spPr>
      </p:pic>
      <p:sp>
        <p:nvSpPr>
          <p:cNvPr id="265" name="Google Shape;265;p32"/>
          <p:cNvSpPr txBox="1">
            <a:spLocks noGrp="1"/>
          </p:cNvSpPr>
          <p:nvPr>
            <p:ph type="subTitle" idx="1"/>
          </p:nvPr>
        </p:nvSpPr>
        <p:spPr>
          <a:xfrm>
            <a:off x="871700" y="2932300"/>
            <a:ext cx="13656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2"/>
          <p:cNvSpPr txBox="1">
            <a:spLocks noGrp="1"/>
          </p:cNvSpPr>
          <p:nvPr>
            <p:ph type="subTitle" idx="2"/>
          </p:nvPr>
        </p:nvSpPr>
        <p:spPr>
          <a:xfrm>
            <a:off x="2957400" y="2914675"/>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7" name="Google Shape;267;p32"/>
          <p:cNvSpPr txBox="1">
            <a:spLocks noGrp="1"/>
          </p:cNvSpPr>
          <p:nvPr>
            <p:ph type="subTitle" idx="3"/>
          </p:nvPr>
        </p:nvSpPr>
        <p:spPr>
          <a:xfrm>
            <a:off x="5026550" y="2911563"/>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8" name="Google Shape;268;p32"/>
          <p:cNvSpPr txBox="1">
            <a:spLocks noGrp="1"/>
          </p:cNvSpPr>
          <p:nvPr>
            <p:ph type="subTitle" idx="4"/>
          </p:nvPr>
        </p:nvSpPr>
        <p:spPr>
          <a:xfrm>
            <a:off x="7080700" y="2906381"/>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32"/>
          <p:cNvSpPr txBox="1">
            <a:spLocks noGrp="1"/>
          </p:cNvSpPr>
          <p:nvPr>
            <p:ph type="subTitle" idx="5"/>
          </p:nvPr>
        </p:nvSpPr>
        <p:spPr>
          <a:xfrm>
            <a:off x="871700" y="260380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0" name="Google Shape;270;p32"/>
          <p:cNvSpPr txBox="1">
            <a:spLocks noGrp="1"/>
          </p:cNvSpPr>
          <p:nvPr>
            <p:ph type="subTitle" idx="6"/>
          </p:nvPr>
        </p:nvSpPr>
        <p:spPr>
          <a:xfrm>
            <a:off x="2957400" y="259667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1" name="Google Shape;271;p32"/>
          <p:cNvSpPr txBox="1">
            <a:spLocks noGrp="1"/>
          </p:cNvSpPr>
          <p:nvPr>
            <p:ph type="subTitle" idx="7"/>
          </p:nvPr>
        </p:nvSpPr>
        <p:spPr>
          <a:xfrm>
            <a:off x="5027449" y="25963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2" name="Google Shape;272;p32"/>
          <p:cNvSpPr txBox="1">
            <a:spLocks noGrp="1"/>
          </p:cNvSpPr>
          <p:nvPr>
            <p:ph type="subTitle" idx="8"/>
          </p:nvPr>
        </p:nvSpPr>
        <p:spPr>
          <a:xfrm>
            <a:off x="7094798" y="259378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457200" y="166902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2548551" y="167175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4618345" y="1663035"/>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6684933" y="166776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stretch>
            <a:fillRect/>
          </a:stretch>
        </p:blipFill>
        <p:spPr>
          <a:xfrm>
            <a:off x="4394051" y="3761485"/>
            <a:ext cx="2300675" cy="2075900"/>
          </a:xfrm>
          <a:prstGeom prst="rect">
            <a:avLst/>
          </a:prstGeom>
          <a:noFill/>
          <a:ln>
            <a:noFill/>
          </a:ln>
        </p:spPr>
      </p:pic>
      <p:sp>
        <p:nvSpPr>
          <p:cNvPr id="284" name="Google Shape;284;p33"/>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5" name="Google Shape;285;p33"/>
          <p:cNvSpPr txBox="1">
            <a:spLocks noGrp="1"/>
          </p:cNvSpPr>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6" name="Google Shape;286;p33"/>
          <p:cNvSpPr txBox="1">
            <a:spLocks noGrp="1"/>
          </p:cNvSpPr>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7" name="Google Shape;287;p33"/>
          <p:cNvSpPr txBox="1">
            <a:spLocks noGrp="1"/>
          </p:cNvSpPr>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33"/>
          <p:cNvSpPr txBox="1">
            <a:spLocks noGrp="1"/>
          </p:cNvSpPr>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9" name="Google Shape;289;p33"/>
          <p:cNvSpPr txBox="1">
            <a:spLocks noGrp="1"/>
          </p:cNvSpPr>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0" name="Google Shape;290;p33"/>
          <p:cNvSpPr txBox="1">
            <a:spLocks noGrp="1"/>
          </p:cNvSpPr>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1" name="Google Shape;291;p33"/>
          <p:cNvSpPr txBox="1">
            <a:spLocks noGrp="1"/>
          </p:cNvSpPr>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92" name="Google Shape;292;p33"/>
          <p:cNvSpPr txBox="1">
            <a:spLocks noGrp="1"/>
          </p:cNvSpPr>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1" name="Shape 293"/>
        <p:cNvGrpSpPr/>
        <p:nvPr/>
      </p:nvGrpSpPr>
      <p:grpSpPr>
        <a:xfrm>
          <a:off x="0" y="0"/>
          <a:ext cx="0" cy="0"/>
          <a:chOff x="0" y="0"/>
          <a:chExt cx="0" cy="0"/>
        </a:xfrm>
      </p:grpSpPr>
      <p:sp>
        <p:nvSpPr>
          <p:cNvPr id="294" name="Google Shape;294;p34"/>
          <p:cNvSpPr txBox="1">
            <a:spLocks noGrp="1"/>
          </p:cNvSpPr>
          <p:nvPr>
            <p:ph type="ctrTitle"/>
          </p:nvPr>
        </p:nvSpPr>
        <p:spPr>
          <a:xfrm flipH="1">
            <a:off x="540000" y="448619"/>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95" name="Google Shape;295;p34"/>
          <p:cNvPicPr preferRelativeResize="0"/>
          <p:nvPr/>
        </p:nvPicPr>
        <p:blipFill>
          <a:blip r:embed="rId2"/>
          <a:stretch>
            <a:fillRect/>
          </a:stretch>
        </p:blipFill>
        <p:spPr>
          <a:xfrm>
            <a:off x="0" y="0"/>
            <a:ext cx="2300675" cy="2075900"/>
          </a:xfrm>
          <a:prstGeom prst="rect">
            <a:avLst/>
          </a:prstGeom>
          <a:noFill/>
          <a:ln>
            <a:noFill/>
          </a:ln>
        </p:spPr>
      </p:pic>
      <p:sp>
        <p:nvSpPr>
          <p:cNvPr id="296" name="Google Shape;296;p34"/>
          <p:cNvSpPr txBox="1">
            <a:spLocks noGrp="1"/>
          </p:cNvSpPr>
          <p:nvPr>
            <p:ph type="subTitle" idx="1"/>
          </p:nvPr>
        </p:nvSpPr>
        <p:spPr>
          <a:xfrm>
            <a:off x="1526019" y="2570265"/>
            <a:ext cx="1812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34"/>
          <p:cNvSpPr txBox="1">
            <a:spLocks noGrp="1"/>
          </p:cNvSpPr>
          <p:nvPr>
            <p:ph type="subTitle" idx="2"/>
          </p:nvPr>
        </p:nvSpPr>
        <p:spPr>
          <a:xfrm>
            <a:off x="3635401" y="2570272"/>
            <a:ext cx="1873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8" name="Google Shape;298;p34"/>
          <p:cNvSpPr txBox="1">
            <a:spLocks noGrp="1"/>
          </p:cNvSpPr>
          <p:nvPr>
            <p:ph type="subTitle" idx="3"/>
          </p:nvPr>
        </p:nvSpPr>
        <p:spPr>
          <a:xfrm>
            <a:off x="5797968" y="2559605"/>
            <a:ext cx="1850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9" name="Google Shape;299;p34"/>
          <p:cNvSpPr txBox="1">
            <a:spLocks noGrp="1"/>
          </p:cNvSpPr>
          <p:nvPr>
            <p:ph type="subTitle" idx="4"/>
          </p:nvPr>
        </p:nvSpPr>
        <p:spPr>
          <a:xfrm>
            <a:off x="1526019" y="3166668"/>
            <a:ext cx="1812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0" name="Google Shape;300;p34"/>
          <p:cNvSpPr txBox="1">
            <a:spLocks noGrp="1"/>
          </p:cNvSpPr>
          <p:nvPr>
            <p:ph type="subTitle" idx="5"/>
          </p:nvPr>
        </p:nvSpPr>
        <p:spPr>
          <a:xfrm>
            <a:off x="3646051" y="3166668"/>
            <a:ext cx="1851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1" name="Google Shape;301;p34"/>
          <p:cNvSpPr txBox="1">
            <a:spLocks noGrp="1"/>
          </p:cNvSpPr>
          <p:nvPr>
            <p:ph type="subTitle" idx="6"/>
          </p:nvPr>
        </p:nvSpPr>
        <p:spPr>
          <a:xfrm>
            <a:off x="5797968" y="3170098"/>
            <a:ext cx="18507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4">
  <p:cSld name="CUSTOM_49">
    <p:spTree>
      <p:nvGrpSpPr>
        <p:cNvPr id="1" name="Shape 305"/>
        <p:cNvGrpSpPr/>
        <p:nvPr/>
      </p:nvGrpSpPr>
      <p:grpSpPr>
        <a:xfrm>
          <a:off x="0" y="0"/>
          <a:ext cx="0" cy="0"/>
          <a:chOff x="0" y="0"/>
          <a:chExt cx="0" cy="0"/>
        </a:xfrm>
      </p:grpSpPr>
      <p:pic>
        <p:nvPicPr>
          <p:cNvPr id="306" name="Google Shape;306;p35"/>
          <p:cNvPicPr preferRelativeResize="0"/>
          <p:nvPr/>
        </p:nvPicPr>
        <p:blipFill>
          <a:blip r:embed="rId2"/>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stretch>
            <a:fillRect/>
          </a:stretch>
        </p:blipFill>
        <p:spPr>
          <a:xfrm flipH="1">
            <a:off x="6605746" y="-468167"/>
            <a:ext cx="3071650" cy="2771549"/>
          </a:xfrm>
          <a:prstGeom prst="rect">
            <a:avLst/>
          </a:prstGeom>
          <a:noFill/>
          <a:ln>
            <a:noFill/>
          </a:ln>
        </p:spPr>
      </p:pic>
      <p:sp>
        <p:nvSpPr>
          <p:cNvPr id="308" name="Google Shape;308;p35"/>
          <p:cNvSpPr txBox="1">
            <a:spLocks noGrp="1"/>
          </p:cNvSpPr>
          <p:nvPr>
            <p:ph type="ctrTitle"/>
          </p:nvPr>
        </p:nvSpPr>
        <p:spPr>
          <a:xfrm flipH="1">
            <a:off x="457200" y="4522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9" name="Google Shape;309;p35"/>
          <p:cNvSpPr txBox="1">
            <a:spLocks noGrp="1"/>
          </p:cNvSpPr>
          <p:nvPr>
            <p:ph type="subTitle" idx="1"/>
          </p:nvPr>
        </p:nvSpPr>
        <p:spPr>
          <a:xfrm>
            <a:off x="560206" y="2951258"/>
            <a:ext cx="2386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0" name="Google Shape;310;p35"/>
          <p:cNvSpPr txBox="1">
            <a:spLocks noGrp="1"/>
          </p:cNvSpPr>
          <p:nvPr>
            <p:ph type="subTitle" idx="2"/>
          </p:nvPr>
        </p:nvSpPr>
        <p:spPr>
          <a:xfrm>
            <a:off x="3390622" y="2951265"/>
            <a:ext cx="2380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35"/>
          <p:cNvSpPr txBox="1">
            <a:spLocks noGrp="1"/>
          </p:cNvSpPr>
          <p:nvPr>
            <p:ph type="subTitle" idx="3"/>
          </p:nvPr>
        </p:nvSpPr>
        <p:spPr>
          <a:xfrm>
            <a:off x="6232531" y="2953683"/>
            <a:ext cx="236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2" name="Google Shape;312;p35"/>
          <p:cNvSpPr txBox="1">
            <a:spLocks noGrp="1"/>
          </p:cNvSpPr>
          <p:nvPr>
            <p:ph type="subTitle" idx="4"/>
          </p:nvPr>
        </p:nvSpPr>
        <p:spPr>
          <a:xfrm>
            <a:off x="560200" y="3571274"/>
            <a:ext cx="2386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3" name="Google Shape;313;p35"/>
          <p:cNvSpPr txBox="1">
            <a:spLocks noGrp="1"/>
          </p:cNvSpPr>
          <p:nvPr>
            <p:ph type="subTitle" idx="5"/>
          </p:nvPr>
        </p:nvSpPr>
        <p:spPr>
          <a:xfrm>
            <a:off x="3404151" y="3571274"/>
            <a:ext cx="2353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4" name="Google Shape;314;p35"/>
          <p:cNvSpPr txBox="1">
            <a:spLocks noGrp="1"/>
          </p:cNvSpPr>
          <p:nvPr>
            <p:ph type="subTitle" idx="6"/>
          </p:nvPr>
        </p:nvSpPr>
        <p:spPr>
          <a:xfrm>
            <a:off x="6232531" y="3561605"/>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5" name="Google Shape;315;p35"/>
          <p:cNvSpPr txBox="1">
            <a:spLocks noGrp="1"/>
          </p:cNvSpPr>
          <p:nvPr>
            <p:ph type="subTitle" idx="7"/>
          </p:nvPr>
        </p:nvSpPr>
        <p:spPr>
          <a:xfrm>
            <a:off x="540000" y="2580087"/>
            <a:ext cx="2386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6" name="Google Shape;316;p35"/>
          <p:cNvSpPr txBox="1">
            <a:spLocks noGrp="1"/>
          </p:cNvSpPr>
          <p:nvPr>
            <p:ph type="subTitle" idx="8"/>
          </p:nvPr>
        </p:nvSpPr>
        <p:spPr>
          <a:xfrm>
            <a:off x="3384649" y="2580087"/>
            <a:ext cx="2353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7" name="Google Shape;317;p35"/>
          <p:cNvSpPr txBox="1">
            <a:spLocks noGrp="1"/>
          </p:cNvSpPr>
          <p:nvPr>
            <p:ph type="subTitle" idx="9"/>
          </p:nvPr>
        </p:nvSpPr>
        <p:spPr>
          <a:xfrm>
            <a:off x="6212900" y="2583512"/>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p:nvPr/>
        </p:nvSpPr>
        <p:spPr>
          <a:xfrm>
            <a:off x="61235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2" name="Google Shape;322;p35"/>
          <p:cNvSpPr txBox="1"/>
          <p:nvPr/>
        </p:nvSpPr>
        <p:spPr>
          <a:xfrm>
            <a:off x="4673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panose="02000000000000000000"/>
              <a:ea typeface="Squada One" panose="02000000000000000000"/>
              <a:cs typeface="Squada One" panose="02000000000000000000"/>
              <a:sym typeface="Squada One" panose="02000000000000000000"/>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chemeClr val="dk1"/>
              </a:solidFill>
              <a:latin typeface="Squada One" panose="02000000000000000000"/>
              <a:ea typeface="Squada One" panose="02000000000000000000"/>
              <a:cs typeface="Squada One" panose="02000000000000000000"/>
              <a:sym typeface="Squada One" panose="0200000000000000000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324"/>
        <p:cNvGrpSpPr/>
        <p:nvPr/>
      </p:nvGrpSpPr>
      <p:grpSpPr>
        <a:xfrm>
          <a:off x="0" y="0"/>
          <a:ext cx="0" cy="0"/>
          <a:chOff x="0" y="0"/>
          <a:chExt cx="0" cy="0"/>
        </a:xfrm>
      </p:grpSpPr>
      <p:sp>
        <p:nvSpPr>
          <p:cNvPr id="325" name="Google Shape;325;p36"/>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26" name="Google Shape;326;p36"/>
          <p:cNvPicPr preferRelativeResize="0"/>
          <p:nvPr/>
        </p:nvPicPr>
        <p:blipFill>
          <a:blip r:embed="rId2"/>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stretch>
            <a:fillRect/>
          </a:stretch>
        </p:blipFill>
        <p:spPr>
          <a:xfrm rot="10800000" flipH="1">
            <a:off x="-12" y="-695298"/>
            <a:ext cx="2300675" cy="2075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328"/>
        <p:cNvGrpSpPr/>
        <p:nvPr/>
      </p:nvGrpSpPr>
      <p:grpSpPr>
        <a:xfrm>
          <a:off x="0" y="0"/>
          <a:ext cx="0" cy="0"/>
          <a:chOff x="0" y="0"/>
          <a:chExt cx="0" cy="0"/>
        </a:xfrm>
      </p:grpSpPr>
      <p:sp>
        <p:nvSpPr>
          <p:cNvPr id="329" name="Google Shape;329;p37"/>
          <p:cNvSpPr txBox="1">
            <a:spLocks noGrp="1"/>
          </p:cNvSpPr>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30" name="Google Shape;330;p37"/>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331"/>
        <p:cNvGrpSpPr/>
        <p:nvPr/>
      </p:nvGrpSpPr>
      <p:grpSpPr>
        <a:xfrm>
          <a:off x="0" y="0"/>
          <a:ext cx="0" cy="0"/>
          <a:chOff x="0" y="0"/>
          <a:chExt cx="0" cy="0"/>
        </a:xfrm>
      </p:grpSpPr>
      <p:pic>
        <p:nvPicPr>
          <p:cNvPr id="332" name="Google Shape;332;p38"/>
          <p:cNvPicPr preferRelativeResize="0"/>
          <p:nvPr/>
        </p:nvPicPr>
        <p:blipFill>
          <a:blip r:embed="rId2"/>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stretch>
            <a:fillRect/>
          </a:stretch>
        </p:blipFill>
        <p:spPr>
          <a:xfrm flipH="1">
            <a:off x="6605746" y="-315767"/>
            <a:ext cx="3071650" cy="2771549"/>
          </a:xfrm>
          <a:prstGeom prst="rect">
            <a:avLst/>
          </a:prstGeom>
          <a:noFill/>
          <a:ln>
            <a:noFill/>
          </a:ln>
        </p:spPr>
      </p:pic>
      <p:sp>
        <p:nvSpPr>
          <p:cNvPr id="334" name="Google Shape;334;p38"/>
          <p:cNvSpPr txBox="1">
            <a:spLocks noGrp="1"/>
          </p:cNvSpPr>
          <p:nvPr>
            <p:ph type="ctrTitle"/>
          </p:nvPr>
        </p:nvSpPr>
        <p:spPr>
          <a:xfrm flipH="1">
            <a:off x="540000" y="441718"/>
            <a:ext cx="80640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1" name="Shape 335"/>
        <p:cNvGrpSpPr/>
        <p:nvPr/>
      </p:nvGrpSpPr>
      <p:grpSpPr>
        <a:xfrm>
          <a:off x="0" y="0"/>
          <a:ext cx="0" cy="0"/>
          <a:chOff x="0" y="0"/>
          <a:chExt cx="0" cy="0"/>
        </a:xfrm>
      </p:grpSpPr>
      <p:pic>
        <p:nvPicPr>
          <p:cNvPr id="336" name="Google Shape;336;p39"/>
          <p:cNvPicPr preferRelativeResize="0"/>
          <p:nvPr/>
        </p:nvPicPr>
        <p:blipFill>
          <a:blip r:embed="rId2"/>
          <a:stretch>
            <a:fillRect/>
          </a:stretch>
        </p:blipFill>
        <p:spPr>
          <a:xfrm flipH="1">
            <a:off x="6843225" y="6"/>
            <a:ext cx="2300675" cy="2075900"/>
          </a:xfrm>
          <a:prstGeom prst="rect">
            <a:avLst/>
          </a:prstGeom>
          <a:noFill/>
          <a:ln>
            <a:noFill/>
          </a:ln>
        </p:spPr>
      </p:pic>
      <p:sp>
        <p:nvSpPr>
          <p:cNvPr id="337" name="Google Shape;337;p39"/>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338" name="Google Shape;338;p39"/>
          <p:cNvSpPr txBox="1">
            <a:spLocks noGrp="1"/>
          </p:cNvSpPr>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9" name="Google Shape;339;p39"/>
          <p:cNvSpPr txBox="1">
            <a:spLocks noGrp="1"/>
          </p:cNvSpPr>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0" name="Google Shape;340;p39"/>
          <p:cNvSpPr txBox="1">
            <a:spLocks noGrp="1"/>
          </p:cNvSpPr>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1" name="Google Shape;341;p39"/>
          <p:cNvSpPr txBox="1">
            <a:spLocks noGrp="1"/>
          </p:cNvSpPr>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42" name="Google Shape;342;p39"/>
          <p:cNvSpPr txBox="1">
            <a:spLocks noGrp="1"/>
          </p:cNvSpPr>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43" name="Google Shape;343;p39"/>
          <p:cNvSpPr txBox="1">
            <a:spLocks noGrp="1"/>
          </p:cNvSpPr>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6">
  <p:cSld name="CUSTOM_51">
    <p:spTree>
      <p:nvGrpSpPr>
        <p:cNvPr id="1" name="Shape 344"/>
        <p:cNvGrpSpPr/>
        <p:nvPr/>
      </p:nvGrpSpPr>
      <p:grpSpPr>
        <a:xfrm>
          <a:off x="0" y="0"/>
          <a:ext cx="0" cy="0"/>
          <a:chOff x="0" y="0"/>
          <a:chExt cx="0" cy="0"/>
        </a:xfrm>
      </p:grpSpPr>
      <p:sp>
        <p:nvSpPr>
          <p:cNvPr id="345" name="Google Shape;345;p40"/>
          <p:cNvSpPr txBox="1">
            <a:spLocks noGrp="1"/>
          </p:cNvSpPr>
          <p:nvPr>
            <p:ph type="ctrTitle"/>
          </p:nvPr>
        </p:nvSpPr>
        <p:spPr>
          <a:xfrm flipH="1">
            <a:off x="457200" y="437047"/>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46" name="Google Shape;346;p40"/>
          <p:cNvPicPr preferRelativeResize="0"/>
          <p:nvPr/>
        </p:nvPicPr>
        <p:blipFill>
          <a:blip r:embed="rId2"/>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stretch>
            <a:fillRect/>
          </a:stretch>
        </p:blipFill>
        <p:spPr>
          <a:xfrm>
            <a:off x="7396724" y="-590242"/>
            <a:ext cx="2300675" cy="2075900"/>
          </a:xfrm>
          <a:prstGeom prst="rect">
            <a:avLst/>
          </a:prstGeom>
          <a:noFill/>
          <a:ln>
            <a:noFill/>
          </a:ln>
        </p:spPr>
      </p:pic>
      <p:sp>
        <p:nvSpPr>
          <p:cNvPr id="350" name="Google Shape;350;p40"/>
          <p:cNvSpPr txBox="1">
            <a:spLocks noGrp="1"/>
          </p:cNvSpPr>
          <p:nvPr>
            <p:ph type="subTitle" idx="1"/>
          </p:nvPr>
        </p:nvSpPr>
        <p:spPr>
          <a:xfrm>
            <a:off x="672350" y="1887930"/>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1" name="Google Shape;351;p40"/>
          <p:cNvSpPr txBox="1">
            <a:spLocks noGrp="1"/>
          </p:cNvSpPr>
          <p:nvPr>
            <p:ph type="subTitle" idx="2"/>
          </p:nvPr>
        </p:nvSpPr>
        <p:spPr>
          <a:xfrm>
            <a:off x="3580500" y="3409864"/>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2" name="Google Shape;352;p40"/>
          <p:cNvSpPr txBox="1">
            <a:spLocks noGrp="1"/>
          </p:cNvSpPr>
          <p:nvPr>
            <p:ph type="subTitle" idx="3"/>
          </p:nvPr>
        </p:nvSpPr>
        <p:spPr>
          <a:xfrm>
            <a:off x="6515100" y="1895625"/>
            <a:ext cx="1934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3" name="Google Shape;353;p40"/>
          <p:cNvSpPr txBox="1">
            <a:spLocks noGrp="1"/>
          </p:cNvSpPr>
          <p:nvPr>
            <p:ph type="subTitle" idx="4"/>
          </p:nvPr>
        </p:nvSpPr>
        <p:spPr>
          <a:xfrm>
            <a:off x="68345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54" name="Google Shape;354;p40"/>
          <p:cNvSpPr txBox="1">
            <a:spLocks noGrp="1"/>
          </p:cNvSpPr>
          <p:nvPr>
            <p:ph type="subTitle" idx="5"/>
          </p:nvPr>
        </p:nvSpPr>
        <p:spPr>
          <a:xfrm>
            <a:off x="3591600" y="3070826"/>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55" name="Google Shape;355;p40"/>
          <p:cNvSpPr txBox="1">
            <a:spLocks noGrp="1"/>
          </p:cNvSpPr>
          <p:nvPr>
            <p:ph type="subTitle" idx="6"/>
          </p:nvPr>
        </p:nvSpPr>
        <p:spPr>
          <a:xfrm>
            <a:off x="651510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1" name="Shape 356"/>
        <p:cNvGrpSpPr/>
        <p:nvPr/>
      </p:nvGrpSpPr>
      <p:grpSpPr>
        <a:xfrm>
          <a:off x="0" y="0"/>
          <a:ext cx="0" cy="0"/>
          <a:chOff x="0" y="0"/>
          <a:chExt cx="0" cy="0"/>
        </a:xfrm>
      </p:grpSpPr>
      <p:sp>
        <p:nvSpPr>
          <p:cNvPr id="357" name="Google Shape;357;p41"/>
          <p:cNvSpPr txBox="1">
            <a:spLocks noGrp="1"/>
          </p:cNvSpPr>
          <p:nvPr>
            <p:ph type="ctrTitle"/>
          </p:nvPr>
        </p:nvSpPr>
        <p:spPr>
          <a:xfrm flipH="1">
            <a:off x="457200" y="437050"/>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58" name="Google Shape;358;p41"/>
          <p:cNvPicPr preferRelativeResize="0"/>
          <p:nvPr/>
        </p:nvPicPr>
        <p:blipFill>
          <a:blip r:embed="rId2"/>
          <a:stretch>
            <a:fillRect/>
          </a:stretch>
        </p:blipFill>
        <p:spPr>
          <a:xfrm>
            <a:off x="0" y="0"/>
            <a:ext cx="2300675" cy="2075900"/>
          </a:xfrm>
          <a:prstGeom prst="rect">
            <a:avLst/>
          </a:prstGeom>
          <a:noFill/>
          <a:ln>
            <a:noFill/>
          </a:ln>
        </p:spPr>
      </p:pic>
      <p:sp>
        <p:nvSpPr>
          <p:cNvPr id="359" name="Google Shape;359;p41"/>
          <p:cNvSpPr txBox="1">
            <a:spLocks noGrp="1"/>
          </p:cNvSpPr>
          <p:nvPr>
            <p:ph type="subTitle" idx="1"/>
          </p:nvPr>
        </p:nvSpPr>
        <p:spPr>
          <a:xfrm>
            <a:off x="1700600" y="2921393"/>
            <a:ext cx="13953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0" name="Google Shape;360;p41"/>
          <p:cNvSpPr txBox="1">
            <a:spLocks noGrp="1"/>
          </p:cNvSpPr>
          <p:nvPr>
            <p:ph type="subTitle" idx="2"/>
          </p:nvPr>
        </p:nvSpPr>
        <p:spPr>
          <a:xfrm>
            <a:off x="1553500" y="2529762"/>
            <a:ext cx="1643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1" name="Google Shape;361;p41"/>
          <p:cNvSpPr txBox="1">
            <a:spLocks noGrp="1"/>
          </p:cNvSpPr>
          <p:nvPr>
            <p:ph type="subTitle" idx="3"/>
          </p:nvPr>
        </p:nvSpPr>
        <p:spPr>
          <a:xfrm>
            <a:off x="1691000" y="2027255"/>
            <a:ext cx="13953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2" name="Google Shape;362;p41"/>
          <p:cNvSpPr txBox="1">
            <a:spLocks noGrp="1"/>
          </p:cNvSpPr>
          <p:nvPr>
            <p:ph type="subTitle" idx="4"/>
          </p:nvPr>
        </p:nvSpPr>
        <p:spPr>
          <a:xfrm>
            <a:off x="5929000" y="2926550"/>
            <a:ext cx="1643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3" name="Google Shape;363;p41"/>
          <p:cNvSpPr txBox="1">
            <a:spLocks noGrp="1"/>
          </p:cNvSpPr>
          <p:nvPr>
            <p:ph type="subTitle" idx="5"/>
          </p:nvPr>
        </p:nvSpPr>
        <p:spPr>
          <a:xfrm>
            <a:off x="5905750" y="2518950"/>
            <a:ext cx="16896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4" name="Google Shape;364;p41"/>
          <p:cNvSpPr txBox="1">
            <a:spLocks noGrp="1"/>
          </p:cNvSpPr>
          <p:nvPr>
            <p:ph type="subTitle" idx="6"/>
          </p:nvPr>
        </p:nvSpPr>
        <p:spPr>
          <a:xfrm>
            <a:off x="6001300" y="2032688"/>
            <a:ext cx="149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5" name="Google Shape;365;p41"/>
          <p:cNvSpPr txBox="1">
            <a:spLocks noGrp="1"/>
          </p:cNvSpPr>
          <p:nvPr>
            <p:ph type="subTitle" idx="7"/>
          </p:nvPr>
        </p:nvSpPr>
        <p:spPr>
          <a:xfrm>
            <a:off x="3768500" y="3407943"/>
            <a:ext cx="1606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6" name="Google Shape;366;p41"/>
          <p:cNvSpPr txBox="1">
            <a:spLocks noGrp="1"/>
          </p:cNvSpPr>
          <p:nvPr>
            <p:ph type="subTitle" idx="8"/>
          </p:nvPr>
        </p:nvSpPr>
        <p:spPr>
          <a:xfrm>
            <a:off x="3604790" y="3039918"/>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7" name="Google Shape;367;p41"/>
          <p:cNvSpPr txBox="1">
            <a:spLocks noGrp="1"/>
          </p:cNvSpPr>
          <p:nvPr>
            <p:ph type="subTitle" idx="9"/>
          </p:nvPr>
        </p:nvSpPr>
        <p:spPr>
          <a:xfrm>
            <a:off x="3604790" y="2529480"/>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algn="ctr"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algn="ctr"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algn="ctr"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68" name="Google Shape;368;p41"/>
          <p:cNvSpPr/>
          <p:nvPr/>
        </p:nvSpPr>
        <p:spPr>
          <a:xfrm>
            <a:off x="3577850" y="1722475"/>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pic>
        <p:nvPicPr>
          <p:cNvPr id="371" name="Google Shape;371;p41"/>
          <p:cNvPicPr preferRelativeResize="0"/>
          <p:nvPr/>
        </p:nvPicPr>
        <p:blipFill>
          <a:blip r:embed="rId2"/>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stretch>
            <a:fillRect/>
          </a:stretch>
        </p:blipFill>
        <p:spPr>
          <a:xfrm>
            <a:off x="0" y="0"/>
            <a:ext cx="2300675" cy="207590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8">
  <p:cSld name="CUSTOM_54">
    <p:spTree>
      <p:nvGrpSpPr>
        <p:cNvPr id="1" name="Shape 372"/>
        <p:cNvGrpSpPr/>
        <p:nvPr/>
      </p:nvGrpSpPr>
      <p:grpSpPr>
        <a:xfrm>
          <a:off x="0" y="0"/>
          <a:ext cx="0" cy="0"/>
          <a:chOff x="0" y="0"/>
          <a:chExt cx="0" cy="0"/>
        </a:xfrm>
      </p:grpSpPr>
      <p:sp>
        <p:nvSpPr>
          <p:cNvPr id="373" name="Google Shape;373;p42"/>
          <p:cNvSpPr txBox="1">
            <a:spLocks noGrp="1"/>
          </p:cNvSpPr>
          <p:nvPr>
            <p:ph type="subTitle" idx="1"/>
          </p:nvPr>
        </p:nvSpPr>
        <p:spPr>
          <a:xfrm>
            <a:off x="974900" y="3744804"/>
            <a:ext cx="215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42"/>
          <p:cNvSpPr txBox="1">
            <a:spLocks noGrp="1"/>
          </p:cNvSpPr>
          <p:nvPr>
            <p:ph type="subTitle" idx="2"/>
          </p:nvPr>
        </p:nvSpPr>
        <p:spPr>
          <a:xfrm>
            <a:off x="3554325" y="37448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5" name="Google Shape;375;p42"/>
          <p:cNvSpPr txBox="1">
            <a:spLocks noGrp="1"/>
          </p:cNvSpPr>
          <p:nvPr>
            <p:ph type="subTitle" idx="3"/>
          </p:nvPr>
        </p:nvSpPr>
        <p:spPr>
          <a:xfrm>
            <a:off x="6002400" y="37472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2"/>
          <p:cNvSpPr txBox="1">
            <a:spLocks noGrp="1"/>
          </p:cNvSpPr>
          <p:nvPr>
            <p:ph type="subTitle" idx="4"/>
          </p:nvPr>
        </p:nvSpPr>
        <p:spPr>
          <a:xfrm>
            <a:off x="965900" y="3428412"/>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77" name="Google Shape;377;p42"/>
          <p:cNvSpPr txBox="1">
            <a:spLocks noGrp="1"/>
          </p:cNvSpPr>
          <p:nvPr>
            <p:ph type="subTitle" idx="5"/>
          </p:nvPr>
        </p:nvSpPr>
        <p:spPr>
          <a:xfrm>
            <a:off x="3566479" y="3439312"/>
            <a:ext cx="2144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378" name="Google Shape;378;p42"/>
          <p:cNvSpPr txBox="1">
            <a:spLocks noGrp="1"/>
          </p:cNvSpPr>
          <p:nvPr>
            <p:ph type="subTitle" idx="6"/>
          </p:nvPr>
        </p:nvSpPr>
        <p:spPr>
          <a:xfrm>
            <a:off x="5987250" y="3439300"/>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pic>
        <p:nvPicPr>
          <p:cNvPr id="379" name="Google Shape;379;p42"/>
          <p:cNvPicPr preferRelativeResize="0"/>
          <p:nvPr/>
        </p:nvPicPr>
        <p:blipFill>
          <a:blip r:embed="rId2"/>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382" name="Google Shape;382;p42"/>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383" name="Google Shape;383;p42"/>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384"/>
        <p:cNvGrpSpPr/>
        <p:nvPr/>
      </p:nvGrpSpPr>
      <p:grpSpPr>
        <a:xfrm>
          <a:off x="0" y="0"/>
          <a:ext cx="0" cy="0"/>
          <a:chOff x="0" y="0"/>
          <a:chExt cx="0" cy="0"/>
        </a:xfrm>
      </p:grpSpPr>
      <p:pic>
        <p:nvPicPr>
          <p:cNvPr id="385" name="Google Shape;385;p43"/>
          <p:cNvPicPr preferRelativeResize="0"/>
          <p:nvPr/>
        </p:nvPicPr>
        <p:blipFill>
          <a:blip r:embed="rId2"/>
          <a:stretch>
            <a:fillRect/>
          </a:stretch>
        </p:blipFill>
        <p:spPr>
          <a:xfrm flipH="1">
            <a:off x="6843225" y="6"/>
            <a:ext cx="2300675" cy="2075900"/>
          </a:xfrm>
          <a:prstGeom prst="rect">
            <a:avLst/>
          </a:prstGeom>
          <a:noFill/>
          <a:ln>
            <a:noFill/>
          </a:ln>
        </p:spPr>
      </p:pic>
      <p:sp>
        <p:nvSpPr>
          <p:cNvPr id="386" name="Google Shape;386;p4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pic>
        <p:nvPicPr>
          <p:cNvPr id="387" name="Google Shape;387;p43"/>
          <p:cNvPicPr preferRelativeResize="0"/>
          <p:nvPr/>
        </p:nvPicPr>
        <p:blipFill>
          <a:blip r:embed="rId2"/>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5">
  <p:cSld name="CUSTOM_18">
    <p:spTree>
      <p:nvGrpSpPr>
        <p:cNvPr id="1" name="Shape 390"/>
        <p:cNvGrpSpPr/>
        <p:nvPr/>
      </p:nvGrpSpPr>
      <p:grpSpPr>
        <a:xfrm>
          <a:off x="0" y="0"/>
          <a:ext cx="0" cy="0"/>
          <a:chOff x="0" y="0"/>
          <a:chExt cx="0" cy="0"/>
        </a:xfrm>
      </p:grpSpPr>
      <p:pic>
        <p:nvPicPr>
          <p:cNvPr id="391" name="Google Shape;391;p44"/>
          <p:cNvPicPr preferRelativeResize="0"/>
          <p:nvPr/>
        </p:nvPicPr>
        <p:blipFill>
          <a:blip r:embed="rId2"/>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stretch>
            <a:fillRect/>
          </a:stretch>
        </p:blipFill>
        <p:spPr>
          <a:xfrm rot="10800000" flipH="1">
            <a:off x="0" y="-38650"/>
            <a:ext cx="3300524" cy="2978075"/>
          </a:xfrm>
          <a:prstGeom prst="rect">
            <a:avLst/>
          </a:prstGeom>
          <a:noFill/>
          <a:ln>
            <a:noFill/>
          </a:ln>
        </p:spPr>
      </p:pic>
      <p:pic>
        <p:nvPicPr>
          <p:cNvPr id="394" name="Google Shape;394;p44"/>
          <p:cNvPicPr preferRelativeResize="0"/>
          <p:nvPr/>
        </p:nvPicPr>
        <p:blipFill>
          <a:blip r:embed="rId2"/>
          <a:stretch>
            <a:fillRect/>
          </a:stretch>
        </p:blipFill>
        <p:spPr>
          <a:xfrm rot="10800000">
            <a:off x="5843475" y="0"/>
            <a:ext cx="3300524" cy="2978075"/>
          </a:xfrm>
          <a:prstGeom prst="rect">
            <a:avLst/>
          </a:prstGeom>
          <a:noFill/>
          <a:ln>
            <a:noFill/>
          </a:ln>
        </p:spPr>
      </p:pic>
      <p:sp>
        <p:nvSpPr>
          <p:cNvPr id="395" name="Google Shape;395;p4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6">
  <p:cSld name="CUSTOM_19">
    <p:spTree>
      <p:nvGrpSpPr>
        <p:cNvPr id="1" name="Shape 396"/>
        <p:cNvGrpSpPr/>
        <p:nvPr/>
      </p:nvGrpSpPr>
      <p:grpSpPr>
        <a:xfrm>
          <a:off x="0" y="0"/>
          <a:ext cx="0" cy="0"/>
          <a:chOff x="0" y="0"/>
          <a:chExt cx="0" cy="0"/>
        </a:xfrm>
      </p:grpSpPr>
      <p:pic>
        <p:nvPicPr>
          <p:cNvPr id="397" name="Google Shape;397;p45"/>
          <p:cNvPicPr preferRelativeResize="0"/>
          <p:nvPr/>
        </p:nvPicPr>
        <p:blipFill>
          <a:blip r:embed="rId2"/>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400" name="Google Shape;400;p45"/>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401" name="Google Shape;401;p45"/>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1" name="Shape 402"/>
        <p:cNvGrpSpPr/>
        <p:nvPr/>
      </p:nvGrpSpPr>
      <p:grpSpPr>
        <a:xfrm>
          <a:off x="0" y="0"/>
          <a:ext cx="0" cy="0"/>
          <a:chOff x="0" y="0"/>
          <a:chExt cx="0" cy="0"/>
        </a:xfrm>
      </p:grpSpPr>
      <p:sp>
        <p:nvSpPr>
          <p:cNvPr id="403" name="Google Shape;403;p46"/>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04" name="Google Shape;404;p46"/>
          <p:cNvSpPr txBox="1">
            <a:spLocks noGrp="1"/>
          </p:cNvSpPr>
          <p:nvPr>
            <p:ph type="ctrTitle" idx="2"/>
          </p:nvPr>
        </p:nvSpPr>
        <p:spPr>
          <a:xfrm>
            <a:off x="16904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5" name="Google Shape;405;p46"/>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6" name="Google Shape;406;p46"/>
          <p:cNvSpPr txBox="1">
            <a:spLocks noGrp="1"/>
          </p:cNvSpPr>
          <p:nvPr>
            <p:ph type="ctrTitle" idx="3"/>
          </p:nvPr>
        </p:nvSpPr>
        <p:spPr>
          <a:xfrm>
            <a:off x="16904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7" name="Google Shape;407;p46"/>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8" name="Google Shape;408;p46"/>
          <p:cNvSpPr txBox="1">
            <a:spLocks noGrp="1"/>
          </p:cNvSpPr>
          <p:nvPr>
            <p:ph type="ctrTitle" idx="5"/>
          </p:nvPr>
        </p:nvSpPr>
        <p:spPr>
          <a:xfrm>
            <a:off x="48243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9" name="Google Shape;409;p46"/>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10" name="Google Shape;410;p46"/>
          <p:cNvSpPr txBox="1">
            <a:spLocks noGrp="1"/>
          </p:cNvSpPr>
          <p:nvPr>
            <p:ph type="ctrTitle" idx="7"/>
          </p:nvPr>
        </p:nvSpPr>
        <p:spPr>
          <a:xfrm>
            <a:off x="48243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1" name="Google Shape;411;p46"/>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412" name="Google Shape;412;p46"/>
          <p:cNvCxnSpPr/>
          <p:nvPr/>
        </p:nvCxnSpPr>
        <p:spPr>
          <a:xfrm>
            <a:off x="2273400" y="21106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413" name="Google Shape;413;p46"/>
          <p:cNvCxnSpPr/>
          <p:nvPr/>
        </p:nvCxnSpPr>
        <p:spPr>
          <a:xfrm>
            <a:off x="2273400" y="3627438"/>
            <a:ext cx="4597200" cy="0"/>
          </a:xfrm>
          <a:prstGeom prst="straightConnector1">
            <a:avLst/>
          </a:prstGeom>
          <a:noFill/>
          <a:ln w="19050" cap="flat" cmpd="sng">
            <a:solidFill>
              <a:schemeClr val="lt1"/>
            </a:solidFill>
            <a:prstDash val="solid"/>
            <a:round/>
            <a:headEnd type="none" w="med" len="med"/>
            <a:tailEnd type="none" w="med" len="med"/>
          </a:ln>
        </p:spPr>
      </p:cxnSp>
      <p:pic>
        <p:nvPicPr>
          <p:cNvPr id="414" name="Google Shape;414;p46"/>
          <p:cNvPicPr preferRelativeResize="0"/>
          <p:nvPr/>
        </p:nvPicPr>
        <p:blipFill>
          <a:blip r:embed="rId2"/>
          <a:stretch>
            <a:fillRect/>
          </a:stretch>
        </p:blipFill>
        <p:spPr>
          <a:xfrm rot="-5400000" flipH="1">
            <a:off x="6941050" y="-576048"/>
            <a:ext cx="2754276" cy="2485175"/>
          </a:xfrm>
          <a:prstGeom prst="rect">
            <a:avLst/>
          </a:prstGeom>
          <a:noFill/>
          <a:ln>
            <a:noFill/>
          </a:ln>
        </p:spPr>
      </p:pic>
      <p:pic>
        <p:nvPicPr>
          <p:cNvPr id="415" name="Google Shape;415;p46"/>
          <p:cNvPicPr preferRelativeResize="0"/>
          <p:nvPr/>
        </p:nvPicPr>
        <p:blipFill>
          <a:blip r:embed="rId2"/>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6">
  <p:cSld name="CUSTOM_24">
    <p:spTree>
      <p:nvGrpSpPr>
        <p:cNvPr id="1" name="Shape 418"/>
        <p:cNvGrpSpPr/>
        <p:nvPr/>
      </p:nvGrpSpPr>
      <p:grpSpPr>
        <a:xfrm>
          <a:off x="0" y="0"/>
          <a:ext cx="0" cy="0"/>
          <a:chOff x="0" y="0"/>
          <a:chExt cx="0" cy="0"/>
        </a:xfrm>
      </p:grpSpPr>
      <p:sp>
        <p:nvSpPr>
          <p:cNvPr id="419" name="Google Shape;419;p47"/>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20" name="Google Shape;420;p47"/>
          <p:cNvSpPr txBox="1">
            <a:spLocks noGrp="1"/>
          </p:cNvSpPr>
          <p:nvPr>
            <p:ph type="ctrTitle" idx="2"/>
          </p:nvPr>
        </p:nvSpPr>
        <p:spPr>
          <a:xfrm>
            <a:off x="229439" y="23760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1" name="Google Shape;421;p47"/>
          <p:cNvSpPr txBox="1">
            <a:spLocks noGrp="1"/>
          </p:cNvSpPr>
          <p:nvPr>
            <p:ph type="subTitle" idx="1"/>
          </p:nvPr>
        </p:nvSpPr>
        <p:spPr>
          <a:xfrm>
            <a:off x="590789" y="28374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2" name="Google Shape;422;p47"/>
          <p:cNvSpPr txBox="1">
            <a:spLocks noGrp="1"/>
          </p:cNvSpPr>
          <p:nvPr>
            <p:ph type="ctrTitle" idx="3"/>
          </p:nvPr>
        </p:nvSpPr>
        <p:spPr>
          <a:xfrm>
            <a:off x="2243273" y="23811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3" name="Google Shape;423;p47"/>
          <p:cNvSpPr txBox="1">
            <a:spLocks noGrp="1"/>
          </p:cNvSpPr>
          <p:nvPr>
            <p:ph type="subTitle" idx="4"/>
          </p:nvPr>
        </p:nvSpPr>
        <p:spPr>
          <a:xfrm>
            <a:off x="2604623" y="28425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4" name="Google Shape;424;p47"/>
          <p:cNvSpPr txBox="1">
            <a:spLocks noGrp="1"/>
          </p:cNvSpPr>
          <p:nvPr>
            <p:ph type="ctrTitle" idx="5"/>
          </p:nvPr>
        </p:nvSpPr>
        <p:spPr>
          <a:xfrm>
            <a:off x="4285903" y="23865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5" name="Google Shape;425;p47"/>
          <p:cNvSpPr txBox="1">
            <a:spLocks noGrp="1"/>
          </p:cNvSpPr>
          <p:nvPr>
            <p:ph type="subTitle" idx="6"/>
          </p:nvPr>
        </p:nvSpPr>
        <p:spPr>
          <a:xfrm>
            <a:off x="4647253" y="28479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6" name="Google Shape;426;p47"/>
          <p:cNvSpPr txBox="1">
            <a:spLocks noGrp="1"/>
          </p:cNvSpPr>
          <p:nvPr>
            <p:ph type="ctrTitle" idx="7"/>
          </p:nvPr>
        </p:nvSpPr>
        <p:spPr>
          <a:xfrm>
            <a:off x="6290426" y="23916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7" name="Google Shape;427;p47"/>
          <p:cNvSpPr txBox="1">
            <a:spLocks noGrp="1"/>
          </p:cNvSpPr>
          <p:nvPr>
            <p:ph type="subTitle" idx="8"/>
          </p:nvPr>
        </p:nvSpPr>
        <p:spPr>
          <a:xfrm>
            <a:off x="6651776" y="28530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28" name="Google Shape;428;p47"/>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30" name="Google Shape;430;p47"/>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7"/>
          <p:cNvSpPr/>
          <p:nvPr/>
        </p:nvSpPr>
        <p:spPr>
          <a:xfrm>
            <a:off x="3131041" y="1723025"/>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a:off x="7178193" y="1733522"/>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7"/>
          <p:cNvSpPr/>
          <p:nvPr/>
        </p:nvSpPr>
        <p:spPr>
          <a:xfrm>
            <a:off x="1117206" y="1723013"/>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1">
  <p:cSld name="CUSTOM_55">
    <p:spTree>
      <p:nvGrpSpPr>
        <p:cNvPr id="1" name="Shape 436"/>
        <p:cNvGrpSpPr/>
        <p:nvPr/>
      </p:nvGrpSpPr>
      <p:grpSpPr>
        <a:xfrm>
          <a:off x="0" y="0"/>
          <a:ext cx="0" cy="0"/>
          <a:chOff x="0" y="0"/>
          <a:chExt cx="0" cy="0"/>
        </a:xfrm>
      </p:grpSpPr>
      <p:sp>
        <p:nvSpPr>
          <p:cNvPr id="437" name="Google Shape;437;p48"/>
          <p:cNvSpPr txBox="1">
            <a:spLocks noGrp="1"/>
          </p:cNvSpPr>
          <p:nvPr>
            <p:ph type="ctrTitle"/>
          </p:nvPr>
        </p:nvSpPr>
        <p:spPr>
          <a:xfrm flipH="1">
            <a:off x="540000" y="452026"/>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8" name="Google Shape;438;p48"/>
          <p:cNvSpPr txBox="1">
            <a:spLocks noGrp="1"/>
          </p:cNvSpPr>
          <p:nvPr>
            <p:ph type="subTitle" idx="1"/>
          </p:nvPr>
        </p:nvSpPr>
        <p:spPr>
          <a:xfrm>
            <a:off x="772100" y="1791299"/>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39" name="Google Shape;439;p48"/>
          <p:cNvPicPr preferRelativeResize="0"/>
          <p:nvPr/>
        </p:nvPicPr>
        <p:blipFill>
          <a:blip r:embed="rId2"/>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stretch>
            <a:fillRect/>
          </a:stretch>
        </p:blipFill>
        <p:spPr>
          <a:xfrm rot="10800000" flipH="1">
            <a:off x="-208780" y="3638875"/>
            <a:ext cx="2300675" cy="2075900"/>
          </a:xfrm>
          <a:prstGeom prst="rect">
            <a:avLst/>
          </a:prstGeom>
          <a:noFill/>
          <a:ln>
            <a:noFill/>
          </a:ln>
        </p:spPr>
      </p:pic>
      <p:pic>
        <p:nvPicPr>
          <p:cNvPr id="441" name="Google Shape;441;p48"/>
          <p:cNvPicPr preferRelativeResize="0"/>
          <p:nvPr/>
        </p:nvPicPr>
        <p:blipFill>
          <a:blip r:embed="rId2"/>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stretch>
            <a:fillRect/>
          </a:stretch>
        </p:blipFill>
        <p:spPr>
          <a:xfrm>
            <a:off x="-5" y="-581412"/>
            <a:ext cx="2300675" cy="2075900"/>
          </a:xfrm>
          <a:prstGeom prst="rect">
            <a:avLst/>
          </a:prstGeom>
          <a:noFill/>
          <a:ln>
            <a:noFill/>
          </a:ln>
        </p:spPr>
      </p:pic>
      <p:sp>
        <p:nvSpPr>
          <p:cNvPr id="443" name="Google Shape;443;p48"/>
          <p:cNvSpPr txBox="1">
            <a:spLocks noGrp="1"/>
          </p:cNvSpPr>
          <p:nvPr>
            <p:ph type="title" idx="2" hasCustomPrompt="1"/>
          </p:nvPr>
        </p:nvSpPr>
        <p:spPr>
          <a:xfrm>
            <a:off x="772100" y="1481125"/>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4" name="Google Shape;444;p48"/>
          <p:cNvSpPr txBox="1">
            <a:spLocks noGrp="1"/>
          </p:cNvSpPr>
          <p:nvPr>
            <p:ph type="subTitle" idx="3"/>
          </p:nvPr>
        </p:nvSpPr>
        <p:spPr>
          <a:xfrm>
            <a:off x="763375" y="2854584"/>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5" name="Google Shape;445;p48"/>
          <p:cNvSpPr txBox="1">
            <a:spLocks noGrp="1"/>
          </p:cNvSpPr>
          <p:nvPr>
            <p:ph type="title" idx="4" hasCustomPrompt="1"/>
          </p:nvPr>
        </p:nvSpPr>
        <p:spPr>
          <a:xfrm>
            <a:off x="763375" y="2549389"/>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6" name="Google Shape;446;p48"/>
          <p:cNvSpPr txBox="1">
            <a:spLocks noGrp="1"/>
          </p:cNvSpPr>
          <p:nvPr>
            <p:ph type="subTitle" idx="5"/>
          </p:nvPr>
        </p:nvSpPr>
        <p:spPr>
          <a:xfrm>
            <a:off x="6369350" y="1791299"/>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7" name="Google Shape;447;p48"/>
          <p:cNvSpPr txBox="1">
            <a:spLocks noGrp="1"/>
          </p:cNvSpPr>
          <p:nvPr>
            <p:ph type="title" idx="6" hasCustomPrompt="1"/>
          </p:nvPr>
        </p:nvSpPr>
        <p:spPr>
          <a:xfrm>
            <a:off x="6369300" y="1481125"/>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48" name="Google Shape;448;p48"/>
          <p:cNvSpPr txBox="1">
            <a:spLocks noGrp="1"/>
          </p:cNvSpPr>
          <p:nvPr>
            <p:ph type="subTitle" idx="7"/>
          </p:nvPr>
        </p:nvSpPr>
        <p:spPr>
          <a:xfrm>
            <a:off x="6369300" y="2849652"/>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9" name="Google Shape;449;p48"/>
          <p:cNvSpPr txBox="1">
            <a:spLocks noGrp="1"/>
          </p:cNvSpPr>
          <p:nvPr>
            <p:ph type="title" idx="8" hasCustomPrompt="1"/>
          </p:nvPr>
        </p:nvSpPr>
        <p:spPr>
          <a:xfrm>
            <a:off x="6369300" y="2549402"/>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1" name="Shape 450"/>
        <p:cNvGrpSpPr/>
        <p:nvPr/>
      </p:nvGrpSpPr>
      <p:grpSpPr>
        <a:xfrm>
          <a:off x="0" y="0"/>
          <a:ext cx="0" cy="0"/>
          <a:chOff x="0" y="0"/>
          <a:chExt cx="0" cy="0"/>
        </a:xfrm>
      </p:grpSpPr>
      <p:sp>
        <p:nvSpPr>
          <p:cNvPr id="451" name="Google Shape;451;p49"/>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2" name="Google Shape;452;p49"/>
          <p:cNvSpPr txBox="1">
            <a:spLocks noGrp="1"/>
          </p:cNvSpPr>
          <p:nvPr>
            <p:ph type="subTitle" idx="1"/>
          </p:nvPr>
        </p:nvSpPr>
        <p:spPr>
          <a:xfrm>
            <a:off x="1132000" y="3432862"/>
            <a:ext cx="18741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53" name="Google Shape;453;p49"/>
          <p:cNvPicPr preferRelativeResize="0"/>
          <p:nvPr/>
        </p:nvPicPr>
        <p:blipFill>
          <a:blip r:embed="rId2"/>
          <a:stretch>
            <a:fillRect/>
          </a:stretch>
        </p:blipFill>
        <p:spPr>
          <a:xfrm>
            <a:off x="-5" y="-581412"/>
            <a:ext cx="2300675" cy="2075900"/>
          </a:xfrm>
          <a:prstGeom prst="rect">
            <a:avLst/>
          </a:prstGeom>
          <a:noFill/>
          <a:ln>
            <a:noFill/>
          </a:ln>
        </p:spPr>
      </p:pic>
      <p:sp>
        <p:nvSpPr>
          <p:cNvPr id="454" name="Google Shape;454;p49"/>
          <p:cNvSpPr txBox="1">
            <a:spLocks noGrp="1"/>
          </p:cNvSpPr>
          <p:nvPr>
            <p:ph type="title" idx="2" hasCustomPrompt="1"/>
          </p:nvPr>
        </p:nvSpPr>
        <p:spPr>
          <a:xfrm>
            <a:off x="3725850" y="2029263"/>
            <a:ext cx="15159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5" name="Google Shape;455;p49"/>
          <p:cNvSpPr txBox="1">
            <a:spLocks noGrp="1"/>
          </p:cNvSpPr>
          <p:nvPr>
            <p:ph type="title" idx="3" hasCustomPrompt="1"/>
          </p:nvPr>
        </p:nvSpPr>
        <p:spPr>
          <a:xfrm>
            <a:off x="3022450" y="3601675"/>
            <a:ext cx="14073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6" name="Google Shape;456;p49"/>
          <p:cNvSpPr txBox="1">
            <a:spLocks noGrp="1"/>
          </p:cNvSpPr>
          <p:nvPr>
            <p:ph type="title" idx="4" hasCustomPrompt="1"/>
          </p:nvPr>
        </p:nvSpPr>
        <p:spPr>
          <a:xfrm>
            <a:off x="4565843" y="3408687"/>
            <a:ext cx="6858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57" name="Google Shape;457;p49"/>
          <p:cNvSpPr txBox="1">
            <a:spLocks noGrp="1"/>
          </p:cNvSpPr>
          <p:nvPr>
            <p:ph type="subTitle" idx="5"/>
          </p:nvPr>
        </p:nvSpPr>
        <p:spPr>
          <a:xfrm>
            <a:off x="5445069" y="1751762"/>
            <a:ext cx="18687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8" name="Google Shape;458;p49"/>
          <p:cNvSpPr txBox="1">
            <a:spLocks noGrp="1"/>
          </p:cNvSpPr>
          <p:nvPr>
            <p:ph type="subTitle" idx="6"/>
          </p:nvPr>
        </p:nvSpPr>
        <p:spPr>
          <a:xfrm>
            <a:off x="5326225" y="3441195"/>
            <a:ext cx="18741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panose="02000000000000000000"/>
                <a:ea typeface="Squada One" panose="02000000000000000000"/>
                <a:cs typeface="Squada One" panose="02000000000000000000"/>
                <a:sym typeface="Squada One" panose="0200000000000000000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9" name="Google Shape;459;p49"/>
          <p:cNvSpPr txBox="1">
            <a:spLocks noGrp="1"/>
          </p:cNvSpPr>
          <p:nvPr>
            <p:ph type="subTitle" idx="7"/>
          </p:nvPr>
        </p:nvSpPr>
        <p:spPr>
          <a:xfrm>
            <a:off x="5439558" y="1986687"/>
            <a:ext cx="186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0" name="Google Shape;460;p49"/>
          <p:cNvSpPr txBox="1">
            <a:spLocks noGrp="1"/>
          </p:cNvSpPr>
          <p:nvPr>
            <p:ph type="subTitle" idx="8"/>
          </p:nvPr>
        </p:nvSpPr>
        <p:spPr>
          <a:xfrm>
            <a:off x="5328925" y="3808995"/>
            <a:ext cx="1868700" cy="56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1" name="Google Shape;461;p49"/>
          <p:cNvSpPr txBox="1">
            <a:spLocks noGrp="1"/>
          </p:cNvSpPr>
          <p:nvPr>
            <p:ph type="subTitle" idx="9"/>
          </p:nvPr>
        </p:nvSpPr>
        <p:spPr>
          <a:xfrm>
            <a:off x="1132000" y="3592190"/>
            <a:ext cx="1874100" cy="7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8">
  <p:cSld name="CUSTOM_26">
    <p:spTree>
      <p:nvGrpSpPr>
        <p:cNvPr id="1" name="Shape 468"/>
        <p:cNvGrpSpPr/>
        <p:nvPr/>
      </p:nvGrpSpPr>
      <p:grpSpPr>
        <a:xfrm>
          <a:off x="0" y="0"/>
          <a:ext cx="0" cy="0"/>
          <a:chOff x="0" y="0"/>
          <a:chExt cx="0" cy="0"/>
        </a:xfrm>
      </p:grpSpPr>
      <p:pic>
        <p:nvPicPr>
          <p:cNvPr id="469" name="Google Shape;469;p51"/>
          <p:cNvPicPr preferRelativeResize="0"/>
          <p:nvPr/>
        </p:nvPicPr>
        <p:blipFill>
          <a:blip r:embed="rId2"/>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stretch>
            <a:fillRect/>
          </a:stretch>
        </p:blipFill>
        <p:spPr>
          <a:xfrm rot="10800000" flipH="1">
            <a:off x="0" y="3991490"/>
            <a:ext cx="2300675" cy="2075900"/>
          </a:xfrm>
          <a:prstGeom prst="rect">
            <a:avLst/>
          </a:prstGeom>
          <a:noFill/>
          <a:ln>
            <a:noFill/>
          </a:ln>
        </p:spPr>
      </p:pic>
      <p:sp>
        <p:nvSpPr>
          <p:cNvPr id="471" name="Google Shape;471;p51"/>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4" name="Google Shape;44;p7"/>
          <p:cNvPicPr preferRelativeResize="0"/>
          <p:nvPr/>
        </p:nvPicPr>
        <p:blipFill>
          <a:blip r:embed="rId2"/>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2">
  <p:cSld name="CUSTOM_57">
    <p:spTree>
      <p:nvGrpSpPr>
        <p:cNvPr id="1" name="Shape 472"/>
        <p:cNvGrpSpPr/>
        <p:nvPr/>
      </p:nvGrpSpPr>
      <p:grpSpPr>
        <a:xfrm>
          <a:off x="0" y="0"/>
          <a:ext cx="0" cy="0"/>
          <a:chOff x="0" y="0"/>
          <a:chExt cx="0" cy="0"/>
        </a:xfrm>
      </p:grpSpPr>
      <p:sp>
        <p:nvSpPr>
          <p:cNvPr id="473" name="Google Shape;473;p52"/>
          <p:cNvSpPr txBox="1">
            <a:spLocks noGrp="1"/>
          </p:cNvSpPr>
          <p:nvPr>
            <p:ph type="title" hasCustomPrompt="1"/>
          </p:nvPr>
        </p:nvSpPr>
        <p:spPr>
          <a:xfrm>
            <a:off x="416676" y="1400075"/>
            <a:ext cx="60144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474" name="Google Shape;474;p52"/>
          <p:cNvSpPr txBox="1">
            <a:spLocks noGrp="1"/>
          </p:cNvSpPr>
          <p:nvPr>
            <p:ph type="subTitle" idx="1"/>
          </p:nvPr>
        </p:nvSpPr>
        <p:spPr>
          <a:xfrm>
            <a:off x="540000" y="3159050"/>
            <a:ext cx="60165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475" name="Google Shape;475;p52"/>
          <p:cNvPicPr preferRelativeResize="0"/>
          <p:nvPr/>
        </p:nvPicPr>
        <p:blipFill>
          <a:blip r:embed="rId2"/>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stretch>
            <a:fillRect/>
          </a:stretch>
        </p:blipFill>
        <p:spPr>
          <a:xfrm rot="10800000" flipH="1">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1" name="Shape 478"/>
        <p:cNvGrpSpPr/>
        <p:nvPr/>
      </p:nvGrpSpPr>
      <p:grpSpPr>
        <a:xfrm>
          <a:off x="0" y="0"/>
          <a:ext cx="0" cy="0"/>
          <a:chOff x="0" y="0"/>
          <a:chExt cx="0" cy="0"/>
        </a:xfrm>
      </p:grpSpPr>
      <p:sp>
        <p:nvSpPr>
          <p:cNvPr id="479" name="Google Shape;479;p5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80" name="Google Shape;480;p53"/>
          <p:cNvPicPr preferRelativeResize="0"/>
          <p:nvPr/>
        </p:nvPicPr>
        <p:blipFill>
          <a:blip r:embed="rId2"/>
          <a:stretch>
            <a:fillRect/>
          </a:stretch>
        </p:blipFill>
        <p:spPr>
          <a:xfrm>
            <a:off x="0" y="0"/>
            <a:ext cx="2300675" cy="2075900"/>
          </a:xfrm>
          <a:prstGeom prst="rect">
            <a:avLst/>
          </a:prstGeom>
          <a:noFill/>
          <a:ln>
            <a:noFill/>
          </a:ln>
        </p:spPr>
      </p:pic>
      <p:sp>
        <p:nvSpPr>
          <p:cNvPr id="481" name="Google Shape;481;p53"/>
          <p:cNvSpPr txBox="1">
            <a:spLocks noGrp="1"/>
          </p:cNvSpPr>
          <p:nvPr>
            <p:ph type="subTitle" idx="1"/>
          </p:nvPr>
        </p:nvSpPr>
        <p:spPr>
          <a:xfrm>
            <a:off x="1758182" y="4055692"/>
            <a:ext cx="1217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2" name="Google Shape;482;p53"/>
          <p:cNvSpPr txBox="1">
            <a:spLocks noGrp="1"/>
          </p:cNvSpPr>
          <p:nvPr>
            <p:ph type="subTitle" idx="2"/>
          </p:nvPr>
        </p:nvSpPr>
        <p:spPr>
          <a:xfrm>
            <a:off x="3939062" y="4070880"/>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3" name="Google Shape;483;p53"/>
          <p:cNvSpPr txBox="1">
            <a:spLocks noGrp="1"/>
          </p:cNvSpPr>
          <p:nvPr>
            <p:ph type="subTitle" idx="3"/>
          </p:nvPr>
        </p:nvSpPr>
        <p:spPr>
          <a:xfrm>
            <a:off x="6187500" y="4069687"/>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4" name="Google Shape;484;p53"/>
          <p:cNvSpPr txBox="1">
            <a:spLocks noGrp="1"/>
          </p:cNvSpPr>
          <p:nvPr>
            <p:ph type="subTitle" idx="4"/>
          </p:nvPr>
        </p:nvSpPr>
        <p:spPr>
          <a:xfrm>
            <a:off x="1743882" y="3729155"/>
            <a:ext cx="1217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85" name="Google Shape;485;p53"/>
          <p:cNvSpPr txBox="1">
            <a:spLocks noGrp="1"/>
          </p:cNvSpPr>
          <p:nvPr>
            <p:ph type="subTitle" idx="5"/>
          </p:nvPr>
        </p:nvSpPr>
        <p:spPr>
          <a:xfrm>
            <a:off x="3939062" y="3733800"/>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86" name="Google Shape;486;p53"/>
          <p:cNvSpPr txBox="1">
            <a:spLocks noGrp="1"/>
          </p:cNvSpPr>
          <p:nvPr>
            <p:ph type="subTitle" idx="6"/>
          </p:nvPr>
        </p:nvSpPr>
        <p:spPr>
          <a:xfrm>
            <a:off x="6187600" y="3733632"/>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10">
  <p:cSld name="CUSTOM_59">
    <p:spTree>
      <p:nvGrpSpPr>
        <p:cNvPr id="1" name="Shape 487"/>
        <p:cNvGrpSpPr/>
        <p:nvPr/>
      </p:nvGrpSpPr>
      <p:grpSpPr>
        <a:xfrm>
          <a:off x="0" y="0"/>
          <a:ext cx="0" cy="0"/>
          <a:chOff x="0" y="0"/>
          <a:chExt cx="0" cy="0"/>
        </a:xfrm>
      </p:grpSpPr>
      <p:pic>
        <p:nvPicPr>
          <p:cNvPr id="488" name="Google Shape;488;p54"/>
          <p:cNvPicPr preferRelativeResize="0"/>
          <p:nvPr/>
        </p:nvPicPr>
        <p:blipFill>
          <a:blip r:embed="rId2"/>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stretch>
            <a:fillRect/>
          </a:stretch>
        </p:blipFill>
        <p:spPr>
          <a:xfrm>
            <a:off x="4394051" y="3761485"/>
            <a:ext cx="2300675" cy="2075900"/>
          </a:xfrm>
          <a:prstGeom prst="rect">
            <a:avLst/>
          </a:prstGeom>
          <a:noFill/>
          <a:ln>
            <a:noFill/>
          </a:ln>
        </p:spPr>
      </p:pic>
      <p:sp>
        <p:nvSpPr>
          <p:cNvPr id="490" name="Google Shape;490;p5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1" name="Google Shape;491;p54"/>
          <p:cNvSpPr txBox="1">
            <a:spLocks noGrp="1"/>
          </p:cNvSpPr>
          <p:nvPr>
            <p:ph type="subTitle" idx="1"/>
          </p:nvPr>
        </p:nvSpPr>
        <p:spPr>
          <a:xfrm>
            <a:off x="768200" y="2833363"/>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2" name="Google Shape;492;p54"/>
          <p:cNvSpPr txBox="1">
            <a:spLocks noGrp="1"/>
          </p:cNvSpPr>
          <p:nvPr>
            <p:ph type="subTitle" idx="2"/>
          </p:nvPr>
        </p:nvSpPr>
        <p:spPr>
          <a:xfrm>
            <a:off x="3833745" y="2843907"/>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3" name="Google Shape;493;p54"/>
          <p:cNvSpPr txBox="1">
            <a:spLocks noGrp="1"/>
          </p:cNvSpPr>
          <p:nvPr>
            <p:ph type="subTitle" idx="3"/>
          </p:nvPr>
        </p:nvSpPr>
        <p:spPr>
          <a:xfrm>
            <a:off x="6910975" y="2835788"/>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4" name="Google Shape;494;p54"/>
          <p:cNvSpPr txBox="1">
            <a:spLocks noGrp="1"/>
          </p:cNvSpPr>
          <p:nvPr>
            <p:ph type="subTitle" idx="4"/>
          </p:nvPr>
        </p:nvSpPr>
        <p:spPr>
          <a:xfrm>
            <a:off x="768200" y="2472707"/>
            <a:ext cx="14319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5" name="Google Shape;495;p54"/>
          <p:cNvSpPr txBox="1">
            <a:spLocks noGrp="1"/>
          </p:cNvSpPr>
          <p:nvPr>
            <p:ph type="subTitle" idx="5"/>
          </p:nvPr>
        </p:nvSpPr>
        <p:spPr>
          <a:xfrm>
            <a:off x="3833875" y="2472725"/>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6" name="Google Shape;496;p54"/>
          <p:cNvSpPr txBox="1">
            <a:spLocks noGrp="1"/>
          </p:cNvSpPr>
          <p:nvPr>
            <p:ph type="subTitle" idx="6"/>
          </p:nvPr>
        </p:nvSpPr>
        <p:spPr>
          <a:xfrm>
            <a:off x="6911111" y="2476132"/>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497" name="Google Shape;497;p54"/>
          <p:cNvSpPr/>
          <p:nvPr/>
        </p:nvSpPr>
        <p:spPr>
          <a:xfrm rot="5400000">
            <a:off x="287567"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4"/>
          <p:cNvSpPr/>
          <p:nvPr/>
        </p:nvSpPr>
        <p:spPr>
          <a:xfrm rot="5400000">
            <a:off x="1194834" y="1350189"/>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4"/>
          <p:cNvSpPr/>
          <p:nvPr/>
        </p:nvSpPr>
        <p:spPr>
          <a:xfrm rot="5400000">
            <a:off x="3385220"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4"/>
          <p:cNvSpPr/>
          <p:nvPr/>
        </p:nvSpPr>
        <p:spPr>
          <a:xfrm rot="5400000">
            <a:off x="6415442"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rot="5400000">
            <a:off x="7328448"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rot="5400000">
            <a:off x="4290136"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3" name="Google Shape;503;p54"/>
          <p:cNvPicPr preferRelativeResize="0"/>
          <p:nvPr/>
        </p:nvPicPr>
        <p:blipFill>
          <a:blip r:embed="rId2"/>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1" name="Shape 504"/>
        <p:cNvGrpSpPr/>
        <p:nvPr/>
      </p:nvGrpSpPr>
      <p:grpSpPr>
        <a:xfrm>
          <a:off x="0" y="0"/>
          <a:ext cx="0" cy="0"/>
          <a:chOff x="0" y="0"/>
          <a:chExt cx="0" cy="0"/>
        </a:xfrm>
      </p:grpSpPr>
      <p:pic>
        <p:nvPicPr>
          <p:cNvPr id="505" name="Google Shape;505;p55"/>
          <p:cNvPicPr preferRelativeResize="0"/>
          <p:nvPr/>
        </p:nvPicPr>
        <p:blipFill>
          <a:blip r:embed="rId2"/>
          <a:stretch>
            <a:fillRect/>
          </a:stretch>
        </p:blipFill>
        <p:spPr>
          <a:xfrm flipH="1">
            <a:off x="6843225" y="6"/>
            <a:ext cx="2300675" cy="2075900"/>
          </a:xfrm>
          <a:prstGeom prst="rect">
            <a:avLst/>
          </a:prstGeom>
          <a:noFill/>
          <a:ln>
            <a:noFill/>
          </a:ln>
        </p:spPr>
      </p:pic>
      <p:sp>
        <p:nvSpPr>
          <p:cNvPr id="506" name="Google Shape;506;p55"/>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507" name="Google Shape;507;p55"/>
          <p:cNvSpPr txBox="1">
            <a:spLocks noGrp="1"/>
          </p:cNvSpPr>
          <p:nvPr>
            <p:ph type="ctrTitle" idx="2"/>
          </p:nvPr>
        </p:nvSpPr>
        <p:spPr>
          <a:xfrm>
            <a:off x="2393800" y="3851557"/>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08" name="Google Shape;508;p55"/>
          <p:cNvSpPr txBox="1">
            <a:spLocks noGrp="1"/>
          </p:cNvSpPr>
          <p:nvPr>
            <p:ph type="subTitle" idx="1"/>
          </p:nvPr>
        </p:nvSpPr>
        <p:spPr>
          <a:xfrm>
            <a:off x="2393800" y="4112538"/>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9" name="Google Shape;509;p55"/>
          <p:cNvSpPr txBox="1">
            <a:spLocks noGrp="1"/>
          </p:cNvSpPr>
          <p:nvPr>
            <p:ph type="ctrTitle" idx="3"/>
          </p:nvPr>
        </p:nvSpPr>
        <p:spPr>
          <a:xfrm>
            <a:off x="4454450" y="3859775"/>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0" name="Google Shape;510;p55"/>
          <p:cNvSpPr txBox="1">
            <a:spLocks noGrp="1"/>
          </p:cNvSpPr>
          <p:nvPr>
            <p:ph type="subTitle" idx="4"/>
          </p:nvPr>
        </p:nvSpPr>
        <p:spPr>
          <a:xfrm>
            <a:off x="4454600" y="4111838"/>
            <a:ext cx="12312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1" name="Google Shape;511;p55"/>
          <p:cNvSpPr txBox="1">
            <a:spLocks noGrp="1"/>
          </p:cNvSpPr>
          <p:nvPr>
            <p:ph type="ctrTitle" idx="5"/>
          </p:nvPr>
        </p:nvSpPr>
        <p:spPr>
          <a:xfrm>
            <a:off x="3443775" y="1362901"/>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2" name="Google Shape;512;p55"/>
          <p:cNvSpPr txBox="1">
            <a:spLocks noGrp="1"/>
          </p:cNvSpPr>
          <p:nvPr>
            <p:ph type="subTitle" idx="6"/>
          </p:nvPr>
        </p:nvSpPr>
        <p:spPr>
          <a:xfrm>
            <a:off x="3443626" y="1656449"/>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3" name="Google Shape;513;p55"/>
          <p:cNvSpPr txBox="1">
            <a:spLocks noGrp="1"/>
          </p:cNvSpPr>
          <p:nvPr>
            <p:ph type="ctrTitle" idx="7"/>
          </p:nvPr>
        </p:nvSpPr>
        <p:spPr>
          <a:xfrm>
            <a:off x="5498425" y="1361363"/>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4" name="Google Shape;514;p55"/>
          <p:cNvSpPr txBox="1">
            <a:spLocks noGrp="1"/>
          </p:cNvSpPr>
          <p:nvPr>
            <p:ph type="subTitle" idx="8"/>
          </p:nvPr>
        </p:nvSpPr>
        <p:spPr>
          <a:xfrm>
            <a:off x="5498325" y="1654912"/>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ive columns 1">
  <p:cSld name="CUSTOM_61">
    <p:spTree>
      <p:nvGrpSpPr>
        <p:cNvPr id="1" name="Shape 515"/>
        <p:cNvGrpSpPr/>
        <p:nvPr/>
      </p:nvGrpSpPr>
      <p:grpSpPr>
        <a:xfrm>
          <a:off x="0" y="0"/>
          <a:ext cx="0" cy="0"/>
          <a:chOff x="0" y="0"/>
          <a:chExt cx="0" cy="0"/>
        </a:xfrm>
      </p:grpSpPr>
      <p:pic>
        <p:nvPicPr>
          <p:cNvPr id="516" name="Google Shape;516;p56"/>
          <p:cNvPicPr preferRelativeResize="0"/>
          <p:nvPr/>
        </p:nvPicPr>
        <p:blipFill>
          <a:blip r:embed="rId2"/>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stretch>
            <a:fillRect/>
          </a:stretch>
        </p:blipFill>
        <p:spPr>
          <a:xfrm flipH="1">
            <a:off x="6843325" y="-228600"/>
            <a:ext cx="2300675" cy="2075900"/>
          </a:xfrm>
          <a:prstGeom prst="rect">
            <a:avLst/>
          </a:prstGeom>
          <a:noFill/>
          <a:ln>
            <a:noFill/>
          </a:ln>
        </p:spPr>
      </p:pic>
      <p:sp>
        <p:nvSpPr>
          <p:cNvPr id="518" name="Google Shape;518;p56"/>
          <p:cNvSpPr txBox="1">
            <a:spLocks noGrp="1"/>
          </p:cNvSpPr>
          <p:nvPr>
            <p:ph type="ctrTitle"/>
          </p:nvPr>
        </p:nvSpPr>
        <p:spPr>
          <a:xfrm flipH="1">
            <a:off x="622800" y="454555"/>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9" name="Google Shape;519;p56"/>
          <p:cNvSpPr txBox="1">
            <a:spLocks noGrp="1"/>
          </p:cNvSpPr>
          <p:nvPr>
            <p:ph type="subTitle" idx="1"/>
          </p:nvPr>
        </p:nvSpPr>
        <p:spPr>
          <a:xfrm>
            <a:off x="1573144" y="1489382"/>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0" name="Google Shape;520;p56"/>
          <p:cNvSpPr txBox="1">
            <a:spLocks noGrp="1"/>
          </p:cNvSpPr>
          <p:nvPr>
            <p:ph type="subTitle" idx="2"/>
          </p:nvPr>
        </p:nvSpPr>
        <p:spPr>
          <a:xfrm>
            <a:off x="3787682" y="14910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1" name="Google Shape;521;p56"/>
          <p:cNvSpPr txBox="1">
            <a:spLocks noGrp="1"/>
          </p:cNvSpPr>
          <p:nvPr>
            <p:ph type="subTitle" idx="3"/>
          </p:nvPr>
        </p:nvSpPr>
        <p:spPr>
          <a:xfrm>
            <a:off x="6064122" y="14934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2" name="Google Shape;522;p56"/>
          <p:cNvSpPr txBox="1">
            <a:spLocks noGrp="1"/>
          </p:cNvSpPr>
          <p:nvPr>
            <p:ph type="subTitle" idx="4"/>
          </p:nvPr>
        </p:nvSpPr>
        <p:spPr>
          <a:xfrm>
            <a:off x="1573145" y="1060472"/>
            <a:ext cx="15558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3" name="Google Shape;523;p56"/>
          <p:cNvSpPr txBox="1">
            <a:spLocks noGrp="1"/>
          </p:cNvSpPr>
          <p:nvPr>
            <p:ph type="subTitle" idx="5"/>
          </p:nvPr>
        </p:nvSpPr>
        <p:spPr>
          <a:xfrm>
            <a:off x="3787824" y="1072622"/>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4" name="Google Shape;524;p56"/>
          <p:cNvSpPr txBox="1">
            <a:spLocks noGrp="1"/>
          </p:cNvSpPr>
          <p:nvPr>
            <p:ph type="subTitle" idx="6"/>
          </p:nvPr>
        </p:nvSpPr>
        <p:spPr>
          <a:xfrm>
            <a:off x="6064270" y="1065510"/>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5" name="Google Shape;525;p56"/>
          <p:cNvSpPr txBox="1">
            <a:spLocks noGrp="1"/>
          </p:cNvSpPr>
          <p:nvPr>
            <p:ph type="subTitle" idx="7"/>
          </p:nvPr>
        </p:nvSpPr>
        <p:spPr>
          <a:xfrm>
            <a:off x="2692432" y="4157457"/>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6" name="Google Shape;526;p56"/>
          <p:cNvSpPr txBox="1">
            <a:spLocks noGrp="1"/>
          </p:cNvSpPr>
          <p:nvPr>
            <p:ph type="subTitle" idx="8"/>
          </p:nvPr>
        </p:nvSpPr>
        <p:spPr>
          <a:xfrm>
            <a:off x="4906147" y="4138965"/>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7" name="Google Shape;527;p56"/>
          <p:cNvSpPr txBox="1">
            <a:spLocks noGrp="1"/>
          </p:cNvSpPr>
          <p:nvPr>
            <p:ph type="subTitle" idx="9"/>
          </p:nvPr>
        </p:nvSpPr>
        <p:spPr>
          <a:xfrm>
            <a:off x="2692574" y="3773185"/>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28" name="Google Shape;528;p56"/>
          <p:cNvSpPr txBox="1">
            <a:spLocks noGrp="1"/>
          </p:cNvSpPr>
          <p:nvPr>
            <p:ph type="subTitle" idx="13"/>
          </p:nvPr>
        </p:nvSpPr>
        <p:spPr>
          <a:xfrm>
            <a:off x="4906295" y="3774166"/>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Clr>
                <a:schemeClr val="accent2"/>
              </a:buClr>
              <a:buSzPts val="1600"/>
              <a:buFont typeface="Squada One" panose="02000000000000000000"/>
              <a:buNone/>
              <a:defRPr sz="1600">
                <a:solidFill>
                  <a:schemeClr val="accent2"/>
                </a:solidFill>
                <a:latin typeface="Squada One" panose="02000000000000000000"/>
                <a:ea typeface="Squada One" panose="02000000000000000000"/>
                <a:cs typeface="Squada One" panose="02000000000000000000"/>
                <a:sym typeface="Squada One" panose="02000000000000000000"/>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1" name="Shape 529"/>
        <p:cNvGrpSpPr/>
        <p:nvPr/>
      </p:nvGrpSpPr>
      <p:grpSpPr>
        <a:xfrm>
          <a:off x="0" y="0"/>
          <a:ext cx="0" cy="0"/>
          <a:chOff x="0" y="0"/>
          <a:chExt cx="0" cy="0"/>
        </a:xfrm>
      </p:grpSpPr>
      <p:sp>
        <p:nvSpPr>
          <p:cNvPr id="530" name="Google Shape;530;p57"/>
          <p:cNvSpPr txBox="1">
            <a:spLocks noGrp="1"/>
          </p:cNvSpPr>
          <p:nvPr>
            <p:ph type="ctrTitle"/>
          </p:nvPr>
        </p:nvSpPr>
        <p:spPr>
          <a:xfrm flipH="1">
            <a:off x="457200" y="444899"/>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531" name="Google Shape;531;p57"/>
          <p:cNvPicPr preferRelativeResize="0"/>
          <p:nvPr/>
        </p:nvPicPr>
        <p:blipFill>
          <a:blip r:embed="rId2"/>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10">
  <p:cSld name="CUSTOM_28">
    <p:spTree>
      <p:nvGrpSpPr>
        <p:cNvPr id="1" name="Shape 533"/>
        <p:cNvGrpSpPr/>
        <p:nvPr/>
      </p:nvGrpSpPr>
      <p:grpSpPr>
        <a:xfrm>
          <a:off x="0" y="0"/>
          <a:ext cx="0" cy="0"/>
          <a:chOff x="0" y="0"/>
          <a:chExt cx="0" cy="0"/>
        </a:xfrm>
      </p:grpSpPr>
      <p:pic>
        <p:nvPicPr>
          <p:cNvPr id="534" name="Google Shape;534;p58"/>
          <p:cNvPicPr preferRelativeResize="0"/>
          <p:nvPr/>
        </p:nvPicPr>
        <p:blipFill>
          <a:blip r:embed="rId2"/>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537" name="Google Shape;537;p58"/>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538" name="Google Shape;538;p58"/>
          <p:cNvSpPr txBox="1">
            <a:spLocks noGrp="1"/>
          </p:cNvSpPr>
          <p:nvPr>
            <p:ph type="ctrTitle"/>
          </p:nvPr>
        </p:nvSpPr>
        <p:spPr>
          <a:xfrm flipH="1">
            <a:off x="540000" y="507400"/>
            <a:ext cx="8064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1" name="Shape 539"/>
        <p:cNvGrpSpPr/>
        <p:nvPr/>
      </p:nvGrpSpPr>
      <p:grpSpPr>
        <a:xfrm>
          <a:off x="0" y="0"/>
          <a:ext cx="0" cy="0"/>
          <a:chOff x="0" y="0"/>
          <a:chExt cx="0" cy="0"/>
        </a:xfrm>
      </p:grpSpPr>
      <p:sp>
        <p:nvSpPr>
          <p:cNvPr id="540" name="Google Shape;540;p59"/>
          <p:cNvSpPr txBox="1">
            <a:spLocks noGrp="1"/>
          </p:cNvSpPr>
          <p:nvPr>
            <p:ph type="ctrTitle"/>
          </p:nvPr>
        </p:nvSpPr>
        <p:spPr>
          <a:xfrm flipH="1">
            <a:off x="457200" y="1443030"/>
            <a:ext cx="2695800" cy="67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1" name="Google Shape;541;p5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rgbClr val="000000"/>
              </a:buClr>
              <a:buSzPts val="1100"/>
              <a:buFont typeface="Arial" panose="020B0604020202020204"/>
              <a:buNone/>
            </a:pP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CREDITS: This presentation template was created by</a:t>
            </a:r>
            <a:r>
              <a:rPr lang="en-GB" sz="12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rPr>
              <a:t>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2"/>
              </a:rPr>
              <a:t>Slidesgo</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including icons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3"/>
              </a:rPr>
              <a:t>Flaticon</a:t>
            </a:r>
            <a:r>
              <a:rPr lang="en-GB"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rPr>
              <a:t>, infographics &amp; images by </a:t>
            </a:r>
            <a:r>
              <a:rPr lang="en-GB" sz="1200">
                <a:solidFill>
                  <a:schemeClr val="lt1"/>
                </a:solidFill>
                <a:uFill>
                  <a:noFill/>
                </a:uFill>
                <a:latin typeface="Roboto Condensed Light" panose="02000000000000000000"/>
                <a:ea typeface="Roboto Condensed Light" panose="02000000000000000000"/>
                <a:cs typeface="Roboto Condensed Light" panose="02000000000000000000"/>
                <a:sym typeface="Roboto Condensed Light" panose="02000000000000000000"/>
                <a:hlinkClick r:id="rId4"/>
              </a:rPr>
              <a:t>Freepik</a:t>
            </a:r>
            <a:endParaRPr sz="12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r>
              <a:rPr lang="en-GB" sz="1200">
                <a:solidFill>
                  <a:schemeClr val="dk1"/>
                </a:solidFill>
                <a:highlight>
                  <a:srgbClr val="FFD809"/>
                </a:highlight>
                <a:latin typeface="Roboto" panose="02000000000000000000"/>
                <a:ea typeface="Roboto" panose="02000000000000000000"/>
                <a:cs typeface="Roboto" panose="02000000000000000000"/>
                <a:sym typeface="Roboto" panose="02000000000000000000"/>
              </a:rPr>
              <a:t> </a:t>
            </a:r>
            <a:endParaRPr sz="1200">
              <a:solidFill>
                <a:schemeClr val="dk1"/>
              </a:solidFill>
              <a:highlight>
                <a:srgbClr val="FFD809"/>
              </a:highlight>
              <a:latin typeface="Roboto" panose="02000000000000000000"/>
              <a:ea typeface="Roboto" panose="02000000000000000000"/>
              <a:cs typeface="Roboto" panose="02000000000000000000"/>
              <a:sym typeface="Roboto" panose="02000000000000000000"/>
            </a:endParaRPr>
          </a:p>
          <a:p>
            <a:pPr marL="1371600" lvl="0" indent="0" algn="l" rtl="0">
              <a:lnSpc>
                <a:spcPct val="114000"/>
              </a:lnSpc>
              <a:spcBef>
                <a:spcPts val="0"/>
              </a:spcBef>
              <a:spcAft>
                <a:spcPts val="0"/>
              </a:spcAft>
              <a:buClr>
                <a:srgbClr val="000000"/>
              </a:buClr>
              <a:buSzPts val="1100"/>
              <a:buFont typeface="Arial" panose="020B0604020202020204"/>
              <a:buNone/>
            </a:pPr>
            <a:endParaRPr sz="12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542" name="Google Shape;542;p59"/>
          <p:cNvSpPr txBox="1">
            <a:spLocks noGrp="1"/>
          </p:cNvSpPr>
          <p:nvPr>
            <p:ph type="subTitle" idx="1"/>
          </p:nvPr>
        </p:nvSpPr>
        <p:spPr>
          <a:xfrm>
            <a:off x="457188" y="2038763"/>
            <a:ext cx="2695800" cy="4884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pic>
        <p:nvPicPr>
          <p:cNvPr id="543" name="Google Shape;543;p59"/>
          <p:cNvPicPr preferRelativeResize="0"/>
          <p:nvPr/>
        </p:nvPicPr>
        <p:blipFill>
          <a:blip r:embed="rId5"/>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11">
  <p:cSld name="CUSTOM_29">
    <p:spTree>
      <p:nvGrpSpPr>
        <p:cNvPr id="1" name="Shape 545"/>
        <p:cNvGrpSpPr/>
        <p:nvPr/>
      </p:nvGrpSpPr>
      <p:grpSpPr>
        <a:xfrm>
          <a:off x="0" y="0"/>
          <a:ext cx="0" cy="0"/>
          <a:chOff x="0" y="0"/>
          <a:chExt cx="0" cy="0"/>
        </a:xfrm>
      </p:grpSpPr>
      <p:sp>
        <p:nvSpPr>
          <p:cNvPr id="546" name="Google Shape;546;p60"/>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47" name="Google Shape;547;p60"/>
          <p:cNvPicPr preferRelativeResize="0"/>
          <p:nvPr/>
        </p:nvPicPr>
        <p:blipFill>
          <a:blip r:embed="rId2"/>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stretch>
            <a:fillRect/>
          </a:stretch>
        </p:blipFill>
        <p:spPr>
          <a:xfrm rot="10800000" flipH="1">
            <a:off x="-918995" y="3893567"/>
            <a:ext cx="2300675" cy="2075900"/>
          </a:xfrm>
          <a:prstGeom prst="rect">
            <a:avLst/>
          </a:prstGeom>
          <a:noFill/>
          <a:ln>
            <a:noFill/>
          </a:ln>
        </p:spPr>
      </p:pic>
      <p:pic>
        <p:nvPicPr>
          <p:cNvPr id="549" name="Google Shape;549;p60"/>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2">
  <p:cSld name="CUSTOM_62">
    <p:spTree>
      <p:nvGrpSpPr>
        <p:cNvPr id="1" name="Shape 551"/>
        <p:cNvGrpSpPr/>
        <p:nvPr/>
      </p:nvGrpSpPr>
      <p:grpSpPr>
        <a:xfrm>
          <a:off x="0" y="0"/>
          <a:ext cx="0" cy="0"/>
          <a:chOff x="0" y="0"/>
          <a:chExt cx="0" cy="0"/>
        </a:xfrm>
      </p:grpSpPr>
      <p:sp>
        <p:nvSpPr>
          <p:cNvPr id="552" name="Google Shape;552;p61"/>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3" name="Google Shape;553;p61"/>
          <p:cNvPicPr preferRelativeResize="0"/>
          <p:nvPr/>
        </p:nvPicPr>
        <p:blipFill>
          <a:blip r:embed="rId2"/>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51" name="Google Shape;51;p8"/>
          <p:cNvSpPr txBox="1">
            <a:spLocks noGrp="1"/>
          </p:cNvSpPr>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7" name="Google Shape;557;p62"/>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558" name="Google Shape;558;p62">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9" name="Google Shape;559;p62"/>
          <p:cNvPicPr preferRelativeResize="0"/>
          <p:nvPr/>
        </p:nvPicPr>
        <p:blipFill>
          <a:blip r:embed="rId3"/>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1pPr>
            <a:lvl2pPr lvl="1" rtl="0">
              <a:spcBef>
                <a:spcPts val="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2pPr>
            <a:lvl3pPr lvl="2"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3pPr>
            <a:lvl4pPr lvl="3"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4pPr>
            <a:lvl5pPr lvl="4"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5pPr>
            <a:lvl6pPr lvl="5"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6pPr>
            <a:lvl7pPr lvl="6"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7pPr>
            <a:lvl8pPr lvl="7" rtl="0">
              <a:spcBef>
                <a:spcPts val="1600"/>
              </a:spcBef>
              <a:spcAft>
                <a:spcPts val="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8pPr>
            <a:lvl9pPr lvl="8" rtl="0">
              <a:spcBef>
                <a:spcPts val="1600"/>
              </a:spcBef>
              <a:spcAft>
                <a:spcPts val="1600"/>
              </a:spcAft>
              <a:buSzPts val="1600"/>
              <a:buFont typeface="Squada One" panose="02000000000000000000"/>
              <a:buNone/>
              <a:defRPr sz="1600">
                <a:latin typeface="Squada One" panose="02000000000000000000"/>
                <a:ea typeface="Squada One" panose="02000000000000000000"/>
                <a:cs typeface="Squada One" panose="02000000000000000000"/>
                <a:sym typeface="Squada One" panose="02000000000000000000"/>
              </a:defRPr>
            </a:lvl9pPr>
          </a:lstStyle>
          <a:p>
            <a:endParaRPr/>
          </a:p>
        </p:txBody>
      </p:sp>
      <p:pic>
        <p:nvPicPr>
          <p:cNvPr id="60" name="Google Shape;60;p9"/>
          <p:cNvPicPr preferRelativeResize="0"/>
          <p:nvPr/>
        </p:nvPicPr>
        <p:blipFill>
          <a:blip r:embed="rId2"/>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5400"/>
              <a:buFont typeface="Fira Sans Extra Condensed Medium" panose="020B0603050000020004"/>
              <a:buNone/>
              <a:defRPr sz="54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stretch>
            <a:fillRect/>
          </a:stretch>
        </p:blipFill>
        <p:spPr>
          <a:xfrm flipH="1">
            <a:off x="6945663" y="3773854"/>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panose="02000000000000000000"/>
              <a:buNone/>
              <a:defRPr sz="3000">
                <a:solidFill>
                  <a:schemeClr val="lt1"/>
                </a:solidFill>
                <a:latin typeface="Squada One" panose="02000000000000000000"/>
                <a:ea typeface="Squada One" panose="02000000000000000000"/>
                <a:cs typeface="Squada One" panose="02000000000000000000"/>
                <a:sym typeface="Squada One" panose="02000000000000000000"/>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panose="02000000000000000000"/>
              <a:buChar char="●"/>
              <a:defRPr sz="18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8.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8.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sz="3600">
                <a:latin typeface="Times New Roman" panose="02020603050405020304" charset="0"/>
                <a:cs typeface="Times New Roman" panose="02020603050405020304" charset="0"/>
              </a:rPr>
              <a:t>KIẾN TRÚC VÀ THIẾT KẾ PHẦN MỀM</a:t>
            </a:r>
          </a:p>
        </p:txBody>
      </p:sp>
      <p:sp>
        <p:nvSpPr>
          <p:cNvPr id="766" name="Google Shape;766;p94"/>
          <p:cNvSpPr txBox="1">
            <a:spLocks noGrp="1"/>
          </p:cNvSpPr>
          <p:nvPr>
            <p:ph type="subTitle" idx="1"/>
          </p:nvPr>
        </p:nvSpPr>
        <p:spPr>
          <a:xfrm>
            <a:off x="323850" y="3867785"/>
            <a:ext cx="3894455" cy="4178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AU" altLang="en-GB" sz="1400"/>
              <a:t>Tên Nhóm: Nhóm 14</a:t>
            </a:r>
          </a:p>
        </p:txBody>
      </p:sp>
      <p:pic>
        <p:nvPicPr>
          <p:cNvPr id="3" name="Picture 2" descr="snapedit_1716111100477"/>
          <p:cNvPicPr>
            <a:picLocks noChangeAspect="1"/>
          </p:cNvPicPr>
          <p:nvPr/>
        </p:nvPicPr>
        <p:blipFill>
          <a:blip r:embed="rId3"/>
          <a:stretch>
            <a:fillRect/>
          </a:stretch>
        </p:blipFill>
        <p:spPr>
          <a:xfrm>
            <a:off x="2959100" y="123190"/>
            <a:ext cx="3226435" cy="1727200"/>
          </a:xfrm>
          <a:prstGeom prst="rect">
            <a:avLst/>
          </a:prstGeom>
        </p:spPr>
      </p:pic>
      <p:sp>
        <p:nvSpPr>
          <p:cNvPr id="2" name="Text Box 1"/>
          <p:cNvSpPr txBox="1"/>
          <p:nvPr/>
        </p:nvSpPr>
        <p:spPr>
          <a:xfrm>
            <a:off x="2195830" y="1923415"/>
            <a:ext cx="4755515" cy="706755"/>
          </a:xfrm>
          <a:prstGeom prst="rect">
            <a:avLst/>
          </a:prstGeom>
          <a:noFill/>
        </p:spPr>
        <p:txBody>
          <a:bodyPr wrap="square" rtlCol="0" anchor="t">
            <a:spAutoFit/>
          </a:bodyPr>
          <a:lstStyle/>
          <a:p>
            <a:r>
              <a:rPr lang="en-AU" altLang="en-GB" sz="4000">
                <a:solidFill>
                  <a:schemeClr val="bg1"/>
                </a:solidFill>
                <a:latin typeface="Times New Roman" panose="02020603050405020304" charset="0"/>
                <a:cs typeface="Times New Roman" panose="02020603050405020304" charset="0"/>
                <a:sym typeface="+mn-ea"/>
              </a:rPr>
              <a:t>BÁO CÁO CUỐI KỲ</a:t>
            </a:r>
          </a:p>
        </p:txBody>
      </p:sp>
      <p:sp>
        <p:nvSpPr>
          <p:cNvPr id="4" name="Google Shape;766;p94"/>
          <p:cNvSpPr txBox="1"/>
          <p:nvPr/>
        </p:nvSpPr>
        <p:spPr>
          <a:xfrm>
            <a:off x="323850" y="4227830"/>
            <a:ext cx="3894455" cy="417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600"/>
              <a:buFont typeface="Roboto Condensed Light" panose="02000000000000000000"/>
              <a:buNone/>
              <a:defRPr sz="16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17500" algn="ctr" rtl="0">
              <a:lnSpc>
                <a:spcPct val="100000"/>
              </a:lnSpc>
              <a:spcBef>
                <a:spcPts val="1600"/>
              </a:spcBef>
              <a:spcAft>
                <a:spcPts val="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17500" algn="ctr" rtl="0">
              <a:lnSpc>
                <a:spcPct val="100000"/>
              </a:lnSpc>
              <a:spcBef>
                <a:spcPts val="1600"/>
              </a:spcBef>
              <a:spcAft>
                <a:spcPts val="1600"/>
              </a:spcAft>
              <a:buClr>
                <a:schemeClr val="lt1"/>
              </a:buClr>
              <a:buSzPts val="1400"/>
              <a:buFont typeface="Roboto Condensed Light" panose="02000000000000000000"/>
              <a:buNone/>
              <a:defRPr sz="1400" b="0" i="0" u="none" strike="noStrike" cap="none">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pPr marL="0" lvl="0" indent="0" algn="l" rtl="0">
              <a:spcBef>
                <a:spcPts val="0"/>
              </a:spcBef>
              <a:spcAft>
                <a:spcPts val="0"/>
              </a:spcAft>
              <a:buClr>
                <a:schemeClr val="dk1"/>
              </a:buClr>
              <a:buSzPts val="1100"/>
              <a:buFont typeface="Arial" panose="020B0604020202020204"/>
              <a:buNone/>
            </a:pPr>
            <a:r>
              <a:rPr lang="en-AU" altLang="en-GB" sz="1400"/>
              <a:t>GVHD: Võ Văn Hải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47662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Tập hợp các cấu trúc cần thiết để lập trình hệ thống phần mềm, bao gồm các phần tử, mối quan hệ và thuộc tính của chúng.</a:t>
            </a:r>
          </a:p>
          <a:p>
            <a:endParaRPr lang="en-US" sz="2200">
              <a:solidFill>
                <a:schemeClr val="bg1"/>
              </a:solidFill>
              <a:latin typeface="Times New Roman" panose="02020603050405020304" charset="0"/>
              <a:cs typeface="Times New Roman" panose="02020603050405020304" charset="0"/>
            </a:endParaRPr>
          </a:p>
          <a:p>
            <a:r>
              <a:rPr lang="en-US" sz="2200">
                <a:solidFill>
                  <a:schemeClr val="bg1"/>
                </a:solidFill>
                <a:latin typeface="Times New Roman" panose="02020603050405020304" charset="0"/>
                <a:cs typeface="Times New Roman" panose="02020603050405020304" charset="0"/>
              </a:rPr>
              <a:t>Các yếu tố của kiến trúc phần mềm:</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Cấu trúc phần mềm:</a:t>
            </a:r>
          </a:p>
          <a:p>
            <a:pPr marL="457200" lvl="1" indent="457200"/>
            <a:r>
              <a:rPr lang="en-US" sz="2200">
                <a:solidFill>
                  <a:schemeClr val="bg1"/>
                </a:solidFill>
                <a:latin typeface="Times New Roman" panose="02020603050405020304" charset="0"/>
                <a:cs typeface="Times New Roman" panose="02020603050405020304" charset="0"/>
              </a:rPr>
              <a:t>Cách tổ chức và sắp xếp các phần mềm con trong hệ thống.</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Giao diện phần mềm:</a:t>
            </a:r>
          </a:p>
          <a:p>
            <a:pPr marL="457200" lvl="1" indent="457200"/>
            <a:r>
              <a:rPr lang="en-US" sz="2200">
                <a:solidFill>
                  <a:schemeClr val="bg1"/>
                </a:solidFill>
                <a:latin typeface="Times New Roman" panose="02020603050405020304" charset="0"/>
                <a:cs typeface="Times New Roman" panose="02020603050405020304" charset="0"/>
              </a:rPr>
              <a:t>Cách các phần mềm con tương tác và trao đổi thông tin với nhau.</a:t>
            </a: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425005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2.1. Kiến trúc phần mềm</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246126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Các yếu tố của kiến trúc phần mềm:</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Thuộc tính phần mềm:</a:t>
            </a:r>
          </a:p>
          <a:p>
            <a:pPr marL="457200" lvl="1" indent="457200"/>
            <a:r>
              <a:rPr lang="en-US" sz="2200">
                <a:solidFill>
                  <a:schemeClr val="bg1"/>
                </a:solidFill>
                <a:latin typeface="Times New Roman" panose="02020603050405020304" charset="0"/>
                <a:cs typeface="Times New Roman" panose="02020603050405020304" charset="0"/>
              </a:rPr>
              <a:t>Các tính chất quan trọng như hiệu suất, bảo mật, khả năng mở rộng, khả năng bảo trì.</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Quy tắc thiết kế:</a:t>
            </a:r>
          </a:p>
          <a:p>
            <a:pPr marL="457200" lvl="1" indent="457200"/>
            <a:r>
              <a:rPr lang="en-US" sz="2200">
                <a:solidFill>
                  <a:schemeClr val="bg1"/>
                </a:solidFill>
                <a:latin typeface="Times New Roman" panose="02020603050405020304" charset="0"/>
                <a:cs typeface="Times New Roman" panose="02020603050405020304" charset="0"/>
              </a:rPr>
              <a:t>Nguyên tắc và hướng dẫn cho việc thiết kế và phát triển các phần mềm con trong hệ thống.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81508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Tính mô đun (Modularity):</a:t>
            </a:r>
          </a:p>
          <a:p>
            <a:pPr marL="457200" lvl="1" indent="457200"/>
            <a:r>
              <a:rPr lang="en-US" sz="2200">
                <a:solidFill>
                  <a:schemeClr val="bg1"/>
                </a:solidFill>
                <a:latin typeface="Times New Roman" panose="02020603050405020304" charset="0"/>
                <a:cs typeface="Times New Roman" panose="02020603050405020304" charset="0"/>
              </a:rPr>
              <a:t>Hệ thống chia thành các mô đun riêng biệt, dễ bảo trì và mở rộng.</a:t>
            </a:r>
          </a:p>
          <a:p>
            <a:pPr marL="457200" lvl="1" indent="457200"/>
            <a:r>
              <a:rPr lang="en-US" sz="2200">
                <a:solidFill>
                  <a:schemeClr val="bg1"/>
                </a:solidFill>
                <a:latin typeface="Times New Roman" panose="02020603050405020304" charset="0"/>
                <a:cs typeface="Times New Roman" panose="02020603050405020304" charset="0"/>
              </a:rPr>
              <a:t>Mỗi mô đun có chức năng cụ thể, kết nối qua giao diện định nghĩa rõ ràng.</a:t>
            </a:r>
          </a:p>
          <a:p>
            <a:r>
              <a:rPr lang="en-US" sz="2200">
                <a:solidFill>
                  <a:schemeClr val="bg1"/>
                </a:solidFill>
                <a:latin typeface="Times New Roman" panose="02020603050405020304" charset="0"/>
                <a:cs typeface="Times New Roman" panose="02020603050405020304" charset="0"/>
              </a:rPr>
              <a:t>Tính linh hoạt (Flexibility):</a:t>
            </a:r>
          </a:p>
          <a:p>
            <a:pPr marL="457200" lvl="1" indent="457200"/>
            <a:r>
              <a:rPr lang="en-US" sz="2200">
                <a:solidFill>
                  <a:schemeClr val="bg1"/>
                </a:solidFill>
                <a:latin typeface="Times New Roman" panose="02020603050405020304" charset="0"/>
                <a:cs typeface="Times New Roman" panose="02020603050405020304" charset="0"/>
              </a:rPr>
              <a:t>Hệ thống dễ dàng thay đổi, mở rộng và bảo trì.</a:t>
            </a:r>
          </a:p>
          <a:p>
            <a:r>
              <a:rPr lang="en-US" sz="2200">
                <a:solidFill>
                  <a:schemeClr val="bg1"/>
                </a:solidFill>
                <a:latin typeface="Times New Roman" panose="02020603050405020304" charset="0"/>
                <a:cs typeface="Times New Roman" panose="02020603050405020304" charset="0"/>
              </a:rPr>
              <a:t>Khả năng bảo mật (Security):</a:t>
            </a:r>
          </a:p>
          <a:p>
            <a:pPr marL="457200" lvl="1" indent="457200"/>
            <a:r>
              <a:rPr lang="en-US" sz="2200">
                <a:solidFill>
                  <a:schemeClr val="bg1"/>
                </a:solidFill>
                <a:latin typeface="Times New Roman" panose="02020603050405020304" charset="0"/>
                <a:cs typeface="Times New Roman" panose="02020603050405020304" charset="0"/>
              </a:rPr>
              <a:t>Đảm bảo an toàn thông tin cho dữ liệu của sinh viên và nhà trường.</a:t>
            </a: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13817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Khả năng mở rộng (Scalability):</a:t>
            </a:r>
          </a:p>
          <a:p>
            <a:pPr marL="457200" lvl="1" indent="457200"/>
            <a:r>
              <a:rPr lang="en-US" sz="2200">
                <a:solidFill>
                  <a:schemeClr val="bg1"/>
                </a:solidFill>
                <a:latin typeface="Times New Roman" panose="02020603050405020304" charset="0"/>
                <a:cs typeface="Times New Roman" panose="02020603050405020304" charset="0"/>
              </a:rPr>
              <a:t>Hệ thống mở rộng để đáp ứng nhu cầu tăng trưởng về dữ liệu và người dùng.</a:t>
            </a:r>
          </a:p>
          <a:p>
            <a:pPr marL="457200" lvl="1" indent="457200"/>
            <a:r>
              <a:rPr lang="en-US" sz="2200">
                <a:solidFill>
                  <a:schemeClr val="bg1"/>
                </a:solidFill>
                <a:latin typeface="Times New Roman" panose="02020603050405020304" charset="0"/>
                <a:cs typeface="Times New Roman" panose="02020603050405020304" charset="0"/>
              </a:rPr>
              <a:t>Nâng cấp phần cứng, phần mềm, thay đổi cấu trúc cơ sở dữ liệu.</a:t>
            </a:r>
          </a:p>
          <a:p>
            <a:r>
              <a:rPr lang="en-US" sz="2200">
                <a:solidFill>
                  <a:schemeClr val="bg1"/>
                </a:solidFill>
                <a:latin typeface="Times New Roman" panose="02020603050405020304" charset="0"/>
                <a:cs typeface="Times New Roman" panose="02020603050405020304" charset="0"/>
              </a:rPr>
              <a:t>Khả năng sử dụng (Usability):</a:t>
            </a:r>
          </a:p>
          <a:p>
            <a:pPr marL="457200" lvl="1" indent="457200"/>
            <a:r>
              <a:rPr lang="en-US" sz="2200">
                <a:solidFill>
                  <a:schemeClr val="bg1"/>
                </a:solidFill>
                <a:latin typeface="Times New Roman" panose="02020603050405020304" charset="0"/>
                <a:cs typeface="Times New Roman" panose="02020603050405020304" charset="0"/>
              </a:rPr>
              <a:t>Giao diện người dùng thân thiện, dễ sử dụng cho sinh viên và cán bộ quản lý.</a:t>
            </a: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2.2. Các nguyên tắc cơ bản</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178371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Tính sẵn sàng (Availability):</a:t>
            </a:r>
          </a:p>
          <a:p>
            <a:pPr marL="457200" lvl="1" indent="457200"/>
            <a:r>
              <a:rPr lang="en-US" sz="2200">
                <a:solidFill>
                  <a:schemeClr val="bg1"/>
                </a:solidFill>
                <a:latin typeface="Times New Roman" panose="02020603050405020304" charset="0"/>
                <a:cs typeface="Times New Roman" panose="02020603050405020304" charset="0"/>
              </a:rPr>
              <a:t>Hệ thống hoạt động ổn định, liên tục, hạn chế tối đa thời gian gián đoạn.</a:t>
            </a:r>
          </a:p>
          <a:p>
            <a:pPr marL="457200" lvl="1" indent="457200"/>
            <a:r>
              <a:rPr lang="en-US" sz="2200">
                <a:solidFill>
                  <a:schemeClr val="bg1"/>
                </a:solidFill>
                <a:latin typeface="Times New Roman" panose="02020603050405020304" charset="0"/>
                <a:cs typeface="Times New Roman" panose="02020603050405020304" charset="0"/>
              </a:rPr>
              <a:t>Biện pháp dự phòng như sao lưu dữ liệu, cân bằng tải và phục hồi sau thảm họa.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 phổ biến</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415417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Bản mô tả chi tiết về cấu trúc, hành vi và các khía cạnh của hệ thống.</a:t>
            </a:r>
          </a:p>
          <a:p>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Bao gồm các thành phần, cách thức tương tác và mối quan hệ với môi trường xung quanh.</a:t>
            </a:r>
          </a:p>
          <a:p>
            <a:r>
              <a:rPr lang="en-US" sz="2200">
                <a:solidFill>
                  <a:schemeClr val="bg1"/>
                </a:solidFill>
                <a:latin typeface="Times New Roman" panose="02020603050405020304" charset="0"/>
                <a:cs typeface="Times New Roman" panose="02020603050405020304" charset="0"/>
              </a:rPr>
              <a:t>Vai trò và lợi ích:</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Xác định giải pháp tối ưu:</a:t>
            </a:r>
          </a:p>
          <a:p>
            <a:pPr marL="457200" lvl="1" indent="457200"/>
            <a:r>
              <a:rPr lang="en-US" sz="2200">
                <a:solidFill>
                  <a:schemeClr val="bg1"/>
                </a:solidFill>
                <a:latin typeface="Times New Roman" panose="02020603050405020304" charset="0"/>
                <a:cs typeface="Times New Roman" panose="02020603050405020304" charset="0"/>
              </a:rPr>
              <a:t>Giúp xác định cấu trúc tổng thể của hệ thống, các thành phần và mối quan hệ của chúng.</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Tối ưu hiệu suất và bảo mật:</a:t>
            </a:r>
          </a:p>
          <a:p>
            <a:pPr marL="457200" lvl="1" indent="457200"/>
            <a:r>
              <a:rPr lang="en-US" sz="2200">
                <a:solidFill>
                  <a:schemeClr val="bg1"/>
                </a:solidFill>
                <a:latin typeface="Times New Roman" panose="02020603050405020304" charset="0"/>
                <a:cs typeface="Times New Roman" panose="02020603050405020304" charset="0"/>
              </a:rPr>
              <a:t>Phân bổ tài nguyên hợp lý, đảm bảo hoạt động trơn tru và đáp ứng nhu cầu sử dụng.</a:t>
            </a: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3.1. Kiến trúc là gì</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47662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Vai trò và lợi ích:</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Nâng cao chất lượng phần mềm:</a:t>
            </a:r>
          </a:p>
          <a:p>
            <a:pPr marL="457200" lvl="1" indent="457200"/>
            <a:r>
              <a:rPr lang="en-US" sz="2200">
                <a:solidFill>
                  <a:schemeClr val="bg1"/>
                </a:solidFill>
                <a:latin typeface="Times New Roman" panose="02020603050405020304" charset="0"/>
                <a:cs typeface="Times New Roman" panose="02020603050405020304" charset="0"/>
              </a:rPr>
              <a:t>Áp dụng các nguyên tắc thiết kế tốt nhất, đảm bảo tính mô đun, tái sử dụng và dễ bảo trì.</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Tăng cường khả năng cộng tác:</a:t>
            </a:r>
          </a:p>
          <a:p>
            <a:pPr marL="457200" lvl="1" indent="457200"/>
            <a:r>
              <a:rPr lang="en-US" sz="2200">
                <a:solidFill>
                  <a:schemeClr val="bg1"/>
                </a:solidFill>
                <a:latin typeface="Times New Roman" panose="02020603050405020304" charset="0"/>
                <a:cs typeface="Times New Roman" panose="02020603050405020304" charset="0"/>
              </a:rPr>
              <a:t>Cung cấp bức tranh toàn cảnh về hệ thống, giúp các bên liên quan hiểu và thảo luận về thiết kế.</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Đơn giản hóa quản lý hệ thống:</a:t>
            </a:r>
          </a:p>
          <a:p>
            <a:pPr marL="457200" lvl="1" indent="457200"/>
            <a:r>
              <a:rPr lang="en-US" sz="2200">
                <a:solidFill>
                  <a:schemeClr val="bg1"/>
                </a:solidFill>
                <a:latin typeface="Times New Roman" panose="02020603050405020304" charset="0"/>
                <a:cs typeface="Times New Roman" panose="02020603050405020304" charset="0"/>
              </a:rPr>
              <a:t>Theo dõi và giám sát hiệu suất hệ thống dễ dàng và hiệu quả.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178371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Kiến trúc Client-Server:</a:t>
            </a:r>
          </a:p>
          <a:p>
            <a:pPr indent="457200"/>
            <a:r>
              <a:rPr lang="en-US" sz="2200">
                <a:solidFill>
                  <a:schemeClr val="bg1"/>
                </a:solidFill>
                <a:latin typeface="Times New Roman" panose="02020603050405020304" charset="0"/>
                <a:cs typeface="Times New Roman" panose="02020603050405020304" charset="0"/>
              </a:rPr>
              <a:t>Hệ thống gồm 2 loại phần tử chức năng:</a:t>
            </a:r>
          </a:p>
          <a:p>
            <a:pPr marL="457200" lvl="1"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Server: Cung cấp dịch vụ.</a:t>
            </a:r>
          </a:p>
          <a:p>
            <a:pPr marL="457200" lvl="1"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Client: Sử dụng dịch vụ bằng cách truy suất đến server.</a:t>
            </a:r>
          </a:p>
          <a:p>
            <a:endParaRPr lang="en-US" sz="2200">
              <a:solidFill>
                <a:schemeClr val="bg1"/>
              </a:solidFill>
              <a:latin typeface="Times New Roman" panose="02020603050405020304" charset="0"/>
              <a:cs typeface="Times New Roman" panose="02020603050405020304" charset="0"/>
            </a:endParaRPr>
          </a:p>
        </p:txBody>
      </p:sp>
      <p:pic>
        <p:nvPicPr>
          <p:cNvPr id="8212405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30425" y="2571750"/>
            <a:ext cx="5039995" cy="25082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381508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Kiến trúc 3 Tiers (3-tiers Architecture):</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Tầng biểu diễn (Presentation Layer):</a:t>
            </a:r>
          </a:p>
          <a:p>
            <a:pPr marL="457200" lvl="1" indent="457200"/>
            <a:r>
              <a:rPr lang="en-US" sz="2200">
                <a:solidFill>
                  <a:schemeClr val="bg1"/>
                </a:solidFill>
                <a:latin typeface="Times New Roman" panose="02020603050405020304" charset="0"/>
                <a:cs typeface="Times New Roman" panose="02020603050405020304" charset="0"/>
              </a:rPr>
              <a:t>Cung cấp giao diện người dùng.</a:t>
            </a:r>
          </a:p>
          <a:p>
            <a:pPr marL="457200" lvl="1" indent="457200"/>
            <a:r>
              <a:rPr lang="en-US" sz="2200">
                <a:solidFill>
                  <a:schemeClr val="bg1"/>
                </a:solidFill>
                <a:latin typeface="Times New Roman" panose="02020603050405020304" charset="0"/>
                <a:cs typeface="Times New Roman" panose="02020603050405020304" charset="0"/>
              </a:rPr>
              <a:t>Hiển thị thông tin và kết quả xử lý.</a:t>
            </a:r>
          </a:p>
          <a:p>
            <a:pPr marL="457200" lvl="1" indent="457200"/>
            <a:r>
              <a:rPr lang="en-US" sz="2200">
                <a:solidFill>
                  <a:schemeClr val="bg1"/>
                </a:solidFill>
                <a:latin typeface="Times New Roman" panose="02020603050405020304" charset="0"/>
                <a:cs typeface="Times New Roman" panose="02020603050405020304" charset="0"/>
              </a:rPr>
              <a:t>Thu thập dữ liệu nhập từ người dùng.</a:t>
            </a:r>
          </a:p>
          <a:p>
            <a:pPr marL="457200" lvl="1" indent="457200"/>
            <a:r>
              <a:rPr lang="en-US" sz="2200">
                <a:solidFill>
                  <a:schemeClr val="bg1"/>
                </a:solidFill>
                <a:latin typeface="Times New Roman" panose="02020603050405020304" charset="0"/>
                <a:cs typeface="Times New Roman" panose="02020603050405020304" charset="0"/>
              </a:rPr>
              <a:t>Thành phần: Giao diện web, ứng dụng di động.</a:t>
            </a:r>
          </a:p>
          <a:p>
            <a:pPr indent="457200"/>
            <a:r>
              <a:rPr lang="en-US" sz="2200">
                <a:solidFill>
                  <a:schemeClr val="bg1"/>
                </a:solidFill>
                <a:latin typeface="Times New Roman" panose="02020603050405020304" charset="0"/>
                <a:cs typeface="Times New Roman" panose="02020603050405020304" charset="0"/>
                <a:sym typeface="+mn-ea"/>
              </a:rPr>
              <a:t>•</a:t>
            </a:r>
            <a:r>
              <a:rPr lang="en-US" sz="2200">
                <a:solidFill>
                  <a:schemeClr val="bg1"/>
                </a:solidFill>
                <a:latin typeface="Times New Roman" panose="02020603050405020304" charset="0"/>
                <a:cs typeface="Times New Roman" panose="02020603050405020304" charset="0"/>
              </a:rPr>
              <a:t>Tầng logic (Business Logic Layer):</a:t>
            </a:r>
          </a:p>
          <a:p>
            <a:pPr marL="457200" lvl="1" indent="457200"/>
            <a:r>
              <a:rPr lang="en-US" sz="2200">
                <a:solidFill>
                  <a:schemeClr val="bg1"/>
                </a:solidFill>
                <a:latin typeface="Times New Roman" panose="02020603050405020304" charset="0"/>
                <a:cs typeface="Times New Roman" panose="02020603050405020304" charset="0"/>
              </a:rPr>
              <a:t>Thực hiện nghiệp vụ chính của hệ thống.</a:t>
            </a:r>
          </a:p>
          <a:p>
            <a:pPr marL="457200" lvl="1" indent="457200"/>
            <a:r>
              <a:rPr lang="en-US" sz="2200">
                <a:solidFill>
                  <a:schemeClr val="bg1"/>
                </a:solidFill>
                <a:latin typeface="Times New Roman" panose="02020603050405020304" charset="0"/>
                <a:cs typeface="Times New Roman" panose="02020603050405020304" charset="0"/>
              </a:rPr>
              <a:t>Xử lý các quy tắc business và logic.</a:t>
            </a:r>
          </a:p>
          <a:p>
            <a:pPr marL="457200" lvl="1" indent="457200"/>
            <a:r>
              <a:rPr lang="en-US" sz="2200">
                <a:solidFill>
                  <a:schemeClr val="bg1"/>
                </a:solidFill>
                <a:latin typeface="Times New Roman" panose="02020603050405020304" charset="0"/>
                <a:cs typeface="Times New Roman" panose="02020603050405020304" charset="0"/>
              </a:rPr>
              <a:t>Thành phần: Services, APIs.</a:t>
            </a: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85" name="Google Shape;785;p96"/>
          <p:cNvSpPr txBox="1">
            <a:spLocks noGrp="1"/>
          </p:cNvSpPr>
          <p:nvPr>
            <p:ph type="ctrTitle" idx="8"/>
          </p:nvPr>
        </p:nvSpPr>
        <p:spPr>
          <a:xfrm>
            <a:off x="1031875" y="411480"/>
            <a:ext cx="7079615" cy="946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sz="3200">
                <a:latin typeface="Times New Roman" panose="02020603050405020304" charset="0"/>
                <a:cs typeface="Times New Roman" panose="02020603050405020304" charset="0"/>
                <a:sym typeface="+mn-ea"/>
              </a:rPr>
              <a:t>DANH SÁCH THÀNH VIÊN NHÓM</a:t>
            </a:r>
            <a:endParaRPr lang="en-GB" sz="3200">
              <a:latin typeface="Times New Roman" panose="02020603050405020304" charset="0"/>
              <a:cs typeface="Times New Roman" panose="02020603050405020304" charset="0"/>
            </a:endParaRPr>
          </a:p>
        </p:txBody>
      </p:sp>
      <p:sp>
        <p:nvSpPr>
          <p:cNvPr id="786" name="Google Shape;786;p96"/>
          <p:cNvSpPr txBox="1">
            <a:spLocks noGrp="1"/>
          </p:cNvSpPr>
          <p:nvPr>
            <p:ph type="title" idx="9"/>
          </p:nvPr>
        </p:nvSpPr>
        <p:spPr>
          <a:xfrm>
            <a:off x="19116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AU" altLang="en-GB" sz="2000" dirty="0">
                <a:latin typeface="Times New Roman" panose="02020603050405020304" charset="0"/>
                <a:cs typeface="Times New Roman" panose="02020603050405020304" charset="0"/>
              </a:rPr>
              <a:t>STT</a:t>
            </a:r>
          </a:p>
        </p:txBody>
      </p:sp>
      <p:sp>
        <p:nvSpPr>
          <p:cNvPr id="787" name="Google Shape;787;p96"/>
          <p:cNvSpPr txBox="1">
            <a:spLocks noGrp="1"/>
          </p:cNvSpPr>
          <p:nvPr>
            <p:ph type="title" idx="13"/>
          </p:nvPr>
        </p:nvSpPr>
        <p:spPr>
          <a:xfrm>
            <a:off x="1911622" y="219010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latin typeface="Times New Roman" panose="02020603050405020304" charset="0"/>
                <a:cs typeface="Times New Roman" panose="02020603050405020304" charset="0"/>
              </a:rPr>
              <a:t>0</a:t>
            </a:r>
            <a:r>
              <a:rPr lang="en-AU" altLang="en-GB" sz="1600" dirty="0">
                <a:latin typeface="Times New Roman" panose="02020603050405020304" charset="0"/>
                <a:cs typeface="Times New Roman" panose="02020603050405020304" charset="0"/>
              </a:rPr>
              <a:t>1</a:t>
            </a:r>
          </a:p>
        </p:txBody>
      </p:sp>
      <p:sp>
        <p:nvSpPr>
          <p:cNvPr id="788" name="Google Shape;788;p96"/>
          <p:cNvSpPr txBox="1">
            <a:spLocks noGrp="1"/>
          </p:cNvSpPr>
          <p:nvPr>
            <p:ph type="title" idx="14"/>
          </p:nvPr>
        </p:nvSpPr>
        <p:spPr>
          <a:xfrm>
            <a:off x="5045522" y="1534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altLang="en-GB" sz="2000" dirty="0" err="1">
                <a:latin typeface="Times New Roman" panose="02020603050405020304" charset="0"/>
                <a:cs typeface="Times New Roman" panose="02020603050405020304" charset="0"/>
              </a:rPr>
              <a:t>Họ</a:t>
            </a:r>
            <a:r>
              <a:rPr lang="en-AU" altLang="en-GB" sz="2000" dirty="0">
                <a:latin typeface="Times New Roman" panose="02020603050405020304" charset="0"/>
                <a:cs typeface="Times New Roman" panose="02020603050405020304" charset="0"/>
              </a:rPr>
              <a:t> </a:t>
            </a:r>
            <a:r>
              <a:rPr lang="en-AU" altLang="en-GB" sz="2000" dirty="0" err="1">
                <a:latin typeface="Times New Roman" panose="02020603050405020304" charset="0"/>
                <a:cs typeface="Times New Roman" panose="02020603050405020304" charset="0"/>
              </a:rPr>
              <a:t>Tên</a:t>
            </a:r>
            <a:endParaRPr lang="en-AU" altLang="en-GB" sz="2000" dirty="0">
              <a:latin typeface="Times New Roman" panose="02020603050405020304" charset="0"/>
              <a:cs typeface="Times New Roman" panose="02020603050405020304" charset="0"/>
            </a:endParaRPr>
          </a:p>
        </p:txBody>
      </p:sp>
      <p:cxnSp>
        <p:nvCxnSpPr>
          <p:cNvPr id="790" name="Google Shape;790;p96"/>
          <p:cNvCxnSpPr/>
          <p:nvPr/>
        </p:nvCxnSpPr>
        <p:spPr>
          <a:xfrm>
            <a:off x="2273400" y="21661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791" name="Google Shape;791;p96"/>
          <p:cNvCxnSpPr/>
          <p:nvPr/>
        </p:nvCxnSpPr>
        <p:spPr>
          <a:xfrm>
            <a:off x="2273400" y="3491098"/>
            <a:ext cx="45972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786;p96"/>
          <p:cNvSpPr txBox="1"/>
          <p:nvPr/>
        </p:nvSpPr>
        <p:spPr>
          <a:xfrm>
            <a:off x="3347992" y="1529596"/>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1100"/>
              <a:buFont typeface="Arial" panose="020B0604020202020204"/>
              <a:buNone/>
            </a:pPr>
            <a:r>
              <a:rPr lang="en-AU" altLang="en-GB" sz="2000" dirty="0">
                <a:latin typeface="Times New Roman" panose="02020603050405020304" charset="0"/>
                <a:cs typeface="Times New Roman" panose="02020603050405020304" charset="0"/>
              </a:rPr>
              <a:t>MSSV</a:t>
            </a:r>
          </a:p>
        </p:txBody>
      </p:sp>
      <p:sp>
        <p:nvSpPr>
          <p:cNvPr id="8" name="Google Shape;787;p96"/>
          <p:cNvSpPr txBox="1"/>
          <p:nvPr/>
        </p:nvSpPr>
        <p:spPr>
          <a:xfrm>
            <a:off x="3347992" y="220343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19494291</a:t>
            </a:r>
          </a:p>
        </p:txBody>
      </p:sp>
      <p:sp>
        <p:nvSpPr>
          <p:cNvPr id="9" name="Google Shape;787;p96"/>
          <p:cNvSpPr txBox="1"/>
          <p:nvPr/>
        </p:nvSpPr>
        <p:spPr>
          <a:xfrm>
            <a:off x="5075827" y="220280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Trịnh Anh Chung</a:t>
            </a:r>
          </a:p>
        </p:txBody>
      </p:sp>
      <p:cxnSp>
        <p:nvCxnSpPr>
          <p:cNvPr id="10" name="Google Shape;791;p96"/>
          <p:cNvCxnSpPr/>
          <p:nvPr/>
        </p:nvCxnSpPr>
        <p:spPr>
          <a:xfrm>
            <a:off x="2273400" y="2817363"/>
            <a:ext cx="4597200" cy="0"/>
          </a:xfrm>
          <a:prstGeom prst="straightConnector1">
            <a:avLst/>
          </a:prstGeom>
          <a:noFill/>
          <a:ln w="19050" cap="flat" cmpd="sng">
            <a:solidFill>
              <a:schemeClr val="lt1"/>
            </a:solidFill>
            <a:prstDash val="solid"/>
            <a:round/>
            <a:headEnd type="none" w="med" len="med"/>
            <a:tailEnd type="none" w="med" len="med"/>
          </a:ln>
        </p:spPr>
      </p:cxnSp>
      <p:sp>
        <p:nvSpPr>
          <p:cNvPr id="11" name="Google Shape;787;p96"/>
          <p:cNvSpPr txBox="1"/>
          <p:nvPr/>
        </p:nvSpPr>
        <p:spPr>
          <a:xfrm>
            <a:off x="1911622" y="28524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latin typeface="Times New Roman" panose="02020603050405020304" charset="0"/>
                <a:cs typeface="Times New Roman" panose="02020603050405020304" charset="0"/>
              </a:rPr>
              <a:t>0</a:t>
            </a:r>
            <a:r>
              <a:rPr lang="en-AU" altLang="en-GB" dirty="0">
                <a:latin typeface="Times New Roman" panose="02020603050405020304" charset="0"/>
                <a:cs typeface="Times New Roman" panose="02020603050405020304" charset="0"/>
              </a:rPr>
              <a:t>2</a:t>
            </a:r>
          </a:p>
        </p:txBody>
      </p:sp>
      <p:sp>
        <p:nvSpPr>
          <p:cNvPr id="12" name="Google Shape;787;p96"/>
          <p:cNvSpPr txBox="1"/>
          <p:nvPr/>
        </p:nvSpPr>
        <p:spPr>
          <a:xfrm>
            <a:off x="3347992" y="286574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19507901</a:t>
            </a:r>
          </a:p>
        </p:txBody>
      </p:sp>
      <p:sp>
        <p:nvSpPr>
          <p:cNvPr id="13" name="Google Shape;787;p96"/>
          <p:cNvSpPr txBox="1"/>
          <p:nvPr/>
        </p:nvSpPr>
        <p:spPr>
          <a:xfrm>
            <a:off x="5075827" y="286510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sym typeface="+mn-ea"/>
              </a:rPr>
              <a:t>Phạm Hữu Lộc</a:t>
            </a:r>
          </a:p>
        </p:txBody>
      </p:sp>
      <p:sp>
        <p:nvSpPr>
          <p:cNvPr id="18" name="Google Shape;787;p96"/>
          <p:cNvSpPr txBox="1"/>
          <p:nvPr/>
        </p:nvSpPr>
        <p:spPr>
          <a:xfrm>
            <a:off x="1911622" y="3515347"/>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3</a:t>
            </a:r>
          </a:p>
        </p:txBody>
      </p:sp>
      <p:sp>
        <p:nvSpPr>
          <p:cNvPr id="19" name="Google Shape;787;p96"/>
          <p:cNvSpPr txBox="1"/>
          <p:nvPr/>
        </p:nvSpPr>
        <p:spPr>
          <a:xfrm>
            <a:off x="3347992" y="3528682"/>
            <a:ext cx="1753800" cy="577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19435491</a:t>
            </a:r>
          </a:p>
        </p:txBody>
      </p:sp>
      <p:sp>
        <p:nvSpPr>
          <p:cNvPr id="20" name="Google Shape;787;p96"/>
          <p:cNvSpPr txBox="1"/>
          <p:nvPr/>
        </p:nvSpPr>
        <p:spPr>
          <a:xfrm>
            <a:off x="4932045" y="3528695"/>
            <a:ext cx="2099945" cy="5778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AU" altLang="en-GB">
                <a:latin typeface="Times New Roman" panose="02020603050405020304" charset="0"/>
                <a:cs typeface="Times New Roman" panose="02020603050405020304" charset="0"/>
              </a:rPr>
              <a:t>Hoàng Tiến Mạnh Đức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3.2. Kiến trúc</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7788910" cy="212280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Kiến trúc 3 Tiers (3-tiers Architecture):</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Tầng truy cập dữ liệu (Data Access Layer):</a:t>
            </a:r>
          </a:p>
          <a:p>
            <a:pPr marL="457200" lvl="1" indent="457200"/>
            <a:r>
              <a:rPr lang="en-US" sz="2200">
                <a:solidFill>
                  <a:schemeClr val="bg1"/>
                </a:solidFill>
                <a:latin typeface="Times New Roman" panose="02020603050405020304" charset="0"/>
                <a:cs typeface="Times New Roman" panose="02020603050405020304" charset="0"/>
              </a:rPr>
              <a:t>Tương tác với cơ sở dữ liệu.</a:t>
            </a:r>
          </a:p>
          <a:p>
            <a:pPr marL="457200" lvl="2" indent="457200"/>
            <a:r>
              <a:rPr lang="en-US" sz="2200">
                <a:solidFill>
                  <a:schemeClr val="bg1"/>
                </a:solidFill>
                <a:latin typeface="Times New Roman" panose="02020603050405020304" charset="0"/>
                <a:cs typeface="Times New Roman" panose="02020603050405020304" charset="0"/>
              </a:rPr>
              <a:t>Lưu trữ, truy xuất và quản lý dữ liệu.</a:t>
            </a:r>
          </a:p>
          <a:p>
            <a:pPr marL="457200" lvl="1" indent="457200"/>
            <a:r>
              <a:rPr lang="en-US" sz="2200">
                <a:solidFill>
                  <a:schemeClr val="bg1"/>
                </a:solidFill>
                <a:latin typeface="Times New Roman" panose="02020603050405020304" charset="0"/>
                <a:cs typeface="Times New Roman" panose="02020603050405020304" charset="0"/>
              </a:rPr>
              <a:t>Che giấu chi tiết cơ sở dữ liệu khỏi tầng logic.</a:t>
            </a:r>
          </a:p>
          <a:p>
            <a:pPr marL="457200" lvl="1" indent="457200"/>
            <a:r>
              <a:rPr lang="en-US" sz="2200">
                <a:solidFill>
                  <a:schemeClr val="bg1"/>
                </a:solidFill>
                <a:latin typeface="Times New Roman" panose="02020603050405020304" charset="0"/>
                <a:cs typeface="Times New Roman" panose="02020603050405020304" charset="0"/>
              </a:rPr>
              <a:t>Thành phần: Oracle, MySQL, DB2.</a:t>
            </a:r>
          </a:p>
        </p:txBody>
      </p:sp>
      <p:pic>
        <p:nvPicPr>
          <p:cNvPr id="2081087683" name="Picture 3" descr="Architectural pattern for a three-tier application"/>
          <p:cNvPicPr>
            <a:picLocks noChangeAspect="1" noChangeArrowheads="1"/>
          </p:cNvPicPr>
          <p:nvPr/>
        </p:nvPicPr>
        <p:blipFill>
          <a:blip r:embed="rId3">
            <a:extLst>
              <a:ext uri="{28A0092B-C50C-407E-A947-70E740481C1C}">
                <a14:useLocalDpi xmlns:a14="http://schemas.microsoft.com/office/drawing/2010/main" val="0"/>
              </a:ext>
            </a:extLst>
          </a:blip>
          <a:srcRect b="20956"/>
          <a:stretch>
            <a:fillRect/>
          </a:stretch>
        </p:blipFill>
        <p:spPr>
          <a:xfrm>
            <a:off x="2012950" y="3220085"/>
            <a:ext cx="5274310" cy="17281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2" name="Subtitle 1"/>
          <p:cNvSpPr>
            <a:spLocks noGrp="1"/>
          </p:cNvSpPr>
          <p:nvPr>
            <p:ph type="subTitle" idx="1"/>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3.3. Điểm mạnh yếu</a:t>
            </a:r>
            <a:endParaRPr lang="en-GB" sz="3200">
              <a:latin typeface="Times New Roman" panose="02020603050405020304" charset="0"/>
              <a:cs typeface="Times New Roman" panose="02020603050405020304" charset="0"/>
            </a:endParaRPr>
          </a:p>
        </p:txBody>
      </p:sp>
      <p:sp>
        <p:nvSpPr>
          <p:cNvPr id="4" name="Text Box 3"/>
          <p:cNvSpPr txBox="1"/>
          <p:nvPr/>
        </p:nvSpPr>
        <p:spPr>
          <a:xfrm>
            <a:off x="755650" y="1059815"/>
            <a:ext cx="3430270" cy="279971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Ưu Điểm:</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Dễ dàng thiết kế, triển khai và quản lý.</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Thêm nhiều server để mở rộng hệ thống.</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Dữ liệu lưu trữ tập trung trên server, tăng cường bảo mật.</a:t>
            </a:r>
          </a:p>
        </p:txBody>
      </p:sp>
      <p:sp>
        <p:nvSpPr>
          <p:cNvPr id="5" name="Text Box 4"/>
          <p:cNvSpPr txBox="1"/>
          <p:nvPr/>
        </p:nvSpPr>
        <p:spPr>
          <a:xfrm>
            <a:off x="4825365" y="1059815"/>
            <a:ext cx="4005580" cy="347662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Nhược Điểm:</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Phụ thuộc chặt chẽ giữa client và server khiến phát triển ứng dụng phức tạp.</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Quản lý cả client và server trong quá trình triển khai có thể phức tạp.</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Thay đổi hoặc cập nhật ứng dụng có thể ảnh hưởng đến cả client và server.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Biện luận chọn kiến trúc</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47186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4.1. Kiến trúc đã chọn</a:t>
            </a:r>
          </a:p>
        </p:txBody>
      </p:sp>
      <p:pic>
        <p:nvPicPr>
          <p:cNvPr id="1609632545" name="Picture 1"/>
          <p:cNvPicPr>
            <a:picLocks noChangeAspect="1"/>
          </p:cNvPicPr>
          <p:nvPr/>
        </p:nvPicPr>
        <p:blipFill>
          <a:blip r:embed="rId3"/>
          <a:stretch>
            <a:fillRect/>
          </a:stretch>
        </p:blipFill>
        <p:spPr>
          <a:xfrm>
            <a:off x="530860" y="1851660"/>
            <a:ext cx="8082280" cy="23482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p>
        </p:txBody>
      </p:sp>
      <p:sp>
        <p:nvSpPr>
          <p:cNvPr id="4" name="Text Box 3"/>
          <p:cNvSpPr txBox="1"/>
          <p:nvPr/>
        </p:nvSpPr>
        <p:spPr>
          <a:xfrm>
            <a:off x="755650" y="1059815"/>
            <a:ext cx="7788910" cy="313817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Lý Do Chọn 3 Tiers: </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Tính Mô Đun Hóa Cao: </a:t>
            </a:r>
          </a:p>
          <a:p>
            <a:pPr marL="457200" lvl="1" indent="457200"/>
            <a:r>
              <a:rPr lang="en-US" sz="2200">
                <a:solidFill>
                  <a:schemeClr val="bg1"/>
                </a:solidFill>
                <a:latin typeface="Times New Roman" panose="02020603050405020304" charset="0"/>
                <a:cs typeface="Times New Roman" panose="02020603050405020304" charset="0"/>
              </a:rPr>
              <a:t>Chia tách hệ thống thành 3 lớp (giao diện người dùng, logic nghiệp vụ và truy cập dữ liệu) giúp dễ dàng phát triển, bảo trì và mở rộng. </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Khả Năng Bảo Mật Tốt: </a:t>
            </a:r>
          </a:p>
          <a:p>
            <a:pPr marL="457200" lvl="1" indent="457200"/>
            <a:r>
              <a:rPr lang="en-US" sz="2200">
                <a:solidFill>
                  <a:schemeClr val="bg1"/>
                </a:solidFill>
                <a:latin typeface="Times New Roman" panose="02020603050405020304" charset="0"/>
                <a:cs typeface="Times New Roman" panose="02020603050405020304" charset="0"/>
              </a:rPr>
              <a:t>Tách biệt các lớp giúp hạn chế truy cập trái phép vào dữ liệu và logic nghiệp vụ. </a:t>
            </a:r>
          </a:p>
          <a:p>
            <a:pPr indent="457200"/>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Lý do sử dụng kiến trúc</a:t>
            </a:r>
          </a:p>
        </p:txBody>
      </p:sp>
      <p:sp>
        <p:nvSpPr>
          <p:cNvPr id="4" name="Text Box 3"/>
          <p:cNvSpPr txBox="1"/>
          <p:nvPr/>
        </p:nvSpPr>
        <p:spPr>
          <a:xfrm>
            <a:off x="755650" y="1059815"/>
            <a:ext cx="7788910" cy="2461260"/>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Lý Do Chọn 3 Tiers: </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Khả Năng Tái Sử Dụng Cao: </a:t>
            </a:r>
          </a:p>
          <a:p>
            <a:pPr marL="457200" lvl="1" indent="457200"/>
            <a:r>
              <a:rPr lang="en-US" sz="2200">
                <a:solidFill>
                  <a:schemeClr val="bg1"/>
                </a:solidFill>
                <a:latin typeface="Times New Roman" panose="02020603050405020304" charset="0"/>
                <a:cs typeface="Times New Roman" panose="02020603050405020304" charset="0"/>
              </a:rPr>
              <a:t>Các thành phần trong mỗi lớp có thể tái sử dụng cho các dự án khác nhau.</a:t>
            </a:r>
          </a:p>
          <a:p>
            <a:pPr indent="457200"/>
            <a:r>
              <a:rPr lang="en-US" sz="2200">
                <a:solidFill>
                  <a:schemeClr val="bg1"/>
                </a:solidFill>
                <a:latin typeface="Times New Roman" panose="02020603050405020304" charset="0"/>
                <a:cs typeface="Times New Roman" panose="02020603050405020304" charset="0"/>
                <a:sym typeface="+mn-ea"/>
              </a:rPr>
              <a:t>•</a:t>
            </a:r>
            <a:r>
              <a:rPr lang="en-AU" altLang="en-US" sz="2200">
                <a:solidFill>
                  <a:schemeClr val="bg1"/>
                </a:solidFill>
                <a:latin typeface="Times New Roman" panose="02020603050405020304" charset="0"/>
                <a:cs typeface="Times New Roman" panose="02020603050405020304" charset="0"/>
                <a:sym typeface="+mn-ea"/>
              </a:rPr>
              <a:t> </a:t>
            </a:r>
            <a:r>
              <a:rPr lang="en-US" sz="2200">
                <a:solidFill>
                  <a:schemeClr val="bg1"/>
                </a:solidFill>
                <a:latin typeface="Times New Roman" panose="02020603050405020304" charset="0"/>
                <a:cs typeface="Times New Roman" panose="02020603050405020304" charset="0"/>
              </a:rPr>
              <a:t>Dễ Dàng Triển Khai và Vận Hành:</a:t>
            </a:r>
            <a:r>
              <a:rPr lang="en-AU" altLang="en-US" sz="2200">
                <a:solidFill>
                  <a:schemeClr val="bg1"/>
                </a:solidFill>
                <a:latin typeface="Times New Roman" panose="02020603050405020304" charset="0"/>
                <a:cs typeface="Times New Roman" panose="02020603050405020304" charset="0"/>
              </a:rPr>
              <a:t> </a:t>
            </a:r>
          </a:p>
          <a:p>
            <a:pPr marL="457200" lvl="1" indent="457200"/>
            <a:r>
              <a:rPr lang="en-US" sz="2200">
                <a:solidFill>
                  <a:schemeClr val="bg1"/>
                </a:solidFill>
                <a:latin typeface="Times New Roman" panose="02020603050405020304" charset="0"/>
                <a:cs typeface="Times New Roman" panose="02020603050405020304" charset="0"/>
              </a:rPr>
              <a:t>Kiến trúc đơn giản, dễ hiểu giúp việc triển khai và vận hành hệ thống trở nên dễ dàng hơn.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Subtitle 5"/>
          <p:cNvSpPr>
            <a:spLocks noGrp="1"/>
          </p:cNvSpPr>
          <p:nvPr>
            <p:ph type="subTitle" idx="1"/>
          </p:nvPr>
        </p:nvSpPr>
        <p:spPr/>
        <p:txBody>
          <a:bodyPr/>
          <a:lstStyle/>
          <a:p>
            <a:endParaRPr lang="en-US"/>
          </a:p>
        </p:txBody>
      </p:sp>
      <p:sp>
        <p:nvSpPr>
          <p:cNvPr id="8" name="Subtitle 7"/>
          <p:cNvSpPr>
            <a:spLocks noGrp="1"/>
          </p:cNvSpPr>
          <p:nvPr>
            <p:ph type="subTitle" idx="2"/>
          </p:nvPr>
        </p:nvSpPr>
        <p:spPr/>
        <p:txBody>
          <a:bodyPr/>
          <a:lstStyle/>
          <a:p>
            <a:endParaRPr lang="en-US"/>
          </a:p>
        </p:txBody>
      </p:sp>
      <p:sp>
        <p:nvSpPr>
          <p:cNvPr id="9" name="Subtitle 8"/>
          <p:cNvSpPr>
            <a:spLocks noGrp="1"/>
          </p:cNvSpPr>
          <p:nvPr>
            <p:ph type="subTitle" idx="3"/>
          </p:nvPr>
        </p:nvSpPr>
        <p:spPr/>
        <p:txBody>
          <a:bodyPr/>
          <a:lstStyle/>
          <a:p>
            <a:endParaRPr lang="en-US"/>
          </a:p>
        </p:txBody>
      </p:sp>
      <p:sp>
        <p:nvSpPr>
          <p:cNvPr id="10" name="Subtitle 9"/>
          <p:cNvSpPr>
            <a:spLocks noGrp="1"/>
          </p:cNvSpPr>
          <p:nvPr>
            <p:ph type="subTitle" idx="4"/>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2" name="Subtitle 11"/>
          <p:cNvSpPr>
            <a:spLocks noGrp="1"/>
          </p:cNvSpPr>
          <p:nvPr>
            <p:ph type="subTitle" idx="6"/>
          </p:nvPr>
        </p:nvSpPr>
        <p:spPr/>
        <p:txBody>
          <a:bodyPr/>
          <a:lstStyle/>
          <a:p>
            <a:endParaRPr lang="en-US"/>
          </a:p>
        </p:txBody>
      </p:sp>
      <p:sp>
        <p:nvSpPr>
          <p:cNvPr id="13" name="Subtitle 12"/>
          <p:cNvSpPr>
            <a:spLocks noGrp="1"/>
          </p:cNvSpPr>
          <p:nvPr>
            <p:ph type="subTitle" idx="7"/>
          </p:nvPr>
        </p:nvSpPr>
        <p:spPr/>
        <p:txBody>
          <a:bodyPr/>
          <a:lstStyle/>
          <a:p>
            <a:endParaRPr lang="en-US"/>
          </a:p>
        </p:txBody>
      </p:sp>
      <p:sp>
        <p:nvSpPr>
          <p:cNvPr id="14" name="Subtitle 13"/>
          <p:cNvSpPr>
            <a:spLocks noGrp="1"/>
          </p:cNvSpPr>
          <p:nvPr>
            <p:ph type="subTitle" idx="8"/>
          </p:nvPr>
        </p:nvSpPr>
        <p:spPr/>
        <p:txBody>
          <a:bodyPr/>
          <a:lstStyle/>
          <a:p>
            <a:endParaRPr lang="en-US"/>
          </a:p>
        </p:txBody>
      </p:sp>
      <p:sp>
        <p:nvSpPr>
          <p:cNvPr id="3" name="Google Shape;804;p97"/>
          <p:cNvSpPr txBox="1"/>
          <p:nvPr/>
        </p:nvSpPr>
        <p:spPr>
          <a:xfrm>
            <a:off x="611505" y="211455"/>
            <a:ext cx="5425440"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4.2. So sánh với kiến trúc khác</a:t>
            </a:r>
          </a:p>
        </p:txBody>
      </p:sp>
      <p:graphicFrame>
        <p:nvGraphicFramePr>
          <p:cNvPr id="2" name="Table 1"/>
          <p:cNvGraphicFramePr/>
          <p:nvPr/>
        </p:nvGraphicFramePr>
        <p:xfrm>
          <a:off x="755650" y="1125855"/>
          <a:ext cx="7545705" cy="3669030"/>
        </p:xfrm>
        <a:graphic>
          <a:graphicData uri="http://schemas.openxmlformats.org/drawingml/2006/table">
            <a:tbl>
              <a:tblPr/>
              <a:tblGrid>
                <a:gridCol w="1584960">
                  <a:extLst>
                    <a:ext uri="{9D8B030D-6E8A-4147-A177-3AD203B41FA5}">
                      <a16:colId xmlns:a16="http://schemas.microsoft.com/office/drawing/2014/main" val="20000"/>
                    </a:ext>
                  </a:extLst>
                </a:gridCol>
                <a:gridCol w="2935605">
                  <a:extLst>
                    <a:ext uri="{9D8B030D-6E8A-4147-A177-3AD203B41FA5}">
                      <a16:colId xmlns:a16="http://schemas.microsoft.com/office/drawing/2014/main" val="20001"/>
                    </a:ext>
                  </a:extLst>
                </a:gridCol>
                <a:gridCol w="3025140">
                  <a:extLst>
                    <a:ext uri="{9D8B030D-6E8A-4147-A177-3AD203B41FA5}">
                      <a16:colId xmlns:a16="http://schemas.microsoft.com/office/drawing/2014/main" val="20002"/>
                    </a:ext>
                  </a:extLst>
                </a:gridCol>
              </a:tblGrid>
              <a:tr h="334010">
                <a:tc>
                  <a:txBody>
                    <a:bodyPr/>
                    <a:lstStyle/>
                    <a:p>
                      <a:pPr marL="0" indent="0" algn="ctr">
                        <a:buNone/>
                      </a:pPr>
                      <a:r>
                        <a:rPr lang="en-US" b="1">
                          <a:solidFill>
                            <a:schemeClr val="bg1"/>
                          </a:solidFill>
                          <a:latin typeface="Times New Roman" panose="02020603050405020304" charset="0"/>
                          <a:cs typeface="Times New Roman" panose="02020603050405020304" charset="0"/>
                        </a:rPr>
                        <a:t>Kiến trúc</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b="1">
                          <a:solidFill>
                            <a:schemeClr val="bg1"/>
                          </a:solidFill>
                          <a:latin typeface="Times New Roman" panose="02020603050405020304" charset="0"/>
                          <a:cs typeface="Times New Roman" panose="02020603050405020304" charset="0"/>
                        </a:rPr>
                        <a:t>Ưu điểm</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b="1">
                          <a:solidFill>
                            <a:schemeClr val="bg1"/>
                          </a:solidFill>
                          <a:latin typeface="Times New Roman" panose="02020603050405020304" charset="0"/>
                          <a:cs typeface="Times New Roman" panose="02020603050405020304" charset="0"/>
                        </a:rPr>
                        <a:t>Nhược điểm</a:t>
                      </a:r>
                      <a:endParaRPr lang="en-US" b="1">
                        <a:solidFill>
                          <a:schemeClr val="bg1"/>
                        </a:solidFill>
                        <a:latin typeface="Times New Roman" panose="02020603050405020304" charset="0"/>
                        <a:ea typeface="Times New Roman" panose="02020603050405020304" charset="0"/>
                        <a:cs typeface="Times New Roman" panose="02020603050405020304" charset="0"/>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7900">
                <a:tc>
                  <a:txBody>
                    <a:bodyPr/>
                    <a:lstStyle/>
                    <a:p>
                      <a:pPr marL="0" indent="0" algn="ctr">
                        <a:buNone/>
                      </a:pPr>
                      <a:r>
                        <a:rPr lang="en-US" b="1">
                          <a:solidFill>
                            <a:schemeClr val="bg1"/>
                          </a:solidFill>
                          <a:latin typeface="Times New Roman" panose="02020603050405020304" charset="0"/>
                          <a:cs typeface="Times New Roman" panose="02020603050405020304" charset="0"/>
                        </a:rPr>
                        <a:t>3-tier</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Mô đun hóa cao, bảo mật tốt, tái sử dụng cao, dễ triển khai</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Hiệu suất có thể bị ảnh hưởng do giao tiếp giữa các tầng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7900">
                <a:tc>
                  <a:txBody>
                    <a:bodyPr/>
                    <a:lstStyle/>
                    <a:p>
                      <a:pPr marL="0" indent="0" algn="ctr">
                        <a:buNone/>
                      </a:pPr>
                      <a:r>
                        <a:rPr lang="en-US" b="1">
                          <a:solidFill>
                            <a:schemeClr val="bg1"/>
                          </a:solidFill>
                          <a:latin typeface="Times New Roman" panose="02020603050405020304" charset="0"/>
                          <a:cs typeface="Times New Roman" panose="02020603050405020304" charset="0"/>
                        </a:rPr>
                        <a:t>Microservice</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Khả năng mở rộng cao, linh hoạt, dễ dàng bảo trì, độ tin cậy cao</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Phức tạp hơn, việc giao tiếp khó, dễ bị tấn công</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0245">
                <a:tc>
                  <a:txBody>
                    <a:bodyPr/>
                    <a:lstStyle/>
                    <a:p>
                      <a:pPr marL="0" indent="0" algn="ctr">
                        <a:buNone/>
                      </a:pPr>
                      <a:r>
                        <a:rPr lang="en-US" b="1">
                          <a:solidFill>
                            <a:schemeClr val="bg1"/>
                          </a:solidFill>
                          <a:latin typeface="Times New Roman" panose="02020603050405020304" charset="0"/>
                          <a:cs typeface="Times New Roman" panose="02020603050405020304" charset="0"/>
                        </a:rPr>
                        <a:t>Client-server</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Đơn giản, dễ phát triển, hiệu suất cao</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Khó mở rộng, bảo trì phức tạp, bảo mật thấp</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8975">
                <a:tc>
                  <a:txBody>
                    <a:bodyPr/>
                    <a:lstStyle/>
                    <a:p>
                      <a:pPr marL="0" indent="0" algn="ctr">
                        <a:buNone/>
                      </a:pPr>
                      <a:r>
                        <a:rPr lang="en-US" b="1">
                          <a:solidFill>
                            <a:schemeClr val="bg1"/>
                          </a:solidFill>
                          <a:latin typeface="Times New Roman" panose="02020603050405020304" charset="0"/>
                          <a:cs typeface="Times New Roman" panose="02020603050405020304" charset="0"/>
                        </a:rPr>
                        <a:t>Monolithic</a:t>
                      </a:r>
                      <a:endParaRPr lang="en-US" b="1">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Giao tiếp dễ dàng, đơn giản, dễ dàng triển khai</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solidFill>
                            <a:schemeClr val="bg1"/>
                          </a:solidFill>
                          <a:latin typeface="Times New Roman" panose="02020603050405020304" charset="0"/>
                          <a:cs typeface="Times New Roman" panose="02020603050405020304" charset="0"/>
                        </a:rPr>
                        <a:t>Khó mở rộng, khó bảo trì</a:t>
                      </a:r>
                      <a:endParaRPr lang="en-US">
                        <a:solidFill>
                          <a:schemeClr val="bg1"/>
                        </a:solidFill>
                        <a:latin typeface="Times New Roman" panose="02020603050405020304" charset="0"/>
                        <a:ea typeface="Arial" panose="020B0604020202020204" pitchFamily="34" charset="0"/>
                        <a:cs typeface="Times New Roman" panose="02020603050405020304"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dirty="0">
                <a:latin typeface="Times New Roman" panose="02020603050405020304" charset="0"/>
                <a:cs typeface="Times New Roman" panose="02020603050405020304" charset="0"/>
                <a:sym typeface="+mn-ea"/>
              </a:rPr>
              <a:t>Demo</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t>MỘT SỐ CÔNG NGHỆ SỬ DỤNG</a:t>
            </a:r>
          </a:p>
        </p:txBody>
      </p:sp>
      <p:sp>
        <p:nvSpPr>
          <p:cNvPr id="2" name="Google Shape;833;p101">
            <a:extLst>
              <a:ext uri="{FF2B5EF4-FFF2-40B4-BE49-F238E27FC236}">
                <a16:creationId xmlns:a16="http://schemas.microsoft.com/office/drawing/2014/main" id="{3D9BE8C8-B10A-8334-F2A3-2C8965754AC8}"/>
              </a:ext>
            </a:extLst>
          </p:cNvPr>
          <p:cNvSpPr txBox="1">
            <a:spLocks/>
          </p:cNvSpPr>
          <p:nvPr/>
        </p:nvSpPr>
        <p:spPr>
          <a:xfrm>
            <a:off x="-791203" y="2432933"/>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err="1">
                <a:latin typeface="Times New Roman" panose="02020603050405020304" charset="0"/>
                <a:cs typeface="Times New Roman" panose="02020603050405020304" charset="0"/>
                <a:sym typeface="+mn-ea"/>
              </a:rPr>
              <a:t>Springboot</a:t>
            </a:r>
            <a:endParaRPr lang="en-AU" altLang="en-US" sz="2000" dirty="0">
              <a:latin typeface="Times New Roman" panose="02020603050405020304" charset="0"/>
              <a:cs typeface="Times New Roman" panose="02020603050405020304" charset="0"/>
              <a:sym typeface="+mn-ea"/>
            </a:endParaRPr>
          </a:p>
        </p:txBody>
      </p:sp>
      <p:pic>
        <p:nvPicPr>
          <p:cNvPr id="3" name="Picture 2" descr="Spring Boot - Hướng Dẫn Java">
            <a:extLst>
              <a:ext uri="{FF2B5EF4-FFF2-40B4-BE49-F238E27FC236}">
                <a16:creationId xmlns:a16="http://schemas.microsoft.com/office/drawing/2014/main" id="{D09DD9FA-3BC5-7A6C-494A-E84F900D1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40000" y="951570"/>
            <a:ext cx="3208805" cy="1535027"/>
          </a:xfrm>
          <a:prstGeom prst="rect">
            <a:avLst/>
          </a:prstGeom>
          <a:noFill/>
          <a:ln>
            <a:noFill/>
          </a:ln>
        </p:spPr>
      </p:pic>
      <p:pic>
        <p:nvPicPr>
          <p:cNvPr id="4" name="Picture 3" descr="replicate mysql database">
            <a:extLst>
              <a:ext uri="{FF2B5EF4-FFF2-40B4-BE49-F238E27FC236}">
                <a16:creationId xmlns:a16="http://schemas.microsoft.com/office/drawing/2014/main" id="{19274DD1-8E11-7303-9C91-EA2EE7CC6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645418" y="951570"/>
            <a:ext cx="3814051" cy="1535027"/>
          </a:xfrm>
          <a:prstGeom prst="rect">
            <a:avLst/>
          </a:prstGeom>
          <a:noFill/>
          <a:ln>
            <a:noFill/>
          </a:ln>
        </p:spPr>
      </p:pic>
      <p:sp>
        <p:nvSpPr>
          <p:cNvPr id="6" name="Google Shape;833;p101">
            <a:extLst>
              <a:ext uri="{FF2B5EF4-FFF2-40B4-BE49-F238E27FC236}">
                <a16:creationId xmlns:a16="http://schemas.microsoft.com/office/drawing/2014/main" id="{66F4A652-BC2B-DDD1-0547-9681258598B0}"/>
              </a:ext>
            </a:extLst>
          </p:cNvPr>
          <p:cNvSpPr txBox="1">
            <a:spLocks/>
          </p:cNvSpPr>
          <p:nvPr/>
        </p:nvSpPr>
        <p:spPr>
          <a:xfrm>
            <a:off x="3689357" y="2430457"/>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a:latin typeface="Times New Roman" panose="02020603050405020304" charset="0"/>
                <a:cs typeface="Times New Roman" panose="02020603050405020304" charset="0"/>
                <a:sym typeface="+mn-ea"/>
              </a:rPr>
              <a:t>Database MySQL</a:t>
            </a:r>
          </a:p>
        </p:txBody>
      </p:sp>
      <p:pic>
        <p:nvPicPr>
          <p:cNvPr id="7" name="Picture 6" descr="Increase Knowledge of React.js With These Helpful Resources">
            <a:extLst>
              <a:ext uri="{FF2B5EF4-FFF2-40B4-BE49-F238E27FC236}">
                <a16:creationId xmlns:a16="http://schemas.microsoft.com/office/drawing/2014/main" id="{B077D536-93E4-725B-0F7B-7D5DABFCB7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720340" y="2957458"/>
            <a:ext cx="3018790" cy="1234472"/>
          </a:xfrm>
          <a:prstGeom prst="rect">
            <a:avLst/>
          </a:prstGeom>
          <a:noFill/>
          <a:ln>
            <a:noFill/>
          </a:ln>
        </p:spPr>
      </p:pic>
      <p:sp>
        <p:nvSpPr>
          <p:cNvPr id="9" name="Google Shape;833;p101">
            <a:extLst>
              <a:ext uri="{FF2B5EF4-FFF2-40B4-BE49-F238E27FC236}">
                <a16:creationId xmlns:a16="http://schemas.microsoft.com/office/drawing/2014/main" id="{C1AE6EBC-7E95-40F7-8D46-383E7D3C3F73}"/>
              </a:ext>
            </a:extLst>
          </p:cNvPr>
          <p:cNvSpPr txBox="1">
            <a:spLocks/>
          </p:cNvSpPr>
          <p:nvPr/>
        </p:nvSpPr>
        <p:spPr>
          <a:xfrm>
            <a:off x="1294130" y="4241449"/>
            <a:ext cx="5871210" cy="66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panose="02000000000000000000"/>
              <a:buNone/>
              <a:defRPr sz="3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buFont typeface="Arial" panose="020B0604020202020204"/>
              <a:buNone/>
            </a:pPr>
            <a:r>
              <a:rPr lang="en-AU" altLang="en-US" sz="2000" dirty="0">
                <a:latin typeface="Times New Roman" panose="02020603050405020304" charset="0"/>
                <a:cs typeface="Times New Roman" panose="02020603050405020304" charset="0"/>
                <a:sym typeface="+mn-ea"/>
              </a:rPr>
              <a:t>ReactJS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t>MỘT SỐ GIAO DIỆN HIỆN THỰC</a:t>
            </a:r>
          </a:p>
        </p:txBody>
      </p:sp>
      <p:pic>
        <p:nvPicPr>
          <p:cNvPr id="8" name="Picture 7" descr="A screenshot of a computer&#10;&#10;Description automatically generated">
            <a:extLst>
              <a:ext uri="{FF2B5EF4-FFF2-40B4-BE49-F238E27FC236}">
                <a16:creationId xmlns:a16="http://schemas.microsoft.com/office/drawing/2014/main" id="{495598C6-78FE-95C7-AB66-7C64ED62E256}"/>
              </a:ext>
            </a:extLst>
          </p:cNvPr>
          <p:cNvPicPr>
            <a:picLocks noChangeAspect="1"/>
          </p:cNvPicPr>
          <p:nvPr/>
        </p:nvPicPr>
        <p:blipFill>
          <a:blip r:embed="rId2"/>
          <a:stretch>
            <a:fillRect/>
          </a:stretch>
        </p:blipFill>
        <p:spPr>
          <a:xfrm>
            <a:off x="840059" y="1012073"/>
            <a:ext cx="3414658" cy="155967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B6FE0FD-70C6-9DE2-4E07-C01F2B4FBEAF}"/>
              </a:ext>
            </a:extLst>
          </p:cNvPr>
          <p:cNvPicPr>
            <a:picLocks noChangeAspect="1"/>
          </p:cNvPicPr>
          <p:nvPr/>
        </p:nvPicPr>
        <p:blipFill>
          <a:blip r:embed="rId3"/>
          <a:stretch>
            <a:fillRect/>
          </a:stretch>
        </p:blipFill>
        <p:spPr>
          <a:xfrm>
            <a:off x="5311140" y="1011679"/>
            <a:ext cx="3169920" cy="156007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0348B77-395F-F97E-2BB9-20F8333FDF0A}"/>
              </a:ext>
            </a:extLst>
          </p:cNvPr>
          <p:cNvPicPr>
            <a:picLocks noChangeAspect="1"/>
          </p:cNvPicPr>
          <p:nvPr/>
        </p:nvPicPr>
        <p:blipFill>
          <a:blip r:embed="rId4"/>
          <a:stretch>
            <a:fillRect/>
          </a:stretch>
        </p:blipFill>
        <p:spPr>
          <a:xfrm>
            <a:off x="840059" y="3070303"/>
            <a:ext cx="3414658" cy="145311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33DB214-CA19-0AF9-66D7-935D634F790C}"/>
              </a:ext>
            </a:extLst>
          </p:cNvPr>
          <p:cNvPicPr>
            <a:picLocks noChangeAspect="1"/>
          </p:cNvPicPr>
          <p:nvPr/>
        </p:nvPicPr>
        <p:blipFill>
          <a:blip r:embed="rId5"/>
          <a:stretch>
            <a:fillRect/>
          </a:stretch>
        </p:blipFill>
        <p:spPr>
          <a:xfrm>
            <a:off x="5311140" y="3070302"/>
            <a:ext cx="3169920" cy="1453112"/>
          </a:xfrm>
          <a:prstGeom prst="rect">
            <a:avLst/>
          </a:prstGeom>
        </p:spPr>
      </p:pic>
    </p:spTree>
    <p:extLst>
      <p:ext uri="{BB962C8B-B14F-4D97-AF65-F5344CB8AC3E}">
        <p14:creationId xmlns:p14="http://schemas.microsoft.com/office/powerpoint/2010/main" val="215658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a:xfrm>
            <a:off x="3491865" y="2100580"/>
            <a:ext cx="1976120" cy="367665"/>
          </a:xfrm>
        </p:spPr>
        <p:txBody>
          <a:bodyPr/>
          <a:lstStyle/>
          <a:p>
            <a:r>
              <a:rPr lang="en-AU" altLang="en-US">
                <a:latin typeface="Times New Roman" panose="02020603050405020304" charset="0"/>
                <a:cs typeface="Times New Roman" panose="02020603050405020304" charset="0"/>
              </a:rPr>
              <a:t>2. Kiến trúc phần mềm</a:t>
            </a:r>
          </a:p>
        </p:txBody>
      </p:sp>
      <p:sp>
        <p:nvSpPr>
          <p:cNvPr id="22" name="Subtitle 21"/>
          <p:cNvSpPr>
            <a:spLocks noGrp="1"/>
          </p:cNvSpPr>
          <p:nvPr>
            <p:ph type="subTitle" idx="6"/>
          </p:nvPr>
        </p:nvSpPr>
        <p:spPr>
          <a:xfrm>
            <a:off x="1037590" y="2100580"/>
            <a:ext cx="2002155" cy="367665"/>
          </a:xfrm>
        </p:spPr>
        <p:txBody>
          <a:bodyPr/>
          <a:lstStyle/>
          <a:p>
            <a:r>
              <a:rPr lang="en-AU" altLang="en-US">
                <a:latin typeface="Times New Roman" panose="02020603050405020304" charset="0"/>
                <a:cs typeface="Times New Roman" panose="02020603050405020304" charset="0"/>
              </a:rPr>
              <a:t>1. Mô tả yêu cầu</a:t>
            </a:r>
          </a:p>
        </p:txBody>
      </p:sp>
      <p:sp>
        <p:nvSpPr>
          <p:cNvPr id="24" name="Subtitle 23"/>
          <p:cNvSpPr>
            <a:spLocks noGrp="1"/>
          </p:cNvSpPr>
          <p:nvPr>
            <p:ph type="subTitle" idx="8"/>
          </p:nvPr>
        </p:nvSpPr>
        <p:spPr/>
        <p:txBody>
          <a:bodyPr/>
          <a:lstStyle/>
          <a:p>
            <a:endParaRPr lang="en-US"/>
          </a:p>
        </p:txBody>
      </p:sp>
      <p:sp>
        <p:nvSpPr>
          <p:cNvPr id="26" name="Subtitle 25"/>
          <p:cNvSpPr>
            <a:spLocks noGrp="1"/>
          </p:cNvSpPr>
          <p:nvPr>
            <p:ph type="subTitle" idx="13"/>
          </p:nvPr>
        </p:nvSpPr>
        <p:spPr/>
        <p:txBody>
          <a:bodyPr/>
          <a:lstStyle/>
          <a:p>
            <a:endParaRPr lang="en-US"/>
          </a:p>
        </p:txBody>
      </p:sp>
      <p:sp>
        <p:nvSpPr>
          <p:cNvPr id="28" name="Subtitle 27"/>
          <p:cNvSpPr>
            <a:spLocks noGrp="1"/>
          </p:cNvSpPr>
          <p:nvPr>
            <p:ph type="subTitle" idx="15"/>
          </p:nvPr>
        </p:nvSpPr>
        <p:spPr/>
        <p:txBody>
          <a:bodyPr/>
          <a:lstStyle/>
          <a:p>
            <a:endParaRPr lang="en-US"/>
          </a:p>
        </p:txBody>
      </p:sp>
      <p:sp>
        <p:nvSpPr>
          <p:cNvPr id="804" name="Google Shape;804;p97"/>
          <p:cNvSpPr txBox="1"/>
          <p:nvPr/>
        </p:nvSpPr>
        <p:spPr>
          <a:xfrm>
            <a:off x="467360" y="211455"/>
            <a:ext cx="305879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US" sz="3200" err="1">
                <a:latin typeface="Times New Roman" panose="02020603050405020304" charset="0"/>
                <a:cs typeface="Times New Roman" panose="02020603050405020304" charset="0"/>
                <a:sym typeface="+mn-ea"/>
              </a:rPr>
              <a:t>Nội</a:t>
            </a:r>
            <a:r>
              <a:rPr lang="en-US" sz="3200">
                <a:latin typeface="Times New Roman" panose="02020603050405020304" charset="0"/>
                <a:cs typeface="Times New Roman" panose="02020603050405020304" charset="0"/>
                <a:sym typeface="+mn-ea"/>
              </a:rPr>
              <a:t> dung</a:t>
            </a:r>
            <a:endParaRPr lang="en-GB" sz="3200">
              <a:latin typeface="Times New Roman" panose="02020603050405020304" charset="0"/>
              <a:cs typeface="Times New Roman" panose="02020603050405020304" charset="0"/>
            </a:endParaRPr>
          </a:p>
        </p:txBody>
      </p:sp>
      <p:sp>
        <p:nvSpPr>
          <p:cNvPr id="30" name="Google Shape;804;p97"/>
          <p:cNvSpPr txBox="1"/>
          <p:nvPr/>
        </p:nvSpPr>
        <p:spPr>
          <a:xfrm>
            <a:off x="5920105" y="2100580"/>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3. Kiến trúc phần mềm phổ biến</a:t>
            </a:r>
          </a:p>
        </p:txBody>
      </p:sp>
      <p:sp>
        <p:nvSpPr>
          <p:cNvPr id="31" name="Google Shape;804;p97"/>
          <p:cNvSpPr txBox="1"/>
          <p:nvPr/>
        </p:nvSpPr>
        <p:spPr>
          <a:xfrm>
            <a:off x="1411605" y="365188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4. Biện luận chọn kiến trúc</a:t>
            </a:r>
          </a:p>
        </p:txBody>
      </p:sp>
      <p:sp>
        <p:nvSpPr>
          <p:cNvPr id="32" name="Google Shape;804;p97"/>
          <p:cNvSpPr txBox="1"/>
          <p:nvPr/>
        </p:nvSpPr>
        <p:spPr>
          <a:xfrm>
            <a:off x="3665855" y="365188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5. Demo</a:t>
            </a:r>
          </a:p>
        </p:txBody>
      </p:sp>
      <p:sp>
        <p:nvSpPr>
          <p:cNvPr id="33" name="Google Shape;804;p97"/>
          <p:cNvSpPr txBox="1"/>
          <p:nvPr/>
        </p:nvSpPr>
        <p:spPr>
          <a:xfrm>
            <a:off x="5920105" y="3658235"/>
            <a:ext cx="1889125" cy="453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GB" sz="1400">
                <a:latin typeface="Times New Roman" panose="02020603050405020304" charset="0"/>
                <a:cs typeface="Times New Roman" panose="02020603050405020304" charset="0"/>
              </a:rPr>
              <a:t>6. Kết luận</a:t>
            </a:r>
          </a:p>
        </p:txBody>
      </p:sp>
      <p:sp>
        <p:nvSpPr>
          <p:cNvPr id="34" name="Text Box 33"/>
          <p:cNvSpPr txBox="1"/>
          <p:nvPr/>
        </p:nvSpPr>
        <p:spPr>
          <a:xfrm>
            <a:off x="7761605" y="3363595"/>
            <a:ext cx="3048000" cy="295275"/>
          </a:xfrm>
          <a:prstGeom prst="rect">
            <a:avLst/>
          </a:prstGeom>
          <a:noFill/>
        </p:spPr>
        <p:txBody>
          <a:bodyPr wrap="square" rtlCol="0">
            <a:noAutofit/>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flipH="1">
            <a:off x="540000" y="136511"/>
            <a:ext cx="8064000" cy="670500"/>
          </a:xfrm>
        </p:spPr>
        <p:txBody>
          <a:bodyPr/>
          <a:lstStyle/>
          <a:p>
            <a:r>
              <a:rPr lang="en-US" dirty="0"/>
              <a:t>MỘT SỐ GIAO DIỆN HIỆN THỰC</a:t>
            </a:r>
          </a:p>
        </p:txBody>
      </p:sp>
      <p:pic>
        <p:nvPicPr>
          <p:cNvPr id="2" name="Picture 1" descr="A screenshot of a computer&#10;&#10;Description automatically generated">
            <a:extLst>
              <a:ext uri="{FF2B5EF4-FFF2-40B4-BE49-F238E27FC236}">
                <a16:creationId xmlns:a16="http://schemas.microsoft.com/office/drawing/2014/main" id="{057F5507-C7BF-4595-E3B9-D8E40A85DA1C}"/>
              </a:ext>
            </a:extLst>
          </p:cNvPr>
          <p:cNvPicPr>
            <a:picLocks noChangeAspect="1"/>
          </p:cNvPicPr>
          <p:nvPr/>
        </p:nvPicPr>
        <p:blipFill>
          <a:blip r:embed="rId2"/>
          <a:stretch>
            <a:fillRect/>
          </a:stretch>
        </p:blipFill>
        <p:spPr>
          <a:xfrm>
            <a:off x="840059" y="1011679"/>
            <a:ext cx="3414658" cy="156007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FB11B5F-6ABB-0DB4-B629-A7DF935BBC0E}"/>
              </a:ext>
            </a:extLst>
          </p:cNvPr>
          <p:cNvPicPr>
            <a:picLocks noChangeAspect="1"/>
          </p:cNvPicPr>
          <p:nvPr/>
        </p:nvPicPr>
        <p:blipFill>
          <a:blip r:embed="rId3"/>
          <a:stretch>
            <a:fillRect/>
          </a:stretch>
        </p:blipFill>
        <p:spPr>
          <a:xfrm>
            <a:off x="5311140" y="1011678"/>
            <a:ext cx="3169920" cy="15600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3AF73BB-04FD-5A8C-1A40-B81CDD585E4D}"/>
              </a:ext>
            </a:extLst>
          </p:cNvPr>
          <p:cNvPicPr>
            <a:picLocks noChangeAspect="1"/>
          </p:cNvPicPr>
          <p:nvPr/>
        </p:nvPicPr>
        <p:blipFill>
          <a:blip r:embed="rId4"/>
          <a:stretch>
            <a:fillRect/>
          </a:stretch>
        </p:blipFill>
        <p:spPr>
          <a:xfrm>
            <a:off x="840059" y="3070302"/>
            <a:ext cx="3414658" cy="14531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E1289D9-C110-D1D5-8F20-1285ABBC4EED}"/>
              </a:ext>
            </a:extLst>
          </p:cNvPr>
          <p:cNvPicPr>
            <a:picLocks noChangeAspect="1"/>
          </p:cNvPicPr>
          <p:nvPr/>
        </p:nvPicPr>
        <p:blipFill>
          <a:blip r:embed="rId5"/>
          <a:stretch>
            <a:fillRect/>
          </a:stretch>
        </p:blipFill>
        <p:spPr>
          <a:xfrm>
            <a:off x="5311139" y="3070302"/>
            <a:ext cx="3169919" cy="1453112"/>
          </a:xfrm>
          <a:prstGeom prst="rect">
            <a:avLst/>
          </a:prstGeom>
        </p:spPr>
      </p:pic>
    </p:spTree>
    <p:extLst>
      <p:ext uri="{BB962C8B-B14F-4D97-AF65-F5344CB8AC3E}">
        <p14:creationId xmlns:p14="http://schemas.microsoft.com/office/powerpoint/2010/main" val="63547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381589" y="2193073"/>
            <a:ext cx="6380821" cy="1489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dirty="0">
                <a:latin typeface="Times New Roman" panose="02020603050405020304" charset="0"/>
                <a:cs typeface="Times New Roman" panose="02020603050405020304" charset="0"/>
                <a:sym typeface="+mn-ea"/>
              </a:rPr>
              <a:t>DEMO HỆ THỐNG</a:t>
            </a:r>
          </a:p>
        </p:txBody>
      </p:sp>
    </p:spTree>
    <p:extLst>
      <p:ext uri="{BB962C8B-B14F-4D97-AF65-F5344CB8AC3E}">
        <p14:creationId xmlns:p14="http://schemas.microsoft.com/office/powerpoint/2010/main" val="407915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Kết luận</a:t>
            </a: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6.1 </a:t>
            </a:r>
            <a:r>
              <a:rPr lang="en-AU" altLang="en-US" sz="3200" dirty="0" err="1">
                <a:latin typeface="Times New Roman" panose="02020603050405020304" charset="0"/>
                <a:cs typeface="Times New Roman" panose="02020603050405020304" charset="0"/>
                <a:sym typeface="+mn-ea"/>
              </a:rPr>
              <a:t>Kết</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quả</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nhận</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thấy</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876300"/>
            <a:ext cx="7752639" cy="4832092"/>
          </a:xfrm>
          <a:prstGeom prst="rect">
            <a:avLst/>
          </a:prstGeom>
          <a:noFill/>
        </p:spPr>
        <p:txBody>
          <a:bodyPr wrap="square" rtlCol="0" anchor="t">
            <a:spAutoFit/>
          </a:bodyPr>
          <a:lstStyle/>
          <a:p>
            <a:r>
              <a:rPr lang="en-US" altLang="en-US" sz="2000" dirty="0">
                <a:solidFill>
                  <a:schemeClr val="bg1"/>
                </a:solidFill>
                <a:latin typeface="Times New Roman" panose="02020603050405020304" charset="0"/>
                <a:cs typeface="Times New Roman" panose="02020603050405020304" charset="0"/>
              </a:rPr>
              <a:t>Sau </a:t>
            </a:r>
            <a:r>
              <a:rPr lang="en-US" altLang="en-US" sz="2000" dirty="0" err="1">
                <a:solidFill>
                  <a:schemeClr val="bg1"/>
                </a:solidFill>
                <a:latin typeface="Times New Roman" panose="02020603050405020304" charset="0"/>
                <a:cs typeface="Times New Roman" panose="02020603050405020304" charset="0"/>
              </a:rPr>
              <a:t>khi</a:t>
            </a:r>
            <a:r>
              <a:rPr lang="en-US" altLang="en-US" sz="2000" dirty="0">
                <a:solidFill>
                  <a:schemeClr val="bg1"/>
                </a:solidFill>
                <a:latin typeface="Times New Roman" panose="02020603050405020304" charset="0"/>
                <a:cs typeface="Times New Roman" panose="02020603050405020304" charset="0"/>
              </a:rPr>
              <a:t> </a:t>
            </a:r>
            <a:r>
              <a:rPr lang="en-US" altLang="en-US" sz="2000" dirty="0" err="1">
                <a:solidFill>
                  <a:schemeClr val="bg1"/>
                </a:solidFill>
                <a:latin typeface="Times New Roman" panose="02020603050405020304" charset="0"/>
                <a:cs typeface="Times New Roman" panose="02020603050405020304" charset="0"/>
              </a:rPr>
              <a:t>sử</a:t>
            </a:r>
            <a:r>
              <a:rPr lang="en-US" altLang="en-US" sz="2000" dirty="0">
                <a:solidFill>
                  <a:schemeClr val="bg1"/>
                </a:solidFill>
                <a:latin typeface="Times New Roman" panose="02020603050405020304" charset="0"/>
                <a:cs typeface="Times New Roman" panose="02020603050405020304" charset="0"/>
              </a:rPr>
              <a:t> </a:t>
            </a:r>
            <a:r>
              <a:rPr lang="en-US" altLang="en-US" sz="2000" dirty="0" err="1">
                <a:solidFill>
                  <a:schemeClr val="bg1"/>
                </a:solidFill>
                <a:latin typeface="Times New Roman" panose="02020603050405020304" charset="0"/>
                <a:cs typeface="Times New Roman" panose="02020603050405020304" charset="0"/>
              </a:rPr>
              <a:t>dụng</a:t>
            </a:r>
            <a:r>
              <a:rPr lang="en-US" alt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kiến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trúc</a:t>
            </a:r>
            <a:r>
              <a:rPr lang="en-US" sz="2000" dirty="0">
                <a:solidFill>
                  <a:schemeClr val="bg1"/>
                </a:solidFill>
                <a:latin typeface="Times New Roman" panose="02020603050405020304" charset="0"/>
                <a:cs typeface="Times New Roman" panose="02020603050405020304" charset="0"/>
              </a:rPr>
              <a:t> 3-tiers </a:t>
            </a:r>
            <a:r>
              <a:rPr lang="en-US" sz="2000" dirty="0" err="1">
                <a:solidFill>
                  <a:schemeClr val="bg1"/>
                </a:solidFill>
                <a:latin typeface="Times New Roman" panose="02020603050405020304" charset="0"/>
                <a:cs typeface="Times New Roman" panose="02020603050405020304" charset="0"/>
              </a:rPr>
              <a:t>vào</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hệ</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thống</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thì</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em</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nhận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thấy</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rằng</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kiến</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trúc</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này</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có</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rất</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nhiều</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đặc</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tính</a:t>
            </a:r>
            <a:r>
              <a:rPr lang="en-US" sz="2000" dirty="0">
                <a:solidFill>
                  <a:schemeClr val="bg1"/>
                </a:solidFill>
                <a:latin typeface="Times New Roman" panose="02020603050405020304" charset="0"/>
                <a:cs typeface="Times New Roman" panose="02020603050405020304" charset="0"/>
              </a:rPr>
              <a:t> hay </a:t>
            </a:r>
            <a:r>
              <a:rPr lang="en-US" sz="2000" dirty="0" err="1">
                <a:solidFill>
                  <a:schemeClr val="bg1"/>
                </a:solidFill>
                <a:latin typeface="Times New Roman" panose="02020603050405020304" charset="0"/>
                <a:cs typeface="Times New Roman" panose="02020603050405020304" charset="0"/>
              </a:rPr>
              <a:t>như</a:t>
            </a:r>
            <a:r>
              <a:rPr lang="en-US" sz="2000" dirty="0">
                <a:solidFill>
                  <a:schemeClr val="bg1"/>
                </a:solidFill>
                <a:latin typeface="Times New Roman" panose="02020603050405020304" charset="0"/>
                <a:cs typeface="Times New Roman" panose="02020603050405020304" charset="0"/>
              </a:rPr>
              <a:t>:</a:t>
            </a:r>
          </a:p>
          <a:p>
            <a:r>
              <a:rPr lang="en-US" sz="2200" dirty="0">
                <a:solidFill>
                  <a:schemeClr val="bg1"/>
                </a:solidFill>
                <a:latin typeface="Times New Roman" panose="02020603050405020304" charset="0"/>
                <a:cs typeface="Times New Roman" panose="02020603050405020304" charset="0"/>
              </a:rPr>
              <a:t>	</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Tính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mô</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đun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hóa</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cao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Việc</a:t>
            </a:r>
            <a:r>
              <a:rPr lang="en-US" sz="1800" dirty="0">
                <a:solidFill>
                  <a:schemeClr val="bg1"/>
                </a:solidFill>
                <a:latin typeface="Times New Roman" panose="02020603050405020304" charset="0"/>
                <a:cs typeface="Times New Roman" panose="02020603050405020304" charset="0"/>
              </a:rPr>
              <a:t> chia </a:t>
            </a:r>
            <a:r>
              <a:rPr lang="en-US" sz="1800" dirty="0" err="1">
                <a:solidFill>
                  <a:schemeClr val="bg1"/>
                </a:solidFill>
                <a:latin typeface="Times New Roman" panose="02020603050405020304" charset="0"/>
                <a:cs typeface="Times New Roman" panose="02020603050405020304" charset="0"/>
              </a:rPr>
              <a:t>tách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hệ</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thống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thành</a:t>
            </a:r>
            <a:r>
              <a:rPr lang="en-US" sz="1800" dirty="0">
                <a:solidFill>
                  <a:schemeClr val="bg1"/>
                </a:solidFill>
                <a:latin typeface="Times New Roman" panose="02020603050405020304" charset="0"/>
                <a:cs typeface="Times New Roman" panose="02020603050405020304" charset="0"/>
              </a:rPr>
              <a:t> 3 </a:t>
            </a:r>
            <a:r>
              <a:rPr lang="en-US" sz="1800" dirty="0" err="1">
                <a:solidFill>
                  <a:schemeClr val="bg1"/>
                </a:solidFill>
                <a:latin typeface="Times New Roman" panose="02020603050405020304" charset="0"/>
                <a:cs typeface="Times New Roman" panose="02020603050405020304" charset="0"/>
              </a:rPr>
              <a:t>lớp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rõ</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ràng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giúp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dễ</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dàng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quản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lý</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phát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triển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từng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phần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riêng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biệt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từ</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giao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diện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người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dùng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đến</a:t>
            </a:r>
            <a:r>
              <a:rPr lang="en-US" sz="1800" dirty="0">
                <a:solidFill>
                  <a:schemeClr val="bg1"/>
                </a:solidFill>
                <a:latin typeface="Times New Roman" panose="02020603050405020304" charset="0"/>
                <a:cs typeface="Times New Roman" panose="02020603050405020304" charset="0"/>
              </a:rPr>
              <a:t> logic </a:t>
            </a:r>
            <a:r>
              <a:rPr lang="en-US" sz="1800" dirty="0" err="1">
                <a:solidFill>
                  <a:schemeClr val="bg1"/>
                </a:solidFill>
                <a:latin typeface="Times New Roman" panose="02020603050405020304" charset="0"/>
                <a:cs typeface="Times New Roman" panose="02020603050405020304" charset="0"/>
              </a:rPr>
              <a:t>nghiệp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vụ</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truy</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cập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dữ</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liệu</a:t>
            </a:r>
            <a:r>
              <a:rPr lang="en-US" sz="1800" dirty="0">
                <a:solidFill>
                  <a:schemeClr val="bg1"/>
                </a:solidFill>
                <a:latin typeface="Times New Roman" panose="02020603050405020304" charset="0"/>
                <a:cs typeface="Times New Roman" panose="02020603050405020304" charset="0"/>
              </a:rPr>
              <a:t>.</a:t>
            </a:r>
          </a:p>
          <a:p>
            <a:pPr marL="457200" lvl="1" indent="457200"/>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Khả</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năng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bảo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mật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tốt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Sự</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phân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tách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giữa</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các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lớp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giúp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hạn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chế</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truy</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cập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trái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phép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dữ</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liệu</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logic </a:t>
            </a:r>
            <a:r>
              <a:rPr lang="en-US" sz="1800" dirty="0" err="1">
                <a:solidFill>
                  <a:schemeClr val="bg1"/>
                </a:solidFill>
                <a:latin typeface="Times New Roman" panose="02020603050405020304" charset="0"/>
                <a:cs typeface="Times New Roman" panose="02020603050405020304" charset="0"/>
              </a:rPr>
              <a:t>nghiệp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vụ</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tăng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cường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tính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bảo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mật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cho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hệ</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thống</a:t>
            </a:r>
            <a:r>
              <a:rPr lang="en-US" sz="1800" dirty="0">
                <a:solidFill>
                  <a:schemeClr val="bg1"/>
                </a:solidFill>
                <a:latin typeface="Times New Roman" panose="02020603050405020304" charset="0"/>
                <a:cs typeface="Times New Roman" panose="02020603050405020304" charset="0"/>
              </a:rPr>
              <a:t>.</a:t>
            </a:r>
          </a:p>
          <a:p>
            <a:pPr marL="457200" lvl="1" indent="457200"/>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Khả</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năng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tái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sử</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dụng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cao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Các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thành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phần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trong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mỗi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lớp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có</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thể</a:t>
            </a:r>
            <a:r>
              <a:rPr lang="en-US" sz="1800" dirty="0">
                <a:solidFill>
                  <a:schemeClr val="bg1"/>
                </a:solidFill>
                <a:latin typeface="Times New Roman" panose="02020603050405020304" charset="0"/>
                <a:cs typeface="Times New Roman" panose="02020603050405020304" charset="0"/>
              </a:rPr>
              <a:t> được 	</a:t>
            </a:r>
            <a:r>
              <a:rPr lang="en-US" sz="1800" dirty="0" err="1">
                <a:solidFill>
                  <a:schemeClr val="bg1"/>
                </a:solidFill>
                <a:latin typeface="Times New Roman" panose="02020603050405020304" charset="0"/>
                <a:cs typeface="Times New Roman" panose="02020603050405020304" charset="0"/>
              </a:rPr>
              <a:t>tái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sử</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dụng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cho</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các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dự</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án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khác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nhau</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giúp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tiết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kiệm</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thời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gian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công 	</a:t>
            </a:r>
            <a:r>
              <a:rPr lang="en-US" sz="1800" dirty="0" err="1">
                <a:solidFill>
                  <a:schemeClr val="bg1"/>
                </a:solidFill>
                <a:latin typeface="Times New Roman" panose="02020603050405020304" charset="0"/>
                <a:cs typeface="Times New Roman" panose="02020603050405020304" charset="0"/>
              </a:rPr>
              <a:t>sức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trong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việc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phát</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triển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phần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mềm</a:t>
            </a:r>
            <a:r>
              <a:rPr lang="en-US" sz="1800" dirty="0">
                <a:solidFill>
                  <a:schemeClr val="bg1"/>
                </a:solidFill>
                <a:latin typeface="Times New Roman" panose="02020603050405020304" charset="0"/>
                <a:cs typeface="Times New Roman" panose="02020603050405020304" charset="0"/>
              </a:rPr>
              <a:t>.</a:t>
            </a:r>
          </a:p>
          <a:p>
            <a:pPr marL="457200" lvl="1" indent="457200"/>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Dễ</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dàng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triển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khai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vận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hành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Kiến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trúc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đơn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giản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rõ</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ràng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dễ</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hiểu</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giúp</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việc</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triển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khai</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vận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hành</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hệ</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thống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trở</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nên</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dễ</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dàng</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và</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hiệu</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quả</a:t>
            </a:r>
            <a:r>
              <a:rPr lang="en-US" sz="1800" dirty="0">
                <a:solidFill>
                  <a:schemeClr val="bg1"/>
                </a:solidFill>
                <a:latin typeface="Times New Roman" panose="02020603050405020304" charset="0"/>
                <a:cs typeface="Times New Roman" panose="02020603050405020304" charset="0"/>
              </a:rPr>
              <a:t> 	</a:t>
            </a:r>
            <a:r>
              <a:rPr lang="en-US" sz="1800" dirty="0" err="1">
                <a:solidFill>
                  <a:schemeClr val="bg1"/>
                </a:solidFill>
                <a:latin typeface="Times New Roman" panose="02020603050405020304" charset="0"/>
                <a:cs typeface="Times New Roman" panose="02020603050405020304" charset="0"/>
              </a:rPr>
              <a:t>hơn</a:t>
            </a:r>
            <a:r>
              <a:rPr lang="en-US" sz="1800" dirty="0">
                <a:solidFill>
                  <a:schemeClr val="bg1"/>
                </a:solidFill>
                <a:latin typeface="Times New Roman" panose="02020603050405020304" charset="0"/>
                <a:cs typeface="Times New Roman" panose="02020603050405020304" charset="0"/>
              </a:rPr>
              <a:t>.</a:t>
            </a:r>
          </a:p>
          <a:p>
            <a:endParaRPr lang="en-US" sz="2200" dirty="0">
              <a:solidFill>
                <a:schemeClr val="bg1"/>
              </a:solidFill>
              <a:latin typeface="Times New Roman" panose="02020603050405020304" charset="0"/>
              <a:cs typeface="Times New Roman" panose="02020603050405020304" charset="0"/>
            </a:endParaRPr>
          </a:p>
          <a:p>
            <a:endParaRPr lang="en-US"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6.2 So </a:t>
            </a:r>
            <a:r>
              <a:rPr lang="en-AU" altLang="en-US" sz="3200" dirty="0" err="1">
                <a:latin typeface="Times New Roman" panose="02020603050405020304" charset="0"/>
                <a:cs typeface="Times New Roman" panose="02020603050405020304" charset="0"/>
                <a:sym typeface="+mn-ea"/>
              </a:rPr>
              <a:t>với</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kiến</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trúc</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khác</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1043710"/>
            <a:ext cx="7367240" cy="2800767"/>
          </a:xfrm>
          <a:prstGeom prst="rect">
            <a:avLst/>
          </a:prstGeom>
          <a:noFill/>
        </p:spPr>
        <p:txBody>
          <a:bodyPr wrap="square" rtlCol="0" anchor="t">
            <a:spAutoFit/>
          </a:bodyPr>
          <a:lstStyle/>
          <a:p>
            <a:r>
              <a:rPr sz="2200" dirty="0">
                <a:solidFill>
                  <a:schemeClr val="bg1"/>
                </a:solidFill>
                <a:latin typeface="Times New Roman" panose="02020603050405020304" charset="0"/>
                <a:cs typeface="Times New Roman" panose="02020603050405020304" charset="0"/>
              </a:rPr>
              <a:t>So </a:t>
            </a:r>
            <a:r>
              <a:rPr sz="2200" dirty="0" err="1">
                <a:solidFill>
                  <a:schemeClr val="bg1"/>
                </a:solidFill>
                <a:latin typeface="Times New Roman" panose="02020603050405020304" charset="0"/>
                <a:cs typeface="Times New Roman" panose="02020603050405020304" charset="0"/>
              </a:rPr>
              <a:t>sánh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với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như</a:t>
            </a:r>
            <a:r>
              <a:rPr sz="2200" dirty="0">
                <a:solidFill>
                  <a:schemeClr val="bg1"/>
                </a:solidFill>
                <a:latin typeface="Times New Roman" panose="02020603050405020304" charset="0"/>
                <a:cs typeface="Times New Roman" panose="02020603050405020304" charset="0"/>
              </a:rPr>
              <a:t> Microservice, Client-server,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Monolithic,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3-tiers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ưu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riêng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biệt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như</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đơn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giản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tính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đun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hóa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năng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bảo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mật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tốt</a:t>
            </a:r>
            <a:r>
              <a:rPr sz="2200" dirty="0">
                <a:solidFill>
                  <a:schemeClr val="bg1"/>
                </a:solidFill>
                <a:latin typeface="Times New Roman" panose="02020603050405020304" charset="0"/>
                <a:cs typeface="Times New Roman" panose="02020603050405020304" charset="0"/>
              </a:rPr>
              <a:t>. </a:t>
            </a:r>
          </a:p>
          <a:p>
            <a:endParaRPr lang="en-US" sz="2200" dirty="0">
              <a:solidFill>
                <a:schemeClr val="bg1"/>
              </a:solidFill>
              <a:latin typeface="Times New Roman" panose="02020603050405020304" charset="0"/>
              <a:cs typeface="Times New Roman" panose="02020603050405020304" charset="0"/>
            </a:endParaRPr>
          </a:p>
          <a:p>
            <a:r>
              <a:rPr sz="2200" dirty="0" err="1">
                <a:solidFill>
                  <a:schemeClr val="bg1"/>
                </a:solidFill>
                <a:latin typeface="Times New Roman" panose="02020603050405020304" charset="0"/>
                <a:cs typeface="Times New Roman" panose="02020603050405020304" charset="0"/>
              </a:rPr>
              <a:t>Tuy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nhiên</a:t>
            </a:r>
            <a:r>
              <a:rPr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nó</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vẫn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có</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những</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mặt</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hạn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chế</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về</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hiệu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suất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thể</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bị</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ảnh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hưởng</a:t>
            </a:r>
            <a:r>
              <a:rPr sz="2200" dirty="0">
                <a:solidFill>
                  <a:schemeClr val="bg1"/>
                </a:solidFill>
                <a:latin typeface="Times New Roman" panose="02020603050405020304" charset="0"/>
                <a:cs typeface="Times New Roman" panose="02020603050405020304" charset="0"/>
              </a:rPr>
              <a:t> do </a:t>
            </a:r>
            <a:r>
              <a:rPr sz="2200" dirty="0" err="1">
                <a:solidFill>
                  <a:schemeClr val="bg1"/>
                </a:solidFill>
                <a:latin typeface="Times New Roman" panose="02020603050405020304" charset="0"/>
                <a:cs typeface="Times New Roman" panose="02020603050405020304" charset="0"/>
              </a:rPr>
              <a:t>giao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tiếp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giữa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tầng</a:t>
            </a:r>
            <a:r>
              <a:rPr sz="2200" dirty="0">
                <a:solidFill>
                  <a:schemeClr val="bg1"/>
                </a:solidFill>
                <a:latin typeface="Times New Roman" panose="02020603050405020304" charset="0"/>
                <a:cs typeface="Times New Roman" panose="02020603050405020304" charset="0"/>
              </a:rPr>
              <a:t>,</a:t>
            </a:r>
            <a:r>
              <a:rPr lang="en-AU"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đặc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biệt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trường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lượng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dữ</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liệu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lớn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yêu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cầu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xử</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lý</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p>
          <a:p>
            <a:r>
              <a:rPr sz="2200" dirty="0">
                <a:solidFill>
                  <a:schemeClr val="bg1"/>
                </a:solidFill>
                <a:latin typeface="Times New Roman" panose="02020603050405020304" charset="0"/>
                <a:cs typeface="Times New Roman" panose="0202060305040502030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611505" y="211455"/>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a:latin typeface="Times New Roman" panose="02020603050405020304" charset="0"/>
                <a:cs typeface="Times New Roman" panose="02020603050405020304" charset="0"/>
                <a:sym typeface="+mn-ea"/>
              </a:rPr>
              <a:t>6.3 </a:t>
            </a:r>
            <a:r>
              <a:rPr lang="en-AU" altLang="en-US" sz="3200" dirty="0" err="1">
                <a:latin typeface="Times New Roman" panose="02020603050405020304" charset="0"/>
                <a:cs typeface="Times New Roman" panose="02020603050405020304" charset="0"/>
                <a:sym typeface="+mn-ea"/>
              </a:rPr>
              <a:t>Đúc</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kết</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lại</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11505" y="972943"/>
            <a:ext cx="6073699" cy="3139321"/>
          </a:xfrm>
          <a:prstGeom prst="rect">
            <a:avLst/>
          </a:prstGeom>
          <a:noFill/>
        </p:spPr>
        <p:txBody>
          <a:bodyPr wrap="square" rtlCol="0" anchor="t">
            <a:spAutoFit/>
          </a:bodyPr>
          <a:lstStyle/>
          <a:p>
            <a:r>
              <a:rPr lang="en-AU" sz="2200" dirty="0">
                <a:solidFill>
                  <a:schemeClr val="bg1"/>
                </a:solidFill>
                <a:latin typeface="Times New Roman" panose="02020603050405020304" charset="0"/>
                <a:cs typeface="Times New Roman" panose="02020603050405020304" charset="0"/>
              </a:rPr>
              <a:t>T</a:t>
            </a:r>
            <a:r>
              <a:rPr sz="2200" dirty="0" err="1">
                <a:solidFill>
                  <a:schemeClr val="bg1"/>
                </a:solidFill>
                <a:latin typeface="Times New Roman" panose="02020603050405020304" charset="0"/>
                <a:cs typeface="Times New Roman" panose="02020603050405020304" charset="0"/>
              </a:rPr>
              <a:t>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lại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mỗi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đều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có</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mạnh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điểm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yếu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riêng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lựa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chọn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phụ</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thuộc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yêu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cầu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cụ</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thể</a:t>
            </a:r>
            <a:r>
              <a:rPr sz="2200" dirty="0">
                <a:solidFill>
                  <a:schemeClr val="bg1"/>
                </a:solidFill>
                <a:latin typeface="Times New Roman" panose="02020603050405020304" charset="0"/>
                <a:cs typeface="Times New Roman" panose="02020603050405020304" charset="0"/>
              </a:rPr>
              <a:t> của </a:t>
            </a:r>
            <a:r>
              <a:rPr sz="2200" dirty="0" err="1">
                <a:solidFill>
                  <a:schemeClr val="bg1"/>
                </a:solidFill>
                <a:latin typeface="Times New Roman" panose="02020603050405020304" charset="0"/>
                <a:cs typeface="Times New Roman" panose="02020603050405020304" charset="0"/>
              </a:rPr>
              <a:t>dự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án</a:t>
            </a:r>
            <a:r>
              <a:rPr sz="2200" dirty="0">
                <a:solidFill>
                  <a:schemeClr val="bg1"/>
                </a:solidFill>
                <a:latin typeface="Times New Roman" panose="02020603050405020304" charset="0"/>
                <a:cs typeface="Times New Roman" panose="02020603050405020304" charset="0"/>
              </a:rPr>
              <a:t>. </a:t>
            </a:r>
            <a:r>
              <a:rPr lang="en-AU" sz="2200" dirty="0">
                <a:solidFill>
                  <a:schemeClr val="bg1"/>
                </a:solidFill>
                <a:latin typeface="Times New Roman" panose="02020603050405020304" charset="0"/>
                <a:cs typeface="Times New Roman" panose="02020603050405020304" charset="0"/>
              </a:rPr>
              <a:t> </a:t>
            </a:r>
            <a:r>
              <a:rPr sz="2200" dirty="0">
                <a:solidFill>
                  <a:schemeClr val="bg1"/>
                </a:solidFill>
                <a:latin typeface="Times New Roman" panose="02020603050405020304" charset="0"/>
                <a:cs typeface="Times New Roman" panose="02020603050405020304" charset="0"/>
              </a:rPr>
              <a:t> </a:t>
            </a:r>
            <a:endParaRPr lang="en-US" sz="2200" dirty="0">
              <a:solidFill>
                <a:schemeClr val="bg1"/>
              </a:solidFill>
              <a:latin typeface="Times New Roman" panose="02020603050405020304" charset="0"/>
              <a:cs typeface="Times New Roman" panose="02020603050405020304" charset="0"/>
            </a:endParaRPr>
          </a:p>
          <a:p>
            <a:r>
              <a:rPr lang="en-AU" sz="2200" dirty="0">
                <a:solidFill>
                  <a:schemeClr val="bg1"/>
                </a:solidFill>
                <a:latin typeface="Times New Roman" panose="02020603050405020304" charset="0"/>
                <a:cs typeface="Times New Roman" panose="02020603050405020304" charset="0"/>
              </a:rPr>
              <a:t> </a:t>
            </a:r>
          </a:p>
          <a:p>
            <a:r>
              <a:rPr lang="en-AU" sz="2200" dirty="0" err="1">
                <a:solidFill>
                  <a:schemeClr val="bg1"/>
                </a:solidFill>
                <a:latin typeface="Times New Roman" panose="02020603050405020304" charset="0"/>
                <a:cs typeface="Times New Roman" panose="02020603050405020304" charset="0"/>
              </a:rPr>
              <a:t>Và</a:t>
            </a:r>
            <a:r>
              <a:rPr lang="en-AU" sz="2200" dirty="0">
                <a:solidFill>
                  <a:schemeClr val="bg1"/>
                </a:solidFill>
                <a:latin typeface="Times New Roman" panose="02020603050405020304" charset="0"/>
                <a:cs typeface="Times New Roman" panose="02020603050405020304" charset="0"/>
              </a:rPr>
              <a:t> ở </a:t>
            </a:r>
            <a:r>
              <a:rPr lang="en-AU" sz="2200" dirty="0" err="1">
                <a:solidFill>
                  <a:schemeClr val="bg1"/>
                </a:solidFill>
                <a:latin typeface="Times New Roman" panose="02020603050405020304" charset="0"/>
                <a:cs typeface="Times New Roman" panose="02020603050405020304" charset="0"/>
              </a:rPr>
              <a:t>đây</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nhóm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em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chọn</a:t>
            </a:r>
            <a:r>
              <a:rPr lang="en-AU"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trúc</a:t>
            </a:r>
            <a:r>
              <a:rPr sz="2200" dirty="0">
                <a:solidFill>
                  <a:schemeClr val="bg1"/>
                </a:solidFill>
                <a:latin typeface="Times New Roman" panose="02020603050405020304" charset="0"/>
                <a:cs typeface="Times New Roman" panose="02020603050405020304" charset="0"/>
              </a:rPr>
              <a:t> 3-tiers </a:t>
            </a:r>
            <a:r>
              <a:rPr lang="en-AU" sz="2200" dirty="0" err="1">
                <a:solidFill>
                  <a:schemeClr val="bg1"/>
                </a:solidFill>
                <a:latin typeface="Times New Roman" panose="02020603050405020304" charset="0"/>
                <a:cs typeface="Times New Roman" panose="02020603050405020304" charset="0"/>
              </a:rPr>
              <a:t>để</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thực</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hiện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dự</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án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vì</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một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lựa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chọn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phổ</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hợp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lý</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nhiều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trường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hợp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nhờ</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tính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đun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hóa</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cao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khả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năng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bảo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mật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tốt</a:t>
            </a:r>
            <a:r>
              <a:rPr sz="2200" dirty="0">
                <a:solidFill>
                  <a:schemeClr val="bg1"/>
                </a:solidFill>
                <a:latin typeface="Times New Roman" panose="02020603050405020304" charset="0"/>
                <a:cs typeface="Times New Roman" panose="02020603050405020304" charset="0"/>
              </a:rPr>
              <a:t>.</a:t>
            </a:r>
          </a:p>
          <a:p>
            <a:endParaRPr sz="22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3" name="Google Shape;804;p97"/>
          <p:cNvSpPr txBox="1"/>
          <p:nvPr/>
        </p:nvSpPr>
        <p:spPr>
          <a:xfrm>
            <a:off x="3482975" y="274637"/>
            <a:ext cx="506158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dirty="0" err="1">
                <a:latin typeface="Times New Roman" panose="02020603050405020304" charset="0"/>
                <a:cs typeface="Times New Roman" panose="02020603050405020304" charset="0"/>
                <a:sym typeface="+mn-ea"/>
              </a:rPr>
              <a:t>Lời</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cảm</a:t>
            </a:r>
            <a:r>
              <a:rPr lang="en-AU" altLang="en-US" sz="3200" dirty="0">
                <a:latin typeface="Times New Roman" panose="02020603050405020304" charset="0"/>
                <a:cs typeface="Times New Roman" panose="02020603050405020304" charset="0"/>
                <a:sym typeface="+mn-ea"/>
              </a:rPr>
              <a:t> </a:t>
            </a:r>
            <a:r>
              <a:rPr lang="en-AU" altLang="en-US" sz="3200" dirty="0" err="1">
                <a:latin typeface="Times New Roman" panose="02020603050405020304" charset="0"/>
                <a:cs typeface="Times New Roman" panose="02020603050405020304" charset="0"/>
                <a:sym typeface="+mn-ea"/>
              </a:rPr>
              <a:t>ơn</a:t>
            </a:r>
            <a:endParaRPr lang="en-AU" altLang="en-US" sz="3200" dirty="0">
              <a:latin typeface="Times New Roman" panose="02020603050405020304" charset="0"/>
              <a:cs typeface="Times New Roman" panose="02020603050405020304" charset="0"/>
              <a:sym typeface="+mn-ea"/>
            </a:endParaRPr>
          </a:p>
        </p:txBody>
      </p:sp>
      <p:sp>
        <p:nvSpPr>
          <p:cNvPr id="4" name="Text Box 3"/>
          <p:cNvSpPr txBox="1"/>
          <p:nvPr/>
        </p:nvSpPr>
        <p:spPr>
          <a:xfrm>
            <a:off x="676508" y="939483"/>
            <a:ext cx="7868052" cy="3477875"/>
          </a:xfrm>
          <a:prstGeom prst="rect">
            <a:avLst/>
          </a:prstGeom>
          <a:noFill/>
        </p:spPr>
        <p:txBody>
          <a:bodyPr wrap="square" rtlCol="0" anchor="t">
            <a:spAutoFit/>
          </a:bodyPr>
          <a:lstStyle/>
          <a:p>
            <a:r>
              <a:rPr lang="en-US"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Đầu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tiên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xin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chân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thành</a:t>
            </a:r>
            <a:r>
              <a:rPr sz="2200" dirty="0">
                <a:solidFill>
                  <a:schemeClr val="bg1"/>
                </a:solidFill>
                <a:latin typeface="Times New Roman" panose="02020603050405020304" charset="0"/>
                <a:cs typeface="Times New Roman" panose="02020603050405020304" charset="0"/>
              </a:rPr>
              <a:t> cảm ơn </a:t>
            </a:r>
            <a:r>
              <a:rPr sz="2200" dirty="0" err="1">
                <a:solidFill>
                  <a:schemeClr val="bg1"/>
                </a:solidFill>
                <a:latin typeface="Times New Roman" panose="02020603050405020304" charset="0"/>
                <a:cs typeface="Times New Roman" panose="02020603050405020304" charset="0"/>
              </a:rPr>
              <a:t>Thầy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dành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thời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gian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nghe</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bài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báo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cáo</a:t>
            </a:r>
            <a:r>
              <a:rPr sz="2200" dirty="0">
                <a:solidFill>
                  <a:schemeClr val="bg1"/>
                </a:solidFill>
                <a:latin typeface="Times New Roman" panose="02020603050405020304" charset="0"/>
                <a:cs typeface="Times New Roman" panose="02020603050405020304" charset="0"/>
              </a:rPr>
              <a:t> của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quan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tâm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phản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hồi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từ</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Thầy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Cô</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nguồn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động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viên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lớn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giúp</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cảm </a:t>
            </a:r>
            <a:r>
              <a:rPr sz="2200" dirty="0" err="1">
                <a:solidFill>
                  <a:schemeClr val="bg1"/>
                </a:solidFill>
                <a:latin typeface="Times New Roman" panose="02020603050405020304" charset="0"/>
                <a:cs typeface="Times New Roman" panose="02020603050405020304" charset="0"/>
              </a:rPr>
              <a:t>thấy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tự</a:t>
            </a:r>
            <a:r>
              <a:rPr sz="2200" dirty="0">
                <a:solidFill>
                  <a:schemeClr val="bg1"/>
                </a:solidFill>
                <a:latin typeface="Times New Roman" panose="02020603050405020304" charset="0"/>
                <a:cs typeface="Times New Roman" panose="02020603050405020304" charset="0"/>
              </a:rPr>
              <a:t> tin </a:t>
            </a:r>
            <a:r>
              <a:rPr sz="2200" dirty="0" err="1">
                <a:solidFill>
                  <a:schemeClr val="bg1"/>
                </a:solidFill>
                <a:latin typeface="Times New Roman" panose="02020603050405020304" charset="0"/>
                <a:cs typeface="Times New Roman" panose="02020603050405020304" charset="0"/>
              </a:rPr>
              <a:t>hơn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quá</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trình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trình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bày</a:t>
            </a:r>
            <a:r>
              <a:rPr sz="2200" dirty="0">
                <a:solidFill>
                  <a:schemeClr val="bg1"/>
                </a:solidFill>
                <a:latin typeface="Times New Roman" panose="02020603050405020304" charset="0"/>
                <a:cs typeface="Times New Roman" panose="02020603050405020304" charset="0"/>
              </a:rPr>
              <a:t>. </a:t>
            </a:r>
          </a:p>
          <a:p>
            <a:r>
              <a:rPr lang="en-US"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chúng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xin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gửi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lời</a:t>
            </a:r>
            <a:r>
              <a:rPr sz="2200" dirty="0">
                <a:solidFill>
                  <a:schemeClr val="bg1"/>
                </a:solidFill>
                <a:latin typeface="Times New Roman" panose="02020603050405020304" charset="0"/>
                <a:cs typeface="Times New Roman" panose="02020603050405020304" charset="0"/>
              </a:rPr>
              <a:t> cảm ơn </a:t>
            </a:r>
            <a:r>
              <a:rPr sz="2200" dirty="0" err="1">
                <a:solidFill>
                  <a:schemeClr val="bg1"/>
                </a:solidFill>
                <a:latin typeface="Times New Roman" panose="02020603050405020304" charset="0"/>
                <a:cs typeface="Times New Roman" panose="02020603050405020304" charset="0"/>
              </a:rPr>
              <a:t>sâu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sắc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tới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Thầy</a:t>
            </a:r>
            <a:r>
              <a:rPr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Hải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về</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hỗ</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chỉ</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dẫn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quý</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báu</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trong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môn</a:t>
            </a:r>
            <a:r>
              <a:rPr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Kiến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trúc</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và</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Thiết</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kế</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phần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mềm</a:t>
            </a:r>
            <a:r>
              <a:rPr sz="2200" dirty="0">
                <a:solidFill>
                  <a:schemeClr val="bg1"/>
                </a:solidFill>
                <a:latin typeface="Times New Roman" panose="02020603050405020304" charset="0"/>
                <a:cs typeface="Times New Roman" panose="02020603050405020304" charset="0"/>
              </a:rPr>
              <a:t>. </a:t>
            </a:r>
            <a:r>
              <a:rPr lang="en-US" sz="2200" dirty="0">
                <a:solidFill>
                  <a:schemeClr val="bg1"/>
                </a:solidFill>
                <a:latin typeface="Times New Roman" panose="02020603050405020304" charset="0"/>
                <a:cs typeface="Times New Roman" panose="02020603050405020304" charset="0"/>
              </a:rPr>
              <a:t> - </a:t>
            </a:r>
            <a:r>
              <a:rPr sz="2200" dirty="0">
                <a:solidFill>
                  <a:schemeClr val="bg1"/>
                </a:solidFill>
                <a:latin typeface="Times New Roman" panose="02020603050405020304" charset="0"/>
                <a:cs typeface="Times New Roman" panose="02020603050405020304" charset="0"/>
              </a:rPr>
              <a:t>Trong </a:t>
            </a:r>
            <a:r>
              <a:rPr sz="2200" dirty="0" err="1">
                <a:solidFill>
                  <a:schemeClr val="bg1"/>
                </a:solidFill>
                <a:latin typeface="Times New Roman" panose="02020603050405020304" charset="0"/>
                <a:cs typeface="Times New Roman" panose="02020603050405020304" charset="0"/>
              </a:rPr>
              <a:t>suốt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thời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quan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vừa</a:t>
            </a:r>
            <a:r>
              <a:rPr sz="2200" dirty="0">
                <a:solidFill>
                  <a:schemeClr val="bg1"/>
                </a:solidFill>
                <a:latin typeface="Times New Roman" panose="02020603050405020304" charset="0"/>
                <a:cs typeface="Times New Roman" panose="02020603050405020304" charset="0"/>
              </a:rPr>
              <a:t> qua </a:t>
            </a:r>
            <a:r>
              <a:rPr sz="2200" dirty="0" err="1">
                <a:solidFill>
                  <a:schemeClr val="bg1"/>
                </a:solidFill>
                <a:latin typeface="Times New Roman" panose="02020603050405020304" charset="0"/>
                <a:cs typeface="Times New Roman" panose="02020603050405020304" charset="0"/>
              </a:rPr>
              <a:t>đã</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mang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lại</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cho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thức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bổ</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ích</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nhờ</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vào</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sự</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dẫn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dắt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tận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tình</a:t>
            </a:r>
            <a:r>
              <a:rPr sz="2200" dirty="0">
                <a:solidFill>
                  <a:schemeClr val="bg1"/>
                </a:solidFill>
                <a:latin typeface="Times New Roman" panose="02020603050405020304" charset="0"/>
                <a:cs typeface="Times New Roman" panose="02020603050405020304" charset="0"/>
              </a:rPr>
              <a:t> của </a:t>
            </a:r>
            <a:r>
              <a:rPr sz="2200" dirty="0" err="1">
                <a:solidFill>
                  <a:schemeClr val="bg1"/>
                </a:solidFill>
                <a:latin typeface="Times New Roman" panose="02020603050405020304" charset="0"/>
                <a:cs typeface="Times New Roman" panose="02020603050405020304" charset="0"/>
              </a:rPr>
              <a:t>Thầy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Nhóm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em</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rất</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biết</a:t>
            </a:r>
            <a:r>
              <a:rPr sz="2200" dirty="0">
                <a:solidFill>
                  <a:schemeClr val="bg1"/>
                </a:solidFill>
                <a:latin typeface="Times New Roman" panose="02020603050405020304" charset="0"/>
                <a:cs typeface="Times New Roman" panose="02020603050405020304" charset="0"/>
              </a:rPr>
              <a:t> ơn </a:t>
            </a:r>
            <a:r>
              <a:rPr sz="2200" dirty="0" err="1">
                <a:solidFill>
                  <a:schemeClr val="bg1"/>
                </a:solidFill>
                <a:latin typeface="Times New Roman" panose="02020603050405020304" charset="0"/>
                <a:cs typeface="Times New Roman" panose="02020603050405020304" charset="0"/>
              </a:rPr>
              <a:t>vì</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những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kiến</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thức</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và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kỹ</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năng</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mà</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Thầy</a:t>
            </a:r>
            <a:r>
              <a:rPr sz="2200" dirty="0">
                <a:solidFill>
                  <a:schemeClr val="bg1"/>
                </a:solidFill>
                <a:latin typeface="Times New Roman" panose="02020603050405020304" charset="0"/>
                <a:cs typeface="Times New Roman" panose="02020603050405020304" charset="0"/>
              </a:rPr>
              <a:t> </a:t>
            </a:r>
            <a:r>
              <a:rPr sz="2200" dirty="0" err="1">
                <a:solidFill>
                  <a:schemeClr val="bg1"/>
                </a:solidFill>
                <a:latin typeface="Times New Roman" panose="02020603050405020304" charset="0"/>
                <a:cs typeface="Times New Roman" panose="02020603050405020304" charset="0"/>
              </a:rPr>
              <a:t>đã</a:t>
            </a:r>
            <a:r>
              <a:rPr sz="2200" dirty="0">
                <a:solidFill>
                  <a:schemeClr val="bg1"/>
                </a:solidFill>
                <a:latin typeface="Times New Roman" panose="02020603050405020304" charset="0"/>
                <a:cs typeface="Times New Roman" panose="02020603050405020304" charset="0"/>
              </a:rPr>
              <a:t> chia </a:t>
            </a:r>
            <a:r>
              <a:rPr sz="2200" dirty="0" err="1">
                <a:solidFill>
                  <a:schemeClr val="bg1"/>
                </a:solidFill>
                <a:latin typeface="Times New Roman" panose="02020603050405020304" charset="0"/>
                <a:cs typeface="Times New Roman" panose="02020603050405020304" charset="0"/>
              </a:rPr>
              <a:t>sẻ</a:t>
            </a:r>
            <a:r>
              <a:rPr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dạ</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nhóm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em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xin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chân</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thành</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cảm</a:t>
            </a:r>
            <a:r>
              <a:rPr lang="en-AU" sz="2200" dirty="0">
                <a:solidFill>
                  <a:schemeClr val="bg1"/>
                </a:solidFill>
                <a:latin typeface="Times New Roman" panose="02020603050405020304" charset="0"/>
                <a:cs typeface="Times New Roman" panose="02020603050405020304" charset="0"/>
              </a:rPr>
              <a:t> </a:t>
            </a:r>
            <a:r>
              <a:rPr lang="en-AU" sz="2200" dirty="0" err="1">
                <a:solidFill>
                  <a:schemeClr val="bg1"/>
                </a:solidFill>
                <a:latin typeface="Times New Roman" panose="02020603050405020304" charset="0"/>
                <a:cs typeface="Times New Roman" panose="02020603050405020304" charset="0"/>
              </a:rPr>
              <a:t>ơn</a:t>
            </a:r>
            <a:r>
              <a:rPr sz="2200" dirty="0">
                <a:solidFill>
                  <a:schemeClr val="bg1"/>
                </a:solidFill>
                <a:latin typeface="Times New Roman" panose="02020603050405020304" charset="0"/>
                <a:cs typeface="Times New Roman" panose="0202060305040502030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3"/>
          <p:cNvSpPr txBox="1">
            <a:spLocks noGrp="1"/>
          </p:cNvSpPr>
          <p:nvPr>
            <p:ph type="ctrTitle"/>
          </p:nvPr>
        </p:nvSpPr>
        <p:spPr>
          <a:xfrm flipH="1">
            <a:off x="2843615" y="1275435"/>
            <a:ext cx="3392100" cy="8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panose="020B0604020202020204"/>
              <a:buNone/>
            </a:pPr>
            <a:r>
              <a:rPr lang="en-AU" altLang="en-GB"/>
              <a:t>Thank</a:t>
            </a:r>
            <a:r>
              <a:rPr lang="en-GB"/>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Mô tả yêu cầu</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lstStyle/>
          <a:p>
            <a:r>
              <a:rPr lang="en-US" sz="2200">
                <a:solidFill>
                  <a:schemeClr val="bg1"/>
                </a:solidFill>
                <a:latin typeface="Times New Roman" panose="02020603050405020304" charset="0"/>
                <a:cs typeface="Times New Roman" panose="02020603050405020304" charset="0"/>
              </a:rPr>
              <a:t>Quản Lý Sinh Viên:</a:t>
            </a:r>
          </a:p>
          <a:p>
            <a:pPr marL="457200" lvl="1" indent="457200"/>
            <a:r>
              <a:rPr lang="en-US" sz="2200">
                <a:solidFill>
                  <a:schemeClr val="bg1"/>
                </a:solidFill>
                <a:latin typeface="Times New Roman" panose="02020603050405020304" charset="0"/>
                <a:cs typeface="Times New Roman" panose="02020603050405020304" charset="0"/>
              </a:rPr>
              <a:t>Thông Tin Cá Nhân: Bao gồm họ tên, ngày sinh, giới tính, khoa, ngành học, lớp, mã sinh viên, địa chỉ, số điện thoại, email, ảnh thẻ,</a:t>
            </a:r>
          </a:p>
          <a:p>
            <a:pPr marL="457200" lvl="1" indent="457200"/>
            <a:r>
              <a:rPr lang="en-US" sz="2200">
                <a:solidFill>
                  <a:schemeClr val="bg1"/>
                </a:solidFill>
                <a:latin typeface="Times New Roman" panose="02020603050405020304" charset="0"/>
                <a:cs typeface="Times New Roman" panose="02020603050405020304" charset="0"/>
              </a:rPr>
              <a:t>Tình Trạng Học Tập: Bao gồm số tín chỉ đã đạt, số môn đã học, điểm môn học, điểm trung bình tích lũy, học bổng (nếu có), vi phạm kỷ luật (nếu có), trạng thái sinh viên (đang học, bảo lưu, nghỉ học, thôi học).</a:t>
            </a:r>
          </a:p>
          <a:p>
            <a:pPr marL="457200" lvl="1" indent="457200"/>
            <a:r>
              <a:rPr lang="en-US" sz="2200">
                <a:solidFill>
                  <a:schemeClr val="bg1"/>
                </a:solidFill>
                <a:latin typeface="Times New Roman" panose="02020603050405020304" charset="0"/>
                <a:cs typeface="Times New Roman" panose="02020603050405020304" charset="0"/>
              </a:rPr>
              <a:t>Thông Tin Cựu Sinh Viên: Bao gồm năm tốt nghiệp, bằng cấp, nơi làm việc (nếu có).</a:t>
            </a:r>
          </a:p>
          <a:p>
            <a:endParaRPr lang="en-US" sz="2200">
              <a:solidFill>
                <a:schemeClr val="bg1"/>
              </a:solidFill>
              <a:latin typeface="Times New Roman" panose="02020603050405020304" charset="0"/>
              <a:cs typeface="Times New Roman" panose="02020603050405020304" charset="0"/>
            </a:endParaRP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lstStyle/>
          <a:p>
            <a:r>
              <a:rPr lang="en-US" sz="2200">
                <a:solidFill>
                  <a:schemeClr val="bg1"/>
                </a:solidFill>
                <a:latin typeface="Times New Roman" panose="02020603050405020304" charset="0"/>
                <a:cs typeface="Times New Roman" panose="02020603050405020304" charset="0"/>
              </a:rPr>
              <a:t>Quản Lý Môn Học:</a:t>
            </a:r>
          </a:p>
          <a:p>
            <a:pPr marL="457200" lvl="1" indent="457200"/>
            <a:r>
              <a:rPr lang="en-US" sz="2200">
                <a:solidFill>
                  <a:schemeClr val="bg1"/>
                </a:solidFill>
                <a:latin typeface="Times New Roman" panose="02020603050405020304" charset="0"/>
                <a:cs typeface="Times New Roman" panose="02020603050405020304" charset="0"/>
              </a:rPr>
              <a:t>Bao gồm mã môn học, tên môn học, số tín chỉ, khoa/ngành đào tạo, mô tả môn học, giảng viên, sách giáo khoa/tài liệu tham khảo, môn học tiên quyết, loại môn học (bắt buộc, tự chọn), số lượng sinh viên tối đa cho mỗi lớp học phần.</a:t>
            </a:r>
          </a:p>
          <a:p>
            <a:r>
              <a:rPr lang="en-US" sz="2200">
                <a:solidFill>
                  <a:schemeClr val="bg1"/>
                </a:solidFill>
                <a:latin typeface="Times New Roman" panose="02020603050405020304" charset="0"/>
                <a:cs typeface="Times New Roman" panose="02020603050405020304" charset="0"/>
              </a:rPr>
              <a:t>Quản Lý Đăng Ký Học Phần:</a:t>
            </a:r>
          </a:p>
          <a:p>
            <a:pPr marL="457200" lvl="1" indent="457200"/>
            <a:r>
              <a:rPr lang="en-US" sz="2200">
                <a:solidFill>
                  <a:schemeClr val="bg1"/>
                </a:solidFill>
                <a:latin typeface="Times New Roman" panose="02020603050405020304" charset="0"/>
                <a:cs typeface="Times New Roman" panose="02020603050405020304" charset="0"/>
              </a:rPr>
              <a:t>Bao gồm lịch đăng ký, danh sách lớp học phần, quá trình đăng ký, quản lý danh sách dự bị, xác nhận đăng ký.</a:t>
            </a: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4" name="Subtitle 3"/>
          <p:cNvSpPr>
            <a:spLocks noGrp="1"/>
          </p:cNvSpPr>
          <p:nvPr>
            <p:ph type="subTitle" idx="1"/>
          </p:nvPr>
        </p:nvSpPr>
        <p:spPr/>
        <p:txBody>
          <a:bodyPr/>
          <a:lstStyle/>
          <a:p>
            <a:endParaRPr lang="en-US"/>
          </a:p>
        </p:txBody>
      </p:sp>
      <p:sp>
        <p:nvSpPr>
          <p:cNvPr id="17"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1.1. Yêu cầu ban đầu</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696970"/>
          </a:xfrm>
          <a:prstGeom prst="rect">
            <a:avLst/>
          </a:prstGeom>
          <a:noFill/>
        </p:spPr>
        <p:txBody>
          <a:bodyPr wrap="square" rtlCol="0" anchor="t">
            <a:noAutofit/>
          </a:bodyPr>
          <a:lstStyle/>
          <a:p>
            <a:r>
              <a:rPr lang="en-US" sz="2200">
                <a:solidFill>
                  <a:schemeClr val="bg1"/>
                </a:solidFill>
                <a:latin typeface="Times New Roman" panose="02020603050405020304" charset="0"/>
                <a:cs typeface="Times New Roman" panose="02020603050405020304" charset="0"/>
              </a:rPr>
              <a:t>Cung Cấp Thông Tin:</a:t>
            </a:r>
          </a:p>
          <a:p>
            <a:pPr marL="457200" lvl="1" indent="457200"/>
            <a:r>
              <a:rPr lang="en-US" sz="2200">
                <a:solidFill>
                  <a:schemeClr val="bg1"/>
                </a:solidFill>
                <a:latin typeface="Times New Roman" panose="02020603050405020304" charset="0"/>
                <a:cs typeface="Times New Roman" panose="02020603050405020304" charset="0"/>
              </a:rPr>
              <a:t>Bao gồm thông tin sinh viên, thông tin môn học, lịch học, thông tin cựu sinh viên, thông báo.</a:t>
            </a:r>
          </a:p>
          <a:p>
            <a:r>
              <a:rPr lang="en-US" sz="2200">
                <a:solidFill>
                  <a:schemeClr val="bg1"/>
                </a:solidFill>
                <a:latin typeface="Times New Roman" panose="02020603050405020304" charset="0"/>
                <a:cs typeface="Times New Roman" panose="02020603050405020304" charset="0"/>
              </a:rPr>
              <a:t>Quản Lý Quy Trình Xét Tốt Nghiệp:</a:t>
            </a:r>
          </a:p>
          <a:p>
            <a:pPr marL="457200" lvl="1" indent="457200"/>
            <a:r>
              <a:rPr lang="en-US" sz="2200">
                <a:solidFill>
                  <a:schemeClr val="bg1"/>
                </a:solidFill>
                <a:latin typeface="Times New Roman" panose="02020603050405020304" charset="0"/>
                <a:cs typeface="Times New Roman" panose="02020603050405020304" charset="0"/>
              </a:rPr>
              <a:t>Bao gồm điều kiện xét tốt nghiệp, đăng ký xét tốt nghiệp, kiểm tra điều kiện, cấp bằng tốt nghiệp, lưu trữ thông tin.</a:t>
            </a:r>
          </a:p>
          <a:p>
            <a:r>
              <a:rPr lang="en-US" sz="2200">
                <a:solidFill>
                  <a:schemeClr val="bg1"/>
                </a:solidFill>
                <a:latin typeface="Times New Roman" panose="02020603050405020304" charset="0"/>
                <a:cs typeface="Times New Roman" panose="02020603050405020304" charset="0"/>
              </a:rPr>
              <a:t>Hỗ Trợ Các Tiện Ích Khác:</a:t>
            </a:r>
          </a:p>
          <a:p>
            <a:pPr marL="457200" lvl="1" indent="457200"/>
            <a:r>
              <a:rPr lang="en-US" sz="2200">
                <a:solidFill>
                  <a:schemeClr val="bg1"/>
                </a:solidFill>
                <a:latin typeface="Times New Roman" panose="02020603050405020304" charset="0"/>
                <a:cs typeface="Times New Roman" panose="02020603050405020304" charset="0"/>
              </a:rPr>
              <a:t>Bao gồm thay đổi thông tin cá nhân, thống kê, bảo mật.</a:t>
            </a:r>
          </a:p>
          <a:p>
            <a:endParaRPr lang="en-US" sz="2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2" name="Google Shape;804;p97"/>
          <p:cNvSpPr txBox="1"/>
          <p:nvPr/>
        </p:nvSpPr>
        <p:spPr>
          <a:xfrm>
            <a:off x="611505" y="211455"/>
            <a:ext cx="3823335" cy="664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quada One" panose="02000000000000000000"/>
              <a:buNone/>
              <a:defRPr sz="1600" b="0" i="0" u="none" strike="noStrike" cap="none">
                <a:solidFill>
                  <a:schemeClr val="lt1"/>
                </a:solidFill>
                <a:latin typeface="Squada One" panose="02000000000000000000"/>
                <a:ea typeface="Squada One" panose="02000000000000000000"/>
                <a:cs typeface="Squada One" panose="02000000000000000000"/>
                <a:sym typeface="Squada One" panose="02000000000000000000"/>
              </a:defRPr>
            </a:lvl1pPr>
            <a:lvl2pPr marR="0" lvl="1"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lt1"/>
              </a:buClr>
              <a:buSzPts val="18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panose="020B0604020202020204"/>
              <a:buNone/>
            </a:pPr>
            <a:r>
              <a:rPr lang="en-AU" altLang="en-US" sz="3200" err="1">
                <a:latin typeface="Times New Roman" panose="02020603050405020304" charset="0"/>
                <a:cs typeface="Times New Roman" panose="02020603050405020304" charset="0"/>
                <a:sym typeface="+mn-ea"/>
              </a:rPr>
              <a:t>1.2. Giả thuyết mới</a:t>
            </a:r>
            <a:endParaRPr lang="en-GB" sz="3200">
              <a:latin typeface="Times New Roman" panose="02020603050405020304" charset="0"/>
              <a:cs typeface="Times New Roman" panose="02020603050405020304" charset="0"/>
            </a:endParaRPr>
          </a:p>
        </p:txBody>
      </p:sp>
      <p:sp>
        <p:nvSpPr>
          <p:cNvPr id="3" name="Text Box 2"/>
          <p:cNvSpPr txBox="1"/>
          <p:nvPr/>
        </p:nvSpPr>
        <p:spPr>
          <a:xfrm>
            <a:off x="755650" y="1059815"/>
            <a:ext cx="7788910" cy="3476625"/>
          </a:xfrm>
          <a:prstGeom prst="rect">
            <a:avLst/>
          </a:prstGeom>
          <a:noFill/>
        </p:spPr>
        <p:txBody>
          <a:bodyPr wrap="square" rtlCol="0" anchor="t">
            <a:spAutoFit/>
          </a:bodyPr>
          <a:lstStyle/>
          <a:p>
            <a:r>
              <a:rPr lang="en-US" sz="2200">
                <a:solidFill>
                  <a:schemeClr val="bg1"/>
                </a:solidFill>
                <a:latin typeface="Times New Roman" panose="02020603050405020304" charset="0"/>
                <a:cs typeface="Times New Roman" panose="02020603050405020304" charset="0"/>
              </a:rPr>
              <a:t>Tính năng mở rộng hệ thống:</a:t>
            </a: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Thanh toán học phí trực tuyến:</a:t>
            </a:r>
          </a:p>
          <a:p>
            <a:pPr marL="457200" lvl="1" indent="457200"/>
            <a:r>
              <a:rPr lang="en-US" sz="2200">
                <a:solidFill>
                  <a:schemeClr val="bg1"/>
                </a:solidFill>
                <a:latin typeface="Times New Roman" panose="02020603050405020304" charset="0"/>
                <a:cs typeface="Times New Roman" panose="02020603050405020304" charset="0"/>
              </a:rPr>
              <a:t>Sinh viên có thể thanh toán học phí trực tuyến qua hệ thống.</a:t>
            </a: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Quản lý tài nguyên học tập:</a:t>
            </a:r>
          </a:p>
          <a:p>
            <a:pPr marL="457200" lvl="1" indent="457200"/>
            <a:r>
              <a:rPr lang="en-US" sz="2200">
                <a:solidFill>
                  <a:schemeClr val="bg1"/>
                </a:solidFill>
                <a:latin typeface="Times New Roman" panose="02020603050405020304" charset="0"/>
                <a:cs typeface="Times New Roman" panose="02020603050405020304" charset="0"/>
              </a:rPr>
              <a:t>Cung cấp quyền truy cập vào các tài nguyên học tập trực tuyến như bài giảng, bài tập, tài liệu tham khảo.</a:t>
            </a:r>
          </a:p>
          <a:p>
            <a:pPr indent="457200"/>
            <a:r>
              <a:rPr lang="en-US" sz="2200">
                <a:solidFill>
                  <a:schemeClr val="bg1"/>
                </a:solidFill>
                <a:latin typeface="Times New Roman" panose="02020603050405020304" charset="0"/>
                <a:cs typeface="Times New Roman" panose="02020603050405020304" charset="0"/>
              </a:rPr>
              <a:t>•</a:t>
            </a:r>
            <a:r>
              <a:rPr lang="en-AU" altLang="en-US" sz="2200">
                <a:solidFill>
                  <a:schemeClr val="bg1"/>
                </a:solidFill>
                <a:latin typeface="Times New Roman" panose="02020603050405020304" charset="0"/>
                <a:cs typeface="Times New Roman" panose="02020603050405020304" charset="0"/>
              </a:rPr>
              <a:t> </a:t>
            </a:r>
            <a:r>
              <a:rPr lang="en-US" sz="2200">
                <a:solidFill>
                  <a:schemeClr val="bg1"/>
                </a:solidFill>
                <a:latin typeface="Times New Roman" panose="02020603050405020304" charset="0"/>
                <a:cs typeface="Times New Roman" panose="02020603050405020304" charset="0"/>
              </a:rPr>
              <a:t>Kết nối với các hệ thống khác:</a:t>
            </a:r>
          </a:p>
          <a:p>
            <a:pPr marL="457200" lvl="1" indent="457200"/>
            <a:r>
              <a:rPr lang="en-US" sz="2200">
                <a:solidFill>
                  <a:schemeClr val="bg1"/>
                </a:solidFill>
                <a:latin typeface="Times New Roman" panose="02020603050405020304" charset="0"/>
                <a:cs typeface="Times New Roman" panose="02020603050405020304" charset="0"/>
              </a:rPr>
              <a:t>Kết nối với các hệ thống khác của trường đại học như hệ thống quản lý sinh viên, hệ thống quản lý thư viện, hệ thống LMS của trường.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101"/>
          <p:cNvSpPr txBox="1">
            <a:spLocks noGrp="1"/>
          </p:cNvSpPr>
          <p:nvPr>
            <p:ph type="ctrTitle"/>
          </p:nvPr>
        </p:nvSpPr>
        <p:spPr>
          <a:xfrm>
            <a:off x="1691640" y="2348865"/>
            <a:ext cx="5871210" cy="6642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AU" altLang="en-US">
                <a:latin typeface="Times New Roman" panose="02020603050405020304" charset="0"/>
                <a:cs typeface="Times New Roman" panose="02020603050405020304" charset="0"/>
                <a:sym typeface="+mn-ea"/>
              </a:rPr>
              <a:t>Kiến trúc phần mềm</a:t>
            </a:r>
            <a:endParaRPr lang="en-GB">
              <a:latin typeface="Times New Roman" panose="02020603050405020304" charset="0"/>
              <a:cs typeface="Times New Roman" panose="02020603050405020304" charset="0"/>
            </a:endParaRPr>
          </a:p>
        </p:txBody>
      </p:sp>
      <p:sp>
        <p:nvSpPr>
          <p:cNvPr id="834" name="Google Shape;834;p101"/>
          <p:cNvSpPr txBox="1">
            <a:spLocks noGrp="1"/>
          </p:cNvSpPr>
          <p:nvPr>
            <p:ph type="title" idx="2"/>
          </p:nvPr>
        </p:nvSpPr>
        <p:spPr>
          <a:xfrm>
            <a:off x="2422500" y="1296000"/>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latin typeface="Times New Roman" panose="02020603050405020304" charset="0"/>
                <a:cs typeface="Times New Roman" panose="02020603050405020304" charset="0"/>
              </a:rPr>
              <a:t>0</a:t>
            </a:r>
            <a:r>
              <a:rPr lang="en-AU" altLang="en-GB">
                <a:latin typeface="Times New Roman" panose="02020603050405020304" charset="0"/>
                <a:cs typeface="Times New Roman" panose="02020603050405020304" charset="0"/>
              </a:rPr>
              <a:t>2</a:t>
            </a:r>
          </a:p>
        </p:txBody>
      </p:sp>
    </p:spTree>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2263</Words>
  <Application>Microsoft Office PowerPoint</Application>
  <PresentationFormat>On-screen Show (16:9)</PresentationFormat>
  <Paragraphs>196</Paragraphs>
  <Slides>37</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Roboto</vt:lpstr>
      <vt:lpstr>Times New Roman</vt:lpstr>
      <vt:lpstr>Arial</vt:lpstr>
      <vt:lpstr>Squada One</vt:lpstr>
      <vt:lpstr>Roboto Condensed Light</vt:lpstr>
      <vt:lpstr>Fira Sans Extra Condensed Medium</vt:lpstr>
      <vt:lpstr>Tech Startup XL by Slidesgo</vt:lpstr>
      <vt:lpstr>KIẾN TRÚC VÀ THIẾT KẾ PHẦN MỀM</vt:lpstr>
      <vt:lpstr>DANH SÁCH THÀNH VIÊN NHÓM</vt:lpstr>
      <vt:lpstr>PowerPoint Presentation</vt:lpstr>
      <vt:lpstr>Mô tả yêu cầu</vt:lpstr>
      <vt:lpstr>PowerPoint Presentation</vt:lpstr>
      <vt:lpstr>PowerPoint Presentation</vt:lpstr>
      <vt:lpstr>PowerPoint Presentation</vt:lpstr>
      <vt:lpstr>PowerPoint Presentation</vt:lpstr>
      <vt:lpstr>Kiến trúc phần mềm</vt:lpstr>
      <vt:lpstr>PowerPoint Presentation</vt:lpstr>
      <vt:lpstr>PowerPoint Presentation</vt:lpstr>
      <vt:lpstr>PowerPoint Presentation</vt:lpstr>
      <vt:lpstr>PowerPoint Presentation</vt:lpstr>
      <vt:lpstr>PowerPoint Presentation</vt:lpstr>
      <vt:lpstr>Kiến trúc phần mềm phổ biến</vt:lpstr>
      <vt:lpstr>PowerPoint Presentation</vt:lpstr>
      <vt:lpstr>PowerPoint Presentation</vt:lpstr>
      <vt:lpstr>PowerPoint Presentation</vt:lpstr>
      <vt:lpstr>PowerPoint Presentation</vt:lpstr>
      <vt:lpstr>PowerPoint Presentation</vt:lpstr>
      <vt:lpstr>PowerPoint Presentation</vt:lpstr>
      <vt:lpstr>Biện luận chọn kiến trúc</vt:lpstr>
      <vt:lpstr>PowerPoint Presentation</vt:lpstr>
      <vt:lpstr>PowerPoint Presentation</vt:lpstr>
      <vt:lpstr>PowerPoint Presentation</vt:lpstr>
      <vt:lpstr>PowerPoint Presentation</vt:lpstr>
      <vt:lpstr>Demo</vt:lpstr>
      <vt:lpstr>MỘT SỐ CÔNG NGHỆ SỬ DỤNG</vt:lpstr>
      <vt:lpstr>MỘT SỐ GIAO DIỆN HIỆN THỰC</vt:lpstr>
      <vt:lpstr>MỘT SỐ GIAO DIỆN HIỆN THỰC</vt:lpstr>
      <vt:lpstr>DEMO HỆ THỐNG</vt:lpstr>
      <vt:lpstr>Kết luận</vt:lpstr>
      <vt:lpstr>PowerPoint Presentation</vt:lpstr>
      <vt:lpstr>PowerPoint Presentation</vt:lpstr>
      <vt:lpstr>PowerPoint Presentation</vt:lpstr>
      <vt:lpstr>PowerPoint Presentation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VÀ THIẾT KẾ PHẦN MỀM</dc:title>
  <dc:creator/>
  <cp:lastModifiedBy>Hoàng Tiến Mạnh Đức</cp:lastModifiedBy>
  <cp:revision>35</cp:revision>
  <dcterms:created xsi:type="dcterms:W3CDTF">2024-05-19T09:37:00Z</dcterms:created>
  <dcterms:modified xsi:type="dcterms:W3CDTF">2024-05-19T19:45:57Z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AD2339A9ADEE449B8DD581BE475BED7E_12</vt:lpwstr>
  </property>
  <property fmtid="{D5CDD505-2E9C-101B-9397-08002B2CF9AE}" pid="3" name="KSOProductBuildVer">
    <vt:lpwstr>1033-12.2.0.16909</vt:lpwstr>
  </property>
</Properties>
</file>