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344" r:id="rId7"/>
    <p:sldId id="350" r:id="rId8"/>
    <p:sldId id="260" r:id="rId9"/>
    <p:sldId id="450" r:id="rId10"/>
    <p:sldId id="451" r:id="rId11"/>
    <p:sldId id="261" r:id="rId12"/>
    <p:sldId id="351" r:id="rId13"/>
    <p:sldId id="345" r:id="rId14"/>
    <p:sldId id="346" r:id="rId15"/>
    <p:sldId id="262" r:id="rId16"/>
    <p:sldId id="348" r:id="rId17"/>
    <p:sldId id="349" r:id="rId18"/>
    <p:sldId id="352" r:id="rId19"/>
    <p:sldId id="266" r:id="rId20"/>
    <p:sldId id="353" r:id="rId21"/>
    <p:sldId id="354" r:id="rId22"/>
    <p:sldId id="355" r:id="rId23"/>
    <p:sldId id="356" r:id="rId24"/>
    <p:sldId id="357" r:id="rId25"/>
    <p:sldId id="358" r:id="rId26"/>
    <p:sldId id="359" r:id="rId27"/>
    <p:sldId id="360" r:id="rId28"/>
    <p:sldId id="361" r:id="rId29"/>
    <p:sldId id="362" r:id="rId30"/>
    <p:sldId id="472" r:id="rId31"/>
    <p:sldId id="473" r:id="rId32"/>
    <p:sldId id="474" r:id="rId33"/>
    <p:sldId id="475" r:id="rId34"/>
    <p:sldId id="476" r:id="rId35"/>
    <p:sldId id="479" r:id="rId36"/>
    <p:sldId id="480" r:id="rId37"/>
    <p:sldId id="481" r:id="rId38"/>
    <p:sldId id="265" r:id="rId39"/>
  </p:sldIdLst>
  <p:sldSz cx="9144000" cy="5143500"/>
  <p:notesSz cx="6858000" cy="9144000"/>
  <p:embeddedFontLst>
    <p:embeddedFont>
      <p:font typeface="Squada One" panose="02000000000000000000"/>
      <p:regular r:id="rId43"/>
    </p:embeddedFont>
    <p:embeddedFont>
      <p:font typeface="Roboto Condensed Light" panose="02000000000000000000"/>
      <p:regular r:id="rId44"/>
    </p:embeddedFont>
    <p:embeddedFont>
      <p:font typeface="Roboto" panose="0200000000000000000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1" name="Shape 761"/>
        <p:cNvGrpSpPr/>
        <p:nvPr/>
      </p:nvGrpSpPr>
      <p:grpSpPr>
        <a:xfrm>
          <a:off x="0" y="0"/>
          <a:ext cx="0" cy="0"/>
          <a:chOff x="0" y="0"/>
          <a:chExt cx="0" cy="0"/>
        </a:xfrm>
      </p:grpSpPr>
      <p:sp>
        <p:nvSpPr>
          <p:cNvPr id="762" name="Google Shape;76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g9d319948b2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g9d319948b2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1" name="Shape 821"/>
        <p:cNvGrpSpPr/>
        <p:nvPr/>
      </p:nvGrpSpPr>
      <p:grpSpPr>
        <a:xfrm>
          <a:off x="0" y="0"/>
          <a:ext cx="0" cy="0"/>
          <a:chOff x="0" y="0"/>
          <a:chExt cx="0" cy="0"/>
        </a:xfrm>
      </p:grpSpPr>
      <p:sp>
        <p:nvSpPr>
          <p:cNvPr id="822" name="Google Shape;822;ga39e485748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1" name="Shape 821"/>
        <p:cNvGrpSpPr/>
        <p:nvPr/>
      </p:nvGrpSpPr>
      <p:grpSpPr>
        <a:xfrm>
          <a:off x="0" y="0"/>
          <a:ext cx="0" cy="0"/>
          <a:chOff x="0" y="0"/>
          <a:chExt cx="0" cy="0"/>
        </a:xfrm>
      </p:grpSpPr>
      <p:sp>
        <p:nvSpPr>
          <p:cNvPr id="822" name="Google Shape;822;ga39e485748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1" name="Shape 821"/>
        <p:cNvGrpSpPr/>
        <p:nvPr/>
      </p:nvGrpSpPr>
      <p:grpSpPr>
        <a:xfrm>
          <a:off x="0" y="0"/>
          <a:ext cx="0" cy="0"/>
          <a:chOff x="0" y="0"/>
          <a:chExt cx="0" cy="0"/>
        </a:xfrm>
      </p:grpSpPr>
      <p:sp>
        <p:nvSpPr>
          <p:cNvPr id="822" name="Google Shape;822;ga39e485748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a39e48574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7" name="Shape 767"/>
        <p:cNvGrpSpPr/>
        <p:nvPr/>
      </p:nvGrpSpPr>
      <p:grpSpPr>
        <a:xfrm>
          <a:off x="0" y="0"/>
          <a:ext cx="0" cy="0"/>
          <a:chOff x="0" y="0"/>
          <a:chExt cx="0" cy="0"/>
        </a:xfrm>
      </p:grpSpPr>
      <p:sp>
        <p:nvSpPr>
          <p:cNvPr id="768" name="Google Shape;768;g555f6d730f1d2774_2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a39e48574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a39e48574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a39e48574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3" name="Shape 773"/>
        <p:cNvGrpSpPr/>
        <p:nvPr/>
      </p:nvGrpSpPr>
      <p:grpSpPr>
        <a:xfrm>
          <a:off x="0" y="0"/>
          <a:ext cx="0" cy="0"/>
          <a:chOff x="0" y="0"/>
          <a:chExt cx="0" cy="0"/>
        </a:xfrm>
      </p:grpSpPr>
      <p:sp>
        <p:nvSpPr>
          <p:cNvPr id="774" name="Google Shape;774;ga39e48574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a39e4857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1" name="Shape 841"/>
        <p:cNvGrpSpPr/>
        <p:nvPr/>
      </p:nvGrpSpPr>
      <p:grpSpPr>
        <a:xfrm>
          <a:off x="0" y="0"/>
          <a:ext cx="0" cy="0"/>
          <a:chOff x="0" y="0"/>
          <a:chExt cx="0" cy="0"/>
        </a:xfrm>
      </p:grpSpPr>
      <p:sp>
        <p:nvSpPr>
          <p:cNvPr id="842" name="Google Shape;842;ga39e485748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a39e48574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9" name="Shape 809"/>
        <p:cNvGrpSpPr/>
        <p:nvPr/>
      </p:nvGrpSpPr>
      <p:grpSpPr>
        <a:xfrm>
          <a:off x="0" y="0"/>
          <a:ext cx="0" cy="0"/>
          <a:chOff x="0" y="0"/>
          <a:chExt cx="0" cy="0"/>
        </a:xfrm>
      </p:grpSpPr>
      <p:sp>
        <p:nvSpPr>
          <p:cNvPr id="810" name="Google Shape;810;ga39e485748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9" name="Shape 809"/>
        <p:cNvGrpSpPr/>
        <p:nvPr/>
      </p:nvGrpSpPr>
      <p:grpSpPr>
        <a:xfrm>
          <a:off x="0" y="0"/>
          <a:ext cx="0" cy="0"/>
          <a:chOff x="0" y="0"/>
          <a:chExt cx="0" cy="0"/>
        </a:xfrm>
      </p:grpSpPr>
      <p:sp>
        <p:nvSpPr>
          <p:cNvPr id="810" name="Google Shape;810;ga39e485748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9" name="Shape 809"/>
        <p:cNvGrpSpPr/>
        <p:nvPr/>
      </p:nvGrpSpPr>
      <p:grpSpPr>
        <a:xfrm>
          <a:off x="0" y="0"/>
          <a:ext cx="0" cy="0"/>
          <a:chOff x="0" y="0"/>
          <a:chExt cx="0" cy="0"/>
        </a:xfrm>
      </p:grpSpPr>
      <p:sp>
        <p:nvSpPr>
          <p:cNvPr id="810" name="Google Shape;810;ga39e485748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g9d319948b2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a39e48574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1"/>
            </a:gs>
            <a:gs pos="100000">
              <a:schemeClr val="accent2"/>
            </a:gs>
          </a:gsLst>
          <a:lin ang="5400012" scaled="0"/>
        </a:gradFill>
        <a:effectLst/>
      </p:bgPr>
    </p:bg>
    <p:spTree>
      <p:nvGrpSpPr>
        <p:cNvPr id="9" name="Shape 9"/>
        <p:cNvGrpSpPr/>
        <p:nvPr/>
      </p:nvGrpSpPr>
      <p:grpSpPr>
        <a:xfrm>
          <a:off x="0" y="0"/>
          <a:ext cx="0" cy="0"/>
          <a:chOff x="0" y="0"/>
          <a:chExt cx="0" cy="0"/>
        </a:xfrm>
      </p:grpSpPr>
      <p:sp>
        <p:nvSpPr>
          <p:cNvPr id="10" name="Google Shape;10;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panose="02000000000000000000"/>
              <a:ea typeface="Squada One" panose="02000000000000000000"/>
              <a:cs typeface="Squada One" panose="02000000000000000000"/>
              <a:sym typeface="Squada One" panose="02000000000000000000"/>
            </a:endParaRPr>
          </a:p>
        </p:txBody>
      </p:sp>
      <p:pic>
        <p:nvPicPr>
          <p:cNvPr id="12" name="Google Shape;12;p2"/>
          <p:cNvPicPr preferRelativeResize="0"/>
          <p:nvPr/>
        </p:nvPicPr>
        <p:blipFill>
          <a:blip r:embed="rId2"/>
          <a:stretch>
            <a:fillRect/>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2pPr>
            <a:lvl3pPr lvl="2">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3pPr>
            <a:lvl4pPr lvl="3">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4pPr>
            <a:lvl5pPr lvl="4">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5pPr>
            <a:lvl6pPr lvl="5">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6pPr>
            <a:lvl7pPr lvl="6">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7pPr>
            <a:lvl8pPr lvl="7">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8pPr>
            <a:lvl9pPr lvl="8">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9pPr>
          </a:lstStyle>
          <a:p/>
        </p:txBody>
      </p:sp>
      <p:sp>
        <p:nvSpPr>
          <p:cNvPr id="14" name="Google Shape;14;p2"/>
          <p:cNvSpPr txBox="1"/>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0" name="Shape 70"/>
        <p:cNvGrpSpPr/>
        <p:nvPr/>
      </p:nvGrpSpPr>
      <p:grpSpPr>
        <a:xfrm>
          <a:off x="0" y="0"/>
          <a:ext cx="0" cy="0"/>
          <a:chOff x="0" y="0"/>
          <a:chExt cx="0" cy="0"/>
        </a:xfrm>
      </p:grpSpPr>
      <p:sp>
        <p:nvSpPr>
          <p:cNvPr id="71" name="Google Shape;71;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72" name="Google Shape;72;p11"/>
          <p:cNvSpPr txBox="1"/>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73" name="Google Shape;73;p11"/>
          <p:cNvSpPr txBox="1"/>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74" name="Google Shape;74;p11"/>
          <p:cNvPicPr preferRelativeResize="0"/>
          <p:nvPr/>
        </p:nvPicPr>
        <p:blipFill>
          <a:blip r:embed="rId2"/>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8" name="Shape 78"/>
        <p:cNvGrpSpPr/>
        <p:nvPr/>
      </p:nvGrpSpPr>
      <p:grpSpPr>
        <a:xfrm>
          <a:off x="0" y="0"/>
          <a:ext cx="0" cy="0"/>
          <a:chOff x="0" y="0"/>
          <a:chExt cx="0" cy="0"/>
        </a:xfrm>
      </p:grpSpPr>
      <p:sp>
        <p:nvSpPr>
          <p:cNvPr id="79" name="Google Shape;7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80" name="Shape 80"/>
        <p:cNvGrpSpPr/>
        <p:nvPr/>
      </p:nvGrpSpPr>
      <p:grpSpPr>
        <a:xfrm>
          <a:off x="0" y="0"/>
          <a:ext cx="0" cy="0"/>
          <a:chOff x="0" y="0"/>
          <a:chExt cx="0" cy="0"/>
        </a:xfrm>
      </p:grpSpPr>
      <p:sp>
        <p:nvSpPr>
          <p:cNvPr id="81" name="Google Shape;81;p13"/>
          <p:cNvSpPr txBox="1"/>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2" name="Google Shape;82;p13"/>
          <p:cNvSpPr txBox="1"/>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3" name="Google Shape;83;p13"/>
          <p:cNvSpPr txBox="1"/>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4" name="Google Shape;84;p13"/>
          <p:cNvSpPr txBox="1"/>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3"/>
          <p:cNvSpPr txBox="1"/>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6" name="Google Shape;86;p13"/>
          <p:cNvSpPr txBox="1"/>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3"/>
          <p:cNvSpPr txBox="1"/>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8" name="Google Shape;88;p13"/>
          <p:cNvSpPr txBox="1"/>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9" name="Google Shape;89;p13"/>
          <p:cNvSpPr txBox="1"/>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13"/>
          <p:cNvSpPr txBox="1"/>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1" name="Google Shape;91;p13"/>
          <p:cNvSpPr txBox="1"/>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2" name="Google Shape;92;p13"/>
          <p:cNvSpPr txBox="1"/>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3" name="Google Shape;93;p13"/>
          <p:cNvSpPr txBox="1"/>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2">
  <p:cSld name="CUSTOM_36">
    <p:spTree>
      <p:nvGrpSpPr>
        <p:cNvPr id="94" name="Shape 94"/>
        <p:cNvGrpSpPr/>
        <p:nvPr/>
      </p:nvGrpSpPr>
      <p:grpSpPr>
        <a:xfrm>
          <a:off x="0" y="0"/>
          <a:ext cx="0" cy="0"/>
          <a:chOff x="0" y="0"/>
          <a:chExt cx="0" cy="0"/>
        </a:xfrm>
      </p:grpSpPr>
      <p:sp>
        <p:nvSpPr>
          <p:cNvPr id="95" name="Google Shape;95;p14"/>
          <p:cNvSpPr txBox="1"/>
          <p:nvPr>
            <p:ph type="ctrTitle"/>
          </p:nvPr>
        </p:nvSpPr>
        <p:spPr>
          <a:xfrm>
            <a:off x="657228" y="1778585"/>
            <a:ext cx="1959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96" name="Google Shape;96;p14"/>
          <p:cNvSpPr txBox="1"/>
          <p:nvPr>
            <p:ph type="subTitle" idx="1"/>
          </p:nvPr>
        </p:nvSpPr>
        <p:spPr>
          <a:xfrm>
            <a:off x="657228" y="2252441"/>
            <a:ext cx="19593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7" name="Google Shape;97;p14"/>
          <p:cNvSpPr txBox="1"/>
          <p:nvPr>
            <p:ph type="ctrTitle" idx="2"/>
          </p:nvPr>
        </p:nvSpPr>
        <p:spPr>
          <a:xfrm>
            <a:off x="693636" y="3580934"/>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98" name="Google Shape;98;p14"/>
          <p:cNvSpPr txBox="1"/>
          <p:nvPr>
            <p:ph type="subTitle" idx="3"/>
          </p:nvPr>
        </p:nvSpPr>
        <p:spPr>
          <a:xfrm>
            <a:off x="693636"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9" name="Google Shape;99;p14"/>
          <p:cNvSpPr txBox="1"/>
          <p:nvPr>
            <p:ph type="ctrTitle" idx="4"/>
          </p:nvPr>
        </p:nvSpPr>
        <p:spPr>
          <a:xfrm>
            <a:off x="3207532" y="1784778"/>
            <a:ext cx="1799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00" name="Google Shape;100;p14"/>
          <p:cNvSpPr txBox="1"/>
          <p:nvPr>
            <p:ph type="subTitle" idx="5"/>
          </p:nvPr>
        </p:nvSpPr>
        <p:spPr>
          <a:xfrm>
            <a:off x="3188332" y="2252437"/>
            <a:ext cx="183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1" name="Google Shape;101;p14"/>
          <p:cNvSpPr txBox="1"/>
          <p:nvPr>
            <p:ph type="ctrTitle" idx="6"/>
          </p:nvPr>
        </p:nvSpPr>
        <p:spPr>
          <a:xfrm>
            <a:off x="3233530" y="3580934"/>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02" name="Google Shape;102;p14"/>
          <p:cNvSpPr txBox="1"/>
          <p:nvPr>
            <p:ph type="subTitle" idx="7"/>
          </p:nvPr>
        </p:nvSpPr>
        <p:spPr>
          <a:xfrm>
            <a:off x="3157180"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3" name="Google Shape;103;p14"/>
          <p:cNvSpPr txBox="1"/>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 name="Google Shape;104;p14"/>
          <p:cNvSpPr txBox="1"/>
          <p:nvPr>
            <p:ph type="title" idx="9" hasCustomPrompt="1"/>
          </p:nvPr>
        </p:nvSpPr>
        <p:spPr>
          <a:xfrm>
            <a:off x="683628" y="1358010"/>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5" name="Google Shape;105;p14"/>
          <p:cNvSpPr txBox="1"/>
          <p:nvPr>
            <p:ph type="title" idx="13" hasCustomPrompt="1"/>
          </p:nvPr>
        </p:nvSpPr>
        <p:spPr>
          <a:xfrm>
            <a:off x="693636" y="3141768"/>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6" name="Google Shape;106;p14"/>
          <p:cNvSpPr txBox="1"/>
          <p:nvPr>
            <p:ph type="title" idx="14" hasCustomPrompt="1"/>
          </p:nvPr>
        </p:nvSpPr>
        <p:spPr>
          <a:xfrm>
            <a:off x="3180682" y="1370400"/>
            <a:ext cx="1853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7" name="Google Shape;107;p14"/>
          <p:cNvSpPr txBox="1"/>
          <p:nvPr>
            <p:ph type="title" idx="15" hasCustomPrompt="1"/>
          </p:nvPr>
        </p:nvSpPr>
        <p:spPr>
          <a:xfrm>
            <a:off x="3233530" y="314177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pic>
        <p:nvPicPr>
          <p:cNvPr id="108" name="Google Shape;108;p14"/>
          <p:cNvPicPr preferRelativeResize="0"/>
          <p:nvPr/>
        </p:nvPicPr>
        <p:blipFill>
          <a:blip r:embed="rId2"/>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CUSTOM_8">
    <p:spTree>
      <p:nvGrpSpPr>
        <p:cNvPr id="114" name="Shape 114"/>
        <p:cNvGrpSpPr/>
        <p:nvPr/>
      </p:nvGrpSpPr>
      <p:grpSpPr>
        <a:xfrm>
          <a:off x="0" y="0"/>
          <a:ext cx="0" cy="0"/>
          <a:chOff x="0" y="0"/>
          <a:chExt cx="0" cy="0"/>
        </a:xfrm>
      </p:grpSpPr>
      <p:sp>
        <p:nvSpPr>
          <p:cNvPr id="115" name="Google Shape;115;p15"/>
          <p:cNvSpPr txBox="1"/>
          <p:nvPr>
            <p:ph type="subTitle" idx="1"/>
          </p:nvPr>
        </p:nvSpPr>
        <p:spPr>
          <a:xfrm>
            <a:off x="2722955" y="3329200"/>
            <a:ext cx="369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p:txBody>
      </p:sp>
      <p:sp>
        <p:nvSpPr>
          <p:cNvPr id="116" name="Google Shape;116;p15"/>
          <p:cNvSpPr txBox="1"/>
          <p:nvPr>
            <p:ph type="ctrTitle"/>
          </p:nvPr>
        </p:nvSpPr>
        <p:spPr>
          <a:xfrm>
            <a:off x="1710150" y="1328125"/>
            <a:ext cx="5723700" cy="1864500"/>
          </a:xfrm>
          <a:prstGeom prst="rect">
            <a:avLst/>
          </a:prstGeom>
        </p:spPr>
        <p:txBody>
          <a:bodyPr spcFirstLastPara="1" wrap="square" lIns="91425" tIns="91425" rIns="91425" bIns="91425" anchor="ctr" anchorCtr="0">
            <a:noAutofit/>
          </a:bodyPr>
          <a:lstStyle>
            <a:lvl1pPr lvl="0" algn="ct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17" name="Google Shape;117;p15"/>
          <p:cNvPicPr preferRelativeResize="0"/>
          <p:nvPr/>
        </p:nvPicPr>
        <p:blipFill>
          <a:blip r:embed="rId2"/>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19" name="Shape 119"/>
        <p:cNvGrpSpPr/>
        <p:nvPr/>
      </p:nvGrpSpPr>
      <p:grpSpPr>
        <a:xfrm>
          <a:off x="0" y="0"/>
          <a:ext cx="0" cy="0"/>
          <a:chOff x="0" y="0"/>
          <a:chExt cx="0" cy="0"/>
        </a:xfrm>
      </p:grpSpPr>
      <p:sp>
        <p:nvSpPr>
          <p:cNvPr id="120" name="Google Shape;120;p16"/>
          <p:cNvSpPr txBox="1"/>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p:txBody>
      </p:sp>
      <p:sp>
        <p:nvSpPr>
          <p:cNvPr id="121" name="Google Shape;121;p16"/>
          <p:cNvSpPr txBox="1"/>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22" name="Google Shape;122;p16"/>
          <p:cNvPicPr preferRelativeResize="0"/>
          <p:nvPr/>
        </p:nvPicPr>
        <p:blipFill>
          <a:blip r:embed="rId2"/>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1">
  <p:cSld name="CUSTOM">
    <p:spTree>
      <p:nvGrpSpPr>
        <p:cNvPr id="124" name="Shape 124"/>
        <p:cNvGrpSpPr/>
        <p:nvPr/>
      </p:nvGrpSpPr>
      <p:grpSpPr>
        <a:xfrm>
          <a:off x="0" y="0"/>
          <a:ext cx="0" cy="0"/>
          <a:chOff x="0" y="0"/>
          <a:chExt cx="0" cy="0"/>
        </a:xfrm>
      </p:grpSpPr>
      <p:pic>
        <p:nvPicPr>
          <p:cNvPr id="125" name="Google Shape;125;p17"/>
          <p:cNvPicPr preferRelativeResize="0"/>
          <p:nvPr/>
        </p:nvPicPr>
        <p:blipFill>
          <a:blip r:embed="rId2"/>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stretch>
            <a:fillRect/>
          </a:stretch>
        </p:blipFill>
        <p:spPr>
          <a:xfrm rot="10800000" flipH="1">
            <a:off x="10" y="2213744"/>
            <a:ext cx="3802725" cy="3431200"/>
          </a:xfrm>
          <a:prstGeom prst="rect">
            <a:avLst/>
          </a:prstGeom>
          <a:noFill/>
          <a:ln>
            <a:noFill/>
          </a:ln>
        </p:spPr>
      </p:pic>
      <p:pic>
        <p:nvPicPr>
          <p:cNvPr id="127" name="Google Shape;127;p17"/>
          <p:cNvPicPr preferRelativeResize="0"/>
          <p:nvPr/>
        </p:nvPicPr>
        <p:blipFill>
          <a:blip r:embed="rId2"/>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stretch>
            <a:fillRect/>
          </a:stretch>
        </p:blipFill>
        <p:spPr>
          <a:xfrm rot="10800000">
            <a:off x="5341276" y="2213857"/>
            <a:ext cx="3802725" cy="3431200"/>
          </a:xfrm>
          <a:prstGeom prst="rect">
            <a:avLst/>
          </a:prstGeom>
          <a:noFill/>
          <a:ln>
            <a:noFill/>
          </a:ln>
        </p:spPr>
      </p:pic>
      <p:sp>
        <p:nvSpPr>
          <p:cNvPr id="129" name="Google Shape;129;p17"/>
          <p:cNvSpPr txBox="1"/>
          <p:nvPr>
            <p:ph type="ctrTitle"/>
          </p:nvPr>
        </p:nvSpPr>
        <p:spPr>
          <a:xfrm>
            <a:off x="2422500" y="2348625"/>
            <a:ext cx="42990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0" name="Google Shape;130;p17"/>
          <p:cNvSpPr txBox="1"/>
          <p:nvPr>
            <p:ph type="title" idx="2" hasCustomPrompt="1"/>
          </p:nvPr>
        </p:nvSpPr>
        <p:spPr>
          <a:xfrm>
            <a:off x="2422500" y="129600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31" name="Google Shape;131;p17"/>
          <p:cNvSpPr txBox="1"/>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32" name="Shape 132"/>
        <p:cNvGrpSpPr/>
        <p:nvPr/>
      </p:nvGrpSpPr>
      <p:grpSpPr>
        <a:xfrm>
          <a:off x="0" y="0"/>
          <a:ext cx="0" cy="0"/>
          <a:chOff x="0" y="0"/>
          <a:chExt cx="0" cy="0"/>
        </a:xfrm>
      </p:grpSpPr>
      <p:sp>
        <p:nvSpPr>
          <p:cNvPr id="133" name="Google Shape;133;p18"/>
          <p:cNvSpPr txBox="1"/>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34" name="Google Shape;134;p18"/>
          <p:cNvSpPr txBox="1"/>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135" name="Google Shape;135;p18"/>
          <p:cNvPicPr preferRelativeResize="0"/>
          <p:nvPr/>
        </p:nvPicPr>
        <p:blipFill>
          <a:blip r:embed="rId2"/>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stretch>
            <a:fillRect/>
          </a:stretch>
        </p:blipFill>
        <p:spPr>
          <a:xfrm>
            <a:off x="-12" y="2868654"/>
            <a:ext cx="3802725" cy="3431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2"/>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stretch>
            <a:fillRect/>
          </a:stretch>
        </p:blipFill>
        <p:spPr>
          <a:xfrm>
            <a:off x="3421663" y="-580750"/>
            <a:ext cx="2300675" cy="2075900"/>
          </a:xfrm>
          <a:prstGeom prst="rect">
            <a:avLst/>
          </a:prstGeom>
          <a:noFill/>
          <a:ln>
            <a:noFill/>
          </a:ln>
        </p:spPr>
      </p:pic>
      <p:sp>
        <p:nvSpPr>
          <p:cNvPr id="140" name="Google Shape;140;p19"/>
          <p:cNvSpPr txBox="1"/>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41" name="Google Shape;141;p19"/>
          <p:cNvSpPr txBox="1"/>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42" name="Shape 142"/>
        <p:cNvGrpSpPr/>
        <p:nvPr/>
      </p:nvGrpSpPr>
      <p:grpSpPr>
        <a:xfrm>
          <a:off x="0" y="0"/>
          <a:ext cx="0" cy="0"/>
          <a:chOff x="0" y="0"/>
          <a:chExt cx="0" cy="0"/>
        </a:xfrm>
      </p:grpSpPr>
      <p:sp>
        <p:nvSpPr>
          <p:cNvPr id="143" name="Google Shape;143;p20"/>
          <p:cNvSpPr txBox="1"/>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4" name="Google Shape;144;p20"/>
          <p:cNvSpPr txBox="1"/>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145" name="Google Shape;145;p20"/>
          <p:cNvPicPr preferRelativeResize="0"/>
          <p:nvPr/>
        </p:nvPicPr>
        <p:blipFill>
          <a:blip r:embed="rId2"/>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txBox="1"/>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9" name="Google Shape;19;p3"/>
          <p:cNvSpPr txBox="1"/>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10">
    <p:spTree>
      <p:nvGrpSpPr>
        <p:cNvPr id="146" name="Shape 146"/>
        <p:cNvGrpSpPr/>
        <p:nvPr/>
      </p:nvGrpSpPr>
      <p:grpSpPr>
        <a:xfrm>
          <a:off x="0" y="0"/>
          <a:ext cx="0" cy="0"/>
          <a:chOff x="0" y="0"/>
          <a:chExt cx="0" cy="0"/>
        </a:xfrm>
      </p:grpSpPr>
      <p:sp>
        <p:nvSpPr>
          <p:cNvPr id="147" name="Google Shape;147;p21"/>
          <p:cNvSpPr txBox="1"/>
          <p:nvPr>
            <p:ph type="ctrTitle"/>
          </p:nvPr>
        </p:nvSpPr>
        <p:spPr>
          <a:xfrm>
            <a:off x="5225420" y="1852550"/>
            <a:ext cx="2965200" cy="67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48" name="Google Shape;148;p21"/>
          <p:cNvSpPr txBox="1"/>
          <p:nvPr>
            <p:ph type="subTitle" idx="1"/>
          </p:nvPr>
        </p:nvSpPr>
        <p:spPr>
          <a:xfrm>
            <a:off x="5242550" y="2648825"/>
            <a:ext cx="2930700" cy="12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149" name="Google Shape;149;p21"/>
          <p:cNvPicPr preferRelativeResize="0"/>
          <p:nvPr/>
        </p:nvPicPr>
        <p:blipFill>
          <a:blip r:embed="rId2"/>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50" name="Shape 150"/>
        <p:cNvGrpSpPr/>
        <p:nvPr/>
      </p:nvGrpSpPr>
      <p:grpSpPr>
        <a:xfrm>
          <a:off x="0" y="0"/>
          <a:ext cx="0" cy="0"/>
          <a:chOff x="0" y="0"/>
          <a:chExt cx="0" cy="0"/>
        </a:xfrm>
      </p:grpSpPr>
      <p:sp>
        <p:nvSpPr>
          <p:cNvPr id="151" name="Google Shape;151;p22"/>
          <p:cNvSpPr txBox="1"/>
          <p:nvPr>
            <p:ph type="subTitle" idx="1"/>
          </p:nvPr>
        </p:nvSpPr>
        <p:spPr>
          <a:xfrm>
            <a:off x="4838200" y="1496605"/>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2" name="Google Shape;152;p22"/>
          <p:cNvSpPr txBox="1"/>
          <p:nvPr>
            <p:ph type="subTitle" idx="2"/>
          </p:nvPr>
        </p:nvSpPr>
        <p:spPr>
          <a:xfrm>
            <a:off x="4838200" y="3792973"/>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3" name="Google Shape;153;p22"/>
          <p:cNvSpPr txBox="1"/>
          <p:nvPr>
            <p:ph type="ctrTitle"/>
          </p:nvPr>
        </p:nvSpPr>
        <p:spPr>
          <a:xfrm flipH="1">
            <a:off x="457275" y="1931475"/>
            <a:ext cx="2875200" cy="12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54" name="Google Shape;154;p22"/>
          <p:cNvSpPr txBox="1"/>
          <p:nvPr>
            <p:ph type="ctrTitle" idx="3"/>
          </p:nvPr>
        </p:nvSpPr>
        <p:spPr>
          <a:xfrm>
            <a:off x="4838200" y="1336535"/>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55" name="Google Shape;155;p22"/>
          <p:cNvSpPr txBox="1"/>
          <p:nvPr>
            <p:ph type="ctrTitle" idx="4"/>
          </p:nvPr>
        </p:nvSpPr>
        <p:spPr>
          <a:xfrm>
            <a:off x="4838200" y="3626911"/>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pic>
        <p:nvPicPr>
          <p:cNvPr id="156" name="Google Shape;156;p22"/>
          <p:cNvPicPr preferRelativeResize="0"/>
          <p:nvPr/>
        </p:nvPicPr>
        <p:blipFill>
          <a:blip r:embed="rId2"/>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stretch>
            <a:fillRect/>
          </a:stretch>
        </p:blipFill>
        <p:spPr>
          <a:xfrm rot="10800000" flipH="1">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4">
    <p:spTree>
      <p:nvGrpSpPr>
        <p:cNvPr id="160" name="Shape 160"/>
        <p:cNvGrpSpPr/>
        <p:nvPr/>
      </p:nvGrpSpPr>
      <p:grpSpPr>
        <a:xfrm>
          <a:off x="0" y="0"/>
          <a:ext cx="0" cy="0"/>
          <a:chOff x="0" y="0"/>
          <a:chExt cx="0" cy="0"/>
        </a:xfrm>
      </p:grpSpPr>
      <p:sp>
        <p:nvSpPr>
          <p:cNvPr id="161" name="Google Shape;161;p23"/>
          <p:cNvSpPr txBox="1"/>
          <p:nvPr>
            <p:ph type="subTitle" idx="1"/>
          </p:nvPr>
        </p:nvSpPr>
        <p:spPr>
          <a:xfrm>
            <a:off x="4390050" y="2938200"/>
            <a:ext cx="3405000" cy="174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2" name="Google Shape;162;p23"/>
          <p:cNvSpPr txBox="1"/>
          <p:nvPr>
            <p:ph type="ctrTitle"/>
          </p:nvPr>
        </p:nvSpPr>
        <p:spPr>
          <a:xfrm flipH="1">
            <a:off x="4114500" y="2004895"/>
            <a:ext cx="3956100" cy="78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163" name="Google Shape;163;p23"/>
          <p:cNvPicPr preferRelativeResize="0"/>
          <p:nvPr/>
        </p:nvPicPr>
        <p:blipFill>
          <a:blip r:embed="rId2"/>
          <a:stretch>
            <a:fillRect/>
          </a:stretch>
        </p:blipFill>
        <p:spPr>
          <a:xfrm rot="10800000" flipH="1">
            <a:off x="-823501" y="-1143550"/>
            <a:ext cx="4655626" cy="4200750"/>
          </a:xfrm>
          <a:prstGeom prst="rect">
            <a:avLst/>
          </a:prstGeom>
          <a:noFill/>
          <a:ln>
            <a:noFill/>
          </a:ln>
        </p:spPr>
      </p:pic>
      <p:pic>
        <p:nvPicPr>
          <p:cNvPr id="164" name="Google Shape;164;p23"/>
          <p:cNvPicPr preferRelativeResize="0"/>
          <p:nvPr/>
        </p:nvPicPr>
        <p:blipFill>
          <a:blip r:embed="rId2"/>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CUSTOM_43">
    <p:spTree>
      <p:nvGrpSpPr>
        <p:cNvPr id="165" name="Shape 165"/>
        <p:cNvGrpSpPr/>
        <p:nvPr/>
      </p:nvGrpSpPr>
      <p:grpSpPr>
        <a:xfrm>
          <a:off x="0" y="0"/>
          <a:ext cx="0" cy="0"/>
          <a:chOff x="0" y="0"/>
          <a:chExt cx="0" cy="0"/>
        </a:xfrm>
      </p:grpSpPr>
      <p:sp>
        <p:nvSpPr>
          <p:cNvPr id="166" name="Google Shape;166;p24"/>
          <p:cNvSpPr txBox="1"/>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67" name="Google Shape;167;p24"/>
          <p:cNvSpPr txBox="1"/>
          <p:nvPr>
            <p:ph type="ctrTitle" idx="2"/>
          </p:nvPr>
        </p:nvSpPr>
        <p:spPr>
          <a:xfrm>
            <a:off x="2750155" y="149206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68" name="Google Shape;168;p24"/>
          <p:cNvSpPr txBox="1"/>
          <p:nvPr>
            <p:ph type="subTitle" idx="1"/>
          </p:nvPr>
        </p:nvSpPr>
        <p:spPr>
          <a:xfrm>
            <a:off x="2750119"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69" name="Google Shape;169;p24"/>
          <p:cNvSpPr txBox="1"/>
          <p:nvPr>
            <p:ph type="ctrTitle" idx="3"/>
          </p:nvPr>
        </p:nvSpPr>
        <p:spPr>
          <a:xfrm>
            <a:off x="4800201" y="14973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70" name="Google Shape;170;p24"/>
          <p:cNvSpPr txBox="1"/>
          <p:nvPr>
            <p:ph type="subTitle" idx="4"/>
          </p:nvPr>
        </p:nvSpPr>
        <p:spPr>
          <a:xfrm>
            <a:off x="4800165"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71" name="Google Shape;171;p24"/>
          <p:cNvSpPr txBox="1"/>
          <p:nvPr>
            <p:ph type="ctrTitle" idx="5"/>
          </p:nvPr>
        </p:nvSpPr>
        <p:spPr>
          <a:xfrm>
            <a:off x="3794948" y="3219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72" name="Google Shape;172;p24"/>
          <p:cNvSpPr txBox="1"/>
          <p:nvPr>
            <p:ph type="subTitle" idx="6"/>
          </p:nvPr>
        </p:nvSpPr>
        <p:spPr>
          <a:xfrm>
            <a:off x="3753025" y="3910976"/>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173" name="Google Shape;173;p24"/>
          <p:cNvPicPr preferRelativeResize="0"/>
          <p:nvPr/>
        </p:nvPicPr>
        <p:blipFill>
          <a:blip r:embed="rId2"/>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24"/>
          <p:cNvPicPr preferRelativeResize="0"/>
          <p:nvPr/>
        </p:nvPicPr>
        <p:blipFill>
          <a:blip r:embed="rId2"/>
          <a:stretch>
            <a:fillRect/>
          </a:stretch>
        </p:blipFill>
        <p:spPr>
          <a:xfrm rot="10800000" flipH="1">
            <a:off x="-262630" y="2659235"/>
            <a:ext cx="2928524" cy="26423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31">
    <p:spTree>
      <p:nvGrpSpPr>
        <p:cNvPr id="178" name="Shape 178"/>
        <p:cNvGrpSpPr/>
        <p:nvPr/>
      </p:nvGrpSpPr>
      <p:grpSpPr>
        <a:xfrm>
          <a:off x="0" y="0"/>
          <a:ext cx="0" cy="0"/>
          <a:chOff x="0" y="0"/>
          <a:chExt cx="0" cy="0"/>
        </a:xfrm>
      </p:grpSpPr>
      <p:sp>
        <p:nvSpPr>
          <p:cNvPr id="179" name="Google Shape;179;p25"/>
          <p:cNvSpPr txBox="1"/>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80" name="Google Shape;180;p25"/>
          <p:cNvSpPr txBox="1"/>
          <p:nvPr>
            <p:ph type="ctrTitle" idx="2"/>
          </p:nvPr>
        </p:nvSpPr>
        <p:spPr>
          <a:xfrm>
            <a:off x="3716190" y="206257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81" name="Google Shape;181;p25"/>
          <p:cNvSpPr txBox="1"/>
          <p:nvPr>
            <p:ph type="subTitle" idx="1"/>
          </p:nvPr>
        </p:nvSpPr>
        <p:spPr>
          <a:xfrm>
            <a:off x="3716190" y="2765019"/>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2" name="Google Shape;182;p25"/>
          <p:cNvSpPr txBox="1"/>
          <p:nvPr>
            <p:ph type="ctrTitle" idx="3"/>
          </p:nvPr>
        </p:nvSpPr>
        <p:spPr>
          <a:xfrm>
            <a:off x="5910940" y="206632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83" name="Google Shape;183;p25"/>
          <p:cNvSpPr txBox="1"/>
          <p:nvPr>
            <p:ph type="subTitle" idx="4"/>
          </p:nvPr>
        </p:nvSpPr>
        <p:spPr>
          <a:xfrm>
            <a:off x="5910940" y="2866007"/>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4" name="Google Shape;184;p25"/>
          <p:cNvSpPr txBox="1"/>
          <p:nvPr>
            <p:ph type="ctrTitle" idx="5"/>
          </p:nvPr>
        </p:nvSpPr>
        <p:spPr>
          <a:xfrm>
            <a:off x="1521440" y="206258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85" name="Google Shape;185;p25"/>
          <p:cNvSpPr txBox="1"/>
          <p:nvPr>
            <p:ph type="subTitle" idx="6"/>
          </p:nvPr>
        </p:nvSpPr>
        <p:spPr>
          <a:xfrm>
            <a:off x="1479590" y="2765029"/>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86" name="Google Shape;186;p25"/>
          <p:cNvPicPr preferRelativeResize="0"/>
          <p:nvPr/>
        </p:nvPicPr>
        <p:blipFill>
          <a:blip r:embed="rId2"/>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1">
  <p:cSld name="CUSTOM_37">
    <p:spTree>
      <p:nvGrpSpPr>
        <p:cNvPr id="195" name="Shape 195"/>
        <p:cNvGrpSpPr/>
        <p:nvPr/>
      </p:nvGrpSpPr>
      <p:grpSpPr>
        <a:xfrm>
          <a:off x="0" y="0"/>
          <a:ext cx="0" cy="0"/>
          <a:chOff x="0" y="0"/>
          <a:chExt cx="0" cy="0"/>
        </a:xfrm>
      </p:grpSpPr>
      <p:sp>
        <p:nvSpPr>
          <p:cNvPr id="196" name="Google Shape;196;p26"/>
          <p:cNvSpPr txBox="1"/>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97" name="Google Shape;197;p26"/>
          <p:cNvSpPr txBox="1"/>
          <p:nvPr>
            <p:ph type="ctrTitle" idx="2"/>
          </p:nvPr>
        </p:nvSpPr>
        <p:spPr>
          <a:xfrm>
            <a:off x="3675800" y="1638900"/>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98" name="Google Shape;198;p26"/>
          <p:cNvSpPr txBox="1"/>
          <p:nvPr>
            <p:ph type="subTitle" idx="1"/>
          </p:nvPr>
        </p:nvSpPr>
        <p:spPr>
          <a:xfrm>
            <a:off x="3675813" y="2100350"/>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99" name="Google Shape;199;p26"/>
          <p:cNvSpPr txBox="1"/>
          <p:nvPr>
            <p:ph type="ctrTitle" idx="3"/>
          </p:nvPr>
        </p:nvSpPr>
        <p:spPr>
          <a:xfrm>
            <a:off x="5921301" y="1628801"/>
            <a:ext cx="1818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0" name="Google Shape;200;p26"/>
          <p:cNvSpPr txBox="1"/>
          <p:nvPr>
            <p:ph type="subTitle" idx="4"/>
          </p:nvPr>
        </p:nvSpPr>
        <p:spPr>
          <a:xfrm>
            <a:off x="5898455" y="2074101"/>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1" name="Google Shape;201;p26"/>
          <p:cNvSpPr txBox="1"/>
          <p:nvPr>
            <p:ph type="ctrTitle" idx="5"/>
          </p:nvPr>
        </p:nvSpPr>
        <p:spPr>
          <a:xfrm>
            <a:off x="1413972" y="1638900"/>
            <a:ext cx="18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2" name="Google Shape;202;p26"/>
          <p:cNvSpPr txBox="1"/>
          <p:nvPr>
            <p:ph type="subTitle" idx="6"/>
          </p:nvPr>
        </p:nvSpPr>
        <p:spPr>
          <a:xfrm>
            <a:off x="1416400" y="2100350"/>
            <a:ext cx="1883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03" name="Google Shape;203;p26"/>
          <p:cNvPicPr preferRelativeResize="0"/>
          <p:nvPr/>
        </p:nvPicPr>
        <p:blipFill>
          <a:blip r:embed="rId2"/>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stretch>
            <a:fillRect/>
          </a:stretch>
        </p:blipFill>
        <p:spPr>
          <a:xfrm flipH="1">
            <a:off x="6944449" y="-571400"/>
            <a:ext cx="2494901" cy="2251126"/>
          </a:xfrm>
          <a:prstGeom prst="rect">
            <a:avLst/>
          </a:prstGeom>
          <a:noFill/>
          <a:ln>
            <a:noFill/>
          </a:ln>
        </p:spPr>
      </p:pic>
      <p:sp>
        <p:nvSpPr>
          <p:cNvPr id="205" name="Google Shape;205;p26"/>
          <p:cNvSpPr txBox="1"/>
          <p:nvPr>
            <p:ph type="ctrTitle" idx="7"/>
          </p:nvPr>
        </p:nvSpPr>
        <p:spPr>
          <a:xfrm>
            <a:off x="5920295"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6" name="Google Shape;206;p26"/>
          <p:cNvSpPr txBox="1"/>
          <p:nvPr>
            <p:ph type="subTitle" idx="8"/>
          </p:nvPr>
        </p:nvSpPr>
        <p:spPr>
          <a:xfrm>
            <a:off x="5920252"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7" name="Google Shape;207;p26"/>
          <p:cNvSpPr txBox="1"/>
          <p:nvPr>
            <p:ph type="ctrTitle" idx="9"/>
          </p:nvPr>
        </p:nvSpPr>
        <p:spPr>
          <a:xfrm>
            <a:off x="1413969"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8" name="Google Shape;208;p26"/>
          <p:cNvSpPr txBox="1"/>
          <p:nvPr>
            <p:ph type="subTitle" idx="13"/>
          </p:nvPr>
        </p:nvSpPr>
        <p:spPr>
          <a:xfrm>
            <a:off x="1413926"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9" name="Google Shape;209;p26"/>
          <p:cNvSpPr txBox="1"/>
          <p:nvPr>
            <p:ph type="ctrTitle" idx="14"/>
          </p:nvPr>
        </p:nvSpPr>
        <p:spPr>
          <a:xfrm>
            <a:off x="3675843"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10" name="Google Shape;210;p26"/>
          <p:cNvSpPr txBox="1"/>
          <p:nvPr>
            <p:ph type="subTitle" idx="15"/>
          </p:nvPr>
        </p:nvSpPr>
        <p:spPr>
          <a:xfrm>
            <a:off x="3675800"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217" name="Shape 217"/>
        <p:cNvGrpSpPr/>
        <p:nvPr/>
      </p:nvGrpSpPr>
      <p:grpSpPr>
        <a:xfrm>
          <a:off x="0" y="0"/>
          <a:ext cx="0" cy="0"/>
          <a:chOff x="0" y="0"/>
          <a:chExt cx="0" cy="0"/>
        </a:xfrm>
      </p:grpSpPr>
      <p:sp>
        <p:nvSpPr>
          <p:cNvPr id="218" name="Google Shape;218;p27"/>
          <p:cNvSpPr txBox="1"/>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19" name="Google Shape;219;p27"/>
          <p:cNvSpPr txBox="1"/>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cxnSp>
        <p:nvCxnSpPr>
          <p:cNvPr id="220" name="Google Shape;220;p2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1" name="Google Shape;221;p27"/>
          <p:cNvPicPr preferRelativeResize="0"/>
          <p:nvPr/>
        </p:nvPicPr>
        <p:blipFill>
          <a:blip r:embed="rId2"/>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223" name="Shape 223"/>
        <p:cNvGrpSpPr/>
        <p:nvPr/>
      </p:nvGrpSpPr>
      <p:grpSpPr>
        <a:xfrm>
          <a:off x="0" y="0"/>
          <a:ext cx="0" cy="0"/>
          <a:chOff x="0" y="0"/>
          <a:chExt cx="0" cy="0"/>
        </a:xfrm>
      </p:grpSpPr>
      <p:sp>
        <p:nvSpPr>
          <p:cNvPr id="224" name="Google Shape;224;p28"/>
          <p:cNvSpPr txBox="1"/>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25" name="Google Shape;225;p28"/>
          <p:cNvSpPr txBox="1"/>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cxnSp>
        <p:nvCxnSpPr>
          <p:cNvPr id="226" name="Google Shape;226;p28"/>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7" name="Google Shape;227;p28"/>
          <p:cNvPicPr preferRelativeResize="0"/>
          <p:nvPr/>
        </p:nvPicPr>
        <p:blipFill>
          <a:blip r:embed="rId2"/>
          <a:stretch>
            <a:fillRect/>
          </a:stretch>
        </p:blipFill>
        <p:spPr>
          <a:xfrm rot="10800000" flipH="1">
            <a:off x="100" y="2134944"/>
            <a:ext cx="3802725" cy="3431200"/>
          </a:xfrm>
          <a:prstGeom prst="rect">
            <a:avLst/>
          </a:prstGeom>
          <a:noFill/>
          <a:ln>
            <a:noFill/>
          </a:ln>
        </p:spPr>
      </p:pic>
      <p:pic>
        <p:nvPicPr>
          <p:cNvPr id="228" name="Google Shape;228;p28"/>
          <p:cNvPicPr preferRelativeResize="0"/>
          <p:nvPr/>
        </p:nvPicPr>
        <p:blipFill>
          <a:blip r:embed="rId2"/>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8">
  <p:cSld name="CUSTOM_12">
    <p:spTree>
      <p:nvGrpSpPr>
        <p:cNvPr id="229" name="Shape 229"/>
        <p:cNvGrpSpPr/>
        <p:nvPr/>
      </p:nvGrpSpPr>
      <p:grpSpPr>
        <a:xfrm>
          <a:off x="0" y="0"/>
          <a:ext cx="0" cy="0"/>
          <a:chOff x="0" y="0"/>
          <a:chExt cx="0" cy="0"/>
        </a:xfrm>
      </p:grpSpPr>
      <p:sp>
        <p:nvSpPr>
          <p:cNvPr id="230" name="Google Shape;230;p29"/>
          <p:cNvSpPr txBox="1"/>
          <p:nvPr>
            <p:ph type="ctrTitle"/>
          </p:nvPr>
        </p:nvSpPr>
        <p:spPr>
          <a:xfrm>
            <a:off x="1250675" y="2994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31" name="Google Shape;231;p29"/>
          <p:cNvSpPr txBox="1"/>
          <p:nvPr>
            <p:ph type="subTitle" idx="1"/>
          </p:nvPr>
        </p:nvSpPr>
        <p:spPr>
          <a:xfrm>
            <a:off x="3114750" y="36310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32" name="Google Shape;232;p29"/>
          <p:cNvPicPr preferRelativeResize="0"/>
          <p:nvPr/>
        </p:nvPicPr>
        <p:blipFill>
          <a:blip r:embed="rId2"/>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stretch>
            <a:fillRect/>
          </a:stretch>
        </p:blipFill>
        <p:spPr>
          <a:xfrm>
            <a:off x="8150" y="0"/>
            <a:ext cx="3802725" cy="3431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p:txBody>
      </p:sp>
      <p:pic>
        <p:nvPicPr>
          <p:cNvPr id="236" name="Google Shape;236;p30"/>
          <p:cNvPicPr preferRelativeResize="0"/>
          <p:nvPr/>
        </p:nvPicPr>
        <p:blipFill>
          <a:blip r:embed="rId2"/>
          <a:stretch>
            <a:fillRect/>
          </a:stretch>
        </p:blipFill>
        <p:spPr>
          <a:xfrm flipH="1">
            <a:off x="6843225" y="6"/>
            <a:ext cx="2300675" cy="2075900"/>
          </a:xfrm>
          <a:prstGeom prst="rect">
            <a:avLst/>
          </a:prstGeom>
          <a:noFill/>
          <a:ln>
            <a:noFill/>
          </a:ln>
        </p:spPr>
      </p:pic>
      <p:sp>
        <p:nvSpPr>
          <p:cNvPr id="237" name="Google Shape;237;p30"/>
          <p:cNvSpPr txBox="1"/>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8" name="Google Shape;238;p30"/>
          <p:cNvSpPr txBox="1"/>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9" name="Google Shape;239;p30"/>
          <p:cNvSpPr txBox="1"/>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0" name="Google Shape;240;p30"/>
          <p:cNvSpPr txBox="1"/>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1" name="Google Shape;241;p30"/>
          <p:cNvSpPr txBox="1"/>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42" name="Google Shape;242;p30"/>
          <p:cNvSpPr txBox="1"/>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43" name="Google Shape;243;p30"/>
          <p:cNvSpPr txBox="1"/>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44" name="Google Shape;244;p30"/>
          <p:cNvSpPr txBox="1"/>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24" name="Google Shape;24;p4"/>
          <p:cNvPicPr preferRelativeResize="0"/>
          <p:nvPr/>
        </p:nvPicPr>
        <p:blipFill>
          <a:blip r:embed="rId2"/>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stretch>
            <a:fillRect/>
          </a:stretch>
        </p:blipFill>
        <p:spPr>
          <a:xfrm rot="10800000">
            <a:off x="7251655" y="3988100"/>
            <a:ext cx="2300675" cy="2075900"/>
          </a:xfrm>
          <a:prstGeom prst="rect">
            <a:avLst/>
          </a:prstGeom>
          <a:noFill/>
          <a:ln>
            <a:noFill/>
          </a:ln>
        </p:spPr>
      </p:pic>
      <p:sp>
        <p:nvSpPr>
          <p:cNvPr id="26" name="Google Shape;26;p4"/>
          <p:cNvSpPr txBox="1"/>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27" name="Google Shape;27;p4"/>
          <p:cNvSpPr txBox="1"/>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2">
  <p:cSld name="CUSTOM_45">
    <p:spTree>
      <p:nvGrpSpPr>
        <p:cNvPr id="245" name="Shape 245"/>
        <p:cNvGrpSpPr/>
        <p:nvPr/>
      </p:nvGrpSpPr>
      <p:grpSpPr>
        <a:xfrm>
          <a:off x="0" y="0"/>
          <a:ext cx="0" cy="0"/>
          <a:chOff x="0" y="0"/>
          <a:chExt cx="0" cy="0"/>
        </a:xfrm>
      </p:grpSpPr>
      <p:sp>
        <p:nvSpPr>
          <p:cNvPr id="246" name="Google Shape;246;p31"/>
          <p:cNvSpPr txBox="1"/>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247" name="Google Shape;247;p31"/>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stretch>
            <a:fillRect/>
          </a:stretch>
        </p:blipFill>
        <p:spPr>
          <a:xfrm rot="10800000" flipH="1">
            <a:off x="-12" y="-695298"/>
            <a:ext cx="2300675" cy="2075900"/>
          </a:xfrm>
          <a:prstGeom prst="rect">
            <a:avLst/>
          </a:prstGeom>
          <a:noFill/>
          <a:ln>
            <a:noFill/>
          </a:ln>
        </p:spPr>
      </p:pic>
      <p:sp>
        <p:nvSpPr>
          <p:cNvPr id="249" name="Google Shape;249;p31"/>
          <p:cNvSpPr txBox="1"/>
          <p:nvPr>
            <p:ph type="subTitle" idx="1"/>
          </p:nvPr>
        </p:nvSpPr>
        <p:spPr>
          <a:xfrm>
            <a:off x="540000" y="3527280"/>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31"/>
          <p:cNvSpPr txBox="1"/>
          <p:nvPr>
            <p:ph type="subTitle" idx="2"/>
          </p:nvPr>
        </p:nvSpPr>
        <p:spPr>
          <a:xfrm>
            <a:off x="2741438" y="2077288"/>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1" name="Google Shape;251;p31"/>
          <p:cNvSpPr txBox="1"/>
          <p:nvPr>
            <p:ph type="subTitle" idx="3"/>
          </p:nvPr>
        </p:nvSpPr>
        <p:spPr>
          <a:xfrm>
            <a:off x="5033512" y="3516526"/>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 name="Google Shape;252;p31"/>
          <p:cNvSpPr txBox="1"/>
          <p:nvPr>
            <p:ph type="subTitle" idx="4"/>
          </p:nvPr>
        </p:nvSpPr>
        <p:spPr>
          <a:xfrm>
            <a:off x="7214825" y="2077856"/>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 name="Google Shape;253;p31"/>
          <p:cNvSpPr txBox="1"/>
          <p:nvPr>
            <p:ph type="subTitle" idx="5"/>
          </p:nvPr>
        </p:nvSpPr>
        <p:spPr>
          <a:xfrm>
            <a:off x="532050" y="3198780"/>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54" name="Google Shape;254;p31"/>
          <p:cNvSpPr txBox="1"/>
          <p:nvPr>
            <p:ph type="subTitle" idx="6"/>
          </p:nvPr>
        </p:nvSpPr>
        <p:spPr>
          <a:xfrm>
            <a:off x="2749388" y="1759288"/>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55" name="Google Shape;255;p31"/>
          <p:cNvSpPr txBox="1"/>
          <p:nvPr>
            <p:ph type="subTitle" idx="7"/>
          </p:nvPr>
        </p:nvSpPr>
        <p:spPr>
          <a:xfrm>
            <a:off x="5033512" y="3201351"/>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56" name="Google Shape;256;p31"/>
          <p:cNvSpPr txBox="1"/>
          <p:nvPr>
            <p:ph type="subTitle" idx="8"/>
          </p:nvPr>
        </p:nvSpPr>
        <p:spPr>
          <a:xfrm>
            <a:off x="7222775" y="176525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3">
  <p:cSld name="CUSTOM_46">
    <p:spTree>
      <p:nvGrpSpPr>
        <p:cNvPr id="261" name="Shape 261"/>
        <p:cNvGrpSpPr/>
        <p:nvPr/>
      </p:nvGrpSpPr>
      <p:grpSpPr>
        <a:xfrm>
          <a:off x="0" y="0"/>
          <a:ext cx="0" cy="0"/>
          <a:chOff x="0" y="0"/>
          <a:chExt cx="0" cy="0"/>
        </a:xfrm>
      </p:grpSpPr>
      <p:sp>
        <p:nvSpPr>
          <p:cNvPr id="262" name="Google Shape;262;p32"/>
          <p:cNvSpPr txBox="1"/>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263" name="Google Shape;263;p32"/>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stretch>
            <a:fillRect/>
          </a:stretch>
        </p:blipFill>
        <p:spPr>
          <a:xfrm rot="10800000" flipH="1">
            <a:off x="-12" y="-695298"/>
            <a:ext cx="2300675" cy="2075900"/>
          </a:xfrm>
          <a:prstGeom prst="rect">
            <a:avLst/>
          </a:prstGeom>
          <a:noFill/>
          <a:ln>
            <a:noFill/>
          </a:ln>
        </p:spPr>
      </p:pic>
      <p:sp>
        <p:nvSpPr>
          <p:cNvPr id="265" name="Google Shape;265;p32"/>
          <p:cNvSpPr txBox="1"/>
          <p:nvPr>
            <p:ph type="subTitle" idx="1"/>
          </p:nvPr>
        </p:nvSpPr>
        <p:spPr>
          <a:xfrm>
            <a:off x="871700" y="2932300"/>
            <a:ext cx="13656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32"/>
          <p:cNvSpPr txBox="1"/>
          <p:nvPr>
            <p:ph type="subTitle" idx="2"/>
          </p:nvPr>
        </p:nvSpPr>
        <p:spPr>
          <a:xfrm>
            <a:off x="2957400" y="2914675"/>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7" name="Google Shape;267;p32"/>
          <p:cNvSpPr txBox="1"/>
          <p:nvPr>
            <p:ph type="subTitle" idx="3"/>
          </p:nvPr>
        </p:nvSpPr>
        <p:spPr>
          <a:xfrm>
            <a:off x="5026550" y="2911563"/>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8" name="Google Shape;268;p32"/>
          <p:cNvSpPr txBox="1"/>
          <p:nvPr>
            <p:ph type="subTitle" idx="4"/>
          </p:nvPr>
        </p:nvSpPr>
        <p:spPr>
          <a:xfrm>
            <a:off x="7080700" y="2906381"/>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32"/>
          <p:cNvSpPr txBox="1"/>
          <p:nvPr>
            <p:ph type="subTitle" idx="5"/>
          </p:nvPr>
        </p:nvSpPr>
        <p:spPr>
          <a:xfrm>
            <a:off x="871700" y="260380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70" name="Google Shape;270;p32"/>
          <p:cNvSpPr txBox="1"/>
          <p:nvPr>
            <p:ph type="subTitle" idx="6"/>
          </p:nvPr>
        </p:nvSpPr>
        <p:spPr>
          <a:xfrm>
            <a:off x="2957400" y="259667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71" name="Google Shape;271;p32"/>
          <p:cNvSpPr txBox="1"/>
          <p:nvPr>
            <p:ph type="subTitle" idx="7"/>
          </p:nvPr>
        </p:nvSpPr>
        <p:spPr>
          <a:xfrm>
            <a:off x="5027449" y="25963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72" name="Google Shape;272;p32"/>
          <p:cNvSpPr txBox="1"/>
          <p:nvPr>
            <p:ph type="subTitle" idx="8"/>
          </p:nvPr>
        </p:nvSpPr>
        <p:spPr>
          <a:xfrm>
            <a:off x="7094798" y="259378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2"/>
          <p:cNvSpPr/>
          <p:nvPr/>
        </p:nvSpPr>
        <p:spPr>
          <a:xfrm>
            <a:off x="457200" y="166902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2"/>
          <p:cNvSpPr/>
          <p:nvPr/>
        </p:nvSpPr>
        <p:spPr>
          <a:xfrm>
            <a:off x="2548551" y="167175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2"/>
          <p:cNvSpPr/>
          <p:nvPr/>
        </p:nvSpPr>
        <p:spPr>
          <a:xfrm>
            <a:off x="4618345" y="1663035"/>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2"/>
          <p:cNvSpPr/>
          <p:nvPr/>
        </p:nvSpPr>
        <p:spPr>
          <a:xfrm>
            <a:off x="6684933" y="166776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4">
  <p:cSld name="CUSTOM_47">
    <p:spTree>
      <p:nvGrpSpPr>
        <p:cNvPr id="281" name="Shape 281"/>
        <p:cNvGrpSpPr/>
        <p:nvPr/>
      </p:nvGrpSpPr>
      <p:grpSpPr>
        <a:xfrm>
          <a:off x="0" y="0"/>
          <a:ext cx="0" cy="0"/>
          <a:chOff x="0" y="0"/>
          <a:chExt cx="0" cy="0"/>
        </a:xfrm>
      </p:grpSpPr>
      <p:pic>
        <p:nvPicPr>
          <p:cNvPr id="282" name="Google Shape;282;p33"/>
          <p:cNvPicPr preferRelativeResize="0"/>
          <p:nvPr/>
        </p:nvPicPr>
        <p:blipFill>
          <a:blip r:embed="rId2"/>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stretch>
            <a:fillRect/>
          </a:stretch>
        </p:blipFill>
        <p:spPr>
          <a:xfrm>
            <a:off x="4394051" y="3761485"/>
            <a:ext cx="2300675" cy="2075900"/>
          </a:xfrm>
          <a:prstGeom prst="rect">
            <a:avLst/>
          </a:prstGeom>
          <a:noFill/>
          <a:ln>
            <a:noFill/>
          </a:ln>
        </p:spPr>
      </p:pic>
      <p:sp>
        <p:nvSpPr>
          <p:cNvPr id="284" name="Google Shape;284;p33"/>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85" name="Google Shape;285;p33"/>
          <p:cNvSpPr txBox="1"/>
          <p:nvPr>
            <p:ph type="subTitle" idx="1"/>
          </p:nvPr>
        </p:nvSpPr>
        <p:spPr>
          <a:xfrm>
            <a:off x="905500" y="2764675"/>
            <a:ext cx="1438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6" name="Google Shape;286;p33"/>
          <p:cNvSpPr txBox="1"/>
          <p:nvPr>
            <p:ph type="subTitle" idx="2"/>
          </p:nvPr>
        </p:nvSpPr>
        <p:spPr>
          <a:xfrm>
            <a:off x="2896725" y="2761596"/>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7" name="Google Shape;287;p33"/>
          <p:cNvSpPr txBox="1"/>
          <p:nvPr>
            <p:ph type="subTitle" idx="3"/>
          </p:nvPr>
        </p:nvSpPr>
        <p:spPr>
          <a:xfrm>
            <a:off x="4879150" y="2761049"/>
            <a:ext cx="1381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33"/>
          <p:cNvSpPr txBox="1"/>
          <p:nvPr>
            <p:ph type="subTitle" idx="4"/>
          </p:nvPr>
        </p:nvSpPr>
        <p:spPr>
          <a:xfrm>
            <a:off x="6833675" y="2760900"/>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9" name="Google Shape;289;p33"/>
          <p:cNvSpPr txBox="1"/>
          <p:nvPr>
            <p:ph type="subTitle" idx="5"/>
          </p:nvPr>
        </p:nvSpPr>
        <p:spPr>
          <a:xfrm>
            <a:off x="926600" y="2449250"/>
            <a:ext cx="143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90" name="Google Shape;290;p33"/>
          <p:cNvSpPr txBox="1"/>
          <p:nvPr>
            <p:ph type="subTitle" idx="6"/>
          </p:nvPr>
        </p:nvSpPr>
        <p:spPr>
          <a:xfrm>
            <a:off x="2896724" y="24435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91" name="Google Shape;291;p33"/>
          <p:cNvSpPr txBox="1"/>
          <p:nvPr>
            <p:ph type="subTitle" idx="7"/>
          </p:nvPr>
        </p:nvSpPr>
        <p:spPr>
          <a:xfrm>
            <a:off x="4880055" y="2445872"/>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292" name="Google Shape;292;p33"/>
          <p:cNvSpPr txBox="1"/>
          <p:nvPr>
            <p:ph type="subTitle" idx="8"/>
          </p:nvPr>
        </p:nvSpPr>
        <p:spPr>
          <a:xfrm>
            <a:off x="6847773" y="2448299"/>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3">
  <p:cSld name="CUSTOM_48">
    <p:spTree>
      <p:nvGrpSpPr>
        <p:cNvPr id="293" name="Shape 293"/>
        <p:cNvGrpSpPr/>
        <p:nvPr/>
      </p:nvGrpSpPr>
      <p:grpSpPr>
        <a:xfrm>
          <a:off x="0" y="0"/>
          <a:ext cx="0" cy="0"/>
          <a:chOff x="0" y="0"/>
          <a:chExt cx="0" cy="0"/>
        </a:xfrm>
      </p:grpSpPr>
      <p:sp>
        <p:nvSpPr>
          <p:cNvPr id="294" name="Google Shape;294;p34"/>
          <p:cNvSpPr txBox="1"/>
          <p:nvPr>
            <p:ph type="ctrTitle"/>
          </p:nvPr>
        </p:nvSpPr>
        <p:spPr>
          <a:xfrm flipH="1">
            <a:off x="540000" y="448619"/>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295" name="Google Shape;295;p34"/>
          <p:cNvPicPr preferRelativeResize="0"/>
          <p:nvPr/>
        </p:nvPicPr>
        <p:blipFill>
          <a:blip r:embed="rId2"/>
          <a:stretch>
            <a:fillRect/>
          </a:stretch>
        </p:blipFill>
        <p:spPr>
          <a:xfrm>
            <a:off x="0" y="0"/>
            <a:ext cx="2300675" cy="2075900"/>
          </a:xfrm>
          <a:prstGeom prst="rect">
            <a:avLst/>
          </a:prstGeom>
          <a:noFill/>
          <a:ln>
            <a:noFill/>
          </a:ln>
        </p:spPr>
      </p:pic>
      <p:sp>
        <p:nvSpPr>
          <p:cNvPr id="296" name="Google Shape;296;p34"/>
          <p:cNvSpPr txBox="1"/>
          <p:nvPr>
            <p:ph type="subTitle" idx="1"/>
          </p:nvPr>
        </p:nvSpPr>
        <p:spPr>
          <a:xfrm>
            <a:off x="1526019" y="2570265"/>
            <a:ext cx="1812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34"/>
          <p:cNvSpPr txBox="1"/>
          <p:nvPr>
            <p:ph type="subTitle" idx="2"/>
          </p:nvPr>
        </p:nvSpPr>
        <p:spPr>
          <a:xfrm>
            <a:off x="3635401" y="2570272"/>
            <a:ext cx="1873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8" name="Google Shape;298;p34"/>
          <p:cNvSpPr txBox="1"/>
          <p:nvPr>
            <p:ph type="subTitle" idx="3"/>
          </p:nvPr>
        </p:nvSpPr>
        <p:spPr>
          <a:xfrm>
            <a:off x="5797968" y="2559605"/>
            <a:ext cx="1850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9" name="Google Shape;299;p34"/>
          <p:cNvSpPr txBox="1"/>
          <p:nvPr>
            <p:ph type="subTitle" idx="4"/>
          </p:nvPr>
        </p:nvSpPr>
        <p:spPr>
          <a:xfrm>
            <a:off x="1526019" y="3166668"/>
            <a:ext cx="1812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00" name="Google Shape;300;p34"/>
          <p:cNvSpPr txBox="1"/>
          <p:nvPr>
            <p:ph type="subTitle" idx="5"/>
          </p:nvPr>
        </p:nvSpPr>
        <p:spPr>
          <a:xfrm>
            <a:off x="3646051" y="3166668"/>
            <a:ext cx="1851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01" name="Google Shape;301;p34"/>
          <p:cNvSpPr txBox="1"/>
          <p:nvPr>
            <p:ph type="subTitle" idx="6"/>
          </p:nvPr>
        </p:nvSpPr>
        <p:spPr>
          <a:xfrm>
            <a:off x="5797968" y="3170098"/>
            <a:ext cx="18507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4">
  <p:cSld name="CUSTOM_49">
    <p:spTree>
      <p:nvGrpSpPr>
        <p:cNvPr id="305" name="Shape 305"/>
        <p:cNvGrpSpPr/>
        <p:nvPr/>
      </p:nvGrpSpPr>
      <p:grpSpPr>
        <a:xfrm>
          <a:off x="0" y="0"/>
          <a:ext cx="0" cy="0"/>
          <a:chOff x="0" y="0"/>
          <a:chExt cx="0" cy="0"/>
        </a:xfrm>
      </p:grpSpPr>
      <p:pic>
        <p:nvPicPr>
          <p:cNvPr id="306" name="Google Shape;306;p35"/>
          <p:cNvPicPr preferRelativeResize="0"/>
          <p:nvPr/>
        </p:nvPicPr>
        <p:blipFill>
          <a:blip r:embed="rId2"/>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stretch>
            <a:fillRect/>
          </a:stretch>
        </p:blipFill>
        <p:spPr>
          <a:xfrm flipH="1">
            <a:off x="6605746" y="-468167"/>
            <a:ext cx="3071650" cy="2771549"/>
          </a:xfrm>
          <a:prstGeom prst="rect">
            <a:avLst/>
          </a:prstGeom>
          <a:noFill/>
          <a:ln>
            <a:noFill/>
          </a:ln>
        </p:spPr>
      </p:pic>
      <p:sp>
        <p:nvSpPr>
          <p:cNvPr id="308" name="Google Shape;308;p35"/>
          <p:cNvSpPr txBox="1"/>
          <p:nvPr>
            <p:ph type="ctrTitle"/>
          </p:nvPr>
        </p:nvSpPr>
        <p:spPr>
          <a:xfrm flipH="1">
            <a:off x="457200" y="4522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09" name="Google Shape;309;p35"/>
          <p:cNvSpPr txBox="1"/>
          <p:nvPr>
            <p:ph type="subTitle" idx="1"/>
          </p:nvPr>
        </p:nvSpPr>
        <p:spPr>
          <a:xfrm>
            <a:off x="560206" y="2951258"/>
            <a:ext cx="2386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35"/>
          <p:cNvSpPr txBox="1"/>
          <p:nvPr>
            <p:ph type="subTitle" idx="2"/>
          </p:nvPr>
        </p:nvSpPr>
        <p:spPr>
          <a:xfrm>
            <a:off x="3390622" y="2951265"/>
            <a:ext cx="2380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1" name="Google Shape;311;p35"/>
          <p:cNvSpPr txBox="1"/>
          <p:nvPr>
            <p:ph type="subTitle" idx="3"/>
          </p:nvPr>
        </p:nvSpPr>
        <p:spPr>
          <a:xfrm>
            <a:off x="6232531" y="2953683"/>
            <a:ext cx="236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35"/>
          <p:cNvSpPr txBox="1"/>
          <p:nvPr>
            <p:ph type="subTitle" idx="4"/>
          </p:nvPr>
        </p:nvSpPr>
        <p:spPr>
          <a:xfrm>
            <a:off x="560200" y="3571274"/>
            <a:ext cx="2386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13" name="Google Shape;313;p35"/>
          <p:cNvSpPr txBox="1"/>
          <p:nvPr>
            <p:ph type="subTitle" idx="5"/>
          </p:nvPr>
        </p:nvSpPr>
        <p:spPr>
          <a:xfrm>
            <a:off x="3404151" y="3571274"/>
            <a:ext cx="2353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14" name="Google Shape;314;p35"/>
          <p:cNvSpPr txBox="1"/>
          <p:nvPr>
            <p:ph type="subTitle" idx="6"/>
          </p:nvPr>
        </p:nvSpPr>
        <p:spPr>
          <a:xfrm>
            <a:off x="6232531" y="3561605"/>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15" name="Google Shape;315;p35"/>
          <p:cNvSpPr txBox="1"/>
          <p:nvPr>
            <p:ph type="subTitle" idx="7"/>
          </p:nvPr>
        </p:nvSpPr>
        <p:spPr>
          <a:xfrm>
            <a:off x="540000" y="2580087"/>
            <a:ext cx="2386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16" name="Google Shape;316;p35"/>
          <p:cNvSpPr txBox="1"/>
          <p:nvPr>
            <p:ph type="subTitle" idx="8"/>
          </p:nvPr>
        </p:nvSpPr>
        <p:spPr>
          <a:xfrm>
            <a:off x="3384649" y="2580087"/>
            <a:ext cx="2353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17" name="Google Shape;317;p35"/>
          <p:cNvSpPr txBox="1"/>
          <p:nvPr>
            <p:ph type="subTitle" idx="9"/>
          </p:nvPr>
        </p:nvSpPr>
        <p:spPr>
          <a:xfrm>
            <a:off x="6212900" y="2583512"/>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5"/>
          <p:cNvSpPr txBox="1"/>
          <p:nvPr/>
        </p:nvSpPr>
        <p:spPr>
          <a:xfrm>
            <a:off x="61235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panose="02000000000000000000"/>
              <a:ea typeface="Squada One" panose="02000000000000000000"/>
              <a:cs typeface="Squada One" panose="02000000000000000000"/>
              <a:sym typeface="Squada One" panose="02000000000000000000"/>
            </a:endParaRPr>
          </a:p>
        </p:txBody>
      </p:sp>
      <p:sp>
        <p:nvSpPr>
          <p:cNvPr id="322" name="Google Shape;322;p35"/>
          <p:cNvSpPr txBox="1"/>
          <p:nvPr/>
        </p:nvSpPr>
        <p:spPr>
          <a:xfrm>
            <a:off x="4673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panose="02000000000000000000"/>
              <a:ea typeface="Squada One" panose="02000000000000000000"/>
              <a:cs typeface="Squada One" panose="02000000000000000000"/>
              <a:sym typeface="Squada One" panose="02000000000000000000"/>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chemeClr val="dk1"/>
              </a:solidFill>
              <a:latin typeface="Squada One" panose="02000000000000000000"/>
              <a:ea typeface="Squada One" panose="02000000000000000000"/>
              <a:cs typeface="Squada One" panose="02000000000000000000"/>
              <a:sym typeface="Squada One" panose="0200000000000000000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
  <p:cSld name="CUSTOM_13">
    <p:spTree>
      <p:nvGrpSpPr>
        <p:cNvPr id="324" name="Shape 324"/>
        <p:cNvGrpSpPr/>
        <p:nvPr/>
      </p:nvGrpSpPr>
      <p:grpSpPr>
        <a:xfrm>
          <a:off x="0" y="0"/>
          <a:ext cx="0" cy="0"/>
          <a:chOff x="0" y="0"/>
          <a:chExt cx="0" cy="0"/>
        </a:xfrm>
      </p:grpSpPr>
      <p:sp>
        <p:nvSpPr>
          <p:cNvPr id="325" name="Google Shape;325;p36"/>
          <p:cNvSpPr txBox="1"/>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326" name="Google Shape;326;p36"/>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stretch>
            <a:fillRect/>
          </a:stretch>
        </p:blipFill>
        <p:spPr>
          <a:xfrm rot="10800000" flipH="1">
            <a:off x="-12" y="-695298"/>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328" name="Shape 328"/>
        <p:cNvGrpSpPr/>
        <p:nvPr/>
      </p:nvGrpSpPr>
      <p:grpSpPr>
        <a:xfrm>
          <a:off x="0" y="0"/>
          <a:ext cx="0" cy="0"/>
          <a:chOff x="0" y="0"/>
          <a:chExt cx="0" cy="0"/>
        </a:xfrm>
      </p:grpSpPr>
      <p:sp>
        <p:nvSpPr>
          <p:cNvPr id="329" name="Google Shape;329;p37"/>
          <p:cNvSpPr txBox="1"/>
          <p:nvPr>
            <p:ph type="ctrTitle"/>
          </p:nvPr>
        </p:nvSpPr>
        <p:spPr>
          <a:xfrm flipH="1">
            <a:off x="457200" y="44438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330" name="Google Shape;330;p37"/>
          <p:cNvPicPr preferRelativeResize="0"/>
          <p:nvPr/>
        </p:nvPicPr>
        <p:blipFill>
          <a:blip r:embed="rId2"/>
          <a:stretch>
            <a:fillRect/>
          </a:stretch>
        </p:blipFill>
        <p:spPr>
          <a:xfrm>
            <a:off x="0" y="0"/>
            <a:ext cx="2300675" cy="2075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331" name="Shape 331"/>
        <p:cNvGrpSpPr/>
        <p:nvPr/>
      </p:nvGrpSpPr>
      <p:grpSpPr>
        <a:xfrm>
          <a:off x="0" y="0"/>
          <a:ext cx="0" cy="0"/>
          <a:chOff x="0" y="0"/>
          <a:chExt cx="0" cy="0"/>
        </a:xfrm>
      </p:grpSpPr>
      <p:pic>
        <p:nvPicPr>
          <p:cNvPr id="332" name="Google Shape;332;p38"/>
          <p:cNvPicPr preferRelativeResize="0"/>
          <p:nvPr/>
        </p:nvPicPr>
        <p:blipFill>
          <a:blip r:embed="rId2"/>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stretch>
            <a:fillRect/>
          </a:stretch>
        </p:blipFill>
        <p:spPr>
          <a:xfrm flipH="1">
            <a:off x="6605746" y="-315767"/>
            <a:ext cx="3071650" cy="2771549"/>
          </a:xfrm>
          <a:prstGeom prst="rect">
            <a:avLst/>
          </a:prstGeom>
          <a:noFill/>
          <a:ln>
            <a:noFill/>
          </a:ln>
        </p:spPr>
      </p:pic>
      <p:sp>
        <p:nvSpPr>
          <p:cNvPr id="334" name="Google Shape;334;p38"/>
          <p:cNvSpPr txBox="1"/>
          <p:nvPr>
            <p:ph type="ctrTitle"/>
          </p:nvPr>
        </p:nvSpPr>
        <p:spPr>
          <a:xfrm flipH="1">
            <a:off x="540000" y="441718"/>
            <a:ext cx="80640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5">
  <p:cSld name="CUSTOM_50">
    <p:spTree>
      <p:nvGrpSpPr>
        <p:cNvPr id="335" name="Shape 335"/>
        <p:cNvGrpSpPr/>
        <p:nvPr/>
      </p:nvGrpSpPr>
      <p:grpSpPr>
        <a:xfrm>
          <a:off x="0" y="0"/>
          <a:ext cx="0" cy="0"/>
          <a:chOff x="0" y="0"/>
          <a:chExt cx="0" cy="0"/>
        </a:xfrm>
      </p:grpSpPr>
      <p:pic>
        <p:nvPicPr>
          <p:cNvPr id="336" name="Google Shape;336;p39"/>
          <p:cNvPicPr preferRelativeResize="0"/>
          <p:nvPr/>
        </p:nvPicPr>
        <p:blipFill>
          <a:blip r:embed="rId2"/>
          <a:stretch>
            <a:fillRect/>
          </a:stretch>
        </p:blipFill>
        <p:spPr>
          <a:xfrm flipH="1">
            <a:off x="6843225" y="6"/>
            <a:ext cx="2300675" cy="2075900"/>
          </a:xfrm>
          <a:prstGeom prst="rect">
            <a:avLst/>
          </a:prstGeom>
          <a:noFill/>
          <a:ln>
            <a:noFill/>
          </a:ln>
        </p:spPr>
      </p:pic>
      <p:sp>
        <p:nvSpPr>
          <p:cNvPr id="337" name="Google Shape;337;p39"/>
          <p:cNvSpPr txBox="1"/>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338" name="Google Shape;338;p39"/>
          <p:cNvSpPr txBox="1"/>
          <p:nvPr>
            <p:ph type="subTitle" idx="1"/>
          </p:nvPr>
        </p:nvSpPr>
        <p:spPr>
          <a:xfrm>
            <a:off x="1203833" y="2719326"/>
            <a:ext cx="2240100" cy="60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9" name="Google Shape;339;p39"/>
          <p:cNvSpPr txBox="1"/>
          <p:nvPr>
            <p:ph type="subTitle" idx="2"/>
          </p:nvPr>
        </p:nvSpPr>
        <p:spPr>
          <a:xfrm>
            <a:off x="4766489" y="3583682"/>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340" name="Google Shape;340;p39"/>
          <p:cNvSpPr txBox="1"/>
          <p:nvPr>
            <p:ph type="subTitle" idx="3"/>
          </p:nvPr>
        </p:nvSpPr>
        <p:spPr>
          <a:xfrm>
            <a:off x="4772499" y="1802770"/>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341" name="Google Shape;341;p39"/>
          <p:cNvSpPr txBox="1"/>
          <p:nvPr>
            <p:ph type="subTitle" idx="4"/>
          </p:nvPr>
        </p:nvSpPr>
        <p:spPr>
          <a:xfrm>
            <a:off x="1203833" y="2196338"/>
            <a:ext cx="2240100" cy="46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42" name="Google Shape;342;p39"/>
          <p:cNvSpPr txBox="1"/>
          <p:nvPr>
            <p:ph type="subTitle" idx="5"/>
          </p:nvPr>
        </p:nvSpPr>
        <p:spPr>
          <a:xfrm>
            <a:off x="4798042" y="3079150"/>
            <a:ext cx="22731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43" name="Google Shape;343;p39"/>
          <p:cNvSpPr txBox="1"/>
          <p:nvPr>
            <p:ph type="subTitle" idx="6"/>
          </p:nvPr>
        </p:nvSpPr>
        <p:spPr>
          <a:xfrm>
            <a:off x="4772499" y="1272083"/>
            <a:ext cx="22992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6">
  <p:cSld name="CUSTOM_51">
    <p:spTree>
      <p:nvGrpSpPr>
        <p:cNvPr id="344" name="Shape 344"/>
        <p:cNvGrpSpPr/>
        <p:nvPr/>
      </p:nvGrpSpPr>
      <p:grpSpPr>
        <a:xfrm>
          <a:off x="0" y="0"/>
          <a:ext cx="0" cy="0"/>
          <a:chOff x="0" y="0"/>
          <a:chExt cx="0" cy="0"/>
        </a:xfrm>
      </p:grpSpPr>
      <p:sp>
        <p:nvSpPr>
          <p:cNvPr id="345" name="Google Shape;345;p40"/>
          <p:cNvSpPr txBox="1"/>
          <p:nvPr>
            <p:ph type="ctrTitle"/>
          </p:nvPr>
        </p:nvSpPr>
        <p:spPr>
          <a:xfrm flipH="1">
            <a:off x="457200" y="437047"/>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pic>
        <p:nvPicPr>
          <p:cNvPr id="346" name="Google Shape;346;p40"/>
          <p:cNvPicPr preferRelativeResize="0"/>
          <p:nvPr/>
        </p:nvPicPr>
        <p:blipFill>
          <a:blip r:embed="rId2"/>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stretch>
            <a:fillRect/>
          </a:stretch>
        </p:blipFill>
        <p:spPr>
          <a:xfrm>
            <a:off x="7396724" y="-590242"/>
            <a:ext cx="2300675" cy="2075900"/>
          </a:xfrm>
          <a:prstGeom prst="rect">
            <a:avLst/>
          </a:prstGeom>
          <a:noFill/>
          <a:ln>
            <a:noFill/>
          </a:ln>
        </p:spPr>
      </p:pic>
      <p:sp>
        <p:nvSpPr>
          <p:cNvPr id="350" name="Google Shape;350;p40"/>
          <p:cNvSpPr txBox="1"/>
          <p:nvPr>
            <p:ph type="subTitle" idx="1"/>
          </p:nvPr>
        </p:nvSpPr>
        <p:spPr>
          <a:xfrm>
            <a:off x="672350" y="1887930"/>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51" name="Google Shape;351;p40"/>
          <p:cNvSpPr txBox="1"/>
          <p:nvPr>
            <p:ph type="subTitle" idx="2"/>
          </p:nvPr>
        </p:nvSpPr>
        <p:spPr>
          <a:xfrm>
            <a:off x="3580500" y="3409864"/>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52" name="Google Shape;352;p40"/>
          <p:cNvSpPr txBox="1"/>
          <p:nvPr>
            <p:ph type="subTitle" idx="3"/>
          </p:nvPr>
        </p:nvSpPr>
        <p:spPr>
          <a:xfrm>
            <a:off x="6515100" y="1895625"/>
            <a:ext cx="1934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53" name="Google Shape;353;p40"/>
          <p:cNvSpPr txBox="1"/>
          <p:nvPr>
            <p:ph type="subTitle" idx="4"/>
          </p:nvPr>
        </p:nvSpPr>
        <p:spPr>
          <a:xfrm>
            <a:off x="68345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54" name="Google Shape;354;p40"/>
          <p:cNvSpPr txBox="1"/>
          <p:nvPr>
            <p:ph type="subTitle" idx="5"/>
          </p:nvPr>
        </p:nvSpPr>
        <p:spPr>
          <a:xfrm>
            <a:off x="3591600" y="3070826"/>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55" name="Google Shape;355;p40"/>
          <p:cNvSpPr txBox="1"/>
          <p:nvPr>
            <p:ph type="subTitle" idx="6"/>
          </p:nvPr>
        </p:nvSpPr>
        <p:spPr>
          <a:xfrm>
            <a:off x="651510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sp>
        <p:nvSpPr>
          <p:cNvPr id="29" name="Google Shape;29;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0" name="Google Shape;30;p5"/>
          <p:cNvSpPr txBox="1"/>
          <p:nvPr>
            <p:ph type="subTitle" idx="1"/>
          </p:nvPr>
        </p:nvSpPr>
        <p:spPr>
          <a:xfrm>
            <a:off x="2336850" y="2792565"/>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31" name="Google Shape;31;p5"/>
          <p:cNvSpPr txBox="1"/>
          <p:nvPr>
            <p:ph type="subTitle" idx="2"/>
          </p:nvPr>
        </p:nvSpPr>
        <p:spPr>
          <a:xfrm>
            <a:off x="4721650" y="2781757"/>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32" name="Google Shape;32;p5"/>
          <p:cNvSpPr txBox="1"/>
          <p:nvPr>
            <p:ph type="ctrTitle"/>
          </p:nvPr>
        </p:nvSpPr>
        <p:spPr>
          <a:xfrm flipH="1">
            <a:off x="4721600" y="462755"/>
            <a:ext cx="3673200" cy="1307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33" name="Google Shape;33;p5"/>
          <p:cNvSpPr txBox="1"/>
          <p:nvPr>
            <p:ph type="ctrTitle" idx="3"/>
          </p:nvPr>
        </p:nvSpPr>
        <p:spPr>
          <a:xfrm>
            <a:off x="2229313" y="2629926"/>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4" name="Google Shape;34;p5"/>
          <p:cNvSpPr txBox="1"/>
          <p:nvPr>
            <p:ph type="ctrTitle" idx="4"/>
          </p:nvPr>
        </p:nvSpPr>
        <p:spPr>
          <a:xfrm>
            <a:off x="4572000" y="2629926"/>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pic>
        <p:nvPicPr>
          <p:cNvPr id="35" name="Google Shape;35;p5"/>
          <p:cNvPicPr preferRelativeResize="0"/>
          <p:nvPr/>
        </p:nvPicPr>
        <p:blipFill>
          <a:blip r:embed="rId2"/>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7">
  <p:cSld name="CUSTOM_52">
    <p:spTree>
      <p:nvGrpSpPr>
        <p:cNvPr id="356" name="Shape 356"/>
        <p:cNvGrpSpPr/>
        <p:nvPr/>
      </p:nvGrpSpPr>
      <p:grpSpPr>
        <a:xfrm>
          <a:off x="0" y="0"/>
          <a:ext cx="0" cy="0"/>
          <a:chOff x="0" y="0"/>
          <a:chExt cx="0" cy="0"/>
        </a:xfrm>
      </p:grpSpPr>
      <p:sp>
        <p:nvSpPr>
          <p:cNvPr id="357" name="Google Shape;357;p41"/>
          <p:cNvSpPr txBox="1"/>
          <p:nvPr>
            <p:ph type="ctrTitle"/>
          </p:nvPr>
        </p:nvSpPr>
        <p:spPr>
          <a:xfrm flipH="1">
            <a:off x="457200" y="437050"/>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358" name="Google Shape;358;p41"/>
          <p:cNvPicPr preferRelativeResize="0"/>
          <p:nvPr/>
        </p:nvPicPr>
        <p:blipFill>
          <a:blip r:embed="rId2"/>
          <a:stretch>
            <a:fillRect/>
          </a:stretch>
        </p:blipFill>
        <p:spPr>
          <a:xfrm>
            <a:off x="0" y="0"/>
            <a:ext cx="2300675" cy="2075900"/>
          </a:xfrm>
          <a:prstGeom prst="rect">
            <a:avLst/>
          </a:prstGeom>
          <a:noFill/>
          <a:ln>
            <a:noFill/>
          </a:ln>
        </p:spPr>
      </p:pic>
      <p:sp>
        <p:nvSpPr>
          <p:cNvPr id="359" name="Google Shape;359;p41"/>
          <p:cNvSpPr txBox="1"/>
          <p:nvPr>
            <p:ph type="subTitle" idx="1"/>
          </p:nvPr>
        </p:nvSpPr>
        <p:spPr>
          <a:xfrm>
            <a:off x="1700600" y="2921393"/>
            <a:ext cx="13953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60" name="Google Shape;360;p41"/>
          <p:cNvSpPr txBox="1"/>
          <p:nvPr>
            <p:ph type="subTitle" idx="2"/>
          </p:nvPr>
        </p:nvSpPr>
        <p:spPr>
          <a:xfrm>
            <a:off x="1553500" y="2529762"/>
            <a:ext cx="1643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61" name="Google Shape;361;p41"/>
          <p:cNvSpPr txBox="1"/>
          <p:nvPr>
            <p:ph type="subTitle" idx="3"/>
          </p:nvPr>
        </p:nvSpPr>
        <p:spPr>
          <a:xfrm>
            <a:off x="1691000" y="2027255"/>
            <a:ext cx="13953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62" name="Google Shape;362;p41"/>
          <p:cNvSpPr txBox="1"/>
          <p:nvPr>
            <p:ph type="subTitle" idx="4"/>
          </p:nvPr>
        </p:nvSpPr>
        <p:spPr>
          <a:xfrm>
            <a:off x="5929000" y="2926550"/>
            <a:ext cx="1643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63" name="Google Shape;363;p41"/>
          <p:cNvSpPr txBox="1"/>
          <p:nvPr>
            <p:ph type="subTitle" idx="5"/>
          </p:nvPr>
        </p:nvSpPr>
        <p:spPr>
          <a:xfrm>
            <a:off x="5905750" y="2518950"/>
            <a:ext cx="16896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64" name="Google Shape;364;p41"/>
          <p:cNvSpPr txBox="1"/>
          <p:nvPr>
            <p:ph type="subTitle" idx="6"/>
          </p:nvPr>
        </p:nvSpPr>
        <p:spPr>
          <a:xfrm>
            <a:off x="6001300" y="2032688"/>
            <a:ext cx="149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65" name="Google Shape;365;p41"/>
          <p:cNvSpPr txBox="1"/>
          <p:nvPr>
            <p:ph type="subTitle" idx="7"/>
          </p:nvPr>
        </p:nvSpPr>
        <p:spPr>
          <a:xfrm>
            <a:off x="3768500" y="3407943"/>
            <a:ext cx="1606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66" name="Google Shape;366;p41"/>
          <p:cNvSpPr txBox="1"/>
          <p:nvPr>
            <p:ph type="subTitle" idx="8"/>
          </p:nvPr>
        </p:nvSpPr>
        <p:spPr>
          <a:xfrm>
            <a:off x="3604790" y="3039918"/>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67" name="Google Shape;367;p41"/>
          <p:cNvSpPr txBox="1"/>
          <p:nvPr>
            <p:ph type="subTitle" idx="9"/>
          </p:nvPr>
        </p:nvSpPr>
        <p:spPr>
          <a:xfrm>
            <a:off x="3604790" y="2529480"/>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368" name="Google Shape;368;p41"/>
          <p:cNvSpPr/>
          <p:nvPr/>
        </p:nvSpPr>
        <p:spPr>
          <a:xfrm>
            <a:off x="3577850" y="1722475"/>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pic>
        <p:nvPicPr>
          <p:cNvPr id="371" name="Google Shape;371;p41"/>
          <p:cNvPicPr preferRelativeResize="0"/>
          <p:nvPr/>
        </p:nvPicPr>
        <p:blipFill>
          <a:blip r:embed="rId2"/>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8">
  <p:cSld name="CUSTOM_54">
    <p:spTree>
      <p:nvGrpSpPr>
        <p:cNvPr id="372" name="Shape 372"/>
        <p:cNvGrpSpPr/>
        <p:nvPr/>
      </p:nvGrpSpPr>
      <p:grpSpPr>
        <a:xfrm>
          <a:off x="0" y="0"/>
          <a:ext cx="0" cy="0"/>
          <a:chOff x="0" y="0"/>
          <a:chExt cx="0" cy="0"/>
        </a:xfrm>
      </p:grpSpPr>
      <p:sp>
        <p:nvSpPr>
          <p:cNvPr id="373" name="Google Shape;373;p42"/>
          <p:cNvSpPr txBox="1"/>
          <p:nvPr>
            <p:ph type="subTitle" idx="1"/>
          </p:nvPr>
        </p:nvSpPr>
        <p:spPr>
          <a:xfrm>
            <a:off x="974900" y="3744804"/>
            <a:ext cx="215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2"/>
          <p:cNvSpPr txBox="1"/>
          <p:nvPr>
            <p:ph type="subTitle" idx="2"/>
          </p:nvPr>
        </p:nvSpPr>
        <p:spPr>
          <a:xfrm>
            <a:off x="3554325" y="37448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2"/>
          <p:cNvSpPr txBox="1"/>
          <p:nvPr>
            <p:ph type="subTitle" idx="3"/>
          </p:nvPr>
        </p:nvSpPr>
        <p:spPr>
          <a:xfrm>
            <a:off x="6002400" y="37472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6" name="Google Shape;376;p42"/>
          <p:cNvSpPr txBox="1"/>
          <p:nvPr>
            <p:ph type="subTitle" idx="4"/>
          </p:nvPr>
        </p:nvSpPr>
        <p:spPr>
          <a:xfrm>
            <a:off x="965900" y="3428412"/>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377" name="Google Shape;377;p42"/>
          <p:cNvSpPr txBox="1"/>
          <p:nvPr>
            <p:ph type="subTitle" idx="5"/>
          </p:nvPr>
        </p:nvSpPr>
        <p:spPr>
          <a:xfrm>
            <a:off x="3566479" y="3439312"/>
            <a:ext cx="2144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378" name="Google Shape;378;p42"/>
          <p:cNvSpPr txBox="1"/>
          <p:nvPr>
            <p:ph type="subTitle" idx="6"/>
          </p:nvPr>
        </p:nvSpPr>
        <p:spPr>
          <a:xfrm>
            <a:off x="5987250" y="3439300"/>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pic>
        <p:nvPicPr>
          <p:cNvPr id="379" name="Google Shape;379;p42"/>
          <p:cNvPicPr preferRelativeResize="0"/>
          <p:nvPr/>
        </p:nvPicPr>
        <p:blipFill>
          <a:blip r:embed="rId2"/>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382" name="Google Shape;382;p42"/>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383" name="Google Shape;383;p42"/>
          <p:cNvSpPr txBox="1"/>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384" name="Shape 384"/>
        <p:cNvGrpSpPr/>
        <p:nvPr/>
      </p:nvGrpSpPr>
      <p:grpSpPr>
        <a:xfrm>
          <a:off x="0" y="0"/>
          <a:ext cx="0" cy="0"/>
          <a:chOff x="0" y="0"/>
          <a:chExt cx="0" cy="0"/>
        </a:xfrm>
      </p:grpSpPr>
      <p:pic>
        <p:nvPicPr>
          <p:cNvPr id="385" name="Google Shape;385;p43"/>
          <p:cNvPicPr preferRelativeResize="0"/>
          <p:nvPr/>
        </p:nvPicPr>
        <p:blipFill>
          <a:blip r:embed="rId2"/>
          <a:stretch>
            <a:fillRect/>
          </a:stretch>
        </p:blipFill>
        <p:spPr>
          <a:xfrm flipH="1">
            <a:off x="6843225" y="6"/>
            <a:ext cx="2300675" cy="2075900"/>
          </a:xfrm>
          <a:prstGeom prst="rect">
            <a:avLst/>
          </a:prstGeom>
          <a:noFill/>
          <a:ln>
            <a:noFill/>
          </a:ln>
        </p:spPr>
      </p:pic>
      <p:sp>
        <p:nvSpPr>
          <p:cNvPr id="386" name="Google Shape;386;p43"/>
          <p:cNvSpPr txBox="1"/>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pic>
        <p:nvPicPr>
          <p:cNvPr id="387" name="Google Shape;387;p43"/>
          <p:cNvPicPr preferRelativeResize="0"/>
          <p:nvPr/>
        </p:nvPicPr>
        <p:blipFill>
          <a:blip r:embed="rId2"/>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5">
  <p:cSld name="CUSTOM_18">
    <p:spTree>
      <p:nvGrpSpPr>
        <p:cNvPr id="390" name="Shape 390"/>
        <p:cNvGrpSpPr/>
        <p:nvPr/>
      </p:nvGrpSpPr>
      <p:grpSpPr>
        <a:xfrm>
          <a:off x="0" y="0"/>
          <a:ext cx="0" cy="0"/>
          <a:chOff x="0" y="0"/>
          <a:chExt cx="0" cy="0"/>
        </a:xfrm>
      </p:grpSpPr>
      <p:pic>
        <p:nvPicPr>
          <p:cNvPr id="391" name="Google Shape;391;p44"/>
          <p:cNvPicPr preferRelativeResize="0"/>
          <p:nvPr/>
        </p:nvPicPr>
        <p:blipFill>
          <a:blip r:embed="rId2"/>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stretch>
            <a:fillRect/>
          </a:stretch>
        </p:blipFill>
        <p:spPr>
          <a:xfrm rot="10800000" flipH="1">
            <a:off x="0" y="-38650"/>
            <a:ext cx="3300524" cy="2978075"/>
          </a:xfrm>
          <a:prstGeom prst="rect">
            <a:avLst/>
          </a:prstGeom>
          <a:noFill/>
          <a:ln>
            <a:noFill/>
          </a:ln>
        </p:spPr>
      </p:pic>
      <p:pic>
        <p:nvPicPr>
          <p:cNvPr id="394" name="Google Shape;394;p44"/>
          <p:cNvPicPr preferRelativeResize="0"/>
          <p:nvPr/>
        </p:nvPicPr>
        <p:blipFill>
          <a:blip r:embed="rId2"/>
          <a:stretch>
            <a:fillRect/>
          </a:stretch>
        </p:blipFill>
        <p:spPr>
          <a:xfrm rot="10800000">
            <a:off x="5843475" y="0"/>
            <a:ext cx="3300524" cy="2978075"/>
          </a:xfrm>
          <a:prstGeom prst="rect">
            <a:avLst/>
          </a:prstGeom>
          <a:noFill/>
          <a:ln>
            <a:noFill/>
          </a:ln>
        </p:spPr>
      </p:pic>
      <p:sp>
        <p:nvSpPr>
          <p:cNvPr id="395" name="Google Shape;395;p44"/>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6">
  <p:cSld name="CUSTOM_19">
    <p:spTree>
      <p:nvGrpSpPr>
        <p:cNvPr id="396" name="Shape 396"/>
        <p:cNvGrpSpPr/>
        <p:nvPr/>
      </p:nvGrpSpPr>
      <p:grpSpPr>
        <a:xfrm>
          <a:off x="0" y="0"/>
          <a:ext cx="0" cy="0"/>
          <a:chOff x="0" y="0"/>
          <a:chExt cx="0" cy="0"/>
        </a:xfrm>
      </p:grpSpPr>
      <p:pic>
        <p:nvPicPr>
          <p:cNvPr id="397" name="Google Shape;397;p45"/>
          <p:cNvPicPr preferRelativeResize="0"/>
          <p:nvPr/>
        </p:nvPicPr>
        <p:blipFill>
          <a:blip r:embed="rId2"/>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400" name="Google Shape;400;p45"/>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401" name="Google Shape;401;p45"/>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5">
  <p:cSld name="CUSTOM_23">
    <p:spTree>
      <p:nvGrpSpPr>
        <p:cNvPr id="402" name="Shape 402"/>
        <p:cNvGrpSpPr/>
        <p:nvPr/>
      </p:nvGrpSpPr>
      <p:grpSpPr>
        <a:xfrm>
          <a:off x="0" y="0"/>
          <a:ext cx="0" cy="0"/>
          <a:chOff x="0" y="0"/>
          <a:chExt cx="0" cy="0"/>
        </a:xfrm>
      </p:grpSpPr>
      <p:sp>
        <p:nvSpPr>
          <p:cNvPr id="403" name="Google Shape;403;p46"/>
          <p:cNvSpPr txBox="1"/>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404" name="Google Shape;404;p46"/>
          <p:cNvSpPr txBox="1"/>
          <p:nvPr>
            <p:ph type="ctrTitle" idx="2"/>
          </p:nvPr>
        </p:nvSpPr>
        <p:spPr>
          <a:xfrm>
            <a:off x="16904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05" name="Google Shape;405;p46"/>
          <p:cNvSpPr txBox="1"/>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06" name="Google Shape;406;p46"/>
          <p:cNvSpPr txBox="1"/>
          <p:nvPr>
            <p:ph type="ctrTitle" idx="3"/>
          </p:nvPr>
        </p:nvSpPr>
        <p:spPr>
          <a:xfrm>
            <a:off x="16904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07" name="Google Shape;407;p46"/>
          <p:cNvSpPr txBox="1"/>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08" name="Google Shape;408;p46"/>
          <p:cNvSpPr txBox="1"/>
          <p:nvPr>
            <p:ph type="ctrTitle" idx="5"/>
          </p:nvPr>
        </p:nvSpPr>
        <p:spPr>
          <a:xfrm>
            <a:off x="48243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09" name="Google Shape;409;p46"/>
          <p:cNvSpPr txBox="1"/>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10" name="Google Shape;410;p46"/>
          <p:cNvSpPr txBox="1"/>
          <p:nvPr>
            <p:ph type="ctrTitle" idx="7"/>
          </p:nvPr>
        </p:nvSpPr>
        <p:spPr>
          <a:xfrm>
            <a:off x="48243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11" name="Google Shape;411;p46"/>
          <p:cNvSpPr txBox="1"/>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cxnSp>
        <p:nvCxnSpPr>
          <p:cNvPr id="412" name="Google Shape;412;p46"/>
          <p:cNvCxnSpPr/>
          <p:nvPr/>
        </p:nvCxnSpPr>
        <p:spPr>
          <a:xfrm>
            <a:off x="2273400" y="21106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413" name="Google Shape;413;p46"/>
          <p:cNvCxnSpPr/>
          <p:nvPr/>
        </p:nvCxnSpPr>
        <p:spPr>
          <a:xfrm>
            <a:off x="2273400" y="3627438"/>
            <a:ext cx="4597200" cy="0"/>
          </a:xfrm>
          <a:prstGeom prst="straightConnector1">
            <a:avLst/>
          </a:prstGeom>
          <a:noFill/>
          <a:ln w="19050" cap="flat" cmpd="sng">
            <a:solidFill>
              <a:schemeClr val="lt1"/>
            </a:solidFill>
            <a:prstDash val="solid"/>
            <a:round/>
            <a:headEnd type="none" w="med" len="med"/>
            <a:tailEnd type="none" w="med" len="med"/>
          </a:ln>
        </p:spPr>
      </p:cxnSp>
      <p:pic>
        <p:nvPicPr>
          <p:cNvPr id="414" name="Google Shape;414;p46"/>
          <p:cNvPicPr preferRelativeResize="0"/>
          <p:nvPr/>
        </p:nvPicPr>
        <p:blipFill>
          <a:blip r:embed="rId2"/>
          <a:stretch>
            <a:fillRect/>
          </a:stretch>
        </p:blipFill>
        <p:spPr>
          <a:xfrm rot="-5400000" flipH="1">
            <a:off x="6941050" y="-576048"/>
            <a:ext cx="2754276" cy="2485175"/>
          </a:xfrm>
          <a:prstGeom prst="rect">
            <a:avLst/>
          </a:prstGeom>
          <a:noFill/>
          <a:ln>
            <a:noFill/>
          </a:ln>
        </p:spPr>
      </p:pic>
      <p:pic>
        <p:nvPicPr>
          <p:cNvPr id="415" name="Google Shape;415;p46"/>
          <p:cNvPicPr preferRelativeResize="0"/>
          <p:nvPr/>
        </p:nvPicPr>
        <p:blipFill>
          <a:blip r:embed="rId2"/>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stretch>
            <a:fillRect/>
          </a:stretch>
        </p:blipFill>
        <p:spPr>
          <a:xfrm rot="-5400000" flipH="1">
            <a:off x="6931525" y="3621493"/>
            <a:ext cx="2754276" cy="24851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four columns 6">
  <p:cSld name="CUSTOM_24">
    <p:spTree>
      <p:nvGrpSpPr>
        <p:cNvPr id="418" name="Shape 418"/>
        <p:cNvGrpSpPr/>
        <p:nvPr/>
      </p:nvGrpSpPr>
      <p:grpSpPr>
        <a:xfrm>
          <a:off x="0" y="0"/>
          <a:ext cx="0" cy="0"/>
          <a:chOff x="0" y="0"/>
          <a:chExt cx="0" cy="0"/>
        </a:xfrm>
      </p:grpSpPr>
      <p:sp>
        <p:nvSpPr>
          <p:cNvPr id="419" name="Google Shape;419;p47"/>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420" name="Google Shape;420;p47"/>
          <p:cNvSpPr txBox="1"/>
          <p:nvPr>
            <p:ph type="ctrTitle" idx="2"/>
          </p:nvPr>
        </p:nvSpPr>
        <p:spPr>
          <a:xfrm>
            <a:off x="229439" y="23760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21" name="Google Shape;421;p47"/>
          <p:cNvSpPr txBox="1"/>
          <p:nvPr>
            <p:ph type="subTitle" idx="1"/>
          </p:nvPr>
        </p:nvSpPr>
        <p:spPr>
          <a:xfrm>
            <a:off x="590789" y="28374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22" name="Google Shape;422;p47"/>
          <p:cNvSpPr txBox="1"/>
          <p:nvPr>
            <p:ph type="ctrTitle" idx="3"/>
          </p:nvPr>
        </p:nvSpPr>
        <p:spPr>
          <a:xfrm>
            <a:off x="2243273" y="23811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23" name="Google Shape;423;p47"/>
          <p:cNvSpPr txBox="1"/>
          <p:nvPr>
            <p:ph type="subTitle" idx="4"/>
          </p:nvPr>
        </p:nvSpPr>
        <p:spPr>
          <a:xfrm>
            <a:off x="2604623" y="28425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24" name="Google Shape;424;p47"/>
          <p:cNvSpPr txBox="1"/>
          <p:nvPr>
            <p:ph type="ctrTitle" idx="5"/>
          </p:nvPr>
        </p:nvSpPr>
        <p:spPr>
          <a:xfrm>
            <a:off x="4285903" y="23865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25" name="Google Shape;425;p47"/>
          <p:cNvSpPr txBox="1"/>
          <p:nvPr>
            <p:ph type="subTitle" idx="6"/>
          </p:nvPr>
        </p:nvSpPr>
        <p:spPr>
          <a:xfrm>
            <a:off x="4647253" y="28479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26" name="Google Shape;426;p47"/>
          <p:cNvSpPr txBox="1"/>
          <p:nvPr>
            <p:ph type="ctrTitle" idx="7"/>
          </p:nvPr>
        </p:nvSpPr>
        <p:spPr>
          <a:xfrm>
            <a:off x="6290426" y="23916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27" name="Google Shape;427;p47"/>
          <p:cNvSpPr txBox="1"/>
          <p:nvPr>
            <p:ph type="subTitle" idx="8"/>
          </p:nvPr>
        </p:nvSpPr>
        <p:spPr>
          <a:xfrm>
            <a:off x="6651776" y="28530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428" name="Google Shape;428;p47"/>
          <p:cNvPicPr preferRelativeResize="0"/>
          <p:nvPr/>
        </p:nvPicPr>
        <p:blipFill>
          <a:blip r:embed="rId2"/>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stretch>
            <a:fillRect/>
          </a:stretch>
        </p:blipFill>
        <p:spPr>
          <a:xfrm rot="10800000" flipH="1">
            <a:off x="-208780" y="3638875"/>
            <a:ext cx="2300675" cy="2075900"/>
          </a:xfrm>
          <a:prstGeom prst="rect">
            <a:avLst/>
          </a:prstGeom>
          <a:noFill/>
          <a:ln>
            <a:noFill/>
          </a:ln>
        </p:spPr>
      </p:pic>
      <p:pic>
        <p:nvPicPr>
          <p:cNvPr id="430" name="Google Shape;430;p47"/>
          <p:cNvPicPr preferRelativeResize="0"/>
          <p:nvPr/>
        </p:nvPicPr>
        <p:blipFill>
          <a:blip r:embed="rId2"/>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7"/>
          <p:cNvSpPr/>
          <p:nvPr/>
        </p:nvSpPr>
        <p:spPr>
          <a:xfrm>
            <a:off x="3131041" y="1723025"/>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7"/>
          <p:cNvSpPr/>
          <p:nvPr/>
        </p:nvSpPr>
        <p:spPr>
          <a:xfrm>
            <a:off x="7178193" y="1733522"/>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47"/>
          <p:cNvSpPr/>
          <p:nvPr/>
        </p:nvSpPr>
        <p:spPr>
          <a:xfrm>
            <a:off x="1117206" y="1723013"/>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CUSTOM_55">
    <p:spTree>
      <p:nvGrpSpPr>
        <p:cNvPr id="436" name="Shape 436"/>
        <p:cNvGrpSpPr/>
        <p:nvPr/>
      </p:nvGrpSpPr>
      <p:grpSpPr>
        <a:xfrm>
          <a:off x="0" y="0"/>
          <a:ext cx="0" cy="0"/>
          <a:chOff x="0" y="0"/>
          <a:chExt cx="0" cy="0"/>
        </a:xfrm>
      </p:grpSpPr>
      <p:sp>
        <p:nvSpPr>
          <p:cNvPr id="437" name="Google Shape;437;p48"/>
          <p:cNvSpPr txBox="1"/>
          <p:nvPr>
            <p:ph type="ctrTitle"/>
          </p:nvPr>
        </p:nvSpPr>
        <p:spPr>
          <a:xfrm flipH="1">
            <a:off x="540000" y="452026"/>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438" name="Google Shape;438;p48"/>
          <p:cNvSpPr txBox="1"/>
          <p:nvPr>
            <p:ph type="subTitle" idx="1"/>
          </p:nvPr>
        </p:nvSpPr>
        <p:spPr>
          <a:xfrm>
            <a:off x="772100" y="1791299"/>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439" name="Google Shape;439;p48"/>
          <p:cNvPicPr preferRelativeResize="0"/>
          <p:nvPr/>
        </p:nvPicPr>
        <p:blipFill>
          <a:blip r:embed="rId2"/>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stretch>
            <a:fillRect/>
          </a:stretch>
        </p:blipFill>
        <p:spPr>
          <a:xfrm rot="10800000" flipH="1">
            <a:off x="-208780" y="3638875"/>
            <a:ext cx="2300675" cy="2075900"/>
          </a:xfrm>
          <a:prstGeom prst="rect">
            <a:avLst/>
          </a:prstGeom>
          <a:noFill/>
          <a:ln>
            <a:noFill/>
          </a:ln>
        </p:spPr>
      </p:pic>
      <p:pic>
        <p:nvPicPr>
          <p:cNvPr id="441" name="Google Shape;441;p48"/>
          <p:cNvPicPr preferRelativeResize="0"/>
          <p:nvPr/>
        </p:nvPicPr>
        <p:blipFill>
          <a:blip r:embed="rId2"/>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stretch>
            <a:fillRect/>
          </a:stretch>
        </p:blipFill>
        <p:spPr>
          <a:xfrm>
            <a:off x="-5" y="-581412"/>
            <a:ext cx="2300675" cy="2075900"/>
          </a:xfrm>
          <a:prstGeom prst="rect">
            <a:avLst/>
          </a:prstGeom>
          <a:noFill/>
          <a:ln>
            <a:noFill/>
          </a:ln>
        </p:spPr>
      </p:pic>
      <p:sp>
        <p:nvSpPr>
          <p:cNvPr id="443" name="Google Shape;443;p48"/>
          <p:cNvSpPr txBox="1"/>
          <p:nvPr>
            <p:ph type="title" idx="2" hasCustomPrompt="1"/>
          </p:nvPr>
        </p:nvSpPr>
        <p:spPr>
          <a:xfrm>
            <a:off x="772100" y="1481125"/>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4" name="Google Shape;444;p48"/>
          <p:cNvSpPr txBox="1"/>
          <p:nvPr>
            <p:ph type="subTitle" idx="3"/>
          </p:nvPr>
        </p:nvSpPr>
        <p:spPr>
          <a:xfrm>
            <a:off x="763375" y="2854584"/>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45" name="Google Shape;445;p48"/>
          <p:cNvSpPr txBox="1"/>
          <p:nvPr>
            <p:ph type="title" idx="4" hasCustomPrompt="1"/>
          </p:nvPr>
        </p:nvSpPr>
        <p:spPr>
          <a:xfrm>
            <a:off x="763375" y="2549389"/>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6" name="Google Shape;446;p48"/>
          <p:cNvSpPr txBox="1"/>
          <p:nvPr>
            <p:ph type="subTitle" idx="5"/>
          </p:nvPr>
        </p:nvSpPr>
        <p:spPr>
          <a:xfrm>
            <a:off x="6369350" y="1791299"/>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47" name="Google Shape;447;p48"/>
          <p:cNvSpPr txBox="1"/>
          <p:nvPr>
            <p:ph type="title" idx="6" hasCustomPrompt="1"/>
          </p:nvPr>
        </p:nvSpPr>
        <p:spPr>
          <a:xfrm>
            <a:off x="6369300" y="1481125"/>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8" name="Google Shape;448;p48"/>
          <p:cNvSpPr txBox="1"/>
          <p:nvPr>
            <p:ph type="subTitle" idx="7"/>
          </p:nvPr>
        </p:nvSpPr>
        <p:spPr>
          <a:xfrm>
            <a:off x="6369300" y="2849652"/>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49" name="Google Shape;449;p48"/>
          <p:cNvSpPr txBox="1"/>
          <p:nvPr>
            <p:ph type="title" idx="8" hasCustomPrompt="1"/>
          </p:nvPr>
        </p:nvSpPr>
        <p:spPr>
          <a:xfrm>
            <a:off x="6369300" y="2549402"/>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CUSTOM_56">
    <p:spTree>
      <p:nvGrpSpPr>
        <p:cNvPr id="450" name="Shape 450"/>
        <p:cNvGrpSpPr/>
        <p:nvPr/>
      </p:nvGrpSpPr>
      <p:grpSpPr>
        <a:xfrm>
          <a:off x="0" y="0"/>
          <a:ext cx="0" cy="0"/>
          <a:chOff x="0" y="0"/>
          <a:chExt cx="0" cy="0"/>
        </a:xfrm>
      </p:grpSpPr>
      <p:sp>
        <p:nvSpPr>
          <p:cNvPr id="451" name="Google Shape;451;p49"/>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452" name="Google Shape;452;p49"/>
          <p:cNvSpPr txBox="1"/>
          <p:nvPr>
            <p:ph type="subTitle" idx="1"/>
          </p:nvPr>
        </p:nvSpPr>
        <p:spPr>
          <a:xfrm>
            <a:off x="1132000" y="3432862"/>
            <a:ext cx="18741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453" name="Google Shape;453;p49"/>
          <p:cNvPicPr preferRelativeResize="0"/>
          <p:nvPr/>
        </p:nvPicPr>
        <p:blipFill>
          <a:blip r:embed="rId2"/>
          <a:stretch>
            <a:fillRect/>
          </a:stretch>
        </p:blipFill>
        <p:spPr>
          <a:xfrm>
            <a:off x="-5" y="-581412"/>
            <a:ext cx="2300675" cy="2075900"/>
          </a:xfrm>
          <a:prstGeom prst="rect">
            <a:avLst/>
          </a:prstGeom>
          <a:noFill/>
          <a:ln>
            <a:noFill/>
          </a:ln>
        </p:spPr>
      </p:pic>
      <p:sp>
        <p:nvSpPr>
          <p:cNvPr id="454" name="Google Shape;454;p49"/>
          <p:cNvSpPr txBox="1"/>
          <p:nvPr>
            <p:ph type="title" idx="2" hasCustomPrompt="1"/>
          </p:nvPr>
        </p:nvSpPr>
        <p:spPr>
          <a:xfrm>
            <a:off x="3725850" y="2029263"/>
            <a:ext cx="15159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5" name="Google Shape;455;p49"/>
          <p:cNvSpPr txBox="1"/>
          <p:nvPr>
            <p:ph type="title" idx="3" hasCustomPrompt="1"/>
          </p:nvPr>
        </p:nvSpPr>
        <p:spPr>
          <a:xfrm>
            <a:off x="3022450" y="3601675"/>
            <a:ext cx="14073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6" name="Google Shape;456;p49"/>
          <p:cNvSpPr txBox="1"/>
          <p:nvPr>
            <p:ph type="title" idx="4" hasCustomPrompt="1"/>
          </p:nvPr>
        </p:nvSpPr>
        <p:spPr>
          <a:xfrm>
            <a:off x="4565843" y="3408687"/>
            <a:ext cx="6858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7" name="Google Shape;457;p49"/>
          <p:cNvSpPr txBox="1"/>
          <p:nvPr>
            <p:ph type="subTitle" idx="5"/>
          </p:nvPr>
        </p:nvSpPr>
        <p:spPr>
          <a:xfrm>
            <a:off x="5445069" y="1751762"/>
            <a:ext cx="18687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58" name="Google Shape;458;p49"/>
          <p:cNvSpPr txBox="1"/>
          <p:nvPr>
            <p:ph type="subTitle" idx="6"/>
          </p:nvPr>
        </p:nvSpPr>
        <p:spPr>
          <a:xfrm>
            <a:off x="5326225" y="3441195"/>
            <a:ext cx="18741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59" name="Google Shape;459;p49"/>
          <p:cNvSpPr txBox="1"/>
          <p:nvPr>
            <p:ph type="subTitle" idx="7"/>
          </p:nvPr>
        </p:nvSpPr>
        <p:spPr>
          <a:xfrm>
            <a:off x="5439558" y="1986687"/>
            <a:ext cx="186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60" name="Google Shape;460;p49"/>
          <p:cNvSpPr txBox="1"/>
          <p:nvPr>
            <p:ph type="subTitle" idx="8"/>
          </p:nvPr>
        </p:nvSpPr>
        <p:spPr>
          <a:xfrm>
            <a:off x="5328925" y="3808995"/>
            <a:ext cx="1868700" cy="56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61" name="Google Shape;461;p49"/>
          <p:cNvSpPr txBox="1"/>
          <p:nvPr>
            <p:ph type="subTitle" idx="9"/>
          </p:nvPr>
        </p:nvSpPr>
        <p:spPr>
          <a:xfrm>
            <a:off x="1132000" y="3592190"/>
            <a:ext cx="1874100" cy="7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462" name="Shape 462"/>
        <p:cNvGrpSpPr/>
        <p:nvPr/>
      </p:nvGrpSpPr>
      <p:grpSpPr>
        <a:xfrm>
          <a:off x="0" y="0"/>
          <a:ext cx="0" cy="0"/>
          <a:chOff x="0" y="0"/>
          <a:chExt cx="0" cy="0"/>
        </a:xfrm>
      </p:grpSpPr>
      <p:pic>
        <p:nvPicPr>
          <p:cNvPr id="463" name="Google Shape;463;p50"/>
          <p:cNvPicPr preferRelativeResize="0"/>
          <p:nvPr/>
        </p:nvPicPr>
        <p:blipFill>
          <a:blip r:embed="rId2"/>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467" name="Google Shape;467;p50"/>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8" name="Shape 38"/>
        <p:cNvGrpSpPr/>
        <p:nvPr/>
      </p:nvGrpSpPr>
      <p:grpSpPr>
        <a:xfrm>
          <a:off x="0" y="0"/>
          <a:ext cx="0" cy="0"/>
          <a:chOff x="0" y="0"/>
          <a:chExt cx="0" cy="0"/>
        </a:xfrm>
      </p:grpSpPr>
      <p:sp>
        <p:nvSpPr>
          <p:cNvPr id="39" name="Google Shape;39;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0" name="Google Shape;40;p6"/>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41" name="Google Shape;41;p6"/>
          <p:cNvPicPr preferRelativeResize="0"/>
          <p:nvPr/>
        </p:nvPicPr>
        <p:blipFill>
          <a:blip r:embed="rId2"/>
          <a:stretch>
            <a:fillRect/>
          </a:stretch>
        </p:blipFill>
        <p:spPr>
          <a:xfrm>
            <a:off x="0" y="0"/>
            <a:ext cx="2300675" cy="20759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8">
  <p:cSld name="CUSTOM_26">
    <p:spTree>
      <p:nvGrpSpPr>
        <p:cNvPr id="468" name="Shape 468"/>
        <p:cNvGrpSpPr/>
        <p:nvPr/>
      </p:nvGrpSpPr>
      <p:grpSpPr>
        <a:xfrm>
          <a:off x="0" y="0"/>
          <a:ext cx="0" cy="0"/>
          <a:chOff x="0" y="0"/>
          <a:chExt cx="0" cy="0"/>
        </a:xfrm>
      </p:grpSpPr>
      <p:pic>
        <p:nvPicPr>
          <p:cNvPr id="469" name="Google Shape;469;p51"/>
          <p:cNvPicPr preferRelativeResize="0"/>
          <p:nvPr/>
        </p:nvPicPr>
        <p:blipFill>
          <a:blip r:embed="rId2"/>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stretch>
            <a:fillRect/>
          </a:stretch>
        </p:blipFill>
        <p:spPr>
          <a:xfrm rot="10800000" flipH="1">
            <a:off x="0" y="3991490"/>
            <a:ext cx="2300675" cy="2075900"/>
          </a:xfrm>
          <a:prstGeom prst="rect">
            <a:avLst/>
          </a:prstGeom>
          <a:noFill/>
          <a:ln>
            <a:noFill/>
          </a:ln>
        </p:spPr>
      </p:pic>
      <p:sp>
        <p:nvSpPr>
          <p:cNvPr id="471" name="Google Shape;471;p51"/>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ig number 2">
  <p:cSld name="CUSTOM_57">
    <p:spTree>
      <p:nvGrpSpPr>
        <p:cNvPr id="472" name="Shape 472"/>
        <p:cNvGrpSpPr/>
        <p:nvPr/>
      </p:nvGrpSpPr>
      <p:grpSpPr>
        <a:xfrm>
          <a:off x="0" y="0"/>
          <a:ext cx="0" cy="0"/>
          <a:chOff x="0" y="0"/>
          <a:chExt cx="0" cy="0"/>
        </a:xfrm>
      </p:grpSpPr>
      <p:sp>
        <p:nvSpPr>
          <p:cNvPr id="473" name="Google Shape;473;p52"/>
          <p:cNvSpPr txBox="1"/>
          <p:nvPr>
            <p:ph type="title" hasCustomPrompt="1"/>
          </p:nvPr>
        </p:nvSpPr>
        <p:spPr>
          <a:xfrm>
            <a:off x="416676" y="1400075"/>
            <a:ext cx="60144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74" name="Google Shape;474;p52"/>
          <p:cNvSpPr txBox="1"/>
          <p:nvPr>
            <p:ph type="subTitle" idx="1"/>
          </p:nvPr>
        </p:nvSpPr>
        <p:spPr>
          <a:xfrm>
            <a:off x="540000" y="3159050"/>
            <a:ext cx="60165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475" name="Google Shape;475;p52"/>
          <p:cNvPicPr preferRelativeResize="0"/>
          <p:nvPr/>
        </p:nvPicPr>
        <p:blipFill>
          <a:blip r:embed="rId2"/>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stretch>
            <a:fillRect/>
          </a:stretch>
        </p:blipFill>
        <p:spPr>
          <a:xfrm rot="10800000" flipH="1">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9">
  <p:cSld name="CUSTOM_58">
    <p:spTree>
      <p:nvGrpSpPr>
        <p:cNvPr id="478" name="Shape 478"/>
        <p:cNvGrpSpPr/>
        <p:nvPr/>
      </p:nvGrpSpPr>
      <p:grpSpPr>
        <a:xfrm>
          <a:off x="0" y="0"/>
          <a:ext cx="0" cy="0"/>
          <a:chOff x="0" y="0"/>
          <a:chExt cx="0" cy="0"/>
        </a:xfrm>
      </p:grpSpPr>
      <p:sp>
        <p:nvSpPr>
          <p:cNvPr id="479" name="Google Shape;479;p53"/>
          <p:cNvSpPr txBox="1"/>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480" name="Google Shape;480;p53"/>
          <p:cNvPicPr preferRelativeResize="0"/>
          <p:nvPr/>
        </p:nvPicPr>
        <p:blipFill>
          <a:blip r:embed="rId2"/>
          <a:stretch>
            <a:fillRect/>
          </a:stretch>
        </p:blipFill>
        <p:spPr>
          <a:xfrm>
            <a:off x="0" y="0"/>
            <a:ext cx="2300675" cy="2075900"/>
          </a:xfrm>
          <a:prstGeom prst="rect">
            <a:avLst/>
          </a:prstGeom>
          <a:noFill/>
          <a:ln>
            <a:noFill/>
          </a:ln>
        </p:spPr>
      </p:pic>
      <p:sp>
        <p:nvSpPr>
          <p:cNvPr id="481" name="Google Shape;481;p53"/>
          <p:cNvSpPr txBox="1"/>
          <p:nvPr>
            <p:ph type="subTitle" idx="1"/>
          </p:nvPr>
        </p:nvSpPr>
        <p:spPr>
          <a:xfrm>
            <a:off x="1758182" y="4055692"/>
            <a:ext cx="1217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53"/>
          <p:cNvSpPr txBox="1"/>
          <p:nvPr>
            <p:ph type="subTitle" idx="2"/>
          </p:nvPr>
        </p:nvSpPr>
        <p:spPr>
          <a:xfrm>
            <a:off x="3939062" y="4070880"/>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53"/>
          <p:cNvSpPr txBox="1"/>
          <p:nvPr>
            <p:ph type="subTitle" idx="3"/>
          </p:nvPr>
        </p:nvSpPr>
        <p:spPr>
          <a:xfrm>
            <a:off x="6187500" y="4069687"/>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4" name="Google Shape;484;p53"/>
          <p:cNvSpPr txBox="1"/>
          <p:nvPr>
            <p:ph type="subTitle" idx="4"/>
          </p:nvPr>
        </p:nvSpPr>
        <p:spPr>
          <a:xfrm>
            <a:off x="1743882" y="3729155"/>
            <a:ext cx="1217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485" name="Google Shape;485;p53"/>
          <p:cNvSpPr txBox="1"/>
          <p:nvPr>
            <p:ph type="subTitle" idx="5"/>
          </p:nvPr>
        </p:nvSpPr>
        <p:spPr>
          <a:xfrm>
            <a:off x="3939062" y="3733800"/>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486" name="Google Shape;486;p53"/>
          <p:cNvSpPr txBox="1"/>
          <p:nvPr>
            <p:ph type="subTitle" idx="6"/>
          </p:nvPr>
        </p:nvSpPr>
        <p:spPr>
          <a:xfrm>
            <a:off x="6187600" y="3733632"/>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hree columns 10">
  <p:cSld name="CUSTOM_59">
    <p:spTree>
      <p:nvGrpSpPr>
        <p:cNvPr id="487" name="Shape 487"/>
        <p:cNvGrpSpPr/>
        <p:nvPr/>
      </p:nvGrpSpPr>
      <p:grpSpPr>
        <a:xfrm>
          <a:off x="0" y="0"/>
          <a:ext cx="0" cy="0"/>
          <a:chOff x="0" y="0"/>
          <a:chExt cx="0" cy="0"/>
        </a:xfrm>
      </p:grpSpPr>
      <p:pic>
        <p:nvPicPr>
          <p:cNvPr id="488" name="Google Shape;488;p54"/>
          <p:cNvPicPr preferRelativeResize="0"/>
          <p:nvPr/>
        </p:nvPicPr>
        <p:blipFill>
          <a:blip r:embed="rId2"/>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stretch>
            <a:fillRect/>
          </a:stretch>
        </p:blipFill>
        <p:spPr>
          <a:xfrm>
            <a:off x="4394051" y="3761485"/>
            <a:ext cx="2300675" cy="2075900"/>
          </a:xfrm>
          <a:prstGeom prst="rect">
            <a:avLst/>
          </a:prstGeom>
          <a:noFill/>
          <a:ln>
            <a:noFill/>
          </a:ln>
        </p:spPr>
      </p:pic>
      <p:sp>
        <p:nvSpPr>
          <p:cNvPr id="490" name="Google Shape;490;p54"/>
          <p:cNvSpPr txBox="1"/>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491" name="Google Shape;491;p54"/>
          <p:cNvSpPr txBox="1"/>
          <p:nvPr>
            <p:ph type="subTitle" idx="1"/>
          </p:nvPr>
        </p:nvSpPr>
        <p:spPr>
          <a:xfrm>
            <a:off x="768200" y="2833363"/>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54"/>
          <p:cNvSpPr txBox="1"/>
          <p:nvPr>
            <p:ph type="subTitle" idx="2"/>
          </p:nvPr>
        </p:nvSpPr>
        <p:spPr>
          <a:xfrm>
            <a:off x="3833745" y="2843907"/>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54"/>
          <p:cNvSpPr txBox="1"/>
          <p:nvPr>
            <p:ph type="subTitle" idx="3"/>
          </p:nvPr>
        </p:nvSpPr>
        <p:spPr>
          <a:xfrm>
            <a:off x="6910975" y="2835788"/>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4" name="Google Shape;494;p54"/>
          <p:cNvSpPr txBox="1"/>
          <p:nvPr>
            <p:ph type="subTitle" idx="4"/>
          </p:nvPr>
        </p:nvSpPr>
        <p:spPr>
          <a:xfrm>
            <a:off x="768200" y="2472707"/>
            <a:ext cx="14319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495" name="Google Shape;495;p54"/>
          <p:cNvSpPr txBox="1"/>
          <p:nvPr>
            <p:ph type="subTitle" idx="5"/>
          </p:nvPr>
        </p:nvSpPr>
        <p:spPr>
          <a:xfrm>
            <a:off x="3833875" y="2472725"/>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496" name="Google Shape;496;p54"/>
          <p:cNvSpPr txBox="1"/>
          <p:nvPr>
            <p:ph type="subTitle" idx="6"/>
          </p:nvPr>
        </p:nvSpPr>
        <p:spPr>
          <a:xfrm>
            <a:off x="6911111" y="2476132"/>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497" name="Google Shape;497;p54"/>
          <p:cNvSpPr/>
          <p:nvPr/>
        </p:nvSpPr>
        <p:spPr>
          <a:xfrm rot="5400000">
            <a:off x="287567"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4"/>
          <p:cNvSpPr/>
          <p:nvPr/>
        </p:nvSpPr>
        <p:spPr>
          <a:xfrm rot="5400000">
            <a:off x="1194834" y="1350189"/>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54"/>
          <p:cNvSpPr/>
          <p:nvPr/>
        </p:nvSpPr>
        <p:spPr>
          <a:xfrm rot="5400000">
            <a:off x="3385220"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54"/>
          <p:cNvSpPr/>
          <p:nvPr/>
        </p:nvSpPr>
        <p:spPr>
          <a:xfrm rot="5400000">
            <a:off x="6415442"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54"/>
          <p:cNvSpPr/>
          <p:nvPr/>
        </p:nvSpPr>
        <p:spPr>
          <a:xfrm rot="5400000">
            <a:off x="7328448"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54"/>
          <p:cNvSpPr/>
          <p:nvPr/>
        </p:nvSpPr>
        <p:spPr>
          <a:xfrm rot="5400000">
            <a:off x="4290136"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03" name="Google Shape;503;p54"/>
          <p:cNvPicPr preferRelativeResize="0"/>
          <p:nvPr/>
        </p:nvPicPr>
        <p:blipFill>
          <a:blip r:embed="rId2"/>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s 7">
  <p:cSld name="CUSTOM_60">
    <p:spTree>
      <p:nvGrpSpPr>
        <p:cNvPr id="504" name="Shape 504"/>
        <p:cNvGrpSpPr/>
        <p:nvPr/>
      </p:nvGrpSpPr>
      <p:grpSpPr>
        <a:xfrm>
          <a:off x="0" y="0"/>
          <a:ext cx="0" cy="0"/>
          <a:chOff x="0" y="0"/>
          <a:chExt cx="0" cy="0"/>
        </a:xfrm>
      </p:grpSpPr>
      <p:pic>
        <p:nvPicPr>
          <p:cNvPr id="505" name="Google Shape;505;p55"/>
          <p:cNvPicPr preferRelativeResize="0"/>
          <p:nvPr/>
        </p:nvPicPr>
        <p:blipFill>
          <a:blip r:embed="rId2"/>
          <a:stretch>
            <a:fillRect/>
          </a:stretch>
        </p:blipFill>
        <p:spPr>
          <a:xfrm flipH="1">
            <a:off x="6843225" y="6"/>
            <a:ext cx="2300675" cy="2075900"/>
          </a:xfrm>
          <a:prstGeom prst="rect">
            <a:avLst/>
          </a:prstGeom>
          <a:noFill/>
          <a:ln>
            <a:noFill/>
          </a:ln>
        </p:spPr>
      </p:pic>
      <p:sp>
        <p:nvSpPr>
          <p:cNvPr id="506" name="Google Shape;506;p55"/>
          <p:cNvSpPr txBox="1"/>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507" name="Google Shape;507;p55"/>
          <p:cNvSpPr txBox="1"/>
          <p:nvPr>
            <p:ph type="ctrTitle" idx="2"/>
          </p:nvPr>
        </p:nvSpPr>
        <p:spPr>
          <a:xfrm>
            <a:off x="2393800" y="3851557"/>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p:txBody>
      </p:sp>
      <p:sp>
        <p:nvSpPr>
          <p:cNvPr id="508" name="Google Shape;508;p55"/>
          <p:cNvSpPr txBox="1"/>
          <p:nvPr>
            <p:ph type="subTitle" idx="1"/>
          </p:nvPr>
        </p:nvSpPr>
        <p:spPr>
          <a:xfrm>
            <a:off x="2393800" y="4112538"/>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509" name="Google Shape;509;p55"/>
          <p:cNvSpPr txBox="1"/>
          <p:nvPr>
            <p:ph type="ctrTitle" idx="3"/>
          </p:nvPr>
        </p:nvSpPr>
        <p:spPr>
          <a:xfrm>
            <a:off x="4454450" y="3859775"/>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p:txBody>
      </p:sp>
      <p:sp>
        <p:nvSpPr>
          <p:cNvPr id="510" name="Google Shape;510;p55"/>
          <p:cNvSpPr txBox="1"/>
          <p:nvPr>
            <p:ph type="subTitle" idx="4"/>
          </p:nvPr>
        </p:nvSpPr>
        <p:spPr>
          <a:xfrm>
            <a:off x="4454600" y="4111838"/>
            <a:ext cx="12312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511" name="Google Shape;511;p55"/>
          <p:cNvSpPr txBox="1"/>
          <p:nvPr>
            <p:ph type="ctrTitle" idx="5"/>
          </p:nvPr>
        </p:nvSpPr>
        <p:spPr>
          <a:xfrm>
            <a:off x="3443775" y="1362901"/>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p:txBody>
      </p:sp>
      <p:sp>
        <p:nvSpPr>
          <p:cNvPr id="512" name="Google Shape;512;p55"/>
          <p:cNvSpPr txBox="1"/>
          <p:nvPr>
            <p:ph type="subTitle" idx="6"/>
          </p:nvPr>
        </p:nvSpPr>
        <p:spPr>
          <a:xfrm>
            <a:off x="3443626" y="1656449"/>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513" name="Google Shape;513;p55"/>
          <p:cNvSpPr txBox="1"/>
          <p:nvPr>
            <p:ph type="ctrTitle" idx="7"/>
          </p:nvPr>
        </p:nvSpPr>
        <p:spPr>
          <a:xfrm>
            <a:off x="5498425" y="1361363"/>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p:txBody>
      </p:sp>
      <p:sp>
        <p:nvSpPr>
          <p:cNvPr id="514" name="Google Shape;514;p55"/>
          <p:cNvSpPr txBox="1"/>
          <p:nvPr>
            <p:ph type="subTitle" idx="8"/>
          </p:nvPr>
        </p:nvSpPr>
        <p:spPr>
          <a:xfrm>
            <a:off x="5498325" y="1654912"/>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ive columns 1">
  <p:cSld name="CUSTOM_61">
    <p:spTree>
      <p:nvGrpSpPr>
        <p:cNvPr id="515" name="Shape 515"/>
        <p:cNvGrpSpPr/>
        <p:nvPr/>
      </p:nvGrpSpPr>
      <p:grpSpPr>
        <a:xfrm>
          <a:off x="0" y="0"/>
          <a:ext cx="0" cy="0"/>
          <a:chOff x="0" y="0"/>
          <a:chExt cx="0" cy="0"/>
        </a:xfrm>
      </p:grpSpPr>
      <p:pic>
        <p:nvPicPr>
          <p:cNvPr id="516" name="Google Shape;516;p56"/>
          <p:cNvPicPr preferRelativeResize="0"/>
          <p:nvPr/>
        </p:nvPicPr>
        <p:blipFill>
          <a:blip r:embed="rId2"/>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stretch>
            <a:fillRect/>
          </a:stretch>
        </p:blipFill>
        <p:spPr>
          <a:xfrm flipH="1">
            <a:off x="6843325" y="-228600"/>
            <a:ext cx="2300675" cy="2075900"/>
          </a:xfrm>
          <a:prstGeom prst="rect">
            <a:avLst/>
          </a:prstGeom>
          <a:noFill/>
          <a:ln>
            <a:noFill/>
          </a:ln>
        </p:spPr>
      </p:pic>
      <p:sp>
        <p:nvSpPr>
          <p:cNvPr id="518" name="Google Shape;518;p56"/>
          <p:cNvSpPr txBox="1"/>
          <p:nvPr>
            <p:ph type="ctrTitle"/>
          </p:nvPr>
        </p:nvSpPr>
        <p:spPr>
          <a:xfrm flipH="1">
            <a:off x="622800" y="454555"/>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519" name="Google Shape;519;p56"/>
          <p:cNvSpPr txBox="1"/>
          <p:nvPr>
            <p:ph type="subTitle" idx="1"/>
          </p:nvPr>
        </p:nvSpPr>
        <p:spPr>
          <a:xfrm>
            <a:off x="1573144" y="1489382"/>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0" name="Google Shape;520;p56"/>
          <p:cNvSpPr txBox="1"/>
          <p:nvPr>
            <p:ph type="subTitle" idx="2"/>
          </p:nvPr>
        </p:nvSpPr>
        <p:spPr>
          <a:xfrm>
            <a:off x="3787682" y="14910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1" name="Google Shape;521;p56"/>
          <p:cNvSpPr txBox="1"/>
          <p:nvPr>
            <p:ph type="subTitle" idx="3"/>
          </p:nvPr>
        </p:nvSpPr>
        <p:spPr>
          <a:xfrm>
            <a:off x="6064122" y="14934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2" name="Google Shape;522;p56"/>
          <p:cNvSpPr txBox="1"/>
          <p:nvPr>
            <p:ph type="subTitle" idx="4"/>
          </p:nvPr>
        </p:nvSpPr>
        <p:spPr>
          <a:xfrm>
            <a:off x="1573145" y="1060472"/>
            <a:ext cx="15558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523" name="Google Shape;523;p56"/>
          <p:cNvSpPr txBox="1"/>
          <p:nvPr>
            <p:ph type="subTitle" idx="5"/>
          </p:nvPr>
        </p:nvSpPr>
        <p:spPr>
          <a:xfrm>
            <a:off x="3787824" y="1072622"/>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524" name="Google Shape;524;p56"/>
          <p:cNvSpPr txBox="1"/>
          <p:nvPr>
            <p:ph type="subTitle" idx="6"/>
          </p:nvPr>
        </p:nvSpPr>
        <p:spPr>
          <a:xfrm>
            <a:off x="6064270" y="1065510"/>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525" name="Google Shape;525;p56"/>
          <p:cNvSpPr txBox="1"/>
          <p:nvPr>
            <p:ph type="subTitle" idx="7"/>
          </p:nvPr>
        </p:nvSpPr>
        <p:spPr>
          <a:xfrm>
            <a:off x="2692432" y="4157457"/>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6" name="Google Shape;526;p56"/>
          <p:cNvSpPr txBox="1"/>
          <p:nvPr>
            <p:ph type="subTitle" idx="8"/>
          </p:nvPr>
        </p:nvSpPr>
        <p:spPr>
          <a:xfrm>
            <a:off x="4906147" y="4138965"/>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7" name="Google Shape;527;p56"/>
          <p:cNvSpPr txBox="1"/>
          <p:nvPr>
            <p:ph type="subTitle" idx="9"/>
          </p:nvPr>
        </p:nvSpPr>
        <p:spPr>
          <a:xfrm>
            <a:off x="2692574" y="3773185"/>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528" name="Google Shape;528;p56"/>
          <p:cNvSpPr txBox="1"/>
          <p:nvPr>
            <p:ph type="subTitle" idx="13"/>
          </p:nvPr>
        </p:nvSpPr>
        <p:spPr>
          <a:xfrm>
            <a:off x="4906295" y="3774166"/>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9">
  <p:cSld name="CUSTOM_27">
    <p:spTree>
      <p:nvGrpSpPr>
        <p:cNvPr id="529" name="Shape 529"/>
        <p:cNvGrpSpPr/>
        <p:nvPr/>
      </p:nvGrpSpPr>
      <p:grpSpPr>
        <a:xfrm>
          <a:off x="0" y="0"/>
          <a:ext cx="0" cy="0"/>
          <a:chOff x="0" y="0"/>
          <a:chExt cx="0" cy="0"/>
        </a:xfrm>
      </p:grpSpPr>
      <p:sp>
        <p:nvSpPr>
          <p:cNvPr id="530" name="Google Shape;530;p57"/>
          <p:cNvSpPr txBox="1"/>
          <p:nvPr>
            <p:ph type="ctrTitle"/>
          </p:nvPr>
        </p:nvSpPr>
        <p:spPr>
          <a:xfrm flipH="1">
            <a:off x="457200" y="444899"/>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531" name="Google Shape;531;p57"/>
          <p:cNvPicPr preferRelativeResize="0"/>
          <p:nvPr/>
        </p:nvPicPr>
        <p:blipFill>
          <a:blip r:embed="rId2"/>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10">
  <p:cSld name="CUSTOM_28">
    <p:spTree>
      <p:nvGrpSpPr>
        <p:cNvPr id="533" name="Shape 533"/>
        <p:cNvGrpSpPr/>
        <p:nvPr/>
      </p:nvGrpSpPr>
      <p:grpSpPr>
        <a:xfrm>
          <a:off x="0" y="0"/>
          <a:ext cx="0" cy="0"/>
          <a:chOff x="0" y="0"/>
          <a:chExt cx="0" cy="0"/>
        </a:xfrm>
      </p:grpSpPr>
      <p:pic>
        <p:nvPicPr>
          <p:cNvPr id="534" name="Google Shape;534;p58"/>
          <p:cNvPicPr preferRelativeResize="0"/>
          <p:nvPr/>
        </p:nvPicPr>
        <p:blipFill>
          <a:blip r:embed="rId2"/>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537" name="Google Shape;537;p58"/>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538" name="Google Shape;538;p58"/>
          <p:cNvSpPr txBox="1"/>
          <p:nvPr>
            <p:ph type="ctrTitle"/>
          </p:nvPr>
        </p:nvSpPr>
        <p:spPr>
          <a:xfrm flipH="1">
            <a:off x="540000" y="507400"/>
            <a:ext cx="8064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anks ">
  <p:cSld name="CUSTOM_34">
    <p:spTree>
      <p:nvGrpSpPr>
        <p:cNvPr id="539" name="Shape 539"/>
        <p:cNvGrpSpPr/>
        <p:nvPr/>
      </p:nvGrpSpPr>
      <p:grpSpPr>
        <a:xfrm>
          <a:off x="0" y="0"/>
          <a:ext cx="0" cy="0"/>
          <a:chOff x="0" y="0"/>
          <a:chExt cx="0" cy="0"/>
        </a:xfrm>
      </p:grpSpPr>
      <p:sp>
        <p:nvSpPr>
          <p:cNvPr id="540" name="Google Shape;540;p59"/>
          <p:cNvSpPr txBox="1"/>
          <p:nvPr>
            <p:ph type="ctrTitle"/>
          </p:nvPr>
        </p:nvSpPr>
        <p:spPr>
          <a:xfrm flipH="1">
            <a:off x="457200" y="1443030"/>
            <a:ext cx="2695800" cy="67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6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541" name="Google Shape;541;p59"/>
          <p:cNvSpPr txBox="1"/>
          <p:nvPr/>
        </p:nvSpPr>
        <p:spPr>
          <a:xfrm>
            <a:off x="3390325" y="2006627"/>
            <a:ext cx="2818200" cy="124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rgbClr val="000000"/>
              </a:buClr>
              <a:buSzPts val="1100"/>
              <a:buFont typeface="Arial" panose="020B0604020202020204"/>
              <a:buNone/>
            </a:pP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CREDITS: This presentation template was created by</a:t>
            </a:r>
            <a:r>
              <a:rPr lang="en-GB" sz="12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rPr>
              <a:t>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2"/>
              </a:rPr>
              <a:t>Slidesgo</a:t>
            </a: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including icons by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3"/>
              </a:rPr>
              <a:t>Flaticon</a:t>
            </a: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infographics &amp; images by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4"/>
              </a:rPr>
              <a:t>Freepik</a:t>
            </a:r>
            <a:endParaRPr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r>
              <a:rPr lang="en-GB" sz="1200">
                <a:solidFill>
                  <a:schemeClr val="dk1"/>
                </a:solidFill>
                <a:highlight>
                  <a:srgbClr val="FFD809"/>
                </a:highlight>
                <a:latin typeface="Roboto" panose="02000000000000000000"/>
                <a:ea typeface="Roboto" panose="02000000000000000000"/>
                <a:cs typeface="Roboto" panose="02000000000000000000"/>
                <a:sym typeface="Roboto" panose="02000000000000000000"/>
              </a:rPr>
              <a:t> </a:t>
            </a: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542" name="Google Shape;542;p59"/>
          <p:cNvSpPr txBox="1"/>
          <p:nvPr>
            <p:ph type="subTitle" idx="1"/>
          </p:nvPr>
        </p:nvSpPr>
        <p:spPr>
          <a:xfrm>
            <a:off x="457188" y="2038763"/>
            <a:ext cx="2695800" cy="488400"/>
          </a:xfrm>
          <a:prstGeom prst="rect">
            <a:avLst/>
          </a:prstGeom>
        </p:spPr>
        <p:txBody>
          <a:bodyPr spcFirstLastPara="1" wrap="square" lIns="91425" tIns="91425" rIns="91425" bIns="91425" anchor="t" anchorCtr="0">
            <a:noAutofit/>
          </a:bodyPr>
          <a:lstStyle>
            <a:lvl1pPr lvl="0" algn="just" rtl="0">
              <a:lnSpc>
                <a:spcPct val="100000"/>
              </a:lnSpc>
              <a:spcBef>
                <a:spcPts val="0"/>
              </a:spcBef>
              <a:spcAft>
                <a:spcPts val="0"/>
              </a:spcAft>
              <a:buSzPts val="10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p:txBody>
      </p:sp>
      <p:pic>
        <p:nvPicPr>
          <p:cNvPr id="543" name="Google Shape;543;p59"/>
          <p:cNvPicPr preferRelativeResize="0"/>
          <p:nvPr/>
        </p:nvPicPr>
        <p:blipFill>
          <a:blip r:embed="rId5"/>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1">
  <p:cSld name="CUSTOM_29">
    <p:spTree>
      <p:nvGrpSpPr>
        <p:cNvPr id="545" name="Shape 545"/>
        <p:cNvGrpSpPr/>
        <p:nvPr/>
      </p:nvGrpSpPr>
      <p:grpSpPr>
        <a:xfrm>
          <a:off x="0" y="0"/>
          <a:ext cx="0" cy="0"/>
          <a:chOff x="0" y="0"/>
          <a:chExt cx="0" cy="0"/>
        </a:xfrm>
      </p:grpSpPr>
      <p:sp>
        <p:nvSpPr>
          <p:cNvPr id="546" name="Google Shape;546;p60"/>
          <p:cNvSpPr txBox="1"/>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pic>
        <p:nvPicPr>
          <p:cNvPr id="547" name="Google Shape;547;p60"/>
          <p:cNvPicPr preferRelativeResize="0"/>
          <p:nvPr/>
        </p:nvPicPr>
        <p:blipFill>
          <a:blip r:embed="rId2"/>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stretch>
            <a:fillRect/>
          </a:stretch>
        </p:blipFill>
        <p:spPr>
          <a:xfrm rot="10800000" flipH="1">
            <a:off x="-918995" y="3893567"/>
            <a:ext cx="2300675" cy="2075900"/>
          </a:xfrm>
          <a:prstGeom prst="rect">
            <a:avLst/>
          </a:prstGeom>
          <a:noFill/>
          <a:ln>
            <a:noFill/>
          </a:ln>
        </p:spPr>
      </p:pic>
      <p:pic>
        <p:nvPicPr>
          <p:cNvPr id="549" name="Google Shape;549;p60"/>
          <p:cNvPicPr preferRelativeResize="0"/>
          <p:nvPr/>
        </p:nvPicPr>
        <p:blipFill>
          <a:blip r:embed="rId2"/>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4" name="Google Shape;44;p7"/>
          <p:cNvPicPr preferRelativeResize="0"/>
          <p:nvPr/>
        </p:nvPicPr>
        <p:blipFill>
          <a:blip r:embed="rId2"/>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stretch>
            <a:fillRect/>
          </a:stretch>
        </p:blipFill>
        <p:spPr>
          <a:xfrm rot="10800000">
            <a:off x="6843325" y="3067600"/>
            <a:ext cx="2300675" cy="2075900"/>
          </a:xfrm>
          <a:prstGeom prst="rect">
            <a:avLst/>
          </a:prstGeom>
          <a:noFill/>
          <a:ln>
            <a:noFill/>
          </a:ln>
        </p:spPr>
      </p:pic>
      <p:sp>
        <p:nvSpPr>
          <p:cNvPr id="46" name="Google Shape;46;p7"/>
          <p:cNvSpPr txBox="1"/>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47" name="Google Shape;47;p7"/>
          <p:cNvSpPr txBox="1"/>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12">
  <p:cSld name="CUSTOM_62">
    <p:spTree>
      <p:nvGrpSpPr>
        <p:cNvPr id="551" name="Shape 551"/>
        <p:cNvGrpSpPr/>
        <p:nvPr/>
      </p:nvGrpSpPr>
      <p:grpSpPr>
        <a:xfrm>
          <a:off x="0" y="0"/>
          <a:ext cx="0" cy="0"/>
          <a:chOff x="0" y="0"/>
          <a:chExt cx="0" cy="0"/>
        </a:xfrm>
      </p:grpSpPr>
      <p:sp>
        <p:nvSpPr>
          <p:cNvPr id="552" name="Google Shape;552;p61"/>
          <p:cNvSpPr txBox="1"/>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pic>
        <p:nvPicPr>
          <p:cNvPr id="553" name="Google Shape;553;p61"/>
          <p:cNvPicPr preferRelativeResize="0"/>
          <p:nvPr/>
        </p:nvPicPr>
        <p:blipFill>
          <a:blip r:embed="rId2"/>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555" name="Shape 555"/>
        <p:cNvGrpSpPr/>
        <p:nvPr/>
      </p:nvGrpSpPr>
      <p:grpSpPr>
        <a:xfrm>
          <a:off x="0" y="0"/>
          <a:ext cx="0" cy="0"/>
          <a:chOff x="0" y="0"/>
          <a:chExt cx="0" cy="0"/>
        </a:xfrm>
      </p:grpSpPr>
      <p:sp>
        <p:nvSpPr>
          <p:cNvPr id="556" name="Google Shape;556;p62"/>
          <p:cNvSpPr txBox="1"/>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557" name="Google Shape;557;p62"/>
          <p:cNvSpPr txBox="1"/>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p:txBody>
      </p:sp>
      <p:sp>
        <p:nvSpPr>
          <p:cNvPr id="558" name="Google Shape;558;p62">
            <a:hlinkClick r:id="rId2"/>
          </p:cNvPr>
          <p:cNvSpPr txBox="1"/>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pic>
        <p:nvPicPr>
          <p:cNvPr id="559" name="Google Shape;559;p62"/>
          <p:cNvPicPr preferRelativeResize="0"/>
          <p:nvPr/>
        </p:nvPicPr>
        <p:blipFill>
          <a:blip r:embed="rId3"/>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561" name="Shape 561"/>
        <p:cNvGrpSpPr/>
        <p:nvPr/>
      </p:nvGrpSpPr>
      <p:grpSpPr>
        <a:xfrm>
          <a:off x="0" y="0"/>
          <a:ext cx="0" cy="0"/>
          <a:chOff x="0" y="0"/>
          <a:chExt cx="0" cy="0"/>
        </a:xfrm>
      </p:grpSpPr>
      <p:pic>
        <p:nvPicPr>
          <p:cNvPr id="562" name="Google Shape;562;p63"/>
          <p:cNvPicPr preferRelativeResize="0"/>
          <p:nvPr/>
        </p:nvPicPr>
        <p:blipFill>
          <a:blip r:embed="rId2"/>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564" name="Shape 564"/>
        <p:cNvGrpSpPr/>
        <p:nvPr/>
      </p:nvGrpSpPr>
      <p:grpSpPr>
        <a:xfrm>
          <a:off x="0" y="0"/>
          <a:ext cx="0" cy="0"/>
          <a:chOff x="0" y="0"/>
          <a:chExt cx="0" cy="0"/>
        </a:xfrm>
      </p:grpSpPr>
      <p:pic>
        <p:nvPicPr>
          <p:cNvPr id="565" name="Google Shape;565;p64"/>
          <p:cNvPicPr preferRelativeResize="0"/>
          <p:nvPr/>
        </p:nvPicPr>
        <p:blipFill>
          <a:blip r:embed="rId2"/>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9" name="Shape 49"/>
        <p:cNvGrpSpPr/>
        <p:nvPr/>
      </p:nvGrpSpPr>
      <p:grpSpPr>
        <a:xfrm>
          <a:off x="0" y="0"/>
          <a:ext cx="0" cy="0"/>
          <a:chOff x="0" y="0"/>
          <a:chExt cx="0" cy="0"/>
        </a:xfrm>
      </p:grpSpPr>
      <p:sp>
        <p:nvSpPr>
          <p:cNvPr id="50" name="Google Shape;50;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51" name="Google Shape;51;p8"/>
          <p:cNvSpPr txBox="1"/>
          <p:nvPr>
            <p:ph type="subTitle" idx="1"/>
          </p:nvPr>
        </p:nvSpPr>
        <p:spPr>
          <a:xfrm>
            <a:off x="5427750" y="1819787"/>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 name="Google Shape;52;p8"/>
          <p:cNvSpPr txBox="1"/>
          <p:nvPr>
            <p:ph type="ctrTitle"/>
          </p:nvPr>
        </p:nvSpPr>
        <p:spPr>
          <a:xfrm flipH="1">
            <a:off x="5427750" y="981587"/>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53" name="Google Shape;53;p8"/>
          <p:cNvPicPr preferRelativeResize="0"/>
          <p:nvPr/>
        </p:nvPicPr>
        <p:blipFill>
          <a:blip r:embed="rId2"/>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 name="Google Shape;58;p9"/>
          <p:cNvSpPr txBox="1"/>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59" name="Google Shape;59;p9"/>
          <p:cNvSpPr txBox="1"/>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pic>
        <p:nvPicPr>
          <p:cNvPr id="60" name="Google Shape;60;p9"/>
          <p:cNvPicPr preferRelativeResize="0"/>
          <p:nvPr/>
        </p:nvPicPr>
        <p:blipFill>
          <a:blip r:embed="rId2"/>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64" name="Google Shape;64;p9"/>
          <p:cNvSpPr txBox="1"/>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5" name="Shape 65"/>
        <p:cNvGrpSpPr/>
        <p:nvPr/>
      </p:nvGrpSpPr>
      <p:grpSpPr>
        <a:xfrm>
          <a:off x="0" y="0"/>
          <a:ext cx="0" cy="0"/>
          <a:chOff x="0" y="0"/>
          <a:chExt cx="0" cy="0"/>
        </a:xfrm>
      </p:grpSpPr>
      <p:sp>
        <p:nvSpPr>
          <p:cNvPr id="66" name="Google Shape;66;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67" name="Google Shape;67;p10"/>
          <p:cNvSpPr txBox="1"/>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8" name="Google Shape;68;p10"/>
          <p:cNvPicPr preferRelativeResize="0"/>
          <p:nvPr/>
        </p:nvPicPr>
        <p:blipFill>
          <a:blip r:embed="rId2"/>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012"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panose="02000000000000000000"/>
              <a:buNone/>
              <a:defRPr sz="3000">
                <a:solidFill>
                  <a:schemeClr val="lt1"/>
                </a:solidFill>
                <a:latin typeface="Squada One" panose="02000000000000000000"/>
                <a:ea typeface="Squada One" panose="02000000000000000000"/>
                <a:cs typeface="Squada One" panose="02000000000000000000"/>
                <a:sym typeface="Squada One" panose="02000000000000000000"/>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panose="02000000000000000000"/>
              <a:buChar char="●"/>
              <a:defRPr sz="18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17500">
              <a:lnSpc>
                <a:spcPct val="115000"/>
              </a:lnSpc>
              <a:spcBef>
                <a:spcPts val="1600"/>
              </a:spcBef>
              <a:spcAft>
                <a:spcPts val="160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9.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9.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64" name="Shape 764"/>
        <p:cNvGrpSpPr/>
        <p:nvPr/>
      </p:nvGrpSpPr>
      <p:grpSpPr>
        <a:xfrm>
          <a:off x="0" y="0"/>
          <a:ext cx="0" cy="0"/>
          <a:chOff x="0" y="0"/>
          <a:chExt cx="0" cy="0"/>
        </a:xfrm>
      </p:grpSpPr>
      <p:sp>
        <p:nvSpPr>
          <p:cNvPr id="765" name="Google Shape;765;p94"/>
          <p:cNvSpPr txBox="1"/>
          <p:nvPr>
            <p:ph type="title"/>
          </p:nvPr>
        </p:nvSpPr>
        <p:spPr>
          <a:xfrm>
            <a:off x="457200" y="2932650"/>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AU" altLang="en-GB" sz="3600">
                <a:latin typeface="Times New Roman" panose="02020603050405020304" charset="0"/>
                <a:cs typeface="Times New Roman" panose="02020603050405020304" charset="0"/>
              </a:rPr>
              <a:t>KIẾN TRÚC VÀ THIẾT KẾ PHẦN MỀM</a:t>
            </a:r>
            <a:endParaRPr lang="en-AU" altLang="en-GB" sz="3600">
              <a:latin typeface="Times New Roman" panose="02020603050405020304" charset="0"/>
              <a:cs typeface="Times New Roman" panose="02020603050405020304" charset="0"/>
            </a:endParaRPr>
          </a:p>
        </p:txBody>
      </p:sp>
      <p:sp>
        <p:nvSpPr>
          <p:cNvPr id="766" name="Google Shape;766;p94"/>
          <p:cNvSpPr txBox="1"/>
          <p:nvPr>
            <p:ph type="subTitle" idx="1"/>
          </p:nvPr>
        </p:nvSpPr>
        <p:spPr>
          <a:xfrm>
            <a:off x="323850" y="3867785"/>
            <a:ext cx="3894455" cy="4178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AU" altLang="en-GB" sz="1400"/>
              <a:t>Tên Nhóm: Nhóm 14</a:t>
            </a:r>
            <a:endParaRPr lang="en-AU" altLang="en-GB" sz="1400"/>
          </a:p>
        </p:txBody>
      </p:sp>
      <p:pic>
        <p:nvPicPr>
          <p:cNvPr id="3" name="Picture 2" descr="snapedit_1716111100477"/>
          <p:cNvPicPr>
            <a:picLocks noChangeAspect="1"/>
          </p:cNvPicPr>
          <p:nvPr/>
        </p:nvPicPr>
        <p:blipFill>
          <a:blip r:embed="rId1"/>
          <a:stretch>
            <a:fillRect/>
          </a:stretch>
        </p:blipFill>
        <p:spPr>
          <a:xfrm>
            <a:off x="2959100" y="123190"/>
            <a:ext cx="3226435" cy="1727200"/>
          </a:xfrm>
          <a:prstGeom prst="rect">
            <a:avLst/>
          </a:prstGeom>
        </p:spPr>
      </p:pic>
      <p:sp>
        <p:nvSpPr>
          <p:cNvPr id="2" name="Text Box 1"/>
          <p:cNvSpPr txBox="1"/>
          <p:nvPr/>
        </p:nvSpPr>
        <p:spPr>
          <a:xfrm>
            <a:off x="2195830" y="1923415"/>
            <a:ext cx="4755515" cy="706755"/>
          </a:xfrm>
          <a:prstGeom prst="rect">
            <a:avLst/>
          </a:prstGeom>
          <a:noFill/>
        </p:spPr>
        <p:txBody>
          <a:bodyPr wrap="square" rtlCol="0" anchor="t">
            <a:spAutoFit/>
          </a:bodyPr>
          <a:p>
            <a:r>
              <a:rPr lang="en-AU" altLang="en-GB" sz="4000">
                <a:solidFill>
                  <a:schemeClr val="bg1"/>
                </a:solidFill>
                <a:latin typeface="Times New Roman" panose="02020603050405020304" charset="0"/>
                <a:cs typeface="Times New Roman" panose="02020603050405020304" charset="0"/>
                <a:sym typeface="+mn-ea"/>
              </a:rPr>
              <a:t>BÁO CÁO CUỐI KỲ</a:t>
            </a:r>
            <a:endParaRPr lang="en-AU" altLang="en-GB" sz="4000">
              <a:solidFill>
                <a:schemeClr val="bg1"/>
              </a:solidFill>
              <a:latin typeface="Times New Roman" panose="02020603050405020304" charset="0"/>
              <a:cs typeface="Times New Roman" panose="02020603050405020304" charset="0"/>
              <a:sym typeface="+mn-ea"/>
            </a:endParaRPr>
          </a:p>
        </p:txBody>
      </p:sp>
      <p:sp>
        <p:nvSpPr>
          <p:cNvPr id="4" name="Google Shape;766;p94"/>
          <p:cNvSpPr txBox="1"/>
          <p:nvPr/>
        </p:nvSpPr>
        <p:spPr>
          <a:xfrm>
            <a:off x="323850" y="4227830"/>
            <a:ext cx="3894455" cy="4178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Roboto Condensed Light" panose="02000000000000000000"/>
              <a:buNone/>
              <a:defRPr sz="16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1600"/>
              </a:spcBef>
              <a:spcAft>
                <a:spcPts val="160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lvl="0" indent="0" algn="l" rtl="0">
              <a:spcBef>
                <a:spcPts val="0"/>
              </a:spcBef>
              <a:spcAft>
                <a:spcPts val="0"/>
              </a:spcAft>
              <a:buClr>
                <a:schemeClr val="dk1"/>
              </a:buClr>
              <a:buSzPts val="1100"/>
              <a:buFont typeface="Arial" panose="020B0604020202020204"/>
              <a:buNone/>
            </a:pPr>
            <a:r>
              <a:rPr lang="en-AU" altLang="en-GB" sz="1400"/>
              <a:t>GVHD: Võ Văn Hải</a:t>
            </a:r>
            <a:endParaRPr lang="en-AU" altLang="en-GB"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3" name="Google Shape;833;p101"/>
          <p:cNvSpPr txBox="1"/>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Kiến trúc phần mềm</a:t>
            </a:r>
            <a:endParaRPr lang="en-GB">
              <a:latin typeface="Times New Roman" panose="02020603050405020304" charset="0"/>
              <a:cs typeface="Times New Roman" panose="02020603050405020304" charset="0"/>
            </a:endParaRPr>
          </a:p>
        </p:txBody>
      </p:sp>
      <p:sp>
        <p:nvSpPr>
          <p:cNvPr id="834" name="Google Shape;834;p101"/>
          <p:cNvSpPr txBox="1"/>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2</a:t>
            </a:r>
            <a:endParaRPr lang="en-AU" altLang="en-GB">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sp>
        <p:nvSpPr>
          <p:cNvPr id="2" name="Google Shape;804;p97"/>
          <p:cNvSpPr txBox="1"/>
          <p:nvPr/>
        </p:nvSpPr>
        <p:spPr>
          <a:xfrm>
            <a:off x="611505" y="211455"/>
            <a:ext cx="425005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2.1. Kiến trúc phần mềm</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47662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Tập hợp các cấu trúc cần thiết để lập trình hệ thống phần mềm, bao gồm các phần tử, mối quan hệ và thuộc tính của chúng.</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Các yếu tố của kiến trúc phần mềm:</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Cấu trúc phần mềm:</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Cách tổ chức và sắp xếp các phần mềm con trong hệ thống.</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Giao diện phần mềm:</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Cách các phần mềm con tương tác và trao đổi thông tin với nhau.</a:t>
            </a:r>
            <a:endParaRPr lang="en-US" sz="2200">
              <a:solidFill>
                <a:schemeClr val="bg1"/>
              </a:solidFill>
              <a:latin typeface="Times New Roman" panose="02020603050405020304" charset="0"/>
              <a:cs typeface="Times New Roman" panose="02020603050405020304" charset="0"/>
            </a:endParaRPr>
          </a:p>
          <a:p>
            <a:pPr indent="457200"/>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sp>
        <p:nvSpPr>
          <p:cNvPr id="2" name="Google Shape;804;p97"/>
          <p:cNvSpPr txBox="1"/>
          <p:nvPr/>
        </p:nvSpPr>
        <p:spPr>
          <a:xfrm>
            <a:off x="611505" y="211455"/>
            <a:ext cx="425005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2.1. Kiến trúc phần mềm</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2461260"/>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Các yếu tố của kiến trúc phần mềm:</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Thuộc tính phần mềm:</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Các tính chất quan trọng như hiệu suất, bảo mật, khả năng mở rộng, khả năng bảo trì.</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Quy tắc thiết kế:</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Nguyên tắc và hướng dẫn cho việc thiết kế và phát triển các phần mềm con trong hệ thống.</a:t>
            </a:r>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24"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815080"/>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Tính mô đun (Modularity):</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Hệ thống chia thành các mô đun riêng biệt, dễ bảo trì và mở rộng.</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Mỗi mô đun có chức năng cụ thể, kết nối qua giao diện định nghĩa rõ ràng.</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Tính linh hoạt (Flexibility):</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Hệ thống dễ dàng thay đổi, mở rộng và bảo trì.</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Khả năng bảo mật (Security):</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Đảm bảo an toàn thông tin cho dữ liệu của sinh viên và nhà trường.</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24"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138170"/>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Khả năng mở rộng (Scalability):</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Hệ thống mở rộng để đáp ứng nhu cầu tăng trưởng về dữ liệu và người dùng.</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Nâng cấp phần cứng, phần mềm, thay đổi cấu trúc cơ sở dữ liệu.</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Khả năng sử dụng (Usability):</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Giao diện người dùng thân thiện, dễ sử dụng cho sinh viên và cán bộ quản lý.</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24"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178371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Tính sẵn sàng (Availability):</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Hệ thống hoạt động ổn định, liên tục, hạn chế tối đa thời gian gián đoạn.</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Biện pháp dự phòng như sao lưu dữ liệu, cân bằng tải và phục hồi sau thảm họa.</a:t>
            </a:r>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3" name="Google Shape;833;p101"/>
          <p:cNvSpPr txBox="1"/>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Kiến trúc phần mềm phổ biến</a:t>
            </a:r>
            <a:endParaRPr lang="en-GB">
              <a:latin typeface="Times New Roman" panose="02020603050405020304" charset="0"/>
              <a:cs typeface="Times New Roman" panose="02020603050405020304" charset="0"/>
            </a:endParaRPr>
          </a:p>
        </p:txBody>
      </p:sp>
      <p:sp>
        <p:nvSpPr>
          <p:cNvPr id="834" name="Google Shape;834;p101"/>
          <p:cNvSpPr txBox="1"/>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3</a:t>
            </a:r>
            <a:endParaRPr lang="en-AU" altLang="en-GB">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7" name="Title 6"/>
          <p:cNvSpPr/>
          <p:nvPr>
            <p:ph type="ctrTitle"/>
          </p:nvPr>
        </p:nvSpPr>
        <p:spPr/>
        <p:txBody>
          <a:bodyPr/>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3.1. Kiến trúc là gì</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4154170"/>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Bản mô tả chi tiết về cấu trúc, hành vi và các khía cạnh của hệ thống.</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Bao gồm các thành phần, cách thức tương tác và mối quan hệ với môi trường xung quanh.</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Vai trò và lợi ích:</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Xác định giải pháp tối ưu:</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Giúp xác định cấu trúc tổng thể của hệ thống, các thành phần và mối quan hệ của chúng.</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Tối ưu hiệu suất và bảo mật:</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Phân bổ tài nguyên hợp lý, đảm bảo hoạt động trơn tru và đáp ứng nhu cầu sử dụng.</a:t>
            </a:r>
            <a:endParaRPr lang="en-US" sz="2200">
              <a:solidFill>
                <a:schemeClr val="bg1"/>
              </a:solidFill>
              <a:latin typeface="Times New Roman" panose="02020603050405020304" charset="0"/>
              <a:cs typeface="Times New Roman" panose="02020603050405020304" charset="0"/>
            </a:endParaRPr>
          </a:p>
          <a:p>
            <a:pPr indent="457200"/>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7" name="Title 6"/>
          <p:cNvSpPr/>
          <p:nvPr>
            <p:ph type="ctrTitle"/>
          </p:nvPr>
        </p:nvSpPr>
        <p:spPr/>
        <p:txBody>
          <a:bodyPr/>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3.1. Kiến trúc là gì</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47662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Vai trò và lợi ích:</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Nâng cao chất lượng phần mềm:</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Áp dụng các nguyên tắc thiết kế tốt nhất, đảm bảo tính mô đun, tái sử dụng và dễ bảo trì.</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Tăng cường khả năng cộng tác:</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Cung cấp bức tranh toàn cảnh về hệ thống, giúp các bên liên quan hiểu và thảo luận về thiết kế.</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Đơn giản hóa quản lý hệ thống:</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Theo dõi và giám sát hiệu suất hệ thống dễ dàng và hiệu quả.</a:t>
            </a:r>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178371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Kiến trúc Client-Server:</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rPr>
              <a:t>Hệ thống gồm 2 loại phần tử chức năng:</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Server: Cung cấp dịch vụ.</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Client: Sử dụng dịch vụ bằng cách truy suất đến server.</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pic>
        <p:nvPicPr>
          <p:cNvPr id="82124050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130425" y="2571750"/>
            <a:ext cx="5039995" cy="25082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0" name="Shape 770"/>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815080"/>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Kiến trúc 3 Tiers (3-tiers Architecture):</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Tầng biểu diễn (Presentation Layer):</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Cung cấp giao diện người dùng.</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Hiển thị thông tin và kết quả xử lý.</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Thu thập dữ liệu nhập từ người dùng.</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Thành phần: Giao diện web, ứng dụng di động.</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US" sz="2200">
                <a:solidFill>
                  <a:schemeClr val="bg1"/>
                </a:solidFill>
                <a:latin typeface="Times New Roman" panose="02020603050405020304" charset="0"/>
                <a:cs typeface="Times New Roman" panose="02020603050405020304" charset="0"/>
              </a:rPr>
              <a:t>Tầng logic (Business Logic Layer):</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Thực hiện nghiệp vụ chính của hệ thống.</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Xử lý các quy tắc business và logic.</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Thành phần: Services, APIs.</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212280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Kiến trúc 3 Tiers (3-tiers Architecture):</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Tầng truy cập dữ liệu (Data Access Layer):</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Tương tác với cơ sở dữ liệu.</a:t>
            </a:r>
            <a:endParaRPr lang="en-US" sz="2200">
              <a:solidFill>
                <a:schemeClr val="bg1"/>
              </a:solidFill>
              <a:latin typeface="Times New Roman" panose="02020603050405020304" charset="0"/>
              <a:cs typeface="Times New Roman" panose="02020603050405020304" charset="0"/>
            </a:endParaRPr>
          </a:p>
          <a:p>
            <a:pPr marL="457200" lvl="2" indent="457200"/>
            <a:r>
              <a:rPr lang="en-US" sz="2200">
                <a:solidFill>
                  <a:schemeClr val="bg1"/>
                </a:solidFill>
                <a:latin typeface="Times New Roman" panose="02020603050405020304" charset="0"/>
                <a:cs typeface="Times New Roman" panose="02020603050405020304" charset="0"/>
              </a:rPr>
              <a:t>Lưu trữ, truy xuất và quản lý dữ liệu.</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Che giấu chi tiết cơ sở dữ liệu khỏi tầng logic.</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Thành phần: Oracle, MySQL, DB2.</a:t>
            </a:r>
            <a:endParaRPr lang="en-US" sz="2200">
              <a:solidFill>
                <a:schemeClr val="bg1"/>
              </a:solidFill>
              <a:latin typeface="Times New Roman" panose="02020603050405020304" charset="0"/>
              <a:cs typeface="Times New Roman" panose="02020603050405020304" charset="0"/>
            </a:endParaRPr>
          </a:p>
        </p:txBody>
      </p:sp>
      <p:pic>
        <p:nvPicPr>
          <p:cNvPr id="2081087683" name="Picture 3" descr="Architectural pattern for a three-tier application"/>
          <p:cNvPicPr>
            <a:picLocks noChangeAspect="1" noChangeArrowheads="1"/>
          </p:cNvPicPr>
          <p:nvPr/>
        </p:nvPicPr>
        <p:blipFill>
          <a:blip r:embed="rId1">
            <a:extLst>
              <a:ext uri="{28A0092B-C50C-407E-A947-70E740481C1C}">
                <a14:useLocalDpi xmlns:a14="http://schemas.microsoft.com/office/drawing/2010/main" val="0"/>
              </a:ext>
            </a:extLst>
          </a:blip>
          <a:srcRect b="20956"/>
          <a:stretch>
            <a:fillRect/>
          </a:stretch>
        </p:blipFill>
        <p:spPr>
          <a:xfrm>
            <a:off x="2012950" y="3220085"/>
            <a:ext cx="5274310" cy="1728152"/>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6" name="Title 5"/>
          <p:cNvSpPr/>
          <p:nvPr>
            <p:ph type="ctrTitle"/>
          </p:nvPr>
        </p:nvSpPr>
        <p:spPr/>
        <p:txBody>
          <a:bodyPr/>
          <a:p>
            <a:endParaRPr lang="en-US"/>
          </a:p>
        </p:txBody>
      </p:sp>
      <p:sp>
        <p:nvSpPr>
          <p:cNvPr id="2" name="Subtitle 1"/>
          <p:cNvSpPr/>
          <p:nvPr>
            <p:ph type="subTitle" idx="1"/>
          </p:nvPr>
        </p:nvSpPr>
        <p:spPr/>
        <p:txBody>
          <a:bodyPr/>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3.3. Điểm mạnh yếu</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3430270" cy="279971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Ưu Điểm:</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Dễ dàng thiết kế, triển khai và quản lý.</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Thêm nhiều server để mở rộng hệ thống.</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Dữ liệu lưu trữ tập trung trên server, tăng cường bảo mật.</a:t>
            </a:r>
            <a:endParaRPr lang="en-US" sz="2200">
              <a:solidFill>
                <a:schemeClr val="bg1"/>
              </a:solidFill>
              <a:latin typeface="Times New Roman" panose="02020603050405020304" charset="0"/>
              <a:cs typeface="Times New Roman" panose="02020603050405020304" charset="0"/>
            </a:endParaRPr>
          </a:p>
        </p:txBody>
      </p:sp>
      <p:sp>
        <p:nvSpPr>
          <p:cNvPr id="5" name="Text Box 4"/>
          <p:cNvSpPr txBox="1"/>
          <p:nvPr/>
        </p:nvSpPr>
        <p:spPr>
          <a:xfrm>
            <a:off x="4825365" y="1059815"/>
            <a:ext cx="4005580" cy="347662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Nhược Điểm:</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Phụ thuộc chặt chẽ giữa client và server khiến phát triển ứng dụng phức tạp.</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Quản lý cả client và server trong quá trình triển khai có thể phức tạp.</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Thay đổi hoặc cập nhật ứng dụng có thể ảnh hưởng đến cả client và server.</a:t>
            </a:r>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3" name="Google Shape;833;p101"/>
          <p:cNvSpPr txBox="1"/>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Biện luận chọn kiến trúc</a:t>
            </a:r>
            <a:endParaRPr lang="en-AU" altLang="en-US">
              <a:latin typeface="Times New Roman" panose="02020603050405020304" charset="0"/>
              <a:cs typeface="Times New Roman" panose="02020603050405020304" charset="0"/>
              <a:sym typeface="+mn-ea"/>
            </a:endParaRPr>
          </a:p>
        </p:txBody>
      </p:sp>
      <p:sp>
        <p:nvSpPr>
          <p:cNvPr id="834" name="Google Shape;834;p101"/>
          <p:cNvSpPr txBox="1"/>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4</a:t>
            </a:r>
            <a:endParaRPr lang="en-AU" altLang="en-GB">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4.1. Kiến trúc đã chọn</a:t>
            </a:r>
            <a:endParaRPr lang="en-AU" altLang="en-US" sz="3200" err="1">
              <a:latin typeface="Times New Roman" panose="02020603050405020304" charset="0"/>
              <a:cs typeface="Times New Roman" panose="02020603050405020304" charset="0"/>
              <a:sym typeface="+mn-ea"/>
            </a:endParaRPr>
          </a:p>
        </p:txBody>
      </p:sp>
      <p:pic>
        <p:nvPicPr>
          <p:cNvPr id="1609632545" name="Picture 1"/>
          <p:cNvPicPr>
            <a:picLocks noChangeAspect="1"/>
          </p:cNvPicPr>
          <p:nvPr/>
        </p:nvPicPr>
        <p:blipFill>
          <a:blip r:embed="rId1"/>
          <a:stretch>
            <a:fillRect/>
          </a:stretch>
        </p:blipFill>
        <p:spPr>
          <a:xfrm>
            <a:off x="530860" y="1851660"/>
            <a:ext cx="8082280" cy="234823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Lý do sử dụng kiến trúc</a:t>
            </a:r>
            <a:endParaRPr lang="en-AU" altLang="en-US" sz="3200" err="1">
              <a:latin typeface="Times New Roman" panose="02020603050405020304" charset="0"/>
              <a:cs typeface="Times New Roman" panose="02020603050405020304" charset="0"/>
              <a:sym typeface="+mn-ea"/>
            </a:endParaRPr>
          </a:p>
        </p:txBody>
      </p:sp>
      <p:sp>
        <p:nvSpPr>
          <p:cNvPr id="4" name="Text Box 3"/>
          <p:cNvSpPr txBox="1"/>
          <p:nvPr/>
        </p:nvSpPr>
        <p:spPr>
          <a:xfrm>
            <a:off x="755650" y="1059815"/>
            <a:ext cx="7788910" cy="3138170"/>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Lý Do Chọn 3 Tiers: </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Tính Mô Đun Hóa Cao: </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Chia tách hệ thống thành 3 lớp (giao diện người dùng, logic nghiệp vụ và truy cập dữ liệu) giúp dễ dàng phát triển, bảo trì và mở rộng. </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Khả Năng Bảo Mật Tốt: </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Tách biệt các lớp giúp hạn chế truy cập trái phép vào dữ liệu và logic nghiệp vụ. </a:t>
            </a:r>
            <a:endParaRPr lang="en-US" sz="2200">
              <a:solidFill>
                <a:schemeClr val="bg1"/>
              </a:solidFill>
              <a:latin typeface="Times New Roman" panose="02020603050405020304" charset="0"/>
              <a:cs typeface="Times New Roman" panose="02020603050405020304" charset="0"/>
            </a:endParaRPr>
          </a:p>
          <a:p>
            <a:pPr indent="457200"/>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Lý do sử dụng kiến trúc</a:t>
            </a:r>
            <a:endParaRPr lang="en-AU" altLang="en-US" sz="3200" err="1">
              <a:latin typeface="Times New Roman" panose="02020603050405020304" charset="0"/>
              <a:cs typeface="Times New Roman" panose="02020603050405020304" charset="0"/>
              <a:sym typeface="+mn-ea"/>
            </a:endParaRPr>
          </a:p>
        </p:txBody>
      </p:sp>
      <p:sp>
        <p:nvSpPr>
          <p:cNvPr id="4" name="Text Box 3"/>
          <p:cNvSpPr txBox="1"/>
          <p:nvPr/>
        </p:nvSpPr>
        <p:spPr>
          <a:xfrm>
            <a:off x="755650" y="1059815"/>
            <a:ext cx="7788910" cy="2461260"/>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Lý Do Chọn 3 Tiers: </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Khả Năng Tái Sử Dụng Cao: </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Các thành phần trong mỗi lớp có thể tái sử dụng cho các dự án khác nhau.</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Dễ Dàng Triển Khai và Vận Hành:</a:t>
            </a:r>
            <a:r>
              <a:rPr lang="en-AU" altLang="en-US" sz="2200">
                <a:solidFill>
                  <a:schemeClr val="bg1"/>
                </a:solidFill>
                <a:latin typeface="Times New Roman" panose="02020603050405020304" charset="0"/>
                <a:cs typeface="Times New Roman" panose="02020603050405020304" charset="0"/>
              </a:rPr>
              <a:t> </a:t>
            </a:r>
            <a:endParaRPr lang="en-AU" alt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Kiến trúc đơn giản, dễ hiểu giúp việc triển khai và vận hành hệ thống trở nên dễ dàng hơn.</a:t>
            </a:r>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425440"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So sánh với kiến trúc khác</a:t>
            </a:r>
            <a:endParaRPr lang="en-AU" altLang="en-US" sz="3200" err="1">
              <a:latin typeface="Times New Roman" panose="02020603050405020304" charset="0"/>
              <a:cs typeface="Times New Roman" panose="02020603050405020304" charset="0"/>
              <a:sym typeface="+mn-ea"/>
            </a:endParaRPr>
          </a:p>
        </p:txBody>
      </p:sp>
      <p:graphicFrame>
        <p:nvGraphicFramePr>
          <p:cNvPr id="2" name="Table 1"/>
          <p:cNvGraphicFramePr/>
          <p:nvPr/>
        </p:nvGraphicFramePr>
        <p:xfrm>
          <a:off x="755650" y="1125855"/>
          <a:ext cx="7545705" cy="3669030"/>
        </p:xfrm>
        <a:graphic>
          <a:graphicData uri="http://schemas.openxmlformats.org/drawingml/2006/table">
            <a:tbl>
              <a:tblPr/>
              <a:tblGrid>
                <a:gridCol w="1584960"/>
                <a:gridCol w="2935605"/>
                <a:gridCol w="3025140"/>
              </a:tblGrid>
              <a:tr h="334010">
                <a:tc>
                  <a:txBody>
                    <a:bodyPr/>
                    <a:p>
                      <a:pPr marL="0" indent="0" algn="ctr">
                        <a:buNone/>
                      </a:pPr>
                      <a:r>
                        <a:rPr lang="en-US" b="1">
                          <a:solidFill>
                            <a:schemeClr val="bg1"/>
                          </a:solidFill>
                          <a:latin typeface="Times New Roman" panose="02020603050405020304" charset="0"/>
                          <a:cs typeface="Times New Roman" panose="02020603050405020304" charset="0"/>
                        </a:rPr>
                        <a:t>Kiến trúc</a:t>
                      </a:r>
                      <a:endParaRPr lang="en-US"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b="1">
                          <a:solidFill>
                            <a:schemeClr val="bg1"/>
                          </a:solidFill>
                          <a:latin typeface="Times New Roman" panose="02020603050405020304" charset="0"/>
                          <a:cs typeface="Times New Roman" panose="02020603050405020304" charset="0"/>
                        </a:rPr>
                        <a:t>Ưu điểm</a:t>
                      </a:r>
                      <a:endParaRPr lang="en-US"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b="1">
                          <a:solidFill>
                            <a:schemeClr val="bg1"/>
                          </a:solidFill>
                          <a:latin typeface="Times New Roman" panose="02020603050405020304" charset="0"/>
                          <a:cs typeface="Times New Roman" panose="02020603050405020304" charset="0"/>
                        </a:rPr>
                        <a:t>Nhược điểm</a:t>
                      </a:r>
                      <a:endParaRPr lang="en-US"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7900">
                <a:tc>
                  <a:txBody>
                    <a:bodyPr/>
                    <a:p>
                      <a:pPr marL="0" indent="0" algn="ctr">
                        <a:buNone/>
                      </a:pPr>
                      <a:r>
                        <a:rPr lang="en-US" b="1">
                          <a:solidFill>
                            <a:schemeClr val="bg1"/>
                          </a:solidFill>
                          <a:latin typeface="Times New Roman" panose="02020603050405020304" charset="0"/>
                          <a:cs typeface="Times New Roman" panose="02020603050405020304" charset="0"/>
                        </a:rPr>
                        <a:t>3-tier</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Mô đun hóa cao, bảo mật tốt, tái sử dụng cao, dễ triển khai</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Hiệu suất có thể bị ảnh hưởng do giao tiếp giữa các tầng</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7900">
                <a:tc>
                  <a:txBody>
                    <a:bodyPr/>
                    <a:p>
                      <a:pPr marL="0" indent="0" algn="ctr">
                        <a:buNone/>
                      </a:pPr>
                      <a:r>
                        <a:rPr lang="en-US" b="1">
                          <a:solidFill>
                            <a:schemeClr val="bg1"/>
                          </a:solidFill>
                          <a:latin typeface="Times New Roman" panose="02020603050405020304" charset="0"/>
                          <a:cs typeface="Times New Roman" panose="02020603050405020304" charset="0"/>
                        </a:rPr>
                        <a:t>Microservice</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Khả năng mở rộng cao, linh hoạt, dễ dàng bảo trì, độ tin cậy cao</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Phức tạp hơn, việc giao tiếp khó, dễ bị tấn công</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0245">
                <a:tc>
                  <a:txBody>
                    <a:bodyPr/>
                    <a:p>
                      <a:pPr marL="0" indent="0" algn="ctr">
                        <a:buNone/>
                      </a:pPr>
                      <a:r>
                        <a:rPr lang="en-US" b="1">
                          <a:solidFill>
                            <a:schemeClr val="bg1"/>
                          </a:solidFill>
                          <a:latin typeface="Times New Roman" panose="02020603050405020304" charset="0"/>
                          <a:cs typeface="Times New Roman" panose="02020603050405020304" charset="0"/>
                        </a:rPr>
                        <a:t>Client-server</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Đơn giản, dễ phát triển, hiệu suất cao</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Khó mở rộng, bảo trì phức tạp, bảo mật thấp</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8975">
                <a:tc>
                  <a:txBody>
                    <a:bodyPr/>
                    <a:p>
                      <a:pPr marL="0" indent="0" algn="ctr">
                        <a:buNone/>
                      </a:pPr>
                      <a:r>
                        <a:rPr lang="en-US" b="1">
                          <a:solidFill>
                            <a:schemeClr val="bg1"/>
                          </a:solidFill>
                          <a:latin typeface="Times New Roman" panose="02020603050405020304" charset="0"/>
                          <a:cs typeface="Times New Roman" panose="02020603050405020304" charset="0"/>
                        </a:rPr>
                        <a:t>Monolithic</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Giao tiếp dễ dàng, đơn giản, dễ dàng triển khai</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solidFill>
                            <a:schemeClr val="bg1"/>
                          </a:solidFill>
                          <a:latin typeface="Times New Roman" panose="02020603050405020304" charset="0"/>
                          <a:cs typeface="Times New Roman" panose="02020603050405020304" charset="0"/>
                        </a:rPr>
                        <a:t>Khó mở rộng, khó bảo trì</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3" name="Google Shape;833;p101"/>
          <p:cNvSpPr txBox="1"/>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Demo</a:t>
            </a:r>
            <a:endParaRPr lang="en-AU" altLang="en-US">
              <a:latin typeface="Times New Roman" panose="02020603050405020304" charset="0"/>
              <a:cs typeface="Times New Roman" panose="02020603050405020304" charset="0"/>
              <a:sym typeface="+mn-ea"/>
            </a:endParaRPr>
          </a:p>
        </p:txBody>
      </p:sp>
      <p:sp>
        <p:nvSpPr>
          <p:cNvPr id="834" name="Google Shape;834;p101"/>
          <p:cNvSpPr txBox="1"/>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5</a:t>
            </a:r>
            <a:endParaRPr lang="en-AU" altLang="en-GB">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6" name="Shape 776"/>
        <p:cNvGrpSpPr/>
        <p:nvPr/>
      </p:nvGrpSpPr>
      <p:grpSpPr>
        <a:xfrm>
          <a:off x="0" y="0"/>
          <a:ext cx="0" cy="0"/>
          <a:chOff x="0" y="0"/>
          <a:chExt cx="0" cy="0"/>
        </a:xfrm>
      </p:grpSpPr>
      <p:sp>
        <p:nvSpPr>
          <p:cNvPr id="785" name="Google Shape;785;p96"/>
          <p:cNvSpPr txBox="1"/>
          <p:nvPr>
            <p:ph type="ctrTitle" idx="8"/>
          </p:nvPr>
        </p:nvSpPr>
        <p:spPr>
          <a:xfrm>
            <a:off x="1031875" y="411480"/>
            <a:ext cx="7079615" cy="946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a:latin typeface="Times New Roman" panose="02020603050405020304" charset="0"/>
                <a:cs typeface="Times New Roman" panose="02020603050405020304" charset="0"/>
                <a:sym typeface="+mn-ea"/>
              </a:rPr>
              <a:t>DANH </a:t>
            </a:r>
            <a:r>
              <a:rPr lang="en-US" sz="3200">
                <a:latin typeface="Times New Roman" panose="02020603050405020304" charset="0"/>
                <a:cs typeface="Times New Roman" panose="02020603050405020304" charset="0"/>
                <a:sym typeface="+mn-ea"/>
              </a:rPr>
              <a:t>SÁCH THÀNH VIÊN NHÓM</a:t>
            </a:r>
            <a:endParaRPr lang="en-GB" sz="3200">
              <a:latin typeface="Times New Roman" panose="02020603050405020304" charset="0"/>
              <a:cs typeface="Times New Roman" panose="02020603050405020304" charset="0"/>
            </a:endParaRPr>
          </a:p>
        </p:txBody>
      </p:sp>
      <p:sp>
        <p:nvSpPr>
          <p:cNvPr id="786" name="Google Shape;786;p96"/>
          <p:cNvSpPr txBox="1"/>
          <p:nvPr>
            <p:ph type="title" idx="9"/>
          </p:nvPr>
        </p:nvSpPr>
        <p:spPr>
          <a:xfrm>
            <a:off x="1911622" y="1534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AU" altLang="en-GB">
                <a:latin typeface="Times New Roman" panose="02020603050405020304" charset="0"/>
                <a:cs typeface="Times New Roman" panose="02020603050405020304" charset="0"/>
              </a:rPr>
              <a:t>STT</a:t>
            </a:r>
            <a:endParaRPr lang="en-AU" altLang="en-GB">
              <a:latin typeface="Times New Roman" panose="02020603050405020304" charset="0"/>
              <a:cs typeface="Times New Roman" panose="02020603050405020304" charset="0"/>
            </a:endParaRPr>
          </a:p>
        </p:txBody>
      </p:sp>
      <p:sp>
        <p:nvSpPr>
          <p:cNvPr id="787" name="Google Shape;787;p96"/>
          <p:cNvSpPr txBox="1"/>
          <p:nvPr>
            <p:ph type="title" idx="13"/>
          </p:nvPr>
        </p:nvSpPr>
        <p:spPr>
          <a:xfrm>
            <a:off x="1911622" y="219010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1</a:t>
            </a:r>
            <a:endParaRPr lang="en-AU" altLang="en-GB">
              <a:latin typeface="Times New Roman" panose="02020603050405020304" charset="0"/>
              <a:cs typeface="Times New Roman" panose="02020603050405020304" charset="0"/>
            </a:endParaRPr>
          </a:p>
        </p:txBody>
      </p:sp>
      <p:sp>
        <p:nvSpPr>
          <p:cNvPr id="788" name="Google Shape;788;p96"/>
          <p:cNvSpPr txBox="1"/>
          <p:nvPr>
            <p:ph type="title" idx="14"/>
          </p:nvPr>
        </p:nvSpPr>
        <p:spPr>
          <a:xfrm>
            <a:off x="5045522" y="1534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Họ Tên</a:t>
            </a:r>
            <a:endParaRPr lang="en-AU" altLang="en-GB">
              <a:latin typeface="Times New Roman" panose="02020603050405020304" charset="0"/>
              <a:cs typeface="Times New Roman" panose="02020603050405020304" charset="0"/>
            </a:endParaRPr>
          </a:p>
        </p:txBody>
      </p:sp>
      <p:cxnSp>
        <p:nvCxnSpPr>
          <p:cNvPr id="790" name="Google Shape;790;p96"/>
          <p:cNvCxnSpPr/>
          <p:nvPr/>
        </p:nvCxnSpPr>
        <p:spPr>
          <a:xfrm>
            <a:off x="2273400" y="21661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791" name="Google Shape;791;p96"/>
          <p:cNvCxnSpPr/>
          <p:nvPr/>
        </p:nvCxnSpPr>
        <p:spPr>
          <a:xfrm>
            <a:off x="2273400" y="3491098"/>
            <a:ext cx="45972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786;p96"/>
          <p:cNvSpPr txBox="1"/>
          <p:nvPr/>
        </p:nvSpPr>
        <p:spPr>
          <a:xfrm>
            <a:off x="3347992" y="1529596"/>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SzPts val="1100"/>
              <a:buFont typeface="Arial" panose="020B0604020202020204"/>
              <a:buNone/>
            </a:pPr>
            <a:r>
              <a:rPr lang="en-AU" altLang="en-GB">
                <a:latin typeface="Times New Roman" panose="02020603050405020304" charset="0"/>
                <a:cs typeface="Times New Roman" panose="02020603050405020304" charset="0"/>
              </a:rPr>
              <a:t>MSSV</a:t>
            </a:r>
            <a:endParaRPr lang="en-AU" altLang="en-GB">
              <a:latin typeface="Times New Roman" panose="02020603050405020304" charset="0"/>
              <a:cs typeface="Times New Roman" panose="02020603050405020304" charset="0"/>
            </a:endParaRPr>
          </a:p>
        </p:txBody>
      </p:sp>
      <p:sp>
        <p:nvSpPr>
          <p:cNvPr id="8" name="Google Shape;787;p96"/>
          <p:cNvSpPr txBox="1"/>
          <p:nvPr/>
        </p:nvSpPr>
        <p:spPr>
          <a:xfrm>
            <a:off x="3347992" y="220343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19494291</a:t>
            </a:r>
            <a:endParaRPr lang="en-AU" altLang="en-GB">
              <a:latin typeface="Times New Roman" panose="02020603050405020304" charset="0"/>
              <a:cs typeface="Times New Roman" panose="02020603050405020304" charset="0"/>
            </a:endParaRPr>
          </a:p>
        </p:txBody>
      </p:sp>
      <p:sp>
        <p:nvSpPr>
          <p:cNvPr id="9" name="Google Shape;787;p96"/>
          <p:cNvSpPr txBox="1"/>
          <p:nvPr/>
        </p:nvSpPr>
        <p:spPr>
          <a:xfrm>
            <a:off x="5075827" y="220280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Trịnh Anh Chung</a:t>
            </a:r>
            <a:endParaRPr lang="en-AU" altLang="en-GB">
              <a:latin typeface="Times New Roman" panose="02020603050405020304" charset="0"/>
              <a:cs typeface="Times New Roman" panose="02020603050405020304" charset="0"/>
            </a:endParaRPr>
          </a:p>
        </p:txBody>
      </p:sp>
      <p:cxnSp>
        <p:nvCxnSpPr>
          <p:cNvPr id="10" name="Google Shape;791;p96"/>
          <p:cNvCxnSpPr/>
          <p:nvPr/>
        </p:nvCxnSpPr>
        <p:spPr>
          <a:xfrm>
            <a:off x="2273400" y="2817363"/>
            <a:ext cx="4597200" cy="0"/>
          </a:xfrm>
          <a:prstGeom prst="straightConnector1">
            <a:avLst/>
          </a:prstGeom>
          <a:noFill/>
          <a:ln w="19050" cap="flat" cmpd="sng">
            <a:solidFill>
              <a:schemeClr val="lt1"/>
            </a:solidFill>
            <a:prstDash val="solid"/>
            <a:round/>
            <a:headEnd type="none" w="med" len="med"/>
            <a:tailEnd type="none" w="med" len="med"/>
          </a:ln>
        </p:spPr>
      </p:cxnSp>
      <p:sp>
        <p:nvSpPr>
          <p:cNvPr id="11" name="Google Shape;787;p96"/>
          <p:cNvSpPr txBox="1"/>
          <p:nvPr/>
        </p:nvSpPr>
        <p:spPr>
          <a:xfrm>
            <a:off x="1911622" y="285240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2</a:t>
            </a:r>
            <a:endParaRPr lang="en-AU" altLang="en-GB">
              <a:latin typeface="Times New Roman" panose="02020603050405020304" charset="0"/>
              <a:cs typeface="Times New Roman" panose="02020603050405020304" charset="0"/>
            </a:endParaRPr>
          </a:p>
        </p:txBody>
      </p:sp>
      <p:sp>
        <p:nvSpPr>
          <p:cNvPr id="12" name="Google Shape;787;p96"/>
          <p:cNvSpPr txBox="1"/>
          <p:nvPr/>
        </p:nvSpPr>
        <p:spPr>
          <a:xfrm>
            <a:off x="3347992" y="286574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19507901</a:t>
            </a:r>
            <a:endParaRPr lang="en-AU" altLang="en-GB">
              <a:latin typeface="Times New Roman" panose="02020603050405020304" charset="0"/>
              <a:cs typeface="Times New Roman" panose="02020603050405020304" charset="0"/>
            </a:endParaRPr>
          </a:p>
        </p:txBody>
      </p:sp>
      <p:sp>
        <p:nvSpPr>
          <p:cNvPr id="13" name="Google Shape;787;p96"/>
          <p:cNvSpPr txBox="1"/>
          <p:nvPr/>
        </p:nvSpPr>
        <p:spPr>
          <a:xfrm>
            <a:off x="5075827" y="286510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sym typeface="+mn-ea"/>
              </a:rPr>
              <a:t>Phạm Hữu Lộc</a:t>
            </a:r>
            <a:endParaRPr lang="en-AU" altLang="en-GB">
              <a:latin typeface="Times New Roman" panose="02020603050405020304" charset="0"/>
              <a:cs typeface="Times New Roman" panose="02020603050405020304" charset="0"/>
              <a:sym typeface="+mn-ea"/>
            </a:endParaRPr>
          </a:p>
        </p:txBody>
      </p:sp>
      <p:sp>
        <p:nvSpPr>
          <p:cNvPr id="18" name="Google Shape;787;p96"/>
          <p:cNvSpPr txBox="1"/>
          <p:nvPr/>
        </p:nvSpPr>
        <p:spPr>
          <a:xfrm>
            <a:off x="1911622" y="351534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3</a:t>
            </a:r>
            <a:endParaRPr lang="en-AU" altLang="en-GB">
              <a:latin typeface="Times New Roman" panose="02020603050405020304" charset="0"/>
              <a:cs typeface="Times New Roman" panose="02020603050405020304" charset="0"/>
            </a:endParaRPr>
          </a:p>
        </p:txBody>
      </p:sp>
      <p:sp>
        <p:nvSpPr>
          <p:cNvPr id="19" name="Google Shape;787;p96"/>
          <p:cNvSpPr txBox="1"/>
          <p:nvPr/>
        </p:nvSpPr>
        <p:spPr>
          <a:xfrm>
            <a:off x="3347992" y="352868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19435491</a:t>
            </a:r>
            <a:endParaRPr lang="en-AU" altLang="en-GB">
              <a:latin typeface="Times New Roman" panose="02020603050405020304" charset="0"/>
              <a:cs typeface="Times New Roman" panose="02020603050405020304" charset="0"/>
            </a:endParaRPr>
          </a:p>
        </p:txBody>
      </p:sp>
      <p:sp>
        <p:nvSpPr>
          <p:cNvPr id="20" name="Google Shape;787;p96"/>
          <p:cNvSpPr txBox="1"/>
          <p:nvPr/>
        </p:nvSpPr>
        <p:spPr>
          <a:xfrm>
            <a:off x="4932045" y="3528695"/>
            <a:ext cx="2099945" cy="5778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Hoàng Tiến Mạnh Đức</a:t>
            </a:r>
            <a:endParaRPr lang="en-AU" altLang="en-GB">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3" name="Google Shape;833;p101"/>
          <p:cNvSpPr txBox="1"/>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Kết luận</a:t>
            </a:r>
            <a:endParaRPr lang="en-AU" altLang="en-US">
              <a:latin typeface="Times New Roman" panose="02020603050405020304" charset="0"/>
              <a:cs typeface="Times New Roman" panose="02020603050405020304" charset="0"/>
              <a:sym typeface="+mn-ea"/>
            </a:endParaRPr>
          </a:p>
        </p:txBody>
      </p:sp>
      <p:sp>
        <p:nvSpPr>
          <p:cNvPr id="834" name="Google Shape;834;p101"/>
          <p:cNvSpPr txBox="1"/>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6</a:t>
            </a:r>
            <a:endParaRPr lang="en-AU" altLang="en-GB">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6.Kết luận</a:t>
            </a:r>
            <a:endParaRPr lang="en-AU" altLang="en-US" sz="3200" err="1">
              <a:latin typeface="Times New Roman" panose="02020603050405020304" charset="0"/>
              <a:cs typeface="Times New Roman" panose="02020603050405020304" charset="0"/>
              <a:sym typeface="+mn-ea"/>
            </a:endParaRPr>
          </a:p>
        </p:txBody>
      </p:sp>
      <p:sp>
        <p:nvSpPr>
          <p:cNvPr id="4" name="Text Box 3"/>
          <p:cNvSpPr txBox="1"/>
          <p:nvPr/>
        </p:nvSpPr>
        <p:spPr>
          <a:xfrm>
            <a:off x="755650" y="1059815"/>
            <a:ext cx="7788910" cy="3815080"/>
          </a:xfrm>
          <a:prstGeom prst="rect">
            <a:avLst/>
          </a:prstGeom>
          <a:noFill/>
        </p:spPr>
        <p:txBody>
          <a:bodyPr wrap="square" rtlCol="0" anchor="t">
            <a:spAutoFit/>
          </a:bodyPr>
          <a:p>
            <a:r>
              <a:rPr lang="en-AU" altLang="en-US" sz="2200">
                <a:solidFill>
                  <a:schemeClr val="bg1"/>
                </a:solidFill>
                <a:latin typeface="Times New Roman" panose="02020603050405020304" charset="0"/>
                <a:cs typeface="Times New Roman" panose="02020603050405020304" charset="0"/>
              </a:rPr>
              <a:t>Từ </a:t>
            </a:r>
            <a:r>
              <a:rPr lang="en-US" sz="2200">
                <a:solidFill>
                  <a:schemeClr val="bg1"/>
                </a:solidFill>
                <a:latin typeface="Times New Roman" panose="02020603050405020304" charset="0"/>
                <a:cs typeface="Times New Roman" panose="02020603050405020304" charset="0"/>
              </a:rPr>
              <a:t>những nội dung </a:t>
            </a:r>
            <a:r>
              <a:rPr lang="en-AU" altLang="en-US" sz="2200">
                <a:solidFill>
                  <a:schemeClr val="bg1"/>
                </a:solidFill>
                <a:latin typeface="Times New Roman" panose="02020603050405020304" charset="0"/>
                <a:cs typeface="Times New Roman" panose="02020603050405020304" charset="0"/>
              </a:rPr>
              <a:t>đã </a:t>
            </a:r>
            <a:r>
              <a:rPr lang="en-US" sz="2200">
                <a:solidFill>
                  <a:schemeClr val="bg1"/>
                </a:solidFill>
                <a:latin typeface="Times New Roman" panose="02020603050405020304" charset="0"/>
                <a:cs typeface="Times New Roman" panose="02020603050405020304" charset="0"/>
              </a:rPr>
              <a:t>trình bày, kiến trúc 3-tiers được lựa chọn với nhiều lý do:</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Tính mô đun hóa cao: Việc chia tách hệ thống thành 3 lớp rõ ràng giúp dễ dàng quản lý và phát triển từng phần riêng biệt, từ giao diện người dùng đến logic nghiệp vụ và truy cập dữ liệu.</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Khả năng bảo mật tốt: Sự phân tách giữa các lớp giúp hạn chế truy cập trái phép vào dữ liệu và logic nghiệp vụ, tăng cường tính bảo mật cho hệ thống.</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6.Kết luận</a:t>
            </a:r>
            <a:endParaRPr lang="en-AU" altLang="en-US" sz="3200" err="1">
              <a:latin typeface="Times New Roman" panose="02020603050405020304" charset="0"/>
              <a:cs typeface="Times New Roman" panose="02020603050405020304" charset="0"/>
              <a:sym typeface="+mn-ea"/>
            </a:endParaRPr>
          </a:p>
        </p:txBody>
      </p:sp>
      <p:sp>
        <p:nvSpPr>
          <p:cNvPr id="4" name="Text Box 3"/>
          <p:cNvSpPr txBox="1"/>
          <p:nvPr/>
        </p:nvSpPr>
        <p:spPr>
          <a:xfrm>
            <a:off x="755650" y="1059815"/>
            <a:ext cx="7788910" cy="3138170"/>
          </a:xfrm>
          <a:prstGeom prst="rect">
            <a:avLst/>
          </a:prstGeom>
          <a:noFill/>
        </p:spPr>
        <p:txBody>
          <a:bodyPr wrap="square" rtlCol="0" anchor="t">
            <a:spAutoFit/>
          </a:bodyPr>
          <a:p>
            <a:r>
              <a:rPr lang="en-AU" altLang="en-US" sz="2200">
                <a:solidFill>
                  <a:schemeClr val="bg1"/>
                </a:solidFill>
                <a:latin typeface="Times New Roman" panose="02020603050405020304" charset="0"/>
                <a:cs typeface="Times New Roman" panose="02020603050405020304" charset="0"/>
              </a:rPr>
              <a:t>Từ </a:t>
            </a:r>
            <a:r>
              <a:rPr lang="en-US" sz="2200">
                <a:solidFill>
                  <a:schemeClr val="bg1"/>
                </a:solidFill>
                <a:latin typeface="Times New Roman" panose="02020603050405020304" charset="0"/>
                <a:cs typeface="Times New Roman" panose="02020603050405020304" charset="0"/>
              </a:rPr>
              <a:t>những nội dung </a:t>
            </a:r>
            <a:r>
              <a:rPr lang="en-AU" altLang="en-US" sz="2200">
                <a:solidFill>
                  <a:schemeClr val="bg1"/>
                </a:solidFill>
                <a:latin typeface="Times New Roman" panose="02020603050405020304" charset="0"/>
                <a:cs typeface="Times New Roman" panose="02020603050405020304" charset="0"/>
              </a:rPr>
              <a:t>đã </a:t>
            </a:r>
            <a:r>
              <a:rPr lang="en-US" sz="2200">
                <a:solidFill>
                  <a:schemeClr val="bg1"/>
                </a:solidFill>
                <a:latin typeface="Times New Roman" panose="02020603050405020304" charset="0"/>
                <a:cs typeface="Times New Roman" panose="02020603050405020304" charset="0"/>
              </a:rPr>
              <a:t>trình bày, kiến trúc 3-tiers được lựa chọn với nhiều lý do:</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Khả năng tái sử dụng cao: Các thành phần trong mỗi lớp có thể được tái sử dụng cho các dự án khác nhau, giúp tiết kiệm thời gian và công sức trong việc phát triển phần mềm.</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Dễ dàng triển khai và vận hành: Kiến trúc đơn giản, rõ ràng, dễ hiểu giúp việc triển khai và vận hành hệ thống trở nên dễ dàng và hiệu quả hơn.</a:t>
            </a:r>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6.Kết luận</a:t>
            </a:r>
            <a:endParaRPr lang="en-AU" altLang="en-US" sz="3200" err="1">
              <a:latin typeface="Times New Roman" panose="02020603050405020304" charset="0"/>
              <a:cs typeface="Times New Roman" panose="02020603050405020304" charset="0"/>
              <a:sym typeface="+mn-ea"/>
            </a:endParaRPr>
          </a:p>
        </p:txBody>
      </p:sp>
      <p:sp>
        <p:nvSpPr>
          <p:cNvPr id="4" name="Text Box 3"/>
          <p:cNvSpPr txBox="1"/>
          <p:nvPr/>
        </p:nvSpPr>
        <p:spPr>
          <a:xfrm>
            <a:off x="755650" y="1059815"/>
            <a:ext cx="7788910" cy="2461260"/>
          </a:xfrm>
          <a:prstGeom prst="rect">
            <a:avLst/>
          </a:prstGeom>
          <a:noFill/>
        </p:spPr>
        <p:txBody>
          <a:bodyPr wrap="square" rtlCol="0" anchor="t">
            <a:spAutoFit/>
          </a:bodyPr>
          <a:p>
            <a:r>
              <a:rPr lang="en-AU" sz="2200">
                <a:solidFill>
                  <a:schemeClr val="bg1"/>
                </a:solidFill>
                <a:latin typeface="Times New Roman" panose="02020603050405020304" charset="0"/>
                <a:cs typeface="Times New Roman" panose="02020603050405020304" charset="0"/>
              </a:rPr>
              <a:t> </a:t>
            </a:r>
            <a:r>
              <a:rPr sz="2200">
                <a:solidFill>
                  <a:schemeClr val="bg1"/>
                </a:solidFill>
                <a:latin typeface="Times New Roman" panose="02020603050405020304" charset="0"/>
                <a:cs typeface="Times New Roman" panose="02020603050405020304" charset="0"/>
              </a:rPr>
              <a:t>So sánh với các kiến trúc khác như Microservice, Client-server, và Monolithic, kiến trúc 3-tiers có những ưu điểm riêng biệt như sự đơn giản, tính mô đun hóa cao, khả năng bảo mật tốt. </a:t>
            </a:r>
            <a:endParaRPr sz="2200">
              <a:solidFill>
                <a:schemeClr val="bg1"/>
              </a:solidFill>
              <a:latin typeface="Times New Roman" panose="02020603050405020304" charset="0"/>
              <a:cs typeface="Times New Roman" panose="02020603050405020304" charset="0"/>
            </a:endParaRPr>
          </a:p>
          <a:p>
            <a:r>
              <a:rPr sz="2200">
                <a:solidFill>
                  <a:schemeClr val="bg1"/>
                </a:solidFill>
                <a:latin typeface="Times New Roman" panose="02020603050405020304" charset="0"/>
                <a:cs typeface="Times New Roman" panose="02020603050405020304" charset="0"/>
              </a:rPr>
              <a:t> Tuy nhiên, </a:t>
            </a:r>
            <a:r>
              <a:rPr lang="en-AU" sz="2200">
                <a:solidFill>
                  <a:schemeClr val="bg1"/>
                </a:solidFill>
                <a:latin typeface="Times New Roman" panose="02020603050405020304" charset="0"/>
                <a:cs typeface="Times New Roman" panose="02020603050405020304" charset="0"/>
              </a:rPr>
              <a:t>nó vẫn có những mặt hạn chế về</a:t>
            </a:r>
            <a:r>
              <a:rPr sz="2200">
                <a:solidFill>
                  <a:schemeClr val="bg1"/>
                </a:solidFill>
                <a:latin typeface="Times New Roman" panose="02020603050405020304" charset="0"/>
                <a:cs typeface="Times New Roman" panose="02020603050405020304" charset="0"/>
              </a:rPr>
              <a:t> hiệu suất có thể bị ảnh hưởng do giao tiếp giữa các tầng,</a:t>
            </a:r>
            <a:r>
              <a:rPr lang="en-AU" sz="2200">
                <a:solidFill>
                  <a:schemeClr val="bg1"/>
                </a:solidFill>
                <a:latin typeface="Times New Roman" panose="02020603050405020304" charset="0"/>
                <a:cs typeface="Times New Roman" panose="02020603050405020304" charset="0"/>
              </a:rPr>
              <a:t> </a:t>
            </a:r>
            <a:r>
              <a:rPr sz="2200">
                <a:solidFill>
                  <a:schemeClr val="bg1"/>
                </a:solidFill>
                <a:latin typeface="Times New Roman" panose="02020603050405020304" charset="0"/>
                <a:cs typeface="Times New Roman" panose="02020603050405020304" charset="0"/>
              </a:rPr>
              <a:t>đặc biệt là trong môi trường có lượng dữ liệu lớn và yêu cầu xử lý cao. </a:t>
            </a:r>
            <a:endParaRPr sz="2200">
              <a:solidFill>
                <a:schemeClr val="bg1"/>
              </a:solidFill>
              <a:latin typeface="Times New Roman" panose="02020603050405020304" charset="0"/>
              <a:cs typeface="Times New Roman" panose="02020603050405020304" charset="0"/>
            </a:endParaRPr>
          </a:p>
          <a:p>
            <a:r>
              <a:rPr sz="2200">
                <a:solidFill>
                  <a:schemeClr val="bg1"/>
                </a:solidFill>
                <a:latin typeface="Times New Roman" panose="02020603050405020304" charset="0"/>
                <a:cs typeface="Times New Roman" panose="02020603050405020304" charset="0"/>
              </a:rPr>
              <a:t> </a:t>
            </a:r>
            <a:endParaRPr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6.Kết luận</a:t>
            </a:r>
            <a:endParaRPr lang="en-AU" altLang="en-US" sz="3200" err="1">
              <a:latin typeface="Times New Roman" panose="02020603050405020304" charset="0"/>
              <a:cs typeface="Times New Roman" panose="02020603050405020304" charset="0"/>
              <a:sym typeface="+mn-ea"/>
            </a:endParaRPr>
          </a:p>
        </p:txBody>
      </p:sp>
      <p:sp>
        <p:nvSpPr>
          <p:cNvPr id="4" name="Text Box 3"/>
          <p:cNvSpPr txBox="1"/>
          <p:nvPr/>
        </p:nvSpPr>
        <p:spPr>
          <a:xfrm>
            <a:off x="755650" y="1059815"/>
            <a:ext cx="7788910" cy="2461260"/>
          </a:xfrm>
          <a:prstGeom prst="rect">
            <a:avLst/>
          </a:prstGeom>
          <a:noFill/>
        </p:spPr>
        <p:txBody>
          <a:bodyPr wrap="square" rtlCol="0" anchor="t">
            <a:spAutoFit/>
          </a:bodyPr>
          <a:p>
            <a:r>
              <a:rPr sz="2200">
                <a:solidFill>
                  <a:schemeClr val="bg1"/>
                </a:solidFill>
                <a:latin typeface="Times New Roman" panose="02020603050405020304" charset="0"/>
                <a:cs typeface="Times New Roman" panose="02020603050405020304" charset="0"/>
              </a:rPr>
              <a:t> </a:t>
            </a:r>
            <a:r>
              <a:rPr lang="en-AU" sz="2200">
                <a:solidFill>
                  <a:schemeClr val="bg1"/>
                </a:solidFill>
                <a:latin typeface="Times New Roman" panose="02020603050405020304" charset="0"/>
                <a:cs typeface="Times New Roman" panose="02020603050405020304" charset="0"/>
              </a:rPr>
              <a:t> T</a:t>
            </a:r>
            <a:r>
              <a:rPr sz="2200">
                <a:solidFill>
                  <a:schemeClr val="bg1"/>
                </a:solidFill>
                <a:latin typeface="Times New Roman" panose="02020603050405020304" charset="0"/>
                <a:cs typeface="Times New Roman" panose="02020603050405020304" charset="0"/>
              </a:rPr>
              <a:t>óm lại, mỗi kiến trúc đều có những điểm mạnh và điểm yếu riêng, và sự lựa chọn kiến trúc phụ thuộc vào các yêu cầu cụ thể của dự án. </a:t>
            </a:r>
            <a:r>
              <a:rPr lang="en-AU" sz="2200">
                <a:solidFill>
                  <a:schemeClr val="bg1"/>
                </a:solidFill>
                <a:latin typeface="Times New Roman" panose="02020603050405020304" charset="0"/>
                <a:cs typeface="Times New Roman" panose="02020603050405020304" charset="0"/>
              </a:rPr>
              <a:t> </a:t>
            </a:r>
            <a:r>
              <a:rPr sz="2200">
                <a:solidFill>
                  <a:schemeClr val="bg1"/>
                </a:solidFill>
                <a:latin typeface="Times New Roman" panose="02020603050405020304" charset="0"/>
                <a:cs typeface="Times New Roman" panose="02020603050405020304" charset="0"/>
              </a:rPr>
              <a:t> </a:t>
            </a:r>
            <a:r>
              <a:rPr lang="en-AU" sz="2200">
                <a:solidFill>
                  <a:schemeClr val="bg1"/>
                </a:solidFill>
                <a:latin typeface="Times New Roman" panose="02020603050405020304" charset="0"/>
                <a:cs typeface="Times New Roman" panose="02020603050405020304" charset="0"/>
              </a:rPr>
              <a:t> </a:t>
            </a:r>
            <a:endParaRPr lang="en-AU" sz="2200">
              <a:solidFill>
                <a:schemeClr val="bg1"/>
              </a:solidFill>
              <a:latin typeface="Times New Roman" panose="02020603050405020304" charset="0"/>
              <a:cs typeface="Times New Roman" panose="02020603050405020304" charset="0"/>
            </a:endParaRPr>
          </a:p>
          <a:p>
            <a:r>
              <a:rPr lang="en-AU" sz="2200">
                <a:solidFill>
                  <a:schemeClr val="bg1"/>
                </a:solidFill>
                <a:latin typeface="Times New Roman" panose="02020603050405020304" charset="0"/>
                <a:cs typeface="Times New Roman" panose="02020603050405020304" charset="0"/>
              </a:rPr>
              <a:t>Và ở đây nhóm em chọn </a:t>
            </a:r>
            <a:r>
              <a:rPr sz="2200">
                <a:solidFill>
                  <a:schemeClr val="bg1"/>
                </a:solidFill>
                <a:latin typeface="Times New Roman" panose="02020603050405020304" charset="0"/>
                <a:cs typeface="Times New Roman" panose="02020603050405020304" charset="0"/>
              </a:rPr>
              <a:t>kiến trúc 3-tiers </a:t>
            </a:r>
            <a:r>
              <a:rPr lang="en-AU" sz="2200">
                <a:solidFill>
                  <a:schemeClr val="bg1"/>
                </a:solidFill>
                <a:latin typeface="Times New Roman" panose="02020603050405020304" charset="0"/>
                <a:cs typeface="Times New Roman" panose="02020603050405020304" charset="0"/>
              </a:rPr>
              <a:t>để thực hiện dự án vì</a:t>
            </a:r>
            <a:r>
              <a:rPr sz="2200">
                <a:solidFill>
                  <a:schemeClr val="bg1"/>
                </a:solidFill>
                <a:latin typeface="Times New Roman" panose="02020603050405020304" charset="0"/>
                <a:cs typeface="Times New Roman" panose="02020603050405020304" charset="0"/>
              </a:rPr>
              <a:t> một lựa chọn phổ biến và hợp lý trong nhiều trường hợp nhờ tính mô đun hóa cao và khả năng bảo mật tốt.</a:t>
            </a:r>
            <a:endParaRPr sz="2200">
              <a:solidFill>
                <a:schemeClr val="bg1"/>
              </a:solidFill>
              <a:latin typeface="Times New Roman" panose="02020603050405020304" charset="0"/>
              <a:cs typeface="Times New Roman" panose="02020603050405020304" charset="0"/>
            </a:endParaRPr>
          </a:p>
          <a:p>
            <a:endParaRPr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5" name="Title 4"/>
          <p:cNvSpPr/>
          <p:nvPr>
            <p:ph type="title"/>
          </p:nvPr>
        </p:nvSpPr>
        <p:spPr/>
        <p:txBody>
          <a:bodyPr/>
          <a:p>
            <a:endParaRPr lang="en-US"/>
          </a:p>
        </p:txBody>
      </p:sp>
      <p:sp>
        <p:nvSpPr>
          <p:cNvPr id="6" name="Subtitle 5"/>
          <p:cNvSpPr/>
          <p:nvPr>
            <p:ph type="subTitle" idx="1"/>
          </p:nvPr>
        </p:nvSpPr>
        <p:spPr/>
        <p:txBody>
          <a:bodyPr/>
          <a:p>
            <a:endParaRPr lang="en-US"/>
          </a:p>
        </p:txBody>
      </p:sp>
      <p:sp>
        <p:nvSpPr>
          <p:cNvPr id="8" name="Subtitle 7"/>
          <p:cNvSpPr/>
          <p:nvPr>
            <p:ph type="subTitle" idx="2"/>
          </p:nvPr>
        </p:nvSpPr>
        <p:spPr/>
        <p:txBody>
          <a:bodyPr/>
          <a:p>
            <a:endParaRPr lang="en-US"/>
          </a:p>
        </p:txBody>
      </p:sp>
      <p:sp>
        <p:nvSpPr>
          <p:cNvPr id="9" name="Subtitle 8"/>
          <p:cNvSpPr/>
          <p:nvPr>
            <p:ph type="subTitle" idx="3"/>
          </p:nvPr>
        </p:nvSpPr>
        <p:spPr/>
        <p:txBody>
          <a:bodyPr/>
          <a:p>
            <a:endParaRPr lang="en-US"/>
          </a:p>
        </p:txBody>
      </p:sp>
      <p:sp>
        <p:nvSpPr>
          <p:cNvPr id="10" name="Subtitle 9"/>
          <p:cNvSpPr/>
          <p:nvPr>
            <p:ph type="subTitle" idx="4"/>
          </p:nvPr>
        </p:nvSpPr>
        <p:spPr/>
        <p:txBody>
          <a:bodyPr/>
          <a:p>
            <a:endParaRPr lang="en-US"/>
          </a:p>
        </p:txBody>
      </p:sp>
      <p:sp>
        <p:nvSpPr>
          <p:cNvPr id="11" name="Subtitle 10"/>
          <p:cNvSpPr/>
          <p:nvPr>
            <p:ph type="subTitle" idx="5"/>
          </p:nvPr>
        </p:nvSpPr>
        <p:spPr/>
        <p:txBody>
          <a:bodyPr/>
          <a:p>
            <a:endParaRPr lang="en-US"/>
          </a:p>
        </p:txBody>
      </p:sp>
      <p:sp>
        <p:nvSpPr>
          <p:cNvPr id="12" name="Subtitle 11"/>
          <p:cNvSpPr/>
          <p:nvPr>
            <p:ph type="subTitle" idx="6"/>
          </p:nvPr>
        </p:nvSpPr>
        <p:spPr/>
        <p:txBody>
          <a:bodyPr/>
          <a:p>
            <a:endParaRPr lang="en-US"/>
          </a:p>
        </p:txBody>
      </p:sp>
      <p:sp>
        <p:nvSpPr>
          <p:cNvPr id="13" name="Subtitle 12"/>
          <p:cNvSpPr/>
          <p:nvPr>
            <p:ph type="subTitle" idx="7"/>
          </p:nvPr>
        </p:nvSpPr>
        <p:spPr/>
        <p:txBody>
          <a:bodyPr/>
          <a:p>
            <a:endParaRPr lang="en-US"/>
          </a:p>
        </p:txBody>
      </p:sp>
      <p:sp>
        <p:nvSpPr>
          <p:cNvPr id="14" name="Subtitle 13"/>
          <p:cNvSpPr/>
          <p:nvPr>
            <p:ph type="subTitle" idx="8"/>
          </p:nvPr>
        </p:nvSpPr>
        <p:spPr/>
        <p:txBody>
          <a:bodyPr/>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6.1.Lời cảm ơn</a:t>
            </a:r>
            <a:endParaRPr lang="en-AU" altLang="en-US" sz="3200" err="1">
              <a:latin typeface="Times New Roman" panose="02020603050405020304" charset="0"/>
              <a:cs typeface="Times New Roman" panose="02020603050405020304" charset="0"/>
              <a:sym typeface="+mn-ea"/>
            </a:endParaRPr>
          </a:p>
        </p:txBody>
      </p:sp>
      <p:sp>
        <p:nvSpPr>
          <p:cNvPr id="4" name="Text Box 3"/>
          <p:cNvSpPr txBox="1"/>
          <p:nvPr/>
        </p:nvSpPr>
        <p:spPr>
          <a:xfrm>
            <a:off x="755650" y="1059815"/>
            <a:ext cx="7788910" cy="3476625"/>
          </a:xfrm>
          <a:prstGeom prst="rect">
            <a:avLst/>
          </a:prstGeom>
          <a:noFill/>
        </p:spPr>
        <p:txBody>
          <a:bodyPr wrap="square" rtlCol="0" anchor="t">
            <a:spAutoFit/>
          </a:bodyPr>
          <a:p>
            <a:r>
              <a:rPr sz="2200">
                <a:solidFill>
                  <a:schemeClr val="bg1"/>
                </a:solidFill>
                <a:latin typeface="Times New Roman" panose="02020603050405020304" charset="0"/>
                <a:cs typeface="Times New Roman" panose="02020603050405020304" charset="0"/>
              </a:rPr>
              <a:t> </a:t>
            </a:r>
            <a:r>
              <a:rPr lang="en-AU" sz="2200">
                <a:solidFill>
                  <a:schemeClr val="bg1"/>
                </a:solidFill>
                <a:latin typeface="Times New Roman" panose="02020603050405020304" charset="0"/>
                <a:cs typeface="Times New Roman" panose="02020603050405020304" charset="0"/>
              </a:rPr>
              <a:t> </a:t>
            </a:r>
            <a:r>
              <a:rPr sz="2200">
                <a:solidFill>
                  <a:schemeClr val="bg1"/>
                </a:solidFill>
                <a:latin typeface="Times New Roman" panose="02020603050405020304" charset="0"/>
                <a:cs typeface="Times New Roman" panose="02020603050405020304" charset="0"/>
              </a:rPr>
              <a:t>Đầu tiên, nhóm em xin chân thành cảm ơn Thầy Cô đã dành thời gian lắng nghe bài báo cáo của nhóm em. Sự quan tâm và phản hồi từ Thầy Cô là nguồn động viên lớn giúp nhóm em cảm thấy tự tin hơn trong quá trình trình bày. </a:t>
            </a:r>
            <a:endParaRPr sz="2200">
              <a:solidFill>
                <a:schemeClr val="bg1"/>
              </a:solidFill>
              <a:latin typeface="Times New Roman" panose="02020603050405020304" charset="0"/>
              <a:cs typeface="Times New Roman" panose="02020603050405020304" charset="0"/>
            </a:endParaRPr>
          </a:p>
          <a:p>
            <a:r>
              <a:rPr sz="2200">
                <a:solidFill>
                  <a:schemeClr val="bg1"/>
                </a:solidFill>
                <a:latin typeface="Times New Roman" panose="02020603050405020304" charset="0"/>
                <a:cs typeface="Times New Roman" panose="02020603050405020304" charset="0"/>
              </a:rPr>
              <a:t>Nhóm chúng em xin gửi lời cảm ơn sâu sắc tới Thầy </a:t>
            </a:r>
            <a:r>
              <a:rPr lang="en-AU" sz="2200">
                <a:solidFill>
                  <a:schemeClr val="bg1"/>
                </a:solidFill>
                <a:latin typeface="Times New Roman" panose="02020603050405020304" charset="0"/>
                <a:cs typeface="Times New Roman" panose="02020603050405020304" charset="0"/>
              </a:rPr>
              <a:t>Hải</a:t>
            </a:r>
            <a:r>
              <a:rPr sz="2200">
                <a:solidFill>
                  <a:schemeClr val="bg1"/>
                </a:solidFill>
                <a:latin typeface="Times New Roman" panose="02020603050405020304" charset="0"/>
                <a:cs typeface="Times New Roman" panose="02020603050405020304" charset="0"/>
              </a:rPr>
              <a:t> về sự hỗ trợ và chỉ dẫn quý báu trong môn </a:t>
            </a:r>
            <a:r>
              <a:rPr lang="en-AU" sz="2200">
                <a:solidFill>
                  <a:schemeClr val="bg1"/>
                </a:solidFill>
                <a:latin typeface="Times New Roman" panose="02020603050405020304" charset="0"/>
                <a:cs typeface="Times New Roman" panose="02020603050405020304" charset="0"/>
              </a:rPr>
              <a:t>Kiến trúc và Thiết kế phần mềm</a:t>
            </a:r>
            <a:r>
              <a:rPr sz="2200">
                <a:solidFill>
                  <a:schemeClr val="bg1"/>
                </a:solidFill>
                <a:latin typeface="Times New Roman" panose="02020603050405020304" charset="0"/>
                <a:cs typeface="Times New Roman" panose="02020603050405020304" charset="0"/>
              </a:rPr>
              <a:t>. Trong suốt thời quan vừa qua đã mang lại cho nhóm em những kiến thức bổ ích, nhờ vào sự dẫn dắt tận tình của Thầy. Nhóm em rất biết ơn vì những kiến thức và kỹ năng mà Thầy đã chia sẻ, </a:t>
            </a:r>
            <a:r>
              <a:rPr lang="en-AU" sz="2200">
                <a:solidFill>
                  <a:schemeClr val="bg1"/>
                </a:solidFill>
                <a:latin typeface="Times New Roman" panose="02020603050405020304" charset="0"/>
                <a:cs typeface="Times New Roman" panose="02020603050405020304" charset="0"/>
              </a:rPr>
              <a:t>dạ nhóm em xin chân thành cảm ơn</a:t>
            </a:r>
            <a:r>
              <a:rPr sz="2200">
                <a:solidFill>
                  <a:schemeClr val="bg1"/>
                </a:solidFill>
                <a:latin typeface="Times New Roman" panose="02020603050405020304" charset="0"/>
                <a:cs typeface="Times New Roman" panose="02020603050405020304" charset="0"/>
              </a:rPr>
              <a:t>.</a:t>
            </a:r>
            <a:endParaRPr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844" name="Shape 844"/>
        <p:cNvGrpSpPr/>
        <p:nvPr/>
      </p:nvGrpSpPr>
      <p:grpSpPr>
        <a:xfrm>
          <a:off x="0" y="0"/>
          <a:ext cx="0" cy="0"/>
          <a:chOff x="0" y="0"/>
          <a:chExt cx="0" cy="0"/>
        </a:xfrm>
      </p:grpSpPr>
      <p:sp>
        <p:nvSpPr>
          <p:cNvPr id="845" name="Google Shape;845;p103"/>
          <p:cNvSpPr txBox="1"/>
          <p:nvPr>
            <p:ph type="ctrTitle"/>
          </p:nvPr>
        </p:nvSpPr>
        <p:spPr>
          <a:xfrm flipH="1">
            <a:off x="2843615" y="1275435"/>
            <a:ext cx="3392100"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panose="020B0604020202020204"/>
              <a:buNone/>
            </a:pPr>
            <a:r>
              <a:rPr lang="en-AU" altLang="en-GB"/>
              <a:t>Thank</a:t>
            </a:r>
            <a:r>
              <a:rPr lang="en-GB"/>
              <a:t>!</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1000"/>
                                        <p:tgtEl>
                                          <p:spTgt spid="84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itle 15"/>
          <p:cNvSpPr/>
          <p:nvPr>
            <p:ph type="ctrTitle"/>
          </p:nvPr>
        </p:nvSpPr>
        <p:spPr/>
        <p:txBody>
          <a:bodyPr/>
          <a:p>
            <a:endParaRPr lang="en-US"/>
          </a:p>
        </p:txBody>
      </p:sp>
      <p:sp>
        <p:nvSpPr>
          <p:cNvPr id="17" name="Title 16"/>
          <p:cNvSpPr/>
          <p:nvPr>
            <p:ph type="ctrTitle" idx="2"/>
          </p:nvPr>
        </p:nvSpPr>
        <p:spPr/>
        <p:txBody>
          <a:bodyPr/>
          <a:p>
            <a:endParaRPr lang="en-US"/>
          </a:p>
        </p:txBody>
      </p:sp>
      <p:sp>
        <p:nvSpPr>
          <p:cNvPr id="18" name="Subtitle 17"/>
          <p:cNvSpPr/>
          <p:nvPr>
            <p:ph type="subTitle" idx="1"/>
          </p:nvPr>
        </p:nvSpPr>
        <p:spPr>
          <a:xfrm>
            <a:off x="3491865" y="2100580"/>
            <a:ext cx="1976120" cy="367665"/>
          </a:xfrm>
        </p:spPr>
        <p:txBody>
          <a:bodyPr/>
          <a:p>
            <a:r>
              <a:rPr lang="en-AU" altLang="en-US">
                <a:latin typeface="Times New Roman" panose="02020603050405020304" charset="0"/>
                <a:cs typeface="Times New Roman" panose="02020603050405020304" charset="0"/>
              </a:rPr>
              <a:t>2. Kiến trúc phần mềm</a:t>
            </a:r>
            <a:endParaRPr lang="en-AU" altLang="en-US">
              <a:latin typeface="Times New Roman" panose="02020603050405020304" charset="0"/>
              <a:cs typeface="Times New Roman" panose="02020603050405020304" charset="0"/>
            </a:endParaRPr>
          </a:p>
        </p:txBody>
      </p:sp>
      <p:sp>
        <p:nvSpPr>
          <p:cNvPr id="19" name="Title 18"/>
          <p:cNvSpPr/>
          <p:nvPr>
            <p:ph type="ctrTitle" idx="3"/>
          </p:nvPr>
        </p:nvSpPr>
        <p:spPr/>
        <p:txBody>
          <a:bodyPr/>
          <a:p>
            <a:endParaRPr lang="en-US"/>
          </a:p>
        </p:txBody>
      </p:sp>
      <p:sp>
        <p:nvSpPr>
          <p:cNvPr id="22" name="Subtitle 21"/>
          <p:cNvSpPr/>
          <p:nvPr>
            <p:ph type="subTitle" idx="6"/>
          </p:nvPr>
        </p:nvSpPr>
        <p:spPr>
          <a:xfrm>
            <a:off x="1037590" y="2100580"/>
            <a:ext cx="2002155" cy="367665"/>
          </a:xfrm>
        </p:spPr>
        <p:txBody>
          <a:bodyPr/>
          <a:p>
            <a:r>
              <a:rPr lang="en-AU" altLang="en-US">
                <a:latin typeface="Times New Roman" panose="02020603050405020304" charset="0"/>
                <a:cs typeface="Times New Roman" panose="02020603050405020304" charset="0"/>
              </a:rPr>
              <a:t>1. Mô tả yêu cầu</a:t>
            </a:r>
            <a:endParaRPr lang="en-AU" altLang="en-US">
              <a:latin typeface="Times New Roman" panose="02020603050405020304" charset="0"/>
              <a:cs typeface="Times New Roman" panose="02020603050405020304" charset="0"/>
            </a:endParaRPr>
          </a:p>
        </p:txBody>
      </p:sp>
      <p:sp>
        <p:nvSpPr>
          <p:cNvPr id="24" name="Subtitle 23"/>
          <p:cNvSpPr/>
          <p:nvPr>
            <p:ph type="subTitle" idx="8"/>
          </p:nvPr>
        </p:nvSpPr>
        <p:spPr/>
        <p:txBody>
          <a:bodyPr/>
          <a:p>
            <a:endParaRPr lang="en-US"/>
          </a:p>
        </p:txBody>
      </p:sp>
      <p:sp>
        <p:nvSpPr>
          <p:cNvPr id="26" name="Subtitle 25"/>
          <p:cNvSpPr/>
          <p:nvPr>
            <p:ph type="subTitle" idx="13"/>
          </p:nvPr>
        </p:nvSpPr>
        <p:spPr/>
        <p:txBody>
          <a:bodyPr/>
          <a:p>
            <a:endParaRPr lang="en-US"/>
          </a:p>
        </p:txBody>
      </p:sp>
      <p:sp>
        <p:nvSpPr>
          <p:cNvPr id="28" name="Subtitle 27"/>
          <p:cNvSpPr/>
          <p:nvPr>
            <p:ph type="subTitle" idx="15"/>
          </p:nvPr>
        </p:nvSpPr>
        <p:spPr/>
        <p:txBody>
          <a:bodyPr/>
          <a:p>
            <a:endParaRPr lang="en-US"/>
          </a:p>
        </p:txBody>
      </p:sp>
      <p:sp>
        <p:nvSpPr>
          <p:cNvPr id="804" name="Google Shape;804;p97"/>
          <p:cNvSpPr txBox="1"/>
          <p:nvPr/>
        </p:nvSpPr>
        <p:spPr>
          <a:xfrm>
            <a:off x="467360" y="211455"/>
            <a:ext cx="305879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US" sz="3200" err="1">
                <a:latin typeface="Times New Roman" panose="02020603050405020304" charset="0"/>
                <a:cs typeface="Times New Roman" panose="02020603050405020304" charset="0"/>
                <a:sym typeface="+mn-ea"/>
              </a:rPr>
              <a:t>Nội</a:t>
            </a:r>
            <a:r>
              <a:rPr lang="en-US" sz="3200">
                <a:latin typeface="Times New Roman" panose="02020603050405020304" charset="0"/>
                <a:cs typeface="Times New Roman" panose="02020603050405020304" charset="0"/>
                <a:sym typeface="+mn-ea"/>
              </a:rPr>
              <a:t> dung</a:t>
            </a:r>
            <a:endParaRPr lang="en-GB" sz="3200">
              <a:latin typeface="Times New Roman" panose="02020603050405020304" charset="0"/>
              <a:cs typeface="Times New Roman" panose="02020603050405020304" charset="0"/>
            </a:endParaRPr>
          </a:p>
        </p:txBody>
      </p:sp>
      <p:sp>
        <p:nvSpPr>
          <p:cNvPr id="30" name="Google Shape;804;p97"/>
          <p:cNvSpPr txBox="1"/>
          <p:nvPr/>
        </p:nvSpPr>
        <p:spPr>
          <a:xfrm>
            <a:off x="5920105" y="2100580"/>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3. Kiến trúc phần mềm phổ biến</a:t>
            </a:r>
            <a:endParaRPr lang="en-AU" altLang="en-GB" sz="1400">
              <a:latin typeface="Times New Roman" panose="02020603050405020304" charset="0"/>
              <a:cs typeface="Times New Roman" panose="02020603050405020304" charset="0"/>
            </a:endParaRPr>
          </a:p>
        </p:txBody>
      </p:sp>
      <p:sp>
        <p:nvSpPr>
          <p:cNvPr id="31" name="Google Shape;804;p97"/>
          <p:cNvSpPr txBox="1"/>
          <p:nvPr/>
        </p:nvSpPr>
        <p:spPr>
          <a:xfrm>
            <a:off x="1411605" y="3651885"/>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4. Biện luận chọn kiến trúc</a:t>
            </a:r>
            <a:endParaRPr lang="en-AU" altLang="en-GB" sz="1400">
              <a:latin typeface="Times New Roman" panose="02020603050405020304" charset="0"/>
              <a:cs typeface="Times New Roman" panose="02020603050405020304" charset="0"/>
            </a:endParaRPr>
          </a:p>
        </p:txBody>
      </p:sp>
      <p:sp>
        <p:nvSpPr>
          <p:cNvPr id="32" name="Google Shape;804;p97"/>
          <p:cNvSpPr txBox="1"/>
          <p:nvPr/>
        </p:nvSpPr>
        <p:spPr>
          <a:xfrm>
            <a:off x="3665855" y="3651885"/>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5. Demo</a:t>
            </a:r>
            <a:endParaRPr lang="en-AU" altLang="en-GB" sz="1400">
              <a:latin typeface="Times New Roman" panose="02020603050405020304" charset="0"/>
              <a:cs typeface="Times New Roman" panose="02020603050405020304" charset="0"/>
            </a:endParaRPr>
          </a:p>
        </p:txBody>
      </p:sp>
      <p:sp>
        <p:nvSpPr>
          <p:cNvPr id="33" name="Google Shape;804;p97"/>
          <p:cNvSpPr txBox="1"/>
          <p:nvPr/>
        </p:nvSpPr>
        <p:spPr>
          <a:xfrm>
            <a:off x="5920105" y="3658235"/>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6. Kết luận</a:t>
            </a:r>
            <a:endParaRPr lang="en-AU" altLang="en-GB" sz="1400">
              <a:latin typeface="Times New Roman" panose="02020603050405020304" charset="0"/>
              <a:cs typeface="Times New Roman" panose="02020603050405020304" charset="0"/>
            </a:endParaRPr>
          </a:p>
        </p:txBody>
      </p:sp>
      <p:sp>
        <p:nvSpPr>
          <p:cNvPr id="34" name="Text Box 33"/>
          <p:cNvSpPr txBox="1"/>
          <p:nvPr/>
        </p:nvSpPr>
        <p:spPr>
          <a:xfrm>
            <a:off x="7761605" y="3363595"/>
            <a:ext cx="3048000" cy="295275"/>
          </a:xfrm>
          <a:prstGeom prst="rect">
            <a:avLst/>
          </a:prstGeom>
          <a:noFill/>
        </p:spPr>
        <p:txBody>
          <a:bodyPr wrap="square" rtlCol="0">
            <a:noAutofit/>
          </a:bodyPr>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1" name="Shape 831"/>
        <p:cNvGrpSpPr/>
        <p:nvPr/>
      </p:nvGrpSpPr>
      <p:grpSpPr>
        <a:xfrm>
          <a:off x="0" y="0"/>
          <a:ext cx="0" cy="0"/>
          <a:chOff x="0" y="0"/>
          <a:chExt cx="0" cy="0"/>
        </a:xfrm>
      </p:grpSpPr>
      <p:sp>
        <p:nvSpPr>
          <p:cNvPr id="833" name="Google Shape;833;p101"/>
          <p:cNvSpPr txBox="1"/>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Mô tả yêu cầu</a:t>
            </a:r>
            <a:endParaRPr lang="en-GB">
              <a:latin typeface="Times New Roman" panose="02020603050405020304" charset="0"/>
              <a:cs typeface="Times New Roman" panose="02020603050405020304" charset="0"/>
            </a:endParaRPr>
          </a:p>
        </p:txBody>
      </p:sp>
      <p:sp>
        <p:nvSpPr>
          <p:cNvPr id="834" name="Google Shape;834;p101"/>
          <p:cNvSpPr txBox="1"/>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01</a:t>
            </a:r>
            <a:endParaRPr lang="en-GB">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12" name="Shape 812"/>
        <p:cNvGrpSpPr/>
        <p:nvPr/>
      </p:nvGrpSpPr>
      <p:grpSpPr>
        <a:xfrm>
          <a:off x="0" y="0"/>
          <a:ext cx="0" cy="0"/>
          <a:chOff x="0" y="0"/>
          <a:chExt cx="0" cy="0"/>
        </a:xfrm>
      </p:grpSpPr>
      <p:sp>
        <p:nvSpPr>
          <p:cNvPr id="2" name="Title 1"/>
          <p:cNvSpPr/>
          <p:nvPr>
            <p:ph type="ctrTitle"/>
          </p:nvPr>
        </p:nvSpPr>
        <p:spPr/>
        <p:txBody>
          <a:bodyPr/>
          <a:p>
            <a:endParaRPr lang="en-US"/>
          </a:p>
        </p:txBody>
      </p:sp>
      <p:sp>
        <p:nvSpPr>
          <p:cNvPr id="4" name="Subtitle 3"/>
          <p:cNvSpPr/>
          <p:nvPr>
            <p:ph type="subTitle" idx="1"/>
          </p:nvPr>
        </p:nvSpPr>
        <p:spPr/>
        <p:txBody>
          <a:bodyPr/>
          <a:p>
            <a:endParaRPr lang="en-US"/>
          </a:p>
        </p:txBody>
      </p:sp>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696970"/>
          </a:xfrm>
          <a:prstGeom prst="rect">
            <a:avLst/>
          </a:prstGeom>
          <a:noFill/>
        </p:spPr>
        <p:txBody>
          <a:bodyPr wrap="square" rtlCol="0" anchor="t">
            <a:noAutofit/>
          </a:bodyPr>
          <a:p>
            <a:r>
              <a:rPr lang="en-US" sz="2200">
                <a:solidFill>
                  <a:schemeClr val="bg1"/>
                </a:solidFill>
                <a:latin typeface="Times New Roman" panose="02020603050405020304" charset="0"/>
                <a:cs typeface="Times New Roman" panose="02020603050405020304" charset="0"/>
              </a:rPr>
              <a:t>Quản Lý Sinh Viên:</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Thông Tin Cá Nhân: Bao gồm họ tên, ngày sinh, giới tính, khoa, ngành học, lớp, mã sinh viên, địa chỉ, số điện thoại, email, ảnh thẻ,</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Tình Trạng Học Tập: Bao gồm số tín chỉ đã đạt, số môn đã học, điểm môn học, điểm trung bình tích lũy, học bổng (nếu có), vi phạm kỷ luật (nếu có), trạng thái sinh viên (đang học, bảo lưu, nghỉ học, thôi học).</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Thông Tin Cựu Sinh Viên: Bao gồm năm tốt nghiệp, bằng cấp, nơi làm việc (nếu có).</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12" name="Shape 812"/>
        <p:cNvGrpSpPr/>
        <p:nvPr/>
      </p:nvGrpSpPr>
      <p:grpSpPr>
        <a:xfrm>
          <a:off x="0" y="0"/>
          <a:ext cx="0" cy="0"/>
          <a:chOff x="0" y="0"/>
          <a:chExt cx="0" cy="0"/>
        </a:xfrm>
      </p:grpSpPr>
      <p:sp>
        <p:nvSpPr>
          <p:cNvPr id="2" name="Title 1"/>
          <p:cNvSpPr/>
          <p:nvPr>
            <p:ph type="ctrTitle"/>
          </p:nvPr>
        </p:nvSpPr>
        <p:spPr/>
        <p:txBody>
          <a:bodyPr/>
          <a:p>
            <a:endParaRPr lang="en-US"/>
          </a:p>
        </p:txBody>
      </p:sp>
      <p:sp>
        <p:nvSpPr>
          <p:cNvPr id="4" name="Subtitle 3"/>
          <p:cNvSpPr/>
          <p:nvPr>
            <p:ph type="subTitle" idx="1"/>
          </p:nvPr>
        </p:nvSpPr>
        <p:spPr/>
        <p:txBody>
          <a:bodyPr/>
          <a:p>
            <a:endParaRPr lang="en-US"/>
          </a:p>
        </p:txBody>
      </p:sp>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696970"/>
          </a:xfrm>
          <a:prstGeom prst="rect">
            <a:avLst/>
          </a:prstGeom>
          <a:noFill/>
        </p:spPr>
        <p:txBody>
          <a:bodyPr wrap="square" rtlCol="0" anchor="t">
            <a:noAutofit/>
          </a:bodyPr>
          <a:p>
            <a:r>
              <a:rPr lang="en-US" sz="2200">
                <a:solidFill>
                  <a:schemeClr val="bg1"/>
                </a:solidFill>
                <a:latin typeface="Times New Roman" panose="02020603050405020304" charset="0"/>
                <a:cs typeface="Times New Roman" panose="02020603050405020304" charset="0"/>
              </a:rPr>
              <a:t>Quản Lý Môn Học:</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Bao gồm mã môn học, tên môn học, số tín chỉ, khoa/ngành đào tạo, mô tả môn học, giảng viên, sách giáo khoa/tài liệu tham khảo, môn học tiên quyết, loại môn học (bắt buộc, tự chọn), số lượng sinh viên tối đa cho mỗi lớp học phần.</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Quản Lý Đăng Ký Học Phần:</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Bao gồm lịch đăng ký, danh sách lớp học phần, quá trình đăng ký, quản lý danh sách dự bị, xác nhận đăng ký.</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12" name="Shape 812"/>
        <p:cNvGrpSpPr/>
        <p:nvPr/>
      </p:nvGrpSpPr>
      <p:grpSpPr>
        <a:xfrm>
          <a:off x="0" y="0"/>
          <a:ext cx="0" cy="0"/>
          <a:chOff x="0" y="0"/>
          <a:chExt cx="0" cy="0"/>
        </a:xfrm>
      </p:grpSpPr>
      <p:sp>
        <p:nvSpPr>
          <p:cNvPr id="2" name="Title 1"/>
          <p:cNvSpPr/>
          <p:nvPr>
            <p:ph type="ctrTitle"/>
          </p:nvPr>
        </p:nvSpPr>
        <p:spPr/>
        <p:txBody>
          <a:bodyPr/>
          <a:p>
            <a:endParaRPr lang="en-US"/>
          </a:p>
        </p:txBody>
      </p:sp>
      <p:sp>
        <p:nvSpPr>
          <p:cNvPr id="4" name="Subtitle 3"/>
          <p:cNvSpPr/>
          <p:nvPr>
            <p:ph type="subTitle" idx="1"/>
          </p:nvPr>
        </p:nvSpPr>
        <p:spPr/>
        <p:txBody>
          <a:bodyPr/>
          <a:p>
            <a:endParaRPr lang="en-US"/>
          </a:p>
        </p:txBody>
      </p:sp>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696970"/>
          </a:xfrm>
          <a:prstGeom prst="rect">
            <a:avLst/>
          </a:prstGeom>
          <a:noFill/>
        </p:spPr>
        <p:txBody>
          <a:bodyPr wrap="square" rtlCol="0" anchor="t">
            <a:noAutofit/>
          </a:bodyPr>
          <a:p>
            <a:r>
              <a:rPr lang="en-US" sz="2200">
                <a:solidFill>
                  <a:schemeClr val="bg1"/>
                </a:solidFill>
                <a:latin typeface="Times New Roman" panose="02020603050405020304" charset="0"/>
                <a:cs typeface="Times New Roman" panose="02020603050405020304" charset="0"/>
              </a:rPr>
              <a:t>Cung Cấp Thông Tin:</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Bao gồm thông tin sinh viên, thông tin môn học, lịch học, thông tin cựu sinh viên, thông báo.</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Quản Lý Quy Trình Xét Tốt Nghiệp:</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Bao gồm điều kiện xét tốt nghiệp, đăng ký xét tốt nghiệp, kiểm tra điều kiện, cấp bằng tốt nghiệp, lưu trữ thông tin.</a:t>
            </a:r>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Hỗ Trợ Các Tiện Ích Khác:</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Bao gồm thay đổi thông tin cá nhân, thống kê, bảo mật.</a:t>
            </a:r>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sp>
        <p:nvSpPr>
          <p:cNvPr id="2"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1.2. Giả thuyết mới</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476625"/>
          </a:xfrm>
          <a:prstGeom prst="rect">
            <a:avLst/>
          </a:prstGeom>
          <a:noFill/>
        </p:spPr>
        <p:txBody>
          <a:bodyPr wrap="square" rtlCol="0" anchor="t">
            <a:spAutoFit/>
          </a:bodyPr>
          <a:p>
            <a:r>
              <a:rPr lang="en-US" sz="2200">
                <a:solidFill>
                  <a:schemeClr val="bg1"/>
                </a:solidFill>
                <a:latin typeface="Times New Roman" panose="02020603050405020304" charset="0"/>
                <a:cs typeface="Times New Roman" panose="02020603050405020304" charset="0"/>
              </a:rPr>
              <a:t>Tính năng mở rộng hệ thống:</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Thanh toán học phí trực tuyến:</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Sinh viên có thể thanh toán học phí trực tuyến qua hệ thống.</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Quản lý tài nguyên học tập:</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Cung cấp quyền truy cập vào các tài nguyên học tập trực tuyến như bài giảng, bài tập, tài liệu tham khảo.</a:t>
            </a:r>
            <a:endParaRPr lang="en-US" sz="2200">
              <a:solidFill>
                <a:schemeClr val="bg1"/>
              </a:solidFill>
              <a:latin typeface="Times New Roman" panose="02020603050405020304" charset="0"/>
              <a:cs typeface="Times New Roman" panose="02020603050405020304" charset="0"/>
            </a:endParaRPr>
          </a:p>
          <a:p>
            <a:pPr indent="457200"/>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Kết nối với các hệ thống khác:</a:t>
            </a:r>
            <a:endParaRPr lang="en-US" sz="2200">
              <a:solidFill>
                <a:schemeClr val="bg1"/>
              </a:solidFill>
              <a:latin typeface="Times New Roman" panose="02020603050405020304" charset="0"/>
              <a:cs typeface="Times New Roman" panose="02020603050405020304" charset="0"/>
            </a:endParaRPr>
          </a:p>
          <a:p>
            <a:pPr marL="457200" lvl="1" indent="457200"/>
            <a:r>
              <a:rPr lang="en-US" sz="2200">
                <a:solidFill>
                  <a:schemeClr val="bg1"/>
                </a:solidFill>
                <a:latin typeface="Times New Roman" panose="02020603050405020304" charset="0"/>
                <a:cs typeface="Times New Roman" panose="02020603050405020304" charset="0"/>
              </a:rPr>
              <a:t>Kết nối với các hệ thống khác của trường đại học như hệ thống quản lý sinh viên, hệ thống quản lý thư viện, hệ thống LMS của trường.</a:t>
            </a:r>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8708</Words>
  <Application>WPS Presentation</Application>
  <PresentationFormat/>
  <Paragraphs>304</Paragraphs>
  <Slides>36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36</vt:i4>
      </vt:variant>
    </vt:vector>
  </HeadingPairs>
  <TitlesOfParts>
    <vt:vector size="51" baseType="lpstr">
      <vt:lpstr>Arial</vt:lpstr>
      <vt:lpstr>SimSun</vt:lpstr>
      <vt:lpstr>Wingdings</vt:lpstr>
      <vt:lpstr>Arial</vt:lpstr>
      <vt:lpstr>Squada One</vt:lpstr>
      <vt:lpstr>Roboto Condensed Light</vt:lpstr>
      <vt:lpstr>Fira Sans Extra Condensed Medium</vt:lpstr>
      <vt:lpstr>Segoe Print</vt:lpstr>
      <vt:lpstr>Livvic</vt:lpstr>
      <vt:lpstr>Roboto</vt:lpstr>
      <vt:lpstr>Times New Roman</vt:lpstr>
      <vt:lpstr>Microsoft YaHei</vt:lpstr>
      <vt:lpstr>Arial Unicode MS</vt:lpstr>
      <vt:lpstr>Calibri</vt:lpstr>
      <vt:lpstr>Tech Startup XL by Slidesgo</vt:lpstr>
      <vt:lpstr>KIẾN TRÚC VÀ THIẾT KẾ PHẦN MỀM</vt:lpstr>
      <vt:lpstr>PowerPoint 演示文稿</vt:lpstr>
      <vt:lpstr>Họ Tên</vt:lpstr>
      <vt:lpstr>PowerPoint 演示文稿</vt:lpstr>
      <vt:lpstr>01</vt:lpstr>
      <vt:lpstr>PowerPoint 演示文稿</vt:lpstr>
      <vt:lpstr>PowerPoint 演示文稿</vt:lpstr>
      <vt:lpstr>PowerPoint 演示文稿</vt:lpstr>
      <vt:lpstr>PowerPoint 演示文稿</vt:lpstr>
      <vt:lpstr>02</vt:lpstr>
      <vt:lpstr>PowerPoint 演示文稿</vt:lpstr>
      <vt:lpstr>PowerPoint 演示文稿</vt:lpstr>
      <vt:lpstr>PowerPoint 演示文稿</vt:lpstr>
      <vt:lpstr>PowerPoint 演示文稿</vt:lpstr>
      <vt:lpstr>PowerPoint 演示文稿</vt:lpstr>
      <vt:lpstr>03</vt:lpstr>
      <vt:lpstr>PowerPoint 演示文稿</vt:lpstr>
      <vt:lpstr>PowerPoint 演示文稿</vt:lpstr>
      <vt:lpstr>PowerPoint 演示文稿</vt:lpstr>
      <vt:lpstr>PowerPoint 演示文稿</vt:lpstr>
      <vt:lpstr>PowerPoint 演示文稿</vt:lpstr>
      <vt:lpstr>PowerPoint 演示文稿</vt:lpstr>
      <vt:lpstr>04</vt:lpstr>
      <vt:lpstr>PowerPoint 演示文稿</vt:lpstr>
      <vt:lpstr>PowerPoint 演示文稿</vt:lpstr>
      <vt:lpstr>PowerPoint 演示文稿</vt:lpstr>
      <vt:lpstr>PowerPoint 演示文稿</vt:lpstr>
      <vt:lpstr>04</vt:lpstr>
      <vt:lpstr>PowerPoint 演示文稿</vt:lpstr>
      <vt:lpstr>05</vt:lpstr>
      <vt:lpstr>PowerPoint 演示文稿</vt:lpstr>
      <vt:lpstr>PowerPoint 演示文稿</vt:lpstr>
      <vt:lpstr>PowerPoint 演示文稿</vt:lpstr>
      <vt:lpstr>PowerPoint 演示文稿</vt:lpstr>
      <vt:lpstr>PowerPoint 演示文稿</vt:lpstr>
      <vt:lpstr>Thank!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KIẾN TRÚC VÀ THIẾT KẾ PHẦN MỀM</dc:title>
  <dc:creator/>
  <cp:lastModifiedBy>Chung Anh</cp:lastModifiedBy>
  <cp:revision>31</cp:revision>
  <dcterms:created xsi:type="dcterms:W3CDTF">2024-05-19T09:37:00Z</dcterms:created>
  <dcterms:modified xsi:type="dcterms:W3CDTF">2024-05-19T15:06:30Z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AD2339A9ADEE449B8DD581BE475BED7E_12</vt:lpwstr>
  </property>
  <property fmtid="{D5CDD505-2E9C-101B-9397-08002B2CF9AE}" pid="3" name="KSOProductBuildVer">
    <vt:lpwstr>1033-12.2.0.16909</vt:lpwstr>
  </property>
</Properties>
</file>