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8" r:id="rId3"/>
    <p:sldId id="344" r:id="rId4"/>
    <p:sldId id="350" r:id="rId5"/>
    <p:sldId id="260" r:id="rId6"/>
    <p:sldId id="450" r:id="rId7"/>
    <p:sldId id="451" r:id="rId8"/>
    <p:sldId id="261" r:id="rId9"/>
    <p:sldId id="351" r:id="rId10"/>
    <p:sldId id="345" r:id="rId11"/>
    <p:sldId id="346" r:id="rId12"/>
    <p:sldId id="262" r:id="rId13"/>
    <p:sldId id="348" r:id="rId14"/>
    <p:sldId id="349" r:id="rId15"/>
    <p:sldId id="352" r:id="rId16"/>
    <p:sldId id="266" r:id="rId17"/>
    <p:sldId id="353" r:id="rId18"/>
    <p:sldId id="354" r:id="rId19"/>
    <p:sldId id="355" r:id="rId20"/>
    <p:sldId id="356" r:id="rId21"/>
    <p:sldId id="357" r:id="rId22"/>
    <p:sldId id="358" r:id="rId23"/>
    <p:sldId id="359" r:id="rId24"/>
    <p:sldId id="360" r:id="rId25"/>
    <p:sldId id="361" r:id="rId26"/>
    <p:sldId id="362" r:id="rId27"/>
    <p:sldId id="472" r:id="rId28"/>
    <p:sldId id="473" r:id="rId29"/>
    <p:sldId id="482" r:id="rId30"/>
    <p:sldId id="483" r:id="rId31"/>
    <p:sldId id="484" r:id="rId32"/>
    <p:sldId id="474" r:id="rId33"/>
    <p:sldId id="475" r:id="rId34"/>
    <p:sldId id="479" r:id="rId35"/>
    <p:sldId id="480" r:id="rId36"/>
    <p:sldId id="481" r:id="rId37"/>
    <p:sldId id="265" r:id="rId38"/>
  </p:sldIdLst>
  <p:sldSz cx="9144000" cy="5143500" type="screen16x9"/>
  <p:notesSz cx="6858000" cy="9144000"/>
  <p:embeddedFontLst>
    <p:embeddedFont>
      <p:font typeface="Roboto" panose="02000000000000000000" pitchFamily="2" charset="0"/>
      <p:regular r:id="rId40"/>
      <p:bold r:id="rId41"/>
      <p:italic r:id="rId42"/>
      <p:boldItalic r:id="rId43"/>
    </p:embeddedFont>
    <p:embeddedFont>
      <p:font typeface="Roboto Condensed Light" panose="02000000000000000000" pitchFamily="2" charset="0"/>
      <p:regular r:id="rId44"/>
      <p:italic r:id="rId45"/>
    </p:embeddedFont>
    <p:embeddedFont>
      <p:font typeface="Squada One"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9d319948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9d319948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a39e485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a39e485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036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a39e48574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a39e48574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a39e4857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a39e48574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a39e4857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a39e48574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a39e4857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9d319948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9d319948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9d319948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9d319948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eepik.es/foto-gratis/macho-angulo-casco-realidad-virtual_7133530.htm" TargetMode="External"/><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panose="02000000000000000000"/>
              <a:ea typeface="Squada One" panose="02000000000000000000"/>
              <a:cs typeface="Squada One" panose="02000000000000000000"/>
              <a:sym typeface="Squada One" panose="02000000000000000000"/>
            </a:endParaRPr>
          </a:p>
        </p:txBody>
      </p:sp>
      <p:pic>
        <p:nvPicPr>
          <p:cNvPr id="12" name="Google Shape;12;p2"/>
          <p:cNvPicPr preferRelativeResize="0"/>
          <p:nvPr/>
        </p:nvPicPr>
        <p:blipFill>
          <a:blip r:embed="rId2"/>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2pPr>
            <a:lvl3pPr lvl="2">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3pPr>
            <a:lvl4pPr lvl="3">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4pPr>
            <a:lvl5pPr lvl="4">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5pPr>
            <a:lvl6pPr lvl="5">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6pPr>
            <a:lvl7pPr lvl="6">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7pPr>
            <a:lvl8pPr lvl="7">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8pPr>
            <a:lvl9pPr lvl="8">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3"/>
          <p:cNvSpPr txBox="1">
            <a:spLocks noGrp="1"/>
          </p:cNvSpPr>
          <p:nvPr>
            <p:ph type="subTitle" idx="1"/>
          </p:nvPr>
        </p:nvSpPr>
        <p:spPr>
          <a:xfrm>
            <a:off x="20518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3" name="Google Shape;83;p13"/>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5" name="Google Shape;85;p13"/>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6" name="Google Shape;86;p13"/>
          <p:cNvSpPr txBox="1">
            <a:spLocks noGrp="1"/>
          </p:cNvSpPr>
          <p:nvPr>
            <p:ph type="subTitle" idx="5"/>
          </p:nvPr>
        </p:nvSpPr>
        <p:spPr>
          <a:xfrm>
            <a:off x="51857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3"/>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9" name="Google Shape;89;p1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13"/>
          <p:cNvSpPr txBox="1">
            <a:spLocks noGrp="1"/>
          </p:cNvSpPr>
          <p:nvPr>
            <p:ph type="title" idx="9" hasCustomPrompt="1"/>
          </p:nvPr>
        </p:nvSpPr>
        <p:spPr>
          <a:xfrm>
            <a:off x="21281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91" name="Google Shape;91;p13"/>
          <p:cNvSpPr txBox="1">
            <a:spLocks noGrp="1"/>
          </p:cNvSpPr>
          <p:nvPr>
            <p:ph type="title" idx="13" hasCustomPrompt="1"/>
          </p:nvPr>
        </p:nvSpPr>
        <p:spPr>
          <a:xfrm>
            <a:off x="21281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92" name="Google Shape;92;p13"/>
          <p:cNvSpPr txBox="1">
            <a:spLocks noGrp="1"/>
          </p:cNvSpPr>
          <p:nvPr>
            <p:ph type="title" idx="14" hasCustomPrompt="1"/>
          </p:nvPr>
        </p:nvSpPr>
        <p:spPr>
          <a:xfrm>
            <a:off x="52620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93" name="Google Shape;93;p13"/>
          <p:cNvSpPr txBox="1">
            <a:spLocks noGrp="1"/>
          </p:cNvSpPr>
          <p:nvPr>
            <p:ph type="title" idx="15" hasCustomPrompt="1"/>
          </p:nvPr>
        </p:nvSpPr>
        <p:spPr>
          <a:xfrm>
            <a:off x="52620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2">
  <p:cSld name="CUSTOM_36">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657228" y="1778585"/>
            <a:ext cx="1959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6" name="Google Shape;96;p14"/>
          <p:cNvSpPr txBox="1">
            <a:spLocks noGrp="1"/>
          </p:cNvSpPr>
          <p:nvPr>
            <p:ph type="subTitle" idx="1"/>
          </p:nvPr>
        </p:nvSpPr>
        <p:spPr>
          <a:xfrm>
            <a:off x="657228" y="2252441"/>
            <a:ext cx="19593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7" name="Google Shape;97;p14"/>
          <p:cNvSpPr txBox="1">
            <a:spLocks noGrp="1"/>
          </p:cNvSpPr>
          <p:nvPr>
            <p:ph type="ctrTitle" idx="2"/>
          </p:nvPr>
        </p:nvSpPr>
        <p:spPr>
          <a:xfrm>
            <a:off x="693636" y="3580934"/>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8" name="Google Shape;98;p14"/>
          <p:cNvSpPr txBox="1">
            <a:spLocks noGrp="1"/>
          </p:cNvSpPr>
          <p:nvPr>
            <p:ph type="subTitle" idx="3"/>
          </p:nvPr>
        </p:nvSpPr>
        <p:spPr>
          <a:xfrm>
            <a:off x="693636" y="4036206"/>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9" name="Google Shape;99;p14"/>
          <p:cNvSpPr txBox="1">
            <a:spLocks noGrp="1"/>
          </p:cNvSpPr>
          <p:nvPr>
            <p:ph type="ctrTitle" idx="4"/>
          </p:nvPr>
        </p:nvSpPr>
        <p:spPr>
          <a:xfrm>
            <a:off x="3207532" y="1784778"/>
            <a:ext cx="1799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0" name="Google Shape;100;p14"/>
          <p:cNvSpPr txBox="1">
            <a:spLocks noGrp="1"/>
          </p:cNvSpPr>
          <p:nvPr>
            <p:ph type="subTitle" idx="5"/>
          </p:nvPr>
        </p:nvSpPr>
        <p:spPr>
          <a:xfrm>
            <a:off x="3188332" y="2252437"/>
            <a:ext cx="1838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1" name="Google Shape;101;p14"/>
          <p:cNvSpPr txBox="1">
            <a:spLocks noGrp="1"/>
          </p:cNvSpPr>
          <p:nvPr>
            <p:ph type="ctrTitle" idx="6"/>
          </p:nvPr>
        </p:nvSpPr>
        <p:spPr>
          <a:xfrm>
            <a:off x="3233530" y="3580934"/>
            <a:ext cx="1753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 name="Google Shape;102;p14"/>
          <p:cNvSpPr txBox="1">
            <a:spLocks noGrp="1"/>
          </p:cNvSpPr>
          <p:nvPr>
            <p:ph type="subTitle" idx="7"/>
          </p:nvPr>
        </p:nvSpPr>
        <p:spPr>
          <a:xfrm>
            <a:off x="3157180" y="4036206"/>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3" name="Google Shape;103;p14"/>
          <p:cNvSpPr txBox="1">
            <a:spLocks noGrp="1"/>
          </p:cNvSpPr>
          <p:nvPr>
            <p:ph type="ctrTitle" idx="8"/>
          </p:nvPr>
        </p:nvSpPr>
        <p:spPr>
          <a:xfrm>
            <a:off x="579450" y="401450"/>
            <a:ext cx="45930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 name="Google Shape;104;p14"/>
          <p:cNvSpPr txBox="1">
            <a:spLocks noGrp="1"/>
          </p:cNvSpPr>
          <p:nvPr>
            <p:ph type="title" idx="9" hasCustomPrompt="1"/>
          </p:nvPr>
        </p:nvSpPr>
        <p:spPr>
          <a:xfrm>
            <a:off x="683628" y="1358010"/>
            <a:ext cx="1906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05" name="Google Shape;105;p14"/>
          <p:cNvSpPr txBox="1">
            <a:spLocks noGrp="1"/>
          </p:cNvSpPr>
          <p:nvPr>
            <p:ph type="title" idx="13" hasCustomPrompt="1"/>
          </p:nvPr>
        </p:nvSpPr>
        <p:spPr>
          <a:xfrm>
            <a:off x="693636" y="3141768"/>
            <a:ext cx="1906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06" name="Google Shape;106;p14"/>
          <p:cNvSpPr txBox="1">
            <a:spLocks noGrp="1"/>
          </p:cNvSpPr>
          <p:nvPr>
            <p:ph type="title" idx="14" hasCustomPrompt="1"/>
          </p:nvPr>
        </p:nvSpPr>
        <p:spPr>
          <a:xfrm>
            <a:off x="3180682" y="1370400"/>
            <a:ext cx="1853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07" name="Google Shape;107;p14"/>
          <p:cNvSpPr txBox="1">
            <a:spLocks noGrp="1"/>
          </p:cNvSpPr>
          <p:nvPr>
            <p:ph type="title" idx="15" hasCustomPrompt="1"/>
          </p:nvPr>
        </p:nvSpPr>
        <p:spPr>
          <a:xfrm>
            <a:off x="3233530" y="3141774"/>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pic>
        <p:nvPicPr>
          <p:cNvPr id="108" name="Google Shape;108;p14"/>
          <p:cNvPicPr preferRelativeResize="0"/>
          <p:nvPr/>
        </p:nvPicPr>
        <p:blipFill>
          <a:blip r:embed="rId2"/>
          <a:stretch>
            <a:fillRect/>
          </a:stretch>
        </p:blipFill>
        <p:spPr>
          <a:xfrm rot="10800000">
            <a:off x="5341276" y="2195283"/>
            <a:ext cx="3802725" cy="3431200"/>
          </a:xfrm>
          <a:prstGeom prst="rect">
            <a:avLst/>
          </a:prstGeom>
          <a:noFill/>
          <a:ln>
            <a:noFill/>
          </a:ln>
        </p:spPr>
      </p:pic>
      <p:pic>
        <p:nvPicPr>
          <p:cNvPr id="109" name="Google Shape;109;p14"/>
          <p:cNvPicPr preferRelativeResize="0"/>
          <p:nvPr/>
        </p:nvPicPr>
        <p:blipFill>
          <a:blip r:embed="rId2"/>
          <a:stretch>
            <a:fillRect/>
          </a:stretch>
        </p:blipFill>
        <p:spPr>
          <a:xfrm flipH="1">
            <a:off x="5341276" y="-482985"/>
            <a:ext cx="3802725" cy="3431200"/>
          </a:xfrm>
          <a:prstGeom prst="rect">
            <a:avLst/>
          </a:prstGeom>
          <a:noFill/>
          <a:ln>
            <a:noFill/>
          </a:ln>
        </p:spPr>
      </p:pic>
      <p:sp>
        <p:nvSpPr>
          <p:cNvPr id="110" name="Google Shape;110;p14"/>
          <p:cNvSpPr/>
          <p:nvPr/>
        </p:nvSpPr>
        <p:spPr>
          <a:xfrm>
            <a:off x="3042082" y="12638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81586" y="30373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79457" y="12638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3045130" y="30373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CUSTOM_8">
    <p:spTree>
      <p:nvGrpSpPr>
        <p:cNvPr id="1" name="Shape 114"/>
        <p:cNvGrpSpPr/>
        <p:nvPr/>
      </p:nvGrpSpPr>
      <p:grpSpPr>
        <a:xfrm>
          <a:off x="0" y="0"/>
          <a:ext cx="0" cy="0"/>
          <a:chOff x="0" y="0"/>
          <a:chExt cx="0" cy="0"/>
        </a:xfrm>
      </p:grpSpPr>
      <p:sp>
        <p:nvSpPr>
          <p:cNvPr id="115" name="Google Shape;115;p15"/>
          <p:cNvSpPr txBox="1">
            <a:spLocks noGrp="1"/>
          </p:cNvSpPr>
          <p:nvPr>
            <p:ph type="subTitle" idx="1"/>
          </p:nvPr>
        </p:nvSpPr>
        <p:spPr>
          <a:xfrm>
            <a:off x="2722955" y="3329200"/>
            <a:ext cx="3698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panose="020B0604020202020204"/>
              <a:buChar char="-"/>
              <a:defRPr sz="1600"/>
            </a:lvl1pPr>
            <a:lvl2pPr lvl="1" algn="ctr" rtl="0">
              <a:lnSpc>
                <a:spcPct val="100000"/>
              </a:lnSpc>
              <a:spcBef>
                <a:spcPts val="0"/>
              </a:spcBef>
              <a:spcAft>
                <a:spcPts val="0"/>
              </a:spcAft>
              <a:buClr>
                <a:schemeClr val="dk1"/>
              </a:buClr>
              <a:buSzPts val="1400"/>
              <a:buFont typeface="Arial" panose="020B0604020202020204"/>
              <a:buChar char="-"/>
              <a:defRPr sz="1000"/>
            </a:lvl2pPr>
            <a:lvl3pPr lvl="2" algn="ctr" rtl="0">
              <a:lnSpc>
                <a:spcPct val="100000"/>
              </a:lnSpc>
              <a:spcBef>
                <a:spcPts val="0"/>
              </a:spcBef>
              <a:spcAft>
                <a:spcPts val="0"/>
              </a:spcAft>
              <a:buClr>
                <a:schemeClr val="dk1"/>
              </a:buClr>
              <a:buSzPts val="1400"/>
              <a:buFont typeface="Arial" panose="020B0604020202020204"/>
              <a:buChar char="-"/>
              <a:defRPr sz="1000"/>
            </a:lvl3pPr>
            <a:lvl4pPr lvl="3" algn="ctr" rtl="0">
              <a:lnSpc>
                <a:spcPct val="100000"/>
              </a:lnSpc>
              <a:spcBef>
                <a:spcPts val="0"/>
              </a:spcBef>
              <a:spcAft>
                <a:spcPts val="0"/>
              </a:spcAft>
              <a:buClr>
                <a:schemeClr val="dk1"/>
              </a:buClr>
              <a:buSzPts val="1400"/>
              <a:buFont typeface="Arial" panose="020B0604020202020204"/>
              <a:buChar char="-"/>
              <a:defRPr sz="1000"/>
            </a:lvl4pPr>
            <a:lvl5pPr lvl="4" algn="ctr" rtl="0">
              <a:lnSpc>
                <a:spcPct val="100000"/>
              </a:lnSpc>
              <a:spcBef>
                <a:spcPts val="0"/>
              </a:spcBef>
              <a:spcAft>
                <a:spcPts val="0"/>
              </a:spcAft>
              <a:buClr>
                <a:schemeClr val="dk1"/>
              </a:buClr>
              <a:buSzPts val="1400"/>
              <a:buFont typeface="Arial" panose="020B0604020202020204"/>
              <a:buChar char="-"/>
              <a:defRPr sz="1000"/>
            </a:lvl5pPr>
            <a:lvl6pPr lvl="5" algn="ctr" rtl="0">
              <a:lnSpc>
                <a:spcPct val="100000"/>
              </a:lnSpc>
              <a:spcBef>
                <a:spcPts val="0"/>
              </a:spcBef>
              <a:spcAft>
                <a:spcPts val="0"/>
              </a:spcAft>
              <a:buClr>
                <a:schemeClr val="dk1"/>
              </a:buClr>
              <a:buSzPts val="1400"/>
              <a:buFont typeface="Arial" panose="020B0604020202020204"/>
              <a:buChar char="-"/>
              <a:defRPr sz="1000"/>
            </a:lvl6pPr>
            <a:lvl7pPr lvl="6" algn="ctr" rtl="0">
              <a:lnSpc>
                <a:spcPct val="100000"/>
              </a:lnSpc>
              <a:spcBef>
                <a:spcPts val="0"/>
              </a:spcBef>
              <a:spcAft>
                <a:spcPts val="0"/>
              </a:spcAft>
              <a:buClr>
                <a:schemeClr val="dk1"/>
              </a:buClr>
              <a:buSzPts val="1400"/>
              <a:buFont typeface="Arial" panose="020B0604020202020204"/>
              <a:buChar char="-"/>
              <a:defRPr sz="1000"/>
            </a:lvl7pPr>
            <a:lvl8pPr lvl="7" algn="ctr" rtl="0">
              <a:lnSpc>
                <a:spcPct val="100000"/>
              </a:lnSpc>
              <a:spcBef>
                <a:spcPts val="0"/>
              </a:spcBef>
              <a:spcAft>
                <a:spcPts val="0"/>
              </a:spcAft>
              <a:buClr>
                <a:schemeClr val="dk1"/>
              </a:buClr>
              <a:buSzPts val="1400"/>
              <a:buFont typeface="Arial" panose="020B0604020202020204"/>
              <a:buChar char="-"/>
              <a:defRPr sz="1000"/>
            </a:lvl8pPr>
            <a:lvl9pPr lvl="8" algn="ctr" rtl="0">
              <a:lnSpc>
                <a:spcPct val="100000"/>
              </a:lnSpc>
              <a:spcBef>
                <a:spcPts val="0"/>
              </a:spcBef>
              <a:spcAft>
                <a:spcPts val="0"/>
              </a:spcAft>
              <a:buClr>
                <a:schemeClr val="dk1"/>
              </a:buClr>
              <a:buSzPts val="1400"/>
              <a:buFont typeface="Arial" panose="020B0604020202020204"/>
              <a:buChar char="-"/>
              <a:defRPr sz="1000"/>
            </a:lvl9pPr>
          </a:lstStyle>
          <a:p>
            <a:endParaRPr/>
          </a:p>
        </p:txBody>
      </p:sp>
      <p:sp>
        <p:nvSpPr>
          <p:cNvPr id="116" name="Google Shape;116;p15"/>
          <p:cNvSpPr txBox="1">
            <a:spLocks noGrp="1"/>
          </p:cNvSpPr>
          <p:nvPr>
            <p:ph type="ctrTitle"/>
          </p:nvPr>
        </p:nvSpPr>
        <p:spPr>
          <a:xfrm>
            <a:off x="1710150" y="1328125"/>
            <a:ext cx="5723700" cy="1864500"/>
          </a:xfrm>
          <a:prstGeom prst="rect">
            <a:avLst/>
          </a:prstGeom>
        </p:spPr>
        <p:txBody>
          <a:bodyPr spcFirstLastPara="1" wrap="square" lIns="91425" tIns="91425" rIns="91425" bIns="91425" anchor="ctr" anchorCtr="0">
            <a:noAutofit/>
          </a:bodyPr>
          <a:lstStyle>
            <a:lvl1pPr lvl="0" algn="ctr" rtl="0">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pic>
        <p:nvPicPr>
          <p:cNvPr id="117" name="Google Shape;117;p15"/>
          <p:cNvPicPr preferRelativeResize="0"/>
          <p:nvPr/>
        </p:nvPicPr>
        <p:blipFill>
          <a:blip r:embed="rId2"/>
          <a:stretch>
            <a:fillRect/>
          </a:stretch>
        </p:blipFill>
        <p:spPr>
          <a:xfrm>
            <a:off x="-1079774" y="-405667"/>
            <a:ext cx="3802725" cy="3431200"/>
          </a:xfrm>
          <a:prstGeom prst="rect">
            <a:avLst/>
          </a:prstGeom>
          <a:noFill/>
          <a:ln>
            <a:noFill/>
          </a:ln>
        </p:spPr>
      </p:pic>
      <p:pic>
        <p:nvPicPr>
          <p:cNvPr id="118" name="Google Shape;118;p15"/>
          <p:cNvPicPr preferRelativeResize="0"/>
          <p:nvPr/>
        </p:nvPicPr>
        <p:blipFill>
          <a:blip r:embed="rId2"/>
          <a:stretch>
            <a:fillRect/>
          </a:stretch>
        </p:blipFill>
        <p:spPr>
          <a:xfrm rot="10800000">
            <a:off x="5988976" y="2112358"/>
            <a:ext cx="3802725" cy="34312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2">
  <p:cSld name="CUSTOM_32">
    <p:spTree>
      <p:nvGrpSpPr>
        <p:cNvPr id="1" name="Shape 119"/>
        <p:cNvGrpSpPr/>
        <p:nvPr/>
      </p:nvGrpSpPr>
      <p:grpSpPr>
        <a:xfrm>
          <a:off x="0" y="0"/>
          <a:ext cx="0" cy="0"/>
          <a:chOff x="0" y="0"/>
          <a:chExt cx="0" cy="0"/>
        </a:xfrm>
      </p:grpSpPr>
      <p:sp>
        <p:nvSpPr>
          <p:cNvPr id="120" name="Google Shape;120;p16"/>
          <p:cNvSpPr txBox="1">
            <a:spLocks noGrp="1"/>
          </p:cNvSpPr>
          <p:nvPr>
            <p:ph type="subTitle" idx="1"/>
          </p:nvPr>
        </p:nvSpPr>
        <p:spPr>
          <a:xfrm>
            <a:off x="4511650" y="3131900"/>
            <a:ext cx="37179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Arial" panose="020B0604020202020204"/>
              <a:buChar char="-"/>
              <a:defRPr sz="1600"/>
            </a:lvl1pPr>
            <a:lvl2pPr lvl="1" algn="ctr" rtl="0">
              <a:lnSpc>
                <a:spcPct val="100000"/>
              </a:lnSpc>
              <a:spcBef>
                <a:spcPts val="0"/>
              </a:spcBef>
              <a:spcAft>
                <a:spcPts val="0"/>
              </a:spcAft>
              <a:buClr>
                <a:schemeClr val="dk1"/>
              </a:buClr>
              <a:buSzPts val="1400"/>
              <a:buFont typeface="Arial" panose="020B0604020202020204"/>
              <a:buChar char="-"/>
              <a:defRPr sz="1000"/>
            </a:lvl2pPr>
            <a:lvl3pPr lvl="2" algn="ctr" rtl="0">
              <a:lnSpc>
                <a:spcPct val="100000"/>
              </a:lnSpc>
              <a:spcBef>
                <a:spcPts val="0"/>
              </a:spcBef>
              <a:spcAft>
                <a:spcPts val="0"/>
              </a:spcAft>
              <a:buClr>
                <a:schemeClr val="dk1"/>
              </a:buClr>
              <a:buSzPts val="1400"/>
              <a:buFont typeface="Arial" panose="020B0604020202020204"/>
              <a:buChar char="-"/>
              <a:defRPr sz="1000"/>
            </a:lvl3pPr>
            <a:lvl4pPr lvl="3" algn="ctr" rtl="0">
              <a:lnSpc>
                <a:spcPct val="100000"/>
              </a:lnSpc>
              <a:spcBef>
                <a:spcPts val="0"/>
              </a:spcBef>
              <a:spcAft>
                <a:spcPts val="0"/>
              </a:spcAft>
              <a:buClr>
                <a:schemeClr val="dk1"/>
              </a:buClr>
              <a:buSzPts val="1400"/>
              <a:buFont typeface="Arial" panose="020B0604020202020204"/>
              <a:buChar char="-"/>
              <a:defRPr sz="1000"/>
            </a:lvl4pPr>
            <a:lvl5pPr lvl="4" algn="ctr" rtl="0">
              <a:lnSpc>
                <a:spcPct val="100000"/>
              </a:lnSpc>
              <a:spcBef>
                <a:spcPts val="0"/>
              </a:spcBef>
              <a:spcAft>
                <a:spcPts val="0"/>
              </a:spcAft>
              <a:buClr>
                <a:schemeClr val="dk1"/>
              </a:buClr>
              <a:buSzPts val="1400"/>
              <a:buFont typeface="Arial" panose="020B0604020202020204"/>
              <a:buChar char="-"/>
              <a:defRPr sz="1000"/>
            </a:lvl5pPr>
            <a:lvl6pPr lvl="5" algn="ctr" rtl="0">
              <a:lnSpc>
                <a:spcPct val="100000"/>
              </a:lnSpc>
              <a:spcBef>
                <a:spcPts val="0"/>
              </a:spcBef>
              <a:spcAft>
                <a:spcPts val="0"/>
              </a:spcAft>
              <a:buClr>
                <a:schemeClr val="dk1"/>
              </a:buClr>
              <a:buSzPts val="1400"/>
              <a:buFont typeface="Arial" panose="020B0604020202020204"/>
              <a:buChar char="-"/>
              <a:defRPr sz="1000"/>
            </a:lvl6pPr>
            <a:lvl7pPr lvl="6" algn="ctr" rtl="0">
              <a:lnSpc>
                <a:spcPct val="100000"/>
              </a:lnSpc>
              <a:spcBef>
                <a:spcPts val="0"/>
              </a:spcBef>
              <a:spcAft>
                <a:spcPts val="0"/>
              </a:spcAft>
              <a:buClr>
                <a:schemeClr val="dk1"/>
              </a:buClr>
              <a:buSzPts val="1400"/>
              <a:buFont typeface="Arial" panose="020B0604020202020204"/>
              <a:buChar char="-"/>
              <a:defRPr sz="1000"/>
            </a:lvl7pPr>
            <a:lvl8pPr lvl="7" algn="ctr" rtl="0">
              <a:lnSpc>
                <a:spcPct val="100000"/>
              </a:lnSpc>
              <a:spcBef>
                <a:spcPts val="0"/>
              </a:spcBef>
              <a:spcAft>
                <a:spcPts val="0"/>
              </a:spcAft>
              <a:buClr>
                <a:schemeClr val="dk1"/>
              </a:buClr>
              <a:buSzPts val="1400"/>
              <a:buFont typeface="Arial" panose="020B0604020202020204"/>
              <a:buChar char="-"/>
              <a:defRPr sz="1000"/>
            </a:lvl8pPr>
            <a:lvl9pPr lvl="8" algn="ctr" rtl="0">
              <a:lnSpc>
                <a:spcPct val="100000"/>
              </a:lnSpc>
              <a:spcBef>
                <a:spcPts val="0"/>
              </a:spcBef>
              <a:spcAft>
                <a:spcPts val="0"/>
              </a:spcAft>
              <a:buClr>
                <a:schemeClr val="dk1"/>
              </a:buClr>
              <a:buSzPts val="1400"/>
              <a:buFont typeface="Arial" panose="020B0604020202020204"/>
              <a:buChar char="-"/>
              <a:defRPr sz="1000"/>
            </a:lvl9pPr>
          </a:lstStyle>
          <a:p>
            <a:endParaRPr/>
          </a:p>
        </p:txBody>
      </p:sp>
      <p:sp>
        <p:nvSpPr>
          <p:cNvPr id="121" name="Google Shape;121;p16"/>
          <p:cNvSpPr txBox="1">
            <a:spLocks noGrp="1"/>
          </p:cNvSpPr>
          <p:nvPr>
            <p:ph type="ctrTitle"/>
          </p:nvPr>
        </p:nvSpPr>
        <p:spPr>
          <a:xfrm>
            <a:off x="4511650" y="1054625"/>
            <a:ext cx="3717900" cy="1864500"/>
          </a:xfrm>
          <a:prstGeom prst="rect">
            <a:avLst/>
          </a:prstGeom>
        </p:spPr>
        <p:txBody>
          <a:bodyPr spcFirstLastPara="1" wrap="square" lIns="91425" tIns="91425" rIns="91425" bIns="91425" anchor="ctr" anchorCtr="0">
            <a:noAutofit/>
          </a:bodyPr>
          <a:lstStyle>
            <a:lvl1pPr lvl="0" algn="r" rtl="0">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pic>
        <p:nvPicPr>
          <p:cNvPr id="122" name="Google Shape;122;p16"/>
          <p:cNvPicPr preferRelativeResize="0"/>
          <p:nvPr/>
        </p:nvPicPr>
        <p:blipFill>
          <a:blip r:embed="rId2"/>
          <a:stretch>
            <a:fillRect/>
          </a:stretch>
        </p:blipFill>
        <p:spPr>
          <a:xfrm>
            <a:off x="16176" y="-501681"/>
            <a:ext cx="3802725" cy="3431200"/>
          </a:xfrm>
          <a:prstGeom prst="rect">
            <a:avLst/>
          </a:prstGeom>
          <a:noFill/>
          <a:ln>
            <a:noFill/>
          </a:ln>
        </p:spPr>
      </p:pic>
      <p:pic>
        <p:nvPicPr>
          <p:cNvPr id="123" name="Google Shape;123;p16"/>
          <p:cNvPicPr preferRelativeResize="0"/>
          <p:nvPr/>
        </p:nvPicPr>
        <p:blipFill>
          <a:blip r:embed="rId2"/>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1">
  <p:cSld name="CUSTOM">
    <p:spTree>
      <p:nvGrpSpPr>
        <p:cNvPr id="1" name="Shape 124"/>
        <p:cNvGrpSpPr/>
        <p:nvPr/>
      </p:nvGrpSpPr>
      <p:grpSpPr>
        <a:xfrm>
          <a:off x="0" y="0"/>
          <a:ext cx="0" cy="0"/>
          <a:chOff x="0" y="0"/>
          <a:chExt cx="0" cy="0"/>
        </a:xfrm>
      </p:grpSpPr>
      <p:pic>
        <p:nvPicPr>
          <p:cNvPr id="125" name="Google Shape;125;p17"/>
          <p:cNvPicPr preferRelativeResize="0"/>
          <p:nvPr/>
        </p:nvPicPr>
        <p:blipFill>
          <a:blip r:embed="rId2"/>
          <a:stretch>
            <a:fillRect/>
          </a:stretch>
        </p:blipFill>
        <p:spPr>
          <a:xfrm>
            <a:off x="16176" y="-501681"/>
            <a:ext cx="3802725" cy="3431200"/>
          </a:xfrm>
          <a:prstGeom prst="rect">
            <a:avLst/>
          </a:prstGeom>
          <a:noFill/>
          <a:ln>
            <a:noFill/>
          </a:ln>
        </p:spPr>
      </p:pic>
      <p:pic>
        <p:nvPicPr>
          <p:cNvPr id="126" name="Google Shape;126;p17"/>
          <p:cNvPicPr preferRelativeResize="0"/>
          <p:nvPr/>
        </p:nvPicPr>
        <p:blipFill>
          <a:blip r:embed="rId2"/>
          <a:stretch>
            <a:fillRect/>
          </a:stretch>
        </p:blipFill>
        <p:spPr>
          <a:xfrm rot="10800000" flipH="1">
            <a:off x="10" y="2213744"/>
            <a:ext cx="3802725" cy="3431200"/>
          </a:xfrm>
          <a:prstGeom prst="rect">
            <a:avLst/>
          </a:prstGeom>
          <a:noFill/>
          <a:ln>
            <a:noFill/>
          </a:ln>
        </p:spPr>
      </p:pic>
      <p:pic>
        <p:nvPicPr>
          <p:cNvPr id="127" name="Google Shape;127;p17"/>
          <p:cNvPicPr preferRelativeResize="0"/>
          <p:nvPr/>
        </p:nvPicPr>
        <p:blipFill>
          <a:blip r:embed="rId2"/>
          <a:stretch>
            <a:fillRect/>
          </a:stretch>
        </p:blipFill>
        <p:spPr>
          <a:xfrm flipH="1">
            <a:off x="5325110" y="-501568"/>
            <a:ext cx="3802725" cy="3431200"/>
          </a:xfrm>
          <a:prstGeom prst="rect">
            <a:avLst/>
          </a:prstGeom>
          <a:noFill/>
          <a:ln>
            <a:noFill/>
          </a:ln>
        </p:spPr>
      </p:pic>
      <p:pic>
        <p:nvPicPr>
          <p:cNvPr id="128" name="Google Shape;128;p17"/>
          <p:cNvPicPr preferRelativeResize="0"/>
          <p:nvPr/>
        </p:nvPicPr>
        <p:blipFill>
          <a:blip r:embed="rId2"/>
          <a:stretch>
            <a:fillRect/>
          </a:stretch>
        </p:blipFill>
        <p:spPr>
          <a:xfrm rot="10800000">
            <a:off x="5341276" y="2213857"/>
            <a:ext cx="3802725" cy="3431200"/>
          </a:xfrm>
          <a:prstGeom prst="rect">
            <a:avLst/>
          </a:prstGeom>
          <a:noFill/>
          <a:ln>
            <a:noFill/>
          </a:ln>
        </p:spPr>
      </p:pic>
      <p:sp>
        <p:nvSpPr>
          <p:cNvPr id="129" name="Google Shape;129;p17"/>
          <p:cNvSpPr txBox="1">
            <a:spLocks noGrp="1"/>
          </p:cNvSpPr>
          <p:nvPr>
            <p:ph type="ctrTitle"/>
          </p:nvPr>
        </p:nvSpPr>
        <p:spPr>
          <a:xfrm>
            <a:off x="2422500" y="2348625"/>
            <a:ext cx="42990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0" name="Google Shape;130;p17"/>
          <p:cNvSpPr txBox="1">
            <a:spLocks noGrp="1"/>
          </p:cNvSpPr>
          <p:nvPr>
            <p:ph type="title" idx="2" hasCustomPrompt="1"/>
          </p:nvPr>
        </p:nvSpPr>
        <p:spPr>
          <a:xfrm>
            <a:off x="2422500" y="129600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100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31" name="Google Shape;131;p17"/>
          <p:cNvSpPr txBox="1">
            <a:spLocks noGrp="1"/>
          </p:cNvSpPr>
          <p:nvPr>
            <p:ph type="subTitle" idx="1"/>
          </p:nvPr>
        </p:nvSpPr>
        <p:spPr>
          <a:xfrm>
            <a:off x="2422500" y="289342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2">
    <p:spTree>
      <p:nvGrpSpPr>
        <p:cNvPr id="1" name="Shape 132"/>
        <p:cNvGrpSpPr/>
        <p:nvPr/>
      </p:nvGrpSpPr>
      <p:grpSpPr>
        <a:xfrm>
          <a:off x="0" y="0"/>
          <a:ext cx="0" cy="0"/>
          <a:chOff x="0" y="0"/>
          <a:chExt cx="0" cy="0"/>
        </a:xfrm>
      </p:grpSpPr>
      <p:sp>
        <p:nvSpPr>
          <p:cNvPr id="133" name="Google Shape;133;p18"/>
          <p:cNvSpPr txBox="1">
            <a:spLocks noGrp="1"/>
          </p:cNvSpPr>
          <p:nvPr>
            <p:ph type="subTitle" idx="1"/>
          </p:nvPr>
        </p:nvSpPr>
        <p:spPr>
          <a:xfrm>
            <a:off x="3143300" y="1928850"/>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34" name="Google Shape;134;p18"/>
          <p:cNvSpPr txBox="1">
            <a:spLocks noGrp="1"/>
          </p:cNvSpPr>
          <p:nvPr>
            <p:ph type="ctrTitle"/>
          </p:nvPr>
        </p:nvSpPr>
        <p:spPr>
          <a:xfrm flipH="1">
            <a:off x="2876000" y="709650"/>
            <a:ext cx="3392100" cy="838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9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135" name="Google Shape;135;p18"/>
          <p:cNvPicPr preferRelativeResize="0"/>
          <p:nvPr/>
        </p:nvPicPr>
        <p:blipFill>
          <a:blip r:embed="rId2"/>
          <a:stretch>
            <a:fillRect/>
          </a:stretch>
        </p:blipFill>
        <p:spPr>
          <a:xfrm flipH="1">
            <a:off x="5341288" y="2866980"/>
            <a:ext cx="3802725" cy="3431200"/>
          </a:xfrm>
          <a:prstGeom prst="rect">
            <a:avLst/>
          </a:prstGeom>
          <a:noFill/>
          <a:ln>
            <a:noFill/>
          </a:ln>
        </p:spPr>
      </p:pic>
      <p:pic>
        <p:nvPicPr>
          <p:cNvPr id="136" name="Google Shape;136;p18"/>
          <p:cNvPicPr preferRelativeResize="0"/>
          <p:nvPr/>
        </p:nvPicPr>
        <p:blipFill>
          <a:blip r:embed="rId2"/>
          <a:stretch>
            <a:fillRect/>
          </a:stretch>
        </p:blipFill>
        <p:spPr>
          <a:xfrm>
            <a:off x="-12" y="2868654"/>
            <a:ext cx="3802725" cy="34312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137"/>
        <p:cNvGrpSpPr/>
        <p:nvPr/>
      </p:nvGrpSpPr>
      <p:grpSpPr>
        <a:xfrm>
          <a:off x="0" y="0"/>
          <a:ext cx="0" cy="0"/>
          <a:chOff x="0" y="0"/>
          <a:chExt cx="0" cy="0"/>
        </a:xfrm>
      </p:grpSpPr>
      <p:pic>
        <p:nvPicPr>
          <p:cNvPr id="138" name="Google Shape;138;p19"/>
          <p:cNvPicPr preferRelativeResize="0"/>
          <p:nvPr/>
        </p:nvPicPr>
        <p:blipFill>
          <a:blip r:embed="rId2"/>
          <a:stretch>
            <a:fillRect/>
          </a:stretch>
        </p:blipFill>
        <p:spPr>
          <a:xfrm rot="10800000">
            <a:off x="3421663" y="3648350"/>
            <a:ext cx="2300675" cy="2075900"/>
          </a:xfrm>
          <a:prstGeom prst="rect">
            <a:avLst/>
          </a:prstGeom>
          <a:noFill/>
          <a:ln>
            <a:noFill/>
          </a:ln>
        </p:spPr>
      </p:pic>
      <p:pic>
        <p:nvPicPr>
          <p:cNvPr id="139" name="Google Shape;139;p19"/>
          <p:cNvPicPr preferRelativeResize="0"/>
          <p:nvPr/>
        </p:nvPicPr>
        <p:blipFill>
          <a:blip r:embed="rId2"/>
          <a:stretch>
            <a:fillRect/>
          </a:stretch>
        </p:blipFill>
        <p:spPr>
          <a:xfrm>
            <a:off x="3421663" y="-580750"/>
            <a:ext cx="2300675" cy="2075900"/>
          </a:xfrm>
          <a:prstGeom prst="rect">
            <a:avLst/>
          </a:prstGeom>
          <a:noFill/>
          <a:ln>
            <a:noFill/>
          </a:ln>
        </p:spPr>
      </p:pic>
      <p:sp>
        <p:nvSpPr>
          <p:cNvPr id="140" name="Google Shape;140;p19"/>
          <p:cNvSpPr txBox="1">
            <a:spLocks noGrp="1"/>
          </p:cNvSpPr>
          <p:nvPr>
            <p:ph type="ctrTitle"/>
          </p:nvPr>
        </p:nvSpPr>
        <p:spPr>
          <a:xfrm flipH="1">
            <a:off x="2359650" y="1400650"/>
            <a:ext cx="4424700" cy="93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41" name="Google Shape;141;p19"/>
          <p:cNvSpPr txBox="1">
            <a:spLocks noGrp="1"/>
          </p:cNvSpPr>
          <p:nvPr>
            <p:ph type="subTitle" idx="1"/>
          </p:nvPr>
        </p:nvSpPr>
        <p:spPr>
          <a:xfrm>
            <a:off x="2378700" y="2530005"/>
            <a:ext cx="4386600" cy="9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4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39">
    <p:spTree>
      <p:nvGrpSpPr>
        <p:cNvPr id="1" name="Shape 142"/>
        <p:cNvGrpSpPr/>
        <p:nvPr/>
      </p:nvGrpSpPr>
      <p:grpSpPr>
        <a:xfrm>
          <a:off x="0" y="0"/>
          <a:ext cx="0" cy="0"/>
          <a:chOff x="0" y="0"/>
          <a:chExt cx="0" cy="0"/>
        </a:xfrm>
      </p:grpSpPr>
      <p:sp>
        <p:nvSpPr>
          <p:cNvPr id="143" name="Google Shape;143;p20"/>
          <p:cNvSpPr txBox="1">
            <a:spLocks noGrp="1"/>
          </p:cNvSpPr>
          <p:nvPr>
            <p:ph type="subTitle" idx="1"/>
          </p:nvPr>
        </p:nvSpPr>
        <p:spPr>
          <a:xfrm>
            <a:off x="1398700" y="2910300"/>
            <a:ext cx="34860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4" name="Google Shape;144;p20"/>
          <p:cNvSpPr txBox="1">
            <a:spLocks noGrp="1"/>
          </p:cNvSpPr>
          <p:nvPr>
            <p:ph type="ctrTitle"/>
          </p:nvPr>
        </p:nvSpPr>
        <p:spPr>
          <a:xfrm flipH="1">
            <a:off x="1372450" y="1886100"/>
            <a:ext cx="34860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145" name="Google Shape;145;p20"/>
          <p:cNvPicPr preferRelativeResize="0"/>
          <p:nvPr/>
        </p:nvPicPr>
        <p:blipFill>
          <a:blip r:embed="rId2"/>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CUSTOM_10">
    <p:spTree>
      <p:nvGrpSpPr>
        <p:cNvPr id="1" name="Shape 146"/>
        <p:cNvGrpSpPr/>
        <p:nvPr/>
      </p:nvGrpSpPr>
      <p:grpSpPr>
        <a:xfrm>
          <a:off x="0" y="0"/>
          <a:ext cx="0" cy="0"/>
          <a:chOff x="0" y="0"/>
          <a:chExt cx="0" cy="0"/>
        </a:xfrm>
      </p:grpSpPr>
      <p:sp>
        <p:nvSpPr>
          <p:cNvPr id="147" name="Google Shape;147;p21"/>
          <p:cNvSpPr txBox="1">
            <a:spLocks noGrp="1"/>
          </p:cNvSpPr>
          <p:nvPr>
            <p:ph type="ctrTitle"/>
          </p:nvPr>
        </p:nvSpPr>
        <p:spPr>
          <a:xfrm>
            <a:off x="5225420" y="1852550"/>
            <a:ext cx="2965200" cy="670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8" name="Google Shape;148;p21"/>
          <p:cNvSpPr txBox="1">
            <a:spLocks noGrp="1"/>
          </p:cNvSpPr>
          <p:nvPr>
            <p:ph type="subTitle" idx="1"/>
          </p:nvPr>
        </p:nvSpPr>
        <p:spPr>
          <a:xfrm>
            <a:off x="5242550" y="2648825"/>
            <a:ext cx="2930700" cy="122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149" name="Google Shape;149;p21"/>
          <p:cNvPicPr preferRelativeResize="0"/>
          <p:nvPr/>
        </p:nvPicPr>
        <p:blipFill>
          <a:blip r:embed="rId2"/>
          <a:stretch>
            <a:fillRect/>
          </a:stretch>
        </p:blipFill>
        <p:spPr>
          <a:xfrm rot="10800000">
            <a:off x="6112650" y="3448750"/>
            <a:ext cx="3802725" cy="3431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 name="Google Shape;20;p3"/>
          <p:cNvPicPr preferRelativeResize="0"/>
          <p:nvPr/>
        </p:nvPicPr>
        <p:blipFill>
          <a:blip r:embed="rId2"/>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2">
    <p:spTree>
      <p:nvGrpSpPr>
        <p:cNvPr id="1" name="Shape 150"/>
        <p:cNvGrpSpPr/>
        <p:nvPr/>
      </p:nvGrpSpPr>
      <p:grpSpPr>
        <a:xfrm>
          <a:off x="0" y="0"/>
          <a:ext cx="0" cy="0"/>
          <a:chOff x="0" y="0"/>
          <a:chExt cx="0" cy="0"/>
        </a:xfrm>
      </p:grpSpPr>
      <p:sp>
        <p:nvSpPr>
          <p:cNvPr id="151" name="Google Shape;151;p22"/>
          <p:cNvSpPr txBox="1">
            <a:spLocks noGrp="1"/>
          </p:cNvSpPr>
          <p:nvPr>
            <p:ph type="subTitle" idx="1"/>
          </p:nvPr>
        </p:nvSpPr>
        <p:spPr>
          <a:xfrm>
            <a:off x="4838200" y="1496605"/>
            <a:ext cx="3242700" cy="7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2" name="Google Shape;152;p22"/>
          <p:cNvSpPr txBox="1">
            <a:spLocks noGrp="1"/>
          </p:cNvSpPr>
          <p:nvPr>
            <p:ph type="subTitle" idx="2"/>
          </p:nvPr>
        </p:nvSpPr>
        <p:spPr>
          <a:xfrm>
            <a:off x="4838200" y="3792973"/>
            <a:ext cx="3242700" cy="7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3" name="Google Shape;153;p22"/>
          <p:cNvSpPr txBox="1">
            <a:spLocks noGrp="1"/>
          </p:cNvSpPr>
          <p:nvPr>
            <p:ph type="ctrTitle"/>
          </p:nvPr>
        </p:nvSpPr>
        <p:spPr>
          <a:xfrm flipH="1">
            <a:off x="457275" y="1931475"/>
            <a:ext cx="2875200" cy="12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4" name="Google Shape;154;p22"/>
          <p:cNvSpPr txBox="1">
            <a:spLocks noGrp="1"/>
          </p:cNvSpPr>
          <p:nvPr>
            <p:ph type="ctrTitle" idx="3"/>
          </p:nvPr>
        </p:nvSpPr>
        <p:spPr>
          <a:xfrm>
            <a:off x="4838200" y="1336535"/>
            <a:ext cx="3242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5" name="Google Shape;155;p22"/>
          <p:cNvSpPr txBox="1">
            <a:spLocks noGrp="1"/>
          </p:cNvSpPr>
          <p:nvPr>
            <p:ph type="ctrTitle" idx="4"/>
          </p:nvPr>
        </p:nvSpPr>
        <p:spPr>
          <a:xfrm>
            <a:off x="4838200" y="3626911"/>
            <a:ext cx="3242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pic>
        <p:nvPicPr>
          <p:cNvPr id="156" name="Google Shape;156;p22"/>
          <p:cNvPicPr preferRelativeResize="0"/>
          <p:nvPr/>
        </p:nvPicPr>
        <p:blipFill>
          <a:blip r:embed="rId2"/>
          <a:stretch>
            <a:fillRect/>
          </a:stretch>
        </p:blipFill>
        <p:spPr>
          <a:xfrm>
            <a:off x="-14675" y="-533400"/>
            <a:ext cx="2300675" cy="2075900"/>
          </a:xfrm>
          <a:prstGeom prst="rect">
            <a:avLst/>
          </a:prstGeom>
          <a:noFill/>
          <a:ln>
            <a:noFill/>
          </a:ln>
        </p:spPr>
      </p:pic>
      <p:pic>
        <p:nvPicPr>
          <p:cNvPr id="157" name="Google Shape;157;p22"/>
          <p:cNvPicPr preferRelativeResize="0"/>
          <p:nvPr/>
        </p:nvPicPr>
        <p:blipFill>
          <a:blip r:embed="rId2"/>
          <a:stretch>
            <a:fillRect/>
          </a:stretch>
        </p:blipFill>
        <p:spPr>
          <a:xfrm rot="10800000" flipH="1">
            <a:off x="-14675" y="3549775"/>
            <a:ext cx="2300675" cy="2075900"/>
          </a:xfrm>
          <a:prstGeom prst="rect">
            <a:avLst/>
          </a:prstGeom>
          <a:noFill/>
          <a:ln>
            <a:noFill/>
          </a:ln>
        </p:spPr>
      </p:pic>
      <p:sp>
        <p:nvSpPr>
          <p:cNvPr id="158" name="Google Shape;158;p22"/>
          <p:cNvSpPr/>
          <p:nvPr/>
        </p:nvSpPr>
        <p:spPr>
          <a:xfrm>
            <a:off x="4226350" y="2752750"/>
            <a:ext cx="4470600" cy="1943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4226350" y="441872"/>
            <a:ext cx="4470600" cy="1943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5">
  <p:cSld name="CUSTOM_4">
    <p:spTree>
      <p:nvGrpSpPr>
        <p:cNvPr id="1" name="Shape 160"/>
        <p:cNvGrpSpPr/>
        <p:nvPr/>
      </p:nvGrpSpPr>
      <p:grpSpPr>
        <a:xfrm>
          <a:off x="0" y="0"/>
          <a:ext cx="0" cy="0"/>
          <a:chOff x="0" y="0"/>
          <a:chExt cx="0" cy="0"/>
        </a:xfrm>
      </p:grpSpPr>
      <p:sp>
        <p:nvSpPr>
          <p:cNvPr id="161" name="Google Shape;161;p23"/>
          <p:cNvSpPr txBox="1">
            <a:spLocks noGrp="1"/>
          </p:cNvSpPr>
          <p:nvPr>
            <p:ph type="subTitle" idx="1"/>
          </p:nvPr>
        </p:nvSpPr>
        <p:spPr>
          <a:xfrm>
            <a:off x="4390050" y="2938200"/>
            <a:ext cx="3405000" cy="174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62" name="Google Shape;162;p23"/>
          <p:cNvSpPr txBox="1">
            <a:spLocks noGrp="1"/>
          </p:cNvSpPr>
          <p:nvPr>
            <p:ph type="ctrTitle"/>
          </p:nvPr>
        </p:nvSpPr>
        <p:spPr>
          <a:xfrm flipH="1">
            <a:off x="4114500" y="2004895"/>
            <a:ext cx="3956100" cy="78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163" name="Google Shape;163;p23"/>
          <p:cNvPicPr preferRelativeResize="0"/>
          <p:nvPr/>
        </p:nvPicPr>
        <p:blipFill>
          <a:blip r:embed="rId2"/>
          <a:stretch>
            <a:fillRect/>
          </a:stretch>
        </p:blipFill>
        <p:spPr>
          <a:xfrm rot="10800000" flipH="1">
            <a:off x="-823501" y="-1143550"/>
            <a:ext cx="4655626" cy="4200750"/>
          </a:xfrm>
          <a:prstGeom prst="rect">
            <a:avLst/>
          </a:prstGeom>
          <a:noFill/>
          <a:ln>
            <a:noFill/>
          </a:ln>
        </p:spPr>
      </p:pic>
      <p:pic>
        <p:nvPicPr>
          <p:cNvPr id="164" name="Google Shape;164;p23"/>
          <p:cNvPicPr preferRelativeResize="0"/>
          <p:nvPr/>
        </p:nvPicPr>
        <p:blipFill>
          <a:blip r:embed="rId2"/>
          <a:stretch>
            <a:fillRect/>
          </a:stretch>
        </p:blipFill>
        <p:spPr>
          <a:xfrm>
            <a:off x="-1311459" y="2523800"/>
            <a:ext cx="3802725" cy="34312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43">
    <p:spTree>
      <p:nvGrpSpPr>
        <p:cNvPr id="1" name="Shape 165"/>
        <p:cNvGrpSpPr/>
        <p:nvPr/>
      </p:nvGrpSpPr>
      <p:grpSpPr>
        <a:xfrm>
          <a:off x="0" y="0"/>
          <a:ext cx="0" cy="0"/>
          <a:chOff x="0" y="0"/>
          <a:chExt cx="0" cy="0"/>
        </a:xfrm>
      </p:grpSpPr>
      <p:sp>
        <p:nvSpPr>
          <p:cNvPr id="166" name="Google Shape;166;p24"/>
          <p:cNvSpPr txBox="1">
            <a:spLocks noGrp="1"/>
          </p:cNvSpPr>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7" name="Google Shape;167;p24"/>
          <p:cNvSpPr txBox="1">
            <a:spLocks noGrp="1"/>
          </p:cNvSpPr>
          <p:nvPr>
            <p:ph type="ctrTitle" idx="2"/>
          </p:nvPr>
        </p:nvSpPr>
        <p:spPr>
          <a:xfrm>
            <a:off x="2750155" y="1492066"/>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8" name="Google Shape;168;p24"/>
          <p:cNvSpPr txBox="1">
            <a:spLocks noGrp="1"/>
          </p:cNvSpPr>
          <p:nvPr>
            <p:ph type="subTitle" idx="1"/>
          </p:nvPr>
        </p:nvSpPr>
        <p:spPr>
          <a:xfrm>
            <a:off x="2750119" y="2192634"/>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69" name="Google Shape;169;p24"/>
          <p:cNvSpPr txBox="1">
            <a:spLocks noGrp="1"/>
          </p:cNvSpPr>
          <p:nvPr>
            <p:ph type="ctrTitle" idx="3"/>
          </p:nvPr>
        </p:nvSpPr>
        <p:spPr>
          <a:xfrm>
            <a:off x="4800201" y="14973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0" name="Google Shape;170;p24"/>
          <p:cNvSpPr txBox="1">
            <a:spLocks noGrp="1"/>
          </p:cNvSpPr>
          <p:nvPr>
            <p:ph type="subTitle" idx="4"/>
          </p:nvPr>
        </p:nvSpPr>
        <p:spPr>
          <a:xfrm>
            <a:off x="4800165" y="2192634"/>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71" name="Google Shape;171;p24"/>
          <p:cNvSpPr txBox="1">
            <a:spLocks noGrp="1"/>
          </p:cNvSpPr>
          <p:nvPr>
            <p:ph type="ctrTitle" idx="5"/>
          </p:nvPr>
        </p:nvSpPr>
        <p:spPr>
          <a:xfrm>
            <a:off x="3794948" y="3219050"/>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2" name="Google Shape;172;p24"/>
          <p:cNvSpPr txBox="1">
            <a:spLocks noGrp="1"/>
          </p:cNvSpPr>
          <p:nvPr>
            <p:ph type="subTitle" idx="6"/>
          </p:nvPr>
        </p:nvSpPr>
        <p:spPr>
          <a:xfrm>
            <a:off x="3753025" y="3910976"/>
            <a:ext cx="16539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173" name="Google Shape;173;p24"/>
          <p:cNvPicPr preferRelativeResize="0"/>
          <p:nvPr/>
        </p:nvPicPr>
        <p:blipFill>
          <a:blip r:embed="rId2"/>
          <a:stretch>
            <a:fillRect/>
          </a:stretch>
        </p:blipFill>
        <p:spPr>
          <a:xfrm flipH="1">
            <a:off x="6843225" y="0"/>
            <a:ext cx="2300675" cy="2075900"/>
          </a:xfrm>
          <a:prstGeom prst="rect">
            <a:avLst/>
          </a:prstGeom>
          <a:noFill/>
          <a:ln>
            <a:noFill/>
          </a:ln>
        </p:spPr>
      </p:pic>
      <p:sp>
        <p:nvSpPr>
          <p:cNvPr id="174" name="Google Shape;174;p24"/>
          <p:cNvSpPr/>
          <p:nvPr/>
        </p:nvSpPr>
        <p:spPr>
          <a:xfrm rot="5400000">
            <a:off x="2534502" y="1090938"/>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rot="5400000">
            <a:off x="3566117" y="2781995"/>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rot="5400000">
            <a:off x="4584549" y="1090938"/>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24"/>
          <p:cNvPicPr preferRelativeResize="0"/>
          <p:nvPr/>
        </p:nvPicPr>
        <p:blipFill>
          <a:blip r:embed="rId2"/>
          <a:stretch>
            <a:fillRect/>
          </a:stretch>
        </p:blipFill>
        <p:spPr>
          <a:xfrm rot="10800000" flipH="1">
            <a:off x="-262630" y="2659235"/>
            <a:ext cx="2928524" cy="264239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CUSTOM_31">
    <p:spTree>
      <p:nvGrpSpPr>
        <p:cNvPr id="1" name="Shape 178"/>
        <p:cNvGrpSpPr/>
        <p:nvPr/>
      </p:nvGrpSpPr>
      <p:grpSpPr>
        <a:xfrm>
          <a:off x="0" y="0"/>
          <a:ext cx="0" cy="0"/>
          <a:chOff x="0" y="0"/>
          <a:chExt cx="0" cy="0"/>
        </a:xfrm>
      </p:grpSpPr>
      <p:sp>
        <p:nvSpPr>
          <p:cNvPr id="179" name="Google Shape;179;p25"/>
          <p:cNvSpPr txBox="1">
            <a:spLocks noGrp="1"/>
          </p:cNvSpPr>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80" name="Google Shape;180;p25"/>
          <p:cNvSpPr txBox="1">
            <a:spLocks noGrp="1"/>
          </p:cNvSpPr>
          <p:nvPr>
            <p:ph type="ctrTitle" idx="2"/>
          </p:nvPr>
        </p:nvSpPr>
        <p:spPr>
          <a:xfrm>
            <a:off x="3716190" y="206257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1" name="Google Shape;181;p25"/>
          <p:cNvSpPr txBox="1">
            <a:spLocks noGrp="1"/>
          </p:cNvSpPr>
          <p:nvPr>
            <p:ph type="subTitle" idx="1"/>
          </p:nvPr>
        </p:nvSpPr>
        <p:spPr>
          <a:xfrm>
            <a:off x="3716190" y="2765019"/>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5"/>
          <p:cNvSpPr txBox="1">
            <a:spLocks noGrp="1"/>
          </p:cNvSpPr>
          <p:nvPr>
            <p:ph type="ctrTitle" idx="3"/>
          </p:nvPr>
        </p:nvSpPr>
        <p:spPr>
          <a:xfrm>
            <a:off x="5910940" y="2066326"/>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3" name="Google Shape;183;p25"/>
          <p:cNvSpPr txBox="1">
            <a:spLocks noGrp="1"/>
          </p:cNvSpPr>
          <p:nvPr>
            <p:ph type="subTitle" idx="4"/>
          </p:nvPr>
        </p:nvSpPr>
        <p:spPr>
          <a:xfrm>
            <a:off x="5910940" y="2866007"/>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5"/>
          <p:cNvSpPr txBox="1">
            <a:spLocks noGrp="1"/>
          </p:cNvSpPr>
          <p:nvPr>
            <p:ph type="ctrTitle" idx="5"/>
          </p:nvPr>
        </p:nvSpPr>
        <p:spPr>
          <a:xfrm>
            <a:off x="1521440" y="206258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5" name="Google Shape;185;p25"/>
          <p:cNvSpPr txBox="1">
            <a:spLocks noGrp="1"/>
          </p:cNvSpPr>
          <p:nvPr>
            <p:ph type="subTitle" idx="6"/>
          </p:nvPr>
        </p:nvSpPr>
        <p:spPr>
          <a:xfrm>
            <a:off x="1479590" y="2765029"/>
            <a:ext cx="16539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6" name="Google Shape;186;p25"/>
          <p:cNvPicPr preferRelativeResize="0"/>
          <p:nvPr/>
        </p:nvPicPr>
        <p:blipFill>
          <a:blip r:embed="rId2"/>
          <a:stretch>
            <a:fillRect/>
          </a:stretch>
        </p:blipFill>
        <p:spPr>
          <a:xfrm flipH="1">
            <a:off x="3138825" y="3806025"/>
            <a:ext cx="2957125" cy="2668199"/>
          </a:xfrm>
          <a:prstGeom prst="rect">
            <a:avLst/>
          </a:prstGeom>
          <a:noFill/>
          <a:ln>
            <a:noFill/>
          </a:ln>
        </p:spPr>
      </p:pic>
      <p:pic>
        <p:nvPicPr>
          <p:cNvPr id="187" name="Google Shape;187;p25"/>
          <p:cNvPicPr preferRelativeResize="0"/>
          <p:nvPr/>
        </p:nvPicPr>
        <p:blipFill>
          <a:blip r:embed="rId2"/>
          <a:stretch>
            <a:fillRect/>
          </a:stretch>
        </p:blipFill>
        <p:spPr>
          <a:xfrm flipH="1">
            <a:off x="-339551" y="-408250"/>
            <a:ext cx="2494901" cy="2251126"/>
          </a:xfrm>
          <a:prstGeom prst="rect">
            <a:avLst/>
          </a:prstGeom>
          <a:noFill/>
          <a:ln>
            <a:noFill/>
          </a:ln>
        </p:spPr>
      </p:pic>
      <p:pic>
        <p:nvPicPr>
          <p:cNvPr id="188" name="Google Shape;188;p25"/>
          <p:cNvPicPr preferRelativeResize="0"/>
          <p:nvPr/>
        </p:nvPicPr>
        <p:blipFill>
          <a:blip r:embed="rId2"/>
          <a:stretch>
            <a:fillRect/>
          </a:stretch>
        </p:blipFill>
        <p:spPr>
          <a:xfrm flipH="1">
            <a:off x="6944449" y="-571400"/>
            <a:ext cx="2494901" cy="2251126"/>
          </a:xfrm>
          <a:prstGeom prst="rect">
            <a:avLst/>
          </a:prstGeom>
          <a:noFill/>
          <a:ln>
            <a:noFill/>
          </a:ln>
        </p:spPr>
      </p:pic>
      <p:sp>
        <p:nvSpPr>
          <p:cNvPr id="189" name="Google Shape;189;p25"/>
          <p:cNvSpPr/>
          <p:nvPr/>
        </p:nvSpPr>
        <p:spPr>
          <a:xfrm>
            <a:off x="5653690" y="1619951"/>
            <a:ext cx="2084700" cy="1908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5843140" y="1793451"/>
            <a:ext cx="1705800" cy="1561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a:off x="3458940" y="1619951"/>
            <a:ext cx="2084700" cy="1908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a:off x="3648390" y="1793451"/>
            <a:ext cx="1705800" cy="1561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a:off x="1264190" y="1619951"/>
            <a:ext cx="2084700" cy="1908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5"/>
          <p:cNvSpPr/>
          <p:nvPr/>
        </p:nvSpPr>
        <p:spPr>
          <a:xfrm>
            <a:off x="1453700" y="1793451"/>
            <a:ext cx="1705800" cy="1561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1">
  <p:cSld name="CUSTOM_37">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97" name="Google Shape;197;p26"/>
          <p:cNvSpPr txBox="1">
            <a:spLocks noGrp="1"/>
          </p:cNvSpPr>
          <p:nvPr>
            <p:ph type="ctrTitle" idx="2"/>
          </p:nvPr>
        </p:nvSpPr>
        <p:spPr>
          <a:xfrm>
            <a:off x="3675800" y="1638900"/>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8" name="Google Shape;198;p26"/>
          <p:cNvSpPr txBox="1">
            <a:spLocks noGrp="1"/>
          </p:cNvSpPr>
          <p:nvPr>
            <p:ph type="subTitle" idx="1"/>
          </p:nvPr>
        </p:nvSpPr>
        <p:spPr>
          <a:xfrm>
            <a:off x="3675813" y="2100350"/>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99" name="Google Shape;199;p26"/>
          <p:cNvSpPr txBox="1">
            <a:spLocks noGrp="1"/>
          </p:cNvSpPr>
          <p:nvPr>
            <p:ph type="ctrTitle" idx="3"/>
          </p:nvPr>
        </p:nvSpPr>
        <p:spPr>
          <a:xfrm>
            <a:off x="5921301" y="1628801"/>
            <a:ext cx="1818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0" name="Google Shape;200;p26"/>
          <p:cNvSpPr txBox="1">
            <a:spLocks noGrp="1"/>
          </p:cNvSpPr>
          <p:nvPr>
            <p:ph type="subTitle" idx="4"/>
          </p:nvPr>
        </p:nvSpPr>
        <p:spPr>
          <a:xfrm>
            <a:off x="5898455" y="2074101"/>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1" name="Google Shape;201;p26"/>
          <p:cNvSpPr txBox="1">
            <a:spLocks noGrp="1"/>
          </p:cNvSpPr>
          <p:nvPr>
            <p:ph type="ctrTitle" idx="5"/>
          </p:nvPr>
        </p:nvSpPr>
        <p:spPr>
          <a:xfrm>
            <a:off x="1413972" y="1638900"/>
            <a:ext cx="188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2" name="Google Shape;202;p26"/>
          <p:cNvSpPr txBox="1">
            <a:spLocks noGrp="1"/>
          </p:cNvSpPr>
          <p:nvPr>
            <p:ph type="subTitle" idx="6"/>
          </p:nvPr>
        </p:nvSpPr>
        <p:spPr>
          <a:xfrm>
            <a:off x="1416400" y="2100350"/>
            <a:ext cx="1883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3" name="Google Shape;203;p26"/>
          <p:cNvPicPr preferRelativeResize="0"/>
          <p:nvPr/>
        </p:nvPicPr>
        <p:blipFill>
          <a:blip r:embed="rId2"/>
          <a:stretch>
            <a:fillRect/>
          </a:stretch>
        </p:blipFill>
        <p:spPr>
          <a:xfrm flipH="1">
            <a:off x="-339551" y="-408250"/>
            <a:ext cx="2494901" cy="2251126"/>
          </a:xfrm>
          <a:prstGeom prst="rect">
            <a:avLst/>
          </a:prstGeom>
          <a:noFill/>
          <a:ln>
            <a:noFill/>
          </a:ln>
        </p:spPr>
      </p:pic>
      <p:pic>
        <p:nvPicPr>
          <p:cNvPr id="204" name="Google Shape;204;p26"/>
          <p:cNvPicPr preferRelativeResize="0"/>
          <p:nvPr/>
        </p:nvPicPr>
        <p:blipFill>
          <a:blip r:embed="rId2"/>
          <a:stretch>
            <a:fillRect/>
          </a:stretch>
        </p:blipFill>
        <p:spPr>
          <a:xfrm flipH="1">
            <a:off x="6944449" y="-571400"/>
            <a:ext cx="2494901" cy="2251126"/>
          </a:xfrm>
          <a:prstGeom prst="rect">
            <a:avLst/>
          </a:prstGeom>
          <a:noFill/>
          <a:ln>
            <a:noFill/>
          </a:ln>
        </p:spPr>
      </p:pic>
      <p:sp>
        <p:nvSpPr>
          <p:cNvPr id="205" name="Google Shape;205;p26"/>
          <p:cNvSpPr txBox="1">
            <a:spLocks noGrp="1"/>
          </p:cNvSpPr>
          <p:nvPr>
            <p:ph type="ctrTitle" idx="7"/>
          </p:nvPr>
        </p:nvSpPr>
        <p:spPr>
          <a:xfrm>
            <a:off x="5920295"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6" name="Google Shape;206;p26"/>
          <p:cNvSpPr txBox="1">
            <a:spLocks noGrp="1"/>
          </p:cNvSpPr>
          <p:nvPr>
            <p:ph type="subTitle" idx="8"/>
          </p:nvPr>
        </p:nvSpPr>
        <p:spPr>
          <a:xfrm>
            <a:off x="5920252"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7" name="Google Shape;207;p26"/>
          <p:cNvSpPr txBox="1">
            <a:spLocks noGrp="1"/>
          </p:cNvSpPr>
          <p:nvPr>
            <p:ph type="ctrTitle" idx="9"/>
          </p:nvPr>
        </p:nvSpPr>
        <p:spPr>
          <a:xfrm>
            <a:off x="1413969"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8" name="Google Shape;208;p26"/>
          <p:cNvSpPr txBox="1">
            <a:spLocks noGrp="1"/>
          </p:cNvSpPr>
          <p:nvPr>
            <p:ph type="subTitle" idx="13"/>
          </p:nvPr>
        </p:nvSpPr>
        <p:spPr>
          <a:xfrm>
            <a:off x="1413926"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9" name="Google Shape;209;p26"/>
          <p:cNvSpPr txBox="1">
            <a:spLocks noGrp="1"/>
          </p:cNvSpPr>
          <p:nvPr>
            <p:ph type="ctrTitle" idx="14"/>
          </p:nvPr>
        </p:nvSpPr>
        <p:spPr>
          <a:xfrm>
            <a:off x="3675843"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0" name="Google Shape;210;p26"/>
          <p:cNvSpPr txBox="1">
            <a:spLocks noGrp="1"/>
          </p:cNvSpPr>
          <p:nvPr>
            <p:ph type="subTitle" idx="15"/>
          </p:nvPr>
        </p:nvSpPr>
        <p:spPr>
          <a:xfrm>
            <a:off x="3675800"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11" name="Google Shape;211;p26"/>
          <p:cNvSpPr/>
          <p:nvPr/>
        </p:nvSpPr>
        <p:spPr>
          <a:xfrm>
            <a:off x="1366875" y="1705800"/>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3607775" y="17058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3607775" y="32637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848675" y="17058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848675" y="32637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1366875" y="3263700"/>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6">
  <p:cSld name="CUSTOM_40">
    <p:spTree>
      <p:nvGrpSpPr>
        <p:cNvPr id="1" name="Shape 217"/>
        <p:cNvGrpSpPr/>
        <p:nvPr/>
      </p:nvGrpSpPr>
      <p:grpSpPr>
        <a:xfrm>
          <a:off x="0" y="0"/>
          <a:ext cx="0" cy="0"/>
          <a:chOff x="0" y="0"/>
          <a:chExt cx="0" cy="0"/>
        </a:xfrm>
      </p:grpSpPr>
      <p:sp>
        <p:nvSpPr>
          <p:cNvPr id="218" name="Google Shape;218;p27"/>
          <p:cNvSpPr txBox="1">
            <a:spLocks noGrp="1"/>
          </p:cNvSpPr>
          <p:nvPr>
            <p:ph type="ctrTitle"/>
          </p:nvPr>
        </p:nvSpPr>
        <p:spPr>
          <a:xfrm>
            <a:off x="1242600" y="183097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9" name="Google Shape;219;p27"/>
          <p:cNvSpPr txBox="1">
            <a:spLocks noGrp="1"/>
          </p:cNvSpPr>
          <p:nvPr>
            <p:ph type="subTitle" idx="1"/>
          </p:nvPr>
        </p:nvSpPr>
        <p:spPr>
          <a:xfrm>
            <a:off x="3106675" y="2632418"/>
            <a:ext cx="2930700" cy="128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220" name="Google Shape;220;p27"/>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221" name="Google Shape;221;p27"/>
          <p:cNvPicPr preferRelativeResize="0"/>
          <p:nvPr/>
        </p:nvPicPr>
        <p:blipFill>
          <a:blip r:embed="rId2"/>
          <a:stretch>
            <a:fillRect/>
          </a:stretch>
        </p:blipFill>
        <p:spPr>
          <a:xfrm>
            <a:off x="100" y="-962131"/>
            <a:ext cx="3802725" cy="3431200"/>
          </a:xfrm>
          <a:prstGeom prst="rect">
            <a:avLst/>
          </a:prstGeom>
          <a:noFill/>
          <a:ln>
            <a:noFill/>
          </a:ln>
        </p:spPr>
      </p:pic>
      <p:pic>
        <p:nvPicPr>
          <p:cNvPr id="222" name="Google Shape;222;p27"/>
          <p:cNvPicPr preferRelativeResize="0"/>
          <p:nvPr/>
        </p:nvPicPr>
        <p:blipFill>
          <a:blip r:embed="rId2"/>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7">
  <p:cSld name="CUSTOM_11">
    <p:spTree>
      <p:nvGrpSpPr>
        <p:cNvPr id="1" name="Shape 223"/>
        <p:cNvGrpSpPr/>
        <p:nvPr/>
      </p:nvGrpSpPr>
      <p:grpSpPr>
        <a:xfrm>
          <a:off x="0" y="0"/>
          <a:ext cx="0" cy="0"/>
          <a:chOff x="0" y="0"/>
          <a:chExt cx="0" cy="0"/>
        </a:xfrm>
      </p:grpSpPr>
      <p:sp>
        <p:nvSpPr>
          <p:cNvPr id="224" name="Google Shape;224;p28"/>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5" name="Google Shape;225;p28"/>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226" name="Google Shape;226;p28"/>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227" name="Google Shape;227;p28"/>
          <p:cNvPicPr preferRelativeResize="0"/>
          <p:nvPr/>
        </p:nvPicPr>
        <p:blipFill>
          <a:blip r:embed="rId2"/>
          <a:stretch>
            <a:fillRect/>
          </a:stretch>
        </p:blipFill>
        <p:spPr>
          <a:xfrm rot="10800000" flipH="1">
            <a:off x="100" y="2134944"/>
            <a:ext cx="3802725" cy="3431200"/>
          </a:xfrm>
          <a:prstGeom prst="rect">
            <a:avLst/>
          </a:prstGeom>
          <a:noFill/>
          <a:ln>
            <a:noFill/>
          </a:ln>
        </p:spPr>
      </p:pic>
      <p:pic>
        <p:nvPicPr>
          <p:cNvPr id="228" name="Google Shape;228;p28"/>
          <p:cNvPicPr preferRelativeResize="0"/>
          <p:nvPr/>
        </p:nvPicPr>
        <p:blipFill>
          <a:blip r:embed="rId2"/>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8">
  <p:cSld name="CUSTOM_12">
    <p:spTree>
      <p:nvGrpSpPr>
        <p:cNvPr id="1" name="Shape 229"/>
        <p:cNvGrpSpPr/>
        <p:nvPr/>
      </p:nvGrpSpPr>
      <p:grpSpPr>
        <a:xfrm>
          <a:off x="0" y="0"/>
          <a:ext cx="0" cy="0"/>
          <a:chOff x="0" y="0"/>
          <a:chExt cx="0" cy="0"/>
        </a:xfrm>
      </p:grpSpPr>
      <p:sp>
        <p:nvSpPr>
          <p:cNvPr id="230" name="Google Shape;230;p29"/>
          <p:cNvSpPr txBox="1">
            <a:spLocks noGrp="1"/>
          </p:cNvSpPr>
          <p:nvPr>
            <p:ph type="ctrTitle"/>
          </p:nvPr>
        </p:nvSpPr>
        <p:spPr>
          <a:xfrm>
            <a:off x="1250675" y="2994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1" name="Google Shape;231;p29"/>
          <p:cNvSpPr txBox="1">
            <a:spLocks noGrp="1"/>
          </p:cNvSpPr>
          <p:nvPr>
            <p:ph type="subTitle" idx="1"/>
          </p:nvPr>
        </p:nvSpPr>
        <p:spPr>
          <a:xfrm>
            <a:off x="3114750" y="36310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32" name="Google Shape;232;p29"/>
          <p:cNvPicPr preferRelativeResize="0"/>
          <p:nvPr/>
        </p:nvPicPr>
        <p:blipFill>
          <a:blip r:embed="rId2"/>
          <a:stretch>
            <a:fillRect/>
          </a:stretch>
        </p:blipFill>
        <p:spPr>
          <a:xfrm flipH="1">
            <a:off x="5341286" y="0"/>
            <a:ext cx="3802725" cy="3431200"/>
          </a:xfrm>
          <a:prstGeom prst="rect">
            <a:avLst/>
          </a:prstGeom>
          <a:noFill/>
          <a:ln>
            <a:noFill/>
          </a:ln>
        </p:spPr>
      </p:pic>
      <p:pic>
        <p:nvPicPr>
          <p:cNvPr id="233" name="Google Shape;233;p29"/>
          <p:cNvPicPr preferRelativeResize="0"/>
          <p:nvPr/>
        </p:nvPicPr>
        <p:blipFill>
          <a:blip r:embed="rId2"/>
          <a:stretch>
            <a:fillRect/>
          </a:stretch>
        </p:blipFill>
        <p:spPr>
          <a:xfrm>
            <a:off x="8150" y="0"/>
            <a:ext cx="3802725" cy="34312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1">
  <p:cSld name="CUSTOM_44">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457200" y="453668"/>
            <a:ext cx="82296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600"/>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pic>
        <p:nvPicPr>
          <p:cNvPr id="236" name="Google Shape;236;p30"/>
          <p:cNvPicPr preferRelativeResize="0"/>
          <p:nvPr/>
        </p:nvPicPr>
        <p:blipFill>
          <a:blip r:embed="rId2"/>
          <a:stretch>
            <a:fillRect/>
          </a:stretch>
        </p:blipFill>
        <p:spPr>
          <a:xfrm flipH="1">
            <a:off x="6843225" y="6"/>
            <a:ext cx="2300675" cy="2075900"/>
          </a:xfrm>
          <a:prstGeom prst="rect">
            <a:avLst/>
          </a:prstGeom>
          <a:noFill/>
          <a:ln>
            <a:noFill/>
          </a:ln>
        </p:spPr>
      </p:pic>
      <p:sp>
        <p:nvSpPr>
          <p:cNvPr id="237" name="Google Shape;237;p30"/>
          <p:cNvSpPr txBox="1">
            <a:spLocks noGrp="1"/>
          </p:cNvSpPr>
          <p:nvPr>
            <p:ph type="subTitle" idx="1"/>
          </p:nvPr>
        </p:nvSpPr>
        <p:spPr>
          <a:xfrm>
            <a:off x="1638300" y="3524733"/>
            <a:ext cx="13812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8" name="Google Shape;238;p30"/>
          <p:cNvSpPr txBox="1">
            <a:spLocks noGrp="1"/>
          </p:cNvSpPr>
          <p:nvPr>
            <p:ph type="subTitle" idx="2"/>
          </p:nvPr>
        </p:nvSpPr>
        <p:spPr>
          <a:xfrm>
            <a:off x="3104700" y="3514233"/>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9" name="Google Shape;239;p30"/>
          <p:cNvSpPr txBox="1">
            <a:spLocks noGrp="1"/>
          </p:cNvSpPr>
          <p:nvPr>
            <p:ph type="subTitle" idx="3"/>
          </p:nvPr>
        </p:nvSpPr>
        <p:spPr>
          <a:xfrm>
            <a:off x="4571100" y="3511408"/>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40" name="Google Shape;240;p30"/>
          <p:cNvSpPr txBox="1">
            <a:spLocks noGrp="1"/>
          </p:cNvSpPr>
          <p:nvPr>
            <p:ph type="subTitle" idx="4"/>
          </p:nvPr>
        </p:nvSpPr>
        <p:spPr>
          <a:xfrm>
            <a:off x="6023400" y="3529870"/>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41" name="Google Shape;241;p30"/>
          <p:cNvSpPr txBox="1">
            <a:spLocks noGrp="1"/>
          </p:cNvSpPr>
          <p:nvPr>
            <p:ph type="subTitle" idx="5"/>
          </p:nvPr>
        </p:nvSpPr>
        <p:spPr>
          <a:xfrm>
            <a:off x="1638300" y="3196233"/>
            <a:ext cx="1397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42" name="Google Shape;242;p30"/>
          <p:cNvSpPr txBox="1">
            <a:spLocks noGrp="1"/>
          </p:cNvSpPr>
          <p:nvPr>
            <p:ph type="subTitle" idx="6"/>
          </p:nvPr>
        </p:nvSpPr>
        <p:spPr>
          <a:xfrm>
            <a:off x="3104700" y="3196233"/>
            <a:ext cx="1381200" cy="46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43" name="Google Shape;243;p30"/>
          <p:cNvSpPr txBox="1">
            <a:spLocks noGrp="1"/>
          </p:cNvSpPr>
          <p:nvPr>
            <p:ph type="subTitle" idx="7"/>
          </p:nvPr>
        </p:nvSpPr>
        <p:spPr>
          <a:xfrm>
            <a:off x="4571999"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44" name="Google Shape;244;p30"/>
          <p:cNvSpPr txBox="1">
            <a:spLocks noGrp="1"/>
          </p:cNvSpPr>
          <p:nvPr>
            <p:ph type="subTitle" idx="8"/>
          </p:nvPr>
        </p:nvSpPr>
        <p:spPr>
          <a:xfrm>
            <a:off x="6037498"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2">
  <p:cSld name="CUSTOM_45">
    <p:spTree>
      <p:nvGrpSpPr>
        <p:cNvPr id="1" name="Shape 245"/>
        <p:cNvGrpSpPr/>
        <p:nvPr/>
      </p:nvGrpSpPr>
      <p:grpSpPr>
        <a:xfrm>
          <a:off x="0" y="0"/>
          <a:ext cx="0" cy="0"/>
          <a:chOff x="0" y="0"/>
          <a:chExt cx="0" cy="0"/>
        </a:xfrm>
      </p:grpSpPr>
      <p:sp>
        <p:nvSpPr>
          <p:cNvPr id="246" name="Google Shape;246;p31"/>
          <p:cNvSpPr txBox="1">
            <a:spLocks noGrp="1"/>
          </p:cNvSpPr>
          <p:nvPr>
            <p:ph type="ctrTitle"/>
          </p:nvPr>
        </p:nvSpPr>
        <p:spPr>
          <a:xfrm flipH="1">
            <a:off x="457200" y="449368"/>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247" name="Google Shape;247;p31"/>
          <p:cNvPicPr preferRelativeResize="0"/>
          <p:nvPr/>
        </p:nvPicPr>
        <p:blipFill>
          <a:blip r:embed="rId2"/>
          <a:stretch>
            <a:fillRect/>
          </a:stretch>
        </p:blipFill>
        <p:spPr>
          <a:xfrm rot="10800000">
            <a:off x="6843313" y="-695298"/>
            <a:ext cx="2300675" cy="2075900"/>
          </a:xfrm>
          <a:prstGeom prst="rect">
            <a:avLst/>
          </a:prstGeom>
          <a:noFill/>
          <a:ln>
            <a:noFill/>
          </a:ln>
        </p:spPr>
      </p:pic>
      <p:pic>
        <p:nvPicPr>
          <p:cNvPr id="248" name="Google Shape;248;p31"/>
          <p:cNvPicPr preferRelativeResize="0"/>
          <p:nvPr/>
        </p:nvPicPr>
        <p:blipFill>
          <a:blip r:embed="rId2"/>
          <a:stretch>
            <a:fillRect/>
          </a:stretch>
        </p:blipFill>
        <p:spPr>
          <a:xfrm rot="10800000" flipH="1">
            <a:off x="-12" y="-695298"/>
            <a:ext cx="2300675" cy="2075900"/>
          </a:xfrm>
          <a:prstGeom prst="rect">
            <a:avLst/>
          </a:prstGeom>
          <a:noFill/>
          <a:ln>
            <a:noFill/>
          </a:ln>
        </p:spPr>
      </p:pic>
      <p:sp>
        <p:nvSpPr>
          <p:cNvPr id="249" name="Google Shape;249;p31"/>
          <p:cNvSpPr txBox="1">
            <a:spLocks noGrp="1"/>
          </p:cNvSpPr>
          <p:nvPr>
            <p:ph type="subTitle" idx="1"/>
          </p:nvPr>
        </p:nvSpPr>
        <p:spPr>
          <a:xfrm>
            <a:off x="540000" y="3527280"/>
            <a:ext cx="13812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0" name="Google Shape;250;p31"/>
          <p:cNvSpPr txBox="1">
            <a:spLocks noGrp="1"/>
          </p:cNvSpPr>
          <p:nvPr>
            <p:ph type="subTitle" idx="2"/>
          </p:nvPr>
        </p:nvSpPr>
        <p:spPr>
          <a:xfrm>
            <a:off x="2741438" y="2077288"/>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1" name="Google Shape;251;p31"/>
          <p:cNvSpPr txBox="1">
            <a:spLocks noGrp="1"/>
          </p:cNvSpPr>
          <p:nvPr>
            <p:ph type="subTitle" idx="3"/>
          </p:nvPr>
        </p:nvSpPr>
        <p:spPr>
          <a:xfrm>
            <a:off x="5033512" y="3516526"/>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2" name="Google Shape;252;p31"/>
          <p:cNvSpPr txBox="1">
            <a:spLocks noGrp="1"/>
          </p:cNvSpPr>
          <p:nvPr>
            <p:ph type="subTitle" idx="4"/>
          </p:nvPr>
        </p:nvSpPr>
        <p:spPr>
          <a:xfrm>
            <a:off x="7214825" y="2077856"/>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3" name="Google Shape;253;p31"/>
          <p:cNvSpPr txBox="1">
            <a:spLocks noGrp="1"/>
          </p:cNvSpPr>
          <p:nvPr>
            <p:ph type="subTitle" idx="5"/>
          </p:nvPr>
        </p:nvSpPr>
        <p:spPr>
          <a:xfrm>
            <a:off x="532050" y="3198780"/>
            <a:ext cx="1397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54" name="Google Shape;254;p31"/>
          <p:cNvSpPr txBox="1">
            <a:spLocks noGrp="1"/>
          </p:cNvSpPr>
          <p:nvPr>
            <p:ph type="subTitle" idx="6"/>
          </p:nvPr>
        </p:nvSpPr>
        <p:spPr>
          <a:xfrm>
            <a:off x="2749388" y="1759288"/>
            <a:ext cx="1381200" cy="46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55" name="Google Shape;255;p31"/>
          <p:cNvSpPr txBox="1">
            <a:spLocks noGrp="1"/>
          </p:cNvSpPr>
          <p:nvPr>
            <p:ph type="subTitle" idx="7"/>
          </p:nvPr>
        </p:nvSpPr>
        <p:spPr>
          <a:xfrm>
            <a:off x="5033512" y="3201351"/>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56" name="Google Shape;256;p31"/>
          <p:cNvSpPr txBox="1">
            <a:spLocks noGrp="1"/>
          </p:cNvSpPr>
          <p:nvPr>
            <p:ph type="subTitle" idx="8"/>
          </p:nvPr>
        </p:nvSpPr>
        <p:spPr>
          <a:xfrm>
            <a:off x="7222775" y="1765255"/>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57" name="Google Shape;257;p31"/>
          <p:cNvSpPr/>
          <p:nvPr/>
        </p:nvSpPr>
        <p:spPr>
          <a:xfrm>
            <a:off x="2774288" y="2968200"/>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058412" y="1896175"/>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7247675" y="2968200"/>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564900" y="1896175"/>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30" name="Google Shape;30;p5"/>
          <p:cNvSpPr txBox="1">
            <a:spLocks noGrp="1"/>
          </p:cNvSpPr>
          <p:nvPr>
            <p:ph type="subTitle" idx="1"/>
          </p:nvPr>
        </p:nvSpPr>
        <p:spPr>
          <a:xfrm>
            <a:off x="2336850" y="2792565"/>
            <a:ext cx="20856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1" name="Google Shape;31;p5"/>
          <p:cNvSpPr txBox="1">
            <a:spLocks noGrp="1"/>
          </p:cNvSpPr>
          <p:nvPr>
            <p:ph type="subTitle" idx="2"/>
          </p:nvPr>
        </p:nvSpPr>
        <p:spPr>
          <a:xfrm>
            <a:off x="4721650" y="2781757"/>
            <a:ext cx="20856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2" name="Google Shape;32;p5"/>
          <p:cNvSpPr txBox="1">
            <a:spLocks noGrp="1"/>
          </p:cNvSpPr>
          <p:nvPr>
            <p:ph type="ctrTitle"/>
          </p:nvPr>
        </p:nvSpPr>
        <p:spPr>
          <a:xfrm flipH="1">
            <a:off x="4721600" y="462755"/>
            <a:ext cx="3673200" cy="13071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3" name="Google Shape;33;p5"/>
          <p:cNvSpPr txBox="1">
            <a:spLocks noGrp="1"/>
          </p:cNvSpPr>
          <p:nvPr>
            <p:ph type="ctrTitle" idx="3"/>
          </p:nvPr>
        </p:nvSpPr>
        <p:spPr>
          <a:xfrm>
            <a:off x="2229313" y="2629926"/>
            <a:ext cx="2300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 name="Google Shape;34;p5"/>
          <p:cNvSpPr txBox="1">
            <a:spLocks noGrp="1"/>
          </p:cNvSpPr>
          <p:nvPr>
            <p:ph type="ctrTitle" idx="4"/>
          </p:nvPr>
        </p:nvSpPr>
        <p:spPr>
          <a:xfrm>
            <a:off x="4572000" y="2629926"/>
            <a:ext cx="2384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35" name="Google Shape;35;p5"/>
          <p:cNvPicPr preferRelativeResize="0"/>
          <p:nvPr/>
        </p:nvPicPr>
        <p:blipFill>
          <a:blip r:embed="rId2"/>
          <a:stretch>
            <a:fillRect/>
          </a:stretch>
        </p:blipFill>
        <p:spPr>
          <a:xfrm>
            <a:off x="0" y="0"/>
            <a:ext cx="2300675" cy="2075900"/>
          </a:xfrm>
          <a:prstGeom prst="rect">
            <a:avLst/>
          </a:prstGeom>
          <a:noFill/>
          <a:ln>
            <a:noFill/>
          </a:ln>
        </p:spPr>
      </p:pic>
      <p:sp>
        <p:nvSpPr>
          <p:cNvPr id="36" name="Google Shape;36;p5"/>
          <p:cNvSpPr/>
          <p:nvPr/>
        </p:nvSpPr>
        <p:spPr>
          <a:xfrm rot="5400000">
            <a:off x="2050488" y="1999184"/>
            <a:ext cx="2658200" cy="2384800"/>
          </a:xfrm>
          <a:prstGeom prst="flowChartPreparation">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3">
  <p:cSld name="CUSTOM_46">
    <p:spTree>
      <p:nvGrpSpPr>
        <p:cNvPr id="1" name="Shape 261"/>
        <p:cNvGrpSpPr/>
        <p:nvPr/>
      </p:nvGrpSpPr>
      <p:grpSpPr>
        <a:xfrm>
          <a:off x="0" y="0"/>
          <a:ext cx="0" cy="0"/>
          <a:chOff x="0" y="0"/>
          <a:chExt cx="0" cy="0"/>
        </a:xfrm>
      </p:grpSpPr>
      <p:sp>
        <p:nvSpPr>
          <p:cNvPr id="262" name="Google Shape;262;p32"/>
          <p:cNvSpPr txBox="1">
            <a:spLocks noGrp="1"/>
          </p:cNvSpPr>
          <p:nvPr>
            <p:ph type="ctrTitle"/>
          </p:nvPr>
        </p:nvSpPr>
        <p:spPr>
          <a:xfrm flipH="1">
            <a:off x="457200" y="449368"/>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263" name="Google Shape;263;p32"/>
          <p:cNvPicPr preferRelativeResize="0"/>
          <p:nvPr/>
        </p:nvPicPr>
        <p:blipFill>
          <a:blip r:embed="rId2"/>
          <a:stretch>
            <a:fillRect/>
          </a:stretch>
        </p:blipFill>
        <p:spPr>
          <a:xfrm rot="10800000">
            <a:off x="6843313" y="-695298"/>
            <a:ext cx="2300675" cy="2075900"/>
          </a:xfrm>
          <a:prstGeom prst="rect">
            <a:avLst/>
          </a:prstGeom>
          <a:noFill/>
          <a:ln>
            <a:noFill/>
          </a:ln>
        </p:spPr>
      </p:pic>
      <p:pic>
        <p:nvPicPr>
          <p:cNvPr id="264" name="Google Shape;264;p32"/>
          <p:cNvPicPr preferRelativeResize="0"/>
          <p:nvPr/>
        </p:nvPicPr>
        <p:blipFill>
          <a:blip r:embed="rId2"/>
          <a:stretch>
            <a:fillRect/>
          </a:stretch>
        </p:blipFill>
        <p:spPr>
          <a:xfrm rot="10800000" flipH="1">
            <a:off x="-12" y="-695298"/>
            <a:ext cx="2300675" cy="2075900"/>
          </a:xfrm>
          <a:prstGeom prst="rect">
            <a:avLst/>
          </a:prstGeom>
          <a:noFill/>
          <a:ln>
            <a:noFill/>
          </a:ln>
        </p:spPr>
      </p:pic>
      <p:sp>
        <p:nvSpPr>
          <p:cNvPr id="265" name="Google Shape;265;p32"/>
          <p:cNvSpPr txBox="1">
            <a:spLocks noGrp="1"/>
          </p:cNvSpPr>
          <p:nvPr>
            <p:ph type="subTitle" idx="1"/>
          </p:nvPr>
        </p:nvSpPr>
        <p:spPr>
          <a:xfrm>
            <a:off x="871700" y="2932300"/>
            <a:ext cx="13656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32"/>
          <p:cNvSpPr txBox="1">
            <a:spLocks noGrp="1"/>
          </p:cNvSpPr>
          <p:nvPr>
            <p:ph type="subTitle" idx="2"/>
          </p:nvPr>
        </p:nvSpPr>
        <p:spPr>
          <a:xfrm>
            <a:off x="2957400" y="2914675"/>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7" name="Google Shape;267;p32"/>
          <p:cNvSpPr txBox="1">
            <a:spLocks noGrp="1"/>
          </p:cNvSpPr>
          <p:nvPr>
            <p:ph type="subTitle" idx="3"/>
          </p:nvPr>
        </p:nvSpPr>
        <p:spPr>
          <a:xfrm>
            <a:off x="5026550" y="2911563"/>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8" name="Google Shape;268;p32"/>
          <p:cNvSpPr txBox="1">
            <a:spLocks noGrp="1"/>
          </p:cNvSpPr>
          <p:nvPr>
            <p:ph type="subTitle" idx="4"/>
          </p:nvPr>
        </p:nvSpPr>
        <p:spPr>
          <a:xfrm>
            <a:off x="7080700" y="2906381"/>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32"/>
          <p:cNvSpPr txBox="1">
            <a:spLocks noGrp="1"/>
          </p:cNvSpPr>
          <p:nvPr>
            <p:ph type="subTitle" idx="5"/>
          </p:nvPr>
        </p:nvSpPr>
        <p:spPr>
          <a:xfrm>
            <a:off x="871700" y="2603800"/>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70" name="Google Shape;270;p32"/>
          <p:cNvSpPr txBox="1">
            <a:spLocks noGrp="1"/>
          </p:cNvSpPr>
          <p:nvPr>
            <p:ph type="subTitle" idx="6"/>
          </p:nvPr>
        </p:nvSpPr>
        <p:spPr>
          <a:xfrm>
            <a:off x="2957400" y="2596675"/>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71" name="Google Shape;271;p32"/>
          <p:cNvSpPr txBox="1">
            <a:spLocks noGrp="1"/>
          </p:cNvSpPr>
          <p:nvPr>
            <p:ph type="subTitle" idx="7"/>
          </p:nvPr>
        </p:nvSpPr>
        <p:spPr>
          <a:xfrm>
            <a:off x="5027449" y="2596388"/>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72" name="Google Shape;272;p32"/>
          <p:cNvSpPr txBox="1">
            <a:spLocks noGrp="1"/>
          </p:cNvSpPr>
          <p:nvPr>
            <p:ph type="subTitle" idx="8"/>
          </p:nvPr>
        </p:nvSpPr>
        <p:spPr>
          <a:xfrm>
            <a:off x="7094798" y="2593780"/>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73" name="Google Shape;273;p32"/>
          <p:cNvSpPr/>
          <p:nvPr/>
        </p:nvSpPr>
        <p:spPr>
          <a:xfrm>
            <a:off x="4824854"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676400"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2762097"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6885386"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457200" y="1669026"/>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2548551" y="1671756"/>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4618345" y="1663035"/>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6684933" y="1667766"/>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4">
  <p:cSld name="CUSTOM_47">
    <p:spTree>
      <p:nvGrpSpPr>
        <p:cNvPr id="1" name="Shape 281"/>
        <p:cNvGrpSpPr/>
        <p:nvPr/>
      </p:nvGrpSpPr>
      <p:grpSpPr>
        <a:xfrm>
          <a:off x="0" y="0"/>
          <a:ext cx="0" cy="0"/>
          <a:chOff x="0" y="0"/>
          <a:chExt cx="0" cy="0"/>
        </a:xfrm>
      </p:grpSpPr>
      <p:pic>
        <p:nvPicPr>
          <p:cNvPr id="282" name="Google Shape;282;p33"/>
          <p:cNvPicPr preferRelativeResize="0"/>
          <p:nvPr/>
        </p:nvPicPr>
        <p:blipFill>
          <a:blip r:embed="rId2"/>
          <a:stretch>
            <a:fillRect/>
          </a:stretch>
        </p:blipFill>
        <p:spPr>
          <a:xfrm flipH="1">
            <a:off x="2440291" y="3761485"/>
            <a:ext cx="2300675" cy="2075900"/>
          </a:xfrm>
          <a:prstGeom prst="rect">
            <a:avLst/>
          </a:prstGeom>
          <a:noFill/>
          <a:ln>
            <a:noFill/>
          </a:ln>
        </p:spPr>
      </p:pic>
      <p:pic>
        <p:nvPicPr>
          <p:cNvPr id="283" name="Google Shape;283;p33"/>
          <p:cNvPicPr preferRelativeResize="0"/>
          <p:nvPr/>
        </p:nvPicPr>
        <p:blipFill>
          <a:blip r:embed="rId2"/>
          <a:stretch>
            <a:fillRect/>
          </a:stretch>
        </p:blipFill>
        <p:spPr>
          <a:xfrm>
            <a:off x="4394051" y="3761485"/>
            <a:ext cx="2300675" cy="2075900"/>
          </a:xfrm>
          <a:prstGeom prst="rect">
            <a:avLst/>
          </a:prstGeom>
          <a:noFill/>
          <a:ln>
            <a:noFill/>
          </a:ln>
        </p:spPr>
      </p:pic>
      <p:sp>
        <p:nvSpPr>
          <p:cNvPr id="284" name="Google Shape;284;p33"/>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5" name="Google Shape;285;p33"/>
          <p:cNvSpPr txBox="1">
            <a:spLocks noGrp="1"/>
          </p:cNvSpPr>
          <p:nvPr>
            <p:ph type="subTitle" idx="1"/>
          </p:nvPr>
        </p:nvSpPr>
        <p:spPr>
          <a:xfrm>
            <a:off x="905500" y="2764675"/>
            <a:ext cx="14385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6" name="Google Shape;286;p33"/>
          <p:cNvSpPr txBox="1">
            <a:spLocks noGrp="1"/>
          </p:cNvSpPr>
          <p:nvPr>
            <p:ph type="subTitle" idx="2"/>
          </p:nvPr>
        </p:nvSpPr>
        <p:spPr>
          <a:xfrm>
            <a:off x="2896725" y="2761596"/>
            <a:ext cx="1397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7" name="Google Shape;287;p33"/>
          <p:cNvSpPr txBox="1">
            <a:spLocks noGrp="1"/>
          </p:cNvSpPr>
          <p:nvPr>
            <p:ph type="subTitle" idx="3"/>
          </p:nvPr>
        </p:nvSpPr>
        <p:spPr>
          <a:xfrm>
            <a:off x="4879150" y="2761049"/>
            <a:ext cx="13812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33"/>
          <p:cNvSpPr txBox="1">
            <a:spLocks noGrp="1"/>
          </p:cNvSpPr>
          <p:nvPr>
            <p:ph type="subTitle" idx="4"/>
          </p:nvPr>
        </p:nvSpPr>
        <p:spPr>
          <a:xfrm>
            <a:off x="6833675" y="2760900"/>
            <a:ext cx="1397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9" name="Google Shape;289;p33"/>
          <p:cNvSpPr txBox="1">
            <a:spLocks noGrp="1"/>
          </p:cNvSpPr>
          <p:nvPr>
            <p:ph type="subTitle" idx="5"/>
          </p:nvPr>
        </p:nvSpPr>
        <p:spPr>
          <a:xfrm>
            <a:off x="926600" y="2449250"/>
            <a:ext cx="1438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90" name="Google Shape;290;p33"/>
          <p:cNvSpPr txBox="1">
            <a:spLocks noGrp="1"/>
          </p:cNvSpPr>
          <p:nvPr>
            <p:ph type="subTitle" idx="6"/>
          </p:nvPr>
        </p:nvSpPr>
        <p:spPr>
          <a:xfrm>
            <a:off x="2896724" y="2443588"/>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91" name="Google Shape;291;p33"/>
          <p:cNvSpPr txBox="1">
            <a:spLocks noGrp="1"/>
          </p:cNvSpPr>
          <p:nvPr>
            <p:ph type="subTitle" idx="7"/>
          </p:nvPr>
        </p:nvSpPr>
        <p:spPr>
          <a:xfrm>
            <a:off x="4880055" y="2445872"/>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92" name="Google Shape;292;p33"/>
          <p:cNvSpPr txBox="1">
            <a:spLocks noGrp="1"/>
          </p:cNvSpPr>
          <p:nvPr>
            <p:ph type="subTitle" idx="8"/>
          </p:nvPr>
        </p:nvSpPr>
        <p:spPr>
          <a:xfrm>
            <a:off x="6847773" y="2448299"/>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3">
  <p:cSld name="CUSTOM_48">
    <p:spTree>
      <p:nvGrpSpPr>
        <p:cNvPr id="1" name="Shape 293"/>
        <p:cNvGrpSpPr/>
        <p:nvPr/>
      </p:nvGrpSpPr>
      <p:grpSpPr>
        <a:xfrm>
          <a:off x="0" y="0"/>
          <a:ext cx="0" cy="0"/>
          <a:chOff x="0" y="0"/>
          <a:chExt cx="0" cy="0"/>
        </a:xfrm>
      </p:grpSpPr>
      <p:sp>
        <p:nvSpPr>
          <p:cNvPr id="294" name="Google Shape;294;p34"/>
          <p:cNvSpPr txBox="1">
            <a:spLocks noGrp="1"/>
          </p:cNvSpPr>
          <p:nvPr>
            <p:ph type="ctrTitle"/>
          </p:nvPr>
        </p:nvSpPr>
        <p:spPr>
          <a:xfrm flipH="1">
            <a:off x="540000" y="448619"/>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295" name="Google Shape;295;p34"/>
          <p:cNvPicPr preferRelativeResize="0"/>
          <p:nvPr/>
        </p:nvPicPr>
        <p:blipFill>
          <a:blip r:embed="rId2"/>
          <a:stretch>
            <a:fillRect/>
          </a:stretch>
        </p:blipFill>
        <p:spPr>
          <a:xfrm>
            <a:off x="0" y="0"/>
            <a:ext cx="2300675" cy="2075900"/>
          </a:xfrm>
          <a:prstGeom prst="rect">
            <a:avLst/>
          </a:prstGeom>
          <a:noFill/>
          <a:ln>
            <a:noFill/>
          </a:ln>
        </p:spPr>
      </p:pic>
      <p:sp>
        <p:nvSpPr>
          <p:cNvPr id="296" name="Google Shape;296;p34"/>
          <p:cNvSpPr txBox="1">
            <a:spLocks noGrp="1"/>
          </p:cNvSpPr>
          <p:nvPr>
            <p:ph type="subTitle" idx="1"/>
          </p:nvPr>
        </p:nvSpPr>
        <p:spPr>
          <a:xfrm>
            <a:off x="1526019" y="2570265"/>
            <a:ext cx="1812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34"/>
          <p:cNvSpPr txBox="1">
            <a:spLocks noGrp="1"/>
          </p:cNvSpPr>
          <p:nvPr>
            <p:ph type="subTitle" idx="2"/>
          </p:nvPr>
        </p:nvSpPr>
        <p:spPr>
          <a:xfrm>
            <a:off x="3635401" y="2570272"/>
            <a:ext cx="18732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8" name="Google Shape;298;p34"/>
          <p:cNvSpPr txBox="1">
            <a:spLocks noGrp="1"/>
          </p:cNvSpPr>
          <p:nvPr>
            <p:ph type="subTitle" idx="3"/>
          </p:nvPr>
        </p:nvSpPr>
        <p:spPr>
          <a:xfrm>
            <a:off x="5797968" y="2559605"/>
            <a:ext cx="1850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9" name="Google Shape;299;p34"/>
          <p:cNvSpPr txBox="1">
            <a:spLocks noGrp="1"/>
          </p:cNvSpPr>
          <p:nvPr>
            <p:ph type="subTitle" idx="4"/>
          </p:nvPr>
        </p:nvSpPr>
        <p:spPr>
          <a:xfrm>
            <a:off x="1526019" y="3166668"/>
            <a:ext cx="18129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00" name="Google Shape;300;p34"/>
          <p:cNvSpPr txBox="1">
            <a:spLocks noGrp="1"/>
          </p:cNvSpPr>
          <p:nvPr>
            <p:ph type="subTitle" idx="5"/>
          </p:nvPr>
        </p:nvSpPr>
        <p:spPr>
          <a:xfrm>
            <a:off x="3646051" y="3166668"/>
            <a:ext cx="18519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01" name="Google Shape;301;p34"/>
          <p:cNvSpPr txBox="1">
            <a:spLocks noGrp="1"/>
          </p:cNvSpPr>
          <p:nvPr>
            <p:ph type="subTitle" idx="6"/>
          </p:nvPr>
        </p:nvSpPr>
        <p:spPr>
          <a:xfrm>
            <a:off x="5797968" y="3170098"/>
            <a:ext cx="18507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02" name="Google Shape;302;p34"/>
          <p:cNvSpPr/>
          <p:nvPr/>
        </p:nvSpPr>
        <p:spPr>
          <a:xfrm rot="5400000">
            <a:off x="107706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rot="5400000">
            <a:off x="321671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rot="5400000">
            <a:off x="535636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4">
  <p:cSld name="CUSTOM_49">
    <p:spTree>
      <p:nvGrpSpPr>
        <p:cNvPr id="1" name="Shape 305"/>
        <p:cNvGrpSpPr/>
        <p:nvPr/>
      </p:nvGrpSpPr>
      <p:grpSpPr>
        <a:xfrm>
          <a:off x="0" y="0"/>
          <a:ext cx="0" cy="0"/>
          <a:chOff x="0" y="0"/>
          <a:chExt cx="0" cy="0"/>
        </a:xfrm>
      </p:grpSpPr>
      <p:pic>
        <p:nvPicPr>
          <p:cNvPr id="306" name="Google Shape;306;p35"/>
          <p:cNvPicPr preferRelativeResize="0"/>
          <p:nvPr/>
        </p:nvPicPr>
        <p:blipFill>
          <a:blip r:embed="rId2"/>
          <a:stretch>
            <a:fillRect/>
          </a:stretch>
        </p:blipFill>
        <p:spPr>
          <a:xfrm>
            <a:off x="-525279" y="-469300"/>
            <a:ext cx="3071650" cy="2771549"/>
          </a:xfrm>
          <a:prstGeom prst="rect">
            <a:avLst/>
          </a:prstGeom>
          <a:noFill/>
          <a:ln>
            <a:noFill/>
          </a:ln>
        </p:spPr>
      </p:pic>
      <p:pic>
        <p:nvPicPr>
          <p:cNvPr id="307" name="Google Shape;307;p35"/>
          <p:cNvPicPr preferRelativeResize="0"/>
          <p:nvPr/>
        </p:nvPicPr>
        <p:blipFill>
          <a:blip r:embed="rId2"/>
          <a:stretch>
            <a:fillRect/>
          </a:stretch>
        </p:blipFill>
        <p:spPr>
          <a:xfrm flipH="1">
            <a:off x="6605746" y="-468167"/>
            <a:ext cx="3071650" cy="2771549"/>
          </a:xfrm>
          <a:prstGeom prst="rect">
            <a:avLst/>
          </a:prstGeom>
          <a:noFill/>
          <a:ln>
            <a:noFill/>
          </a:ln>
        </p:spPr>
      </p:pic>
      <p:sp>
        <p:nvSpPr>
          <p:cNvPr id="308" name="Google Shape;308;p35"/>
          <p:cNvSpPr txBox="1">
            <a:spLocks noGrp="1"/>
          </p:cNvSpPr>
          <p:nvPr>
            <p:ph type="ctrTitle"/>
          </p:nvPr>
        </p:nvSpPr>
        <p:spPr>
          <a:xfrm flipH="1">
            <a:off x="457200" y="4522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9" name="Google Shape;309;p35"/>
          <p:cNvSpPr txBox="1">
            <a:spLocks noGrp="1"/>
          </p:cNvSpPr>
          <p:nvPr>
            <p:ph type="subTitle" idx="1"/>
          </p:nvPr>
        </p:nvSpPr>
        <p:spPr>
          <a:xfrm>
            <a:off x="560206" y="2951258"/>
            <a:ext cx="23865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0" name="Google Shape;310;p35"/>
          <p:cNvSpPr txBox="1">
            <a:spLocks noGrp="1"/>
          </p:cNvSpPr>
          <p:nvPr>
            <p:ph type="subTitle" idx="2"/>
          </p:nvPr>
        </p:nvSpPr>
        <p:spPr>
          <a:xfrm>
            <a:off x="3390622" y="2951265"/>
            <a:ext cx="23805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1" name="Google Shape;311;p35"/>
          <p:cNvSpPr txBox="1">
            <a:spLocks noGrp="1"/>
          </p:cNvSpPr>
          <p:nvPr>
            <p:ph type="subTitle" idx="3"/>
          </p:nvPr>
        </p:nvSpPr>
        <p:spPr>
          <a:xfrm>
            <a:off x="6232531" y="2953683"/>
            <a:ext cx="2367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2" name="Google Shape;312;p35"/>
          <p:cNvSpPr txBox="1">
            <a:spLocks noGrp="1"/>
          </p:cNvSpPr>
          <p:nvPr>
            <p:ph type="subTitle" idx="4"/>
          </p:nvPr>
        </p:nvSpPr>
        <p:spPr>
          <a:xfrm>
            <a:off x="560200" y="3571274"/>
            <a:ext cx="2386500" cy="39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13" name="Google Shape;313;p35"/>
          <p:cNvSpPr txBox="1">
            <a:spLocks noGrp="1"/>
          </p:cNvSpPr>
          <p:nvPr>
            <p:ph type="subTitle" idx="5"/>
          </p:nvPr>
        </p:nvSpPr>
        <p:spPr>
          <a:xfrm>
            <a:off x="3404151" y="3571274"/>
            <a:ext cx="2353500" cy="39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14" name="Google Shape;314;p35"/>
          <p:cNvSpPr txBox="1">
            <a:spLocks noGrp="1"/>
          </p:cNvSpPr>
          <p:nvPr>
            <p:ph type="subTitle" idx="6"/>
          </p:nvPr>
        </p:nvSpPr>
        <p:spPr>
          <a:xfrm>
            <a:off x="6232531" y="3561605"/>
            <a:ext cx="236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15" name="Google Shape;315;p35"/>
          <p:cNvSpPr txBox="1">
            <a:spLocks noGrp="1"/>
          </p:cNvSpPr>
          <p:nvPr>
            <p:ph type="subTitle" idx="7"/>
          </p:nvPr>
        </p:nvSpPr>
        <p:spPr>
          <a:xfrm>
            <a:off x="540000" y="2580087"/>
            <a:ext cx="2386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16" name="Google Shape;316;p35"/>
          <p:cNvSpPr txBox="1">
            <a:spLocks noGrp="1"/>
          </p:cNvSpPr>
          <p:nvPr>
            <p:ph type="subTitle" idx="8"/>
          </p:nvPr>
        </p:nvSpPr>
        <p:spPr>
          <a:xfrm>
            <a:off x="3384649" y="2580087"/>
            <a:ext cx="2353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17" name="Google Shape;317;p35"/>
          <p:cNvSpPr txBox="1">
            <a:spLocks noGrp="1"/>
          </p:cNvSpPr>
          <p:nvPr>
            <p:ph type="subTitle" idx="9"/>
          </p:nvPr>
        </p:nvSpPr>
        <p:spPr>
          <a:xfrm>
            <a:off x="6212900" y="2583512"/>
            <a:ext cx="236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18" name="Google Shape;318;p35"/>
          <p:cNvSpPr/>
          <p:nvPr/>
        </p:nvSpPr>
        <p:spPr>
          <a:xfrm>
            <a:off x="6120000" y="2551773"/>
            <a:ext cx="2560200" cy="1067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3291900" y="2551782"/>
            <a:ext cx="2560200" cy="1067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463800" y="2551773"/>
            <a:ext cx="2560200" cy="1067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txBox="1"/>
          <p:nvPr/>
        </p:nvSpPr>
        <p:spPr>
          <a:xfrm>
            <a:off x="6123563" y="3619448"/>
            <a:ext cx="2553300" cy="345600"/>
          </a:xfrm>
          <a:prstGeom prst="rect">
            <a:avLst/>
          </a:prstGeom>
          <a:noFill/>
          <a:ln w="19050" cap="flat" cmpd="sng">
            <a:solidFill>
              <a:schemeClr val="lt1"/>
            </a:solidFill>
            <a:prstDash val="solid"/>
            <a:round/>
            <a:headEnd type="none" w="sm" len="sm"/>
            <a:tailEnd type="none" w="sm" len="sm"/>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endParaRPr sz="1600">
              <a:solidFill>
                <a:srgbClr val="FFFFFF"/>
              </a:solidFill>
              <a:latin typeface="Squada One" panose="02000000000000000000"/>
              <a:ea typeface="Squada One" panose="02000000000000000000"/>
              <a:cs typeface="Squada One" panose="02000000000000000000"/>
              <a:sym typeface="Squada One" panose="02000000000000000000"/>
            </a:endParaRPr>
          </a:p>
        </p:txBody>
      </p:sp>
      <p:sp>
        <p:nvSpPr>
          <p:cNvPr id="322" name="Google Shape;322;p35"/>
          <p:cNvSpPr txBox="1"/>
          <p:nvPr/>
        </p:nvSpPr>
        <p:spPr>
          <a:xfrm>
            <a:off x="467363" y="3619448"/>
            <a:ext cx="2553300" cy="345600"/>
          </a:xfrm>
          <a:prstGeom prst="rect">
            <a:avLst/>
          </a:prstGeom>
          <a:noFill/>
          <a:ln w="19050" cap="flat" cmpd="sng">
            <a:solidFill>
              <a:schemeClr val="lt1"/>
            </a:solidFill>
            <a:prstDash val="solid"/>
            <a:round/>
            <a:headEnd type="none" w="sm" len="sm"/>
            <a:tailEnd type="none" w="sm" len="sm"/>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endParaRPr sz="1600">
              <a:solidFill>
                <a:srgbClr val="FFFFFF"/>
              </a:solidFill>
              <a:latin typeface="Squada One" panose="02000000000000000000"/>
              <a:ea typeface="Squada One" panose="02000000000000000000"/>
              <a:cs typeface="Squada One" panose="02000000000000000000"/>
              <a:sym typeface="Squada One" panose="02000000000000000000"/>
            </a:endParaRPr>
          </a:p>
        </p:txBody>
      </p:sp>
      <p:sp>
        <p:nvSpPr>
          <p:cNvPr id="323" name="Google Shape;323;p35"/>
          <p:cNvSpPr txBox="1"/>
          <p:nvPr/>
        </p:nvSpPr>
        <p:spPr>
          <a:xfrm>
            <a:off x="3295463" y="3619454"/>
            <a:ext cx="2553300" cy="345600"/>
          </a:xfrm>
          <a:prstGeom prst="rect">
            <a:avLst/>
          </a:prstGeom>
          <a:solidFill>
            <a:schemeClr val="lt1"/>
          </a:solidFill>
          <a:ln>
            <a:noFill/>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endParaRPr sz="1600">
              <a:solidFill>
                <a:schemeClr val="dk1"/>
              </a:solidFill>
              <a:latin typeface="Squada One" panose="02000000000000000000"/>
              <a:ea typeface="Squada One" panose="02000000000000000000"/>
              <a:cs typeface="Squada One" panose="02000000000000000000"/>
              <a:sym typeface="Squada One" panose="0200000000000000000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1">
  <p:cSld name="CUSTOM_13">
    <p:spTree>
      <p:nvGrpSpPr>
        <p:cNvPr id="1" name="Shape 324"/>
        <p:cNvGrpSpPr/>
        <p:nvPr/>
      </p:nvGrpSpPr>
      <p:grpSpPr>
        <a:xfrm>
          <a:off x="0" y="0"/>
          <a:ext cx="0" cy="0"/>
          <a:chOff x="0" y="0"/>
          <a:chExt cx="0" cy="0"/>
        </a:xfrm>
      </p:grpSpPr>
      <p:sp>
        <p:nvSpPr>
          <p:cNvPr id="325" name="Google Shape;325;p36"/>
          <p:cNvSpPr txBox="1">
            <a:spLocks noGrp="1"/>
          </p:cNvSpPr>
          <p:nvPr>
            <p:ph type="ctrTitle"/>
          </p:nvPr>
        </p:nvSpPr>
        <p:spPr>
          <a:xfrm flipH="1">
            <a:off x="457200" y="449368"/>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326" name="Google Shape;326;p36"/>
          <p:cNvPicPr preferRelativeResize="0"/>
          <p:nvPr/>
        </p:nvPicPr>
        <p:blipFill>
          <a:blip r:embed="rId2"/>
          <a:stretch>
            <a:fillRect/>
          </a:stretch>
        </p:blipFill>
        <p:spPr>
          <a:xfrm rot="10800000">
            <a:off x="6843313" y="-695298"/>
            <a:ext cx="2300675" cy="2075900"/>
          </a:xfrm>
          <a:prstGeom prst="rect">
            <a:avLst/>
          </a:prstGeom>
          <a:noFill/>
          <a:ln>
            <a:noFill/>
          </a:ln>
        </p:spPr>
      </p:pic>
      <p:pic>
        <p:nvPicPr>
          <p:cNvPr id="327" name="Google Shape;327;p36"/>
          <p:cNvPicPr preferRelativeResize="0"/>
          <p:nvPr/>
        </p:nvPicPr>
        <p:blipFill>
          <a:blip r:embed="rId2"/>
          <a:stretch>
            <a:fillRect/>
          </a:stretch>
        </p:blipFill>
        <p:spPr>
          <a:xfrm rot="10800000" flipH="1">
            <a:off x="-12" y="-695298"/>
            <a:ext cx="2300675" cy="2075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2">
  <p:cSld name="CUSTOM_14">
    <p:spTree>
      <p:nvGrpSpPr>
        <p:cNvPr id="1" name="Shape 328"/>
        <p:cNvGrpSpPr/>
        <p:nvPr/>
      </p:nvGrpSpPr>
      <p:grpSpPr>
        <a:xfrm>
          <a:off x="0" y="0"/>
          <a:ext cx="0" cy="0"/>
          <a:chOff x="0" y="0"/>
          <a:chExt cx="0" cy="0"/>
        </a:xfrm>
      </p:grpSpPr>
      <p:sp>
        <p:nvSpPr>
          <p:cNvPr id="329" name="Google Shape;329;p37"/>
          <p:cNvSpPr txBox="1">
            <a:spLocks noGrp="1"/>
          </p:cNvSpPr>
          <p:nvPr>
            <p:ph type="ctrTitle"/>
          </p:nvPr>
        </p:nvSpPr>
        <p:spPr>
          <a:xfrm flipH="1">
            <a:off x="457200" y="44438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330" name="Google Shape;330;p37"/>
          <p:cNvPicPr preferRelativeResize="0"/>
          <p:nvPr/>
        </p:nvPicPr>
        <p:blipFill>
          <a:blip r:embed="rId2"/>
          <a:stretch>
            <a:fillRect/>
          </a:stretch>
        </p:blipFill>
        <p:spPr>
          <a:xfrm>
            <a:off x="0" y="0"/>
            <a:ext cx="2300675" cy="2075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331"/>
        <p:cNvGrpSpPr/>
        <p:nvPr/>
      </p:nvGrpSpPr>
      <p:grpSpPr>
        <a:xfrm>
          <a:off x="0" y="0"/>
          <a:ext cx="0" cy="0"/>
          <a:chOff x="0" y="0"/>
          <a:chExt cx="0" cy="0"/>
        </a:xfrm>
      </p:grpSpPr>
      <p:pic>
        <p:nvPicPr>
          <p:cNvPr id="332" name="Google Shape;332;p38"/>
          <p:cNvPicPr preferRelativeResize="0"/>
          <p:nvPr/>
        </p:nvPicPr>
        <p:blipFill>
          <a:blip r:embed="rId2"/>
          <a:stretch>
            <a:fillRect/>
          </a:stretch>
        </p:blipFill>
        <p:spPr>
          <a:xfrm>
            <a:off x="-525279" y="-316900"/>
            <a:ext cx="3071650" cy="2771549"/>
          </a:xfrm>
          <a:prstGeom prst="rect">
            <a:avLst/>
          </a:prstGeom>
          <a:noFill/>
          <a:ln>
            <a:noFill/>
          </a:ln>
        </p:spPr>
      </p:pic>
      <p:pic>
        <p:nvPicPr>
          <p:cNvPr id="333" name="Google Shape;333;p38"/>
          <p:cNvPicPr preferRelativeResize="0"/>
          <p:nvPr/>
        </p:nvPicPr>
        <p:blipFill>
          <a:blip r:embed="rId2"/>
          <a:stretch>
            <a:fillRect/>
          </a:stretch>
        </p:blipFill>
        <p:spPr>
          <a:xfrm flipH="1">
            <a:off x="6605746" y="-315767"/>
            <a:ext cx="3071650" cy="2771549"/>
          </a:xfrm>
          <a:prstGeom prst="rect">
            <a:avLst/>
          </a:prstGeom>
          <a:noFill/>
          <a:ln>
            <a:noFill/>
          </a:ln>
        </p:spPr>
      </p:pic>
      <p:sp>
        <p:nvSpPr>
          <p:cNvPr id="334" name="Google Shape;334;p38"/>
          <p:cNvSpPr txBox="1">
            <a:spLocks noGrp="1"/>
          </p:cNvSpPr>
          <p:nvPr>
            <p:ph type="ctrTitle"/>
          </p:nvPr>
        </p:nvSpPr>
        <p:spPr>
          <a:xfrm flipH="1">
            <a:off x="540000" y="441718"/>
            <a:ext cx="80640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5">
  <p:cSld name="CUSTOM_50">
    <p:spTree>
      <p:nvGrpSpPr>
        <p:cNvPr id="1" name="Shape 335"/>
        <p:cNvGrpSpPr/>
        <p:nvPr/>
      </p:nvGrpSpPr>
      <p:grpSpPr>
        <a:xfrm>
          <a:off x="0" y="0"/>
          <a:ext cx="0" cy="0"/>
          <a:chOff x="0" y="0"/>
          <a:chExt cx="0" cy="0"/>
        </a:xfrm>
      </p:grpSpPr>
      <p:pic>
        <p:nvPicPr>
          <p:cNvPr id="336" name="Google Shape;336;p39"/>
          <p:cNvPicPr preferRelativeResize="0"/>
          <p:nvPr/>
        </p:nvPicPr>
        <p:blipFill>
          <a:blip r:embed="rId2"/>
          <a:stretch>
            <a:fillRect/>
          </a:stretch>
        </p:blipFill>
        <p:spPr>
          <a:xfrm flipH="1">
            <a:off x="6843225" y="6"/>
            <a:ext cx="2300675" cy="2075900"/>
          </a:xfrm>
          <a:prstGeom prst="rect">
            <a:avLst/>
          </a:prstGeom>
          <a:noFill/>
          <a:ln>
            <a:noFill/>
          </a:ln>
        </p:spPr>
      </p:pic>
      <p:sp>
        <p:nvSpPr>
          <p:cNvPr id="337" name="Google Shape;337;p39"/>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338" name="Google Shape;338;p39"/>
          <p:cNvSpPr txBox="1">
            <a:spLocks noGrp="1"/>
          </p:cNvSpPr>
          <p:nvPr>
            <p:ph type="subTitle" idx="1"/>
          </p:nvPr>
        </p:nvSpPr>
        <p:spPr>
          <a:xfrm>
            <a:off x="1203833" y="2719326"/>
            <a:ext cx="2240100" cy="60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9" name="Google Shape;339;p39"/>
          <p:cNvSpPr txBox="1">
            <a:spLocks noGrp="1"/>
          </p:cNvSpPr>
          <p:nvPr>
            <p:ph type="subTitle" idx="2"/>
          </p:nvPr>
        </p:nvSpPr>
        <p:spPr>
          <a:xfrm>
            <a:off x="4766489" y="3583682"/>
            <a:ext cx="2299200" cy="60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340" name="Google Shape;340;p39"/>
          <p:cNvSpPr txBox="1">
            <a:spLocks noGrp="1"/>
          </p:cNvSpPr>
          <p:nvPr>
            <p:ph type="subTitle" idx="3"/>
          </p:nvPr>
        </p:nvSpPr>
        <p:spPr>
          <a:xfrm>
            <a:off x="4772499" y="1802770"/>
            <a:ext cx="2299200" cy="60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341" name="Google Shape;341;p39"/>
          <p:cNvSpPr txBox="1">
            <a:spLocks noGrp="1"/>
          </p:cNvSpPr>
          <p:nvPr>
            <p:ph type="subTitle" idx="4"/>
          </p:nvPr>
        </p:nvSpPr>
        <p:spPr>
          <a:xfrm>
            <a:off x="1203833" y="2196338"/>
            <a:ext cx="2240100" cy="46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42" name="Google Shape;342;p39"/>
          <p:cNvSpPr txBox="1">
            <a:spLocks noGrp="1"/>
          </p:cNvSpPr>
          <p:nvPr>
            <p:ph type="subTitle" idx="5"/>
          </p:nvPr>
        </p:nvSpPr>
        <p:spPr>
          <a:xfrm>
            <a:off x="4798042" y="3079150"/>
            <a:ext cx="2273100" cy="46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43" name="Google Shape;343;p39"/>
          <p:cNvSpPr txBox="1">
            <a:spLocks noGrp="1"/>
          </p:cNvSpPr>
          <p:nvPr>
            <p:ph type="subTitle" idx="6"/>
          </p:nvPr>
        </p:nvSpPr>
        <p:spPr>
          <a:xfrm>
            <a:off x="4772499" y="1272083"/>
            <a:ext cx="2299200" cy="46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6">
  <p:cSld name="CUSTOM_51">
    <p:spTree>
      <p:nvGrpSpPr>
        <p:cNvPr id="1" name="Shape 344"/>
        <p:cNvGrpSpPr/>
        <p:nvPr/>
      </p:nvGrpSpPr>
      <p:grpSpPr>
        <a:xfrm>
          <a:off x="0" y="0"/>
          <a:ext cx="0" cy="0"/>
          <a:chOff x="0" y="0"/>
          <a:chExt cx="0" cy="0"/>
        </a:xfrm>
      </p:grpSpPr>
      <p:sp>
        <p:nvSpPr>
          <p:cNvPr id="345" name="Google Shape;345;p40"/>
          <p:cNvSpPr txBox="1">
            <a:spLocks noGrp="1"/>
          </p:cNvSpPr>
          <p:nvPr>
            <p:ph type="ctrTitle"/>
          </p:nvPr>
        </p:nvSpPr>
        <p:spPr>
          <a:xfrm flipH="1">
            <a:off x="457200" y="437047"/>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346" name="Google Shape;346;p40"/>
          <p:cNvPicPr preferRelativeResize="0"/>
          <p:nvPr/>
        </p:nvPicPr>
        <p:blipFill>
          <a:blip r:embed="rId2"/>
          <a:stretch>
            <a:fillRect/>
          </a:stretch>
        </p:blipFill>
        <p:spPr>
          <a:xfrm flipH="1">
            <a:off x="2440291" y="3913885"/>
            <a:ext cx="2300675" cy="2075900"/>
          </a:xfrm>
          <a:prstGeom prst="rect">
            <a:avLst/>
          </a:prstGeom>
          <a:noFill/>
          <a:ln>
            <a:noFill/>
          </a:ln>
        </p:spPr>
      </p:pic>
      <p:pic>
        <p:nvPicPr>
          <p:cNvPr id="347" name="Google Shape;347;p40"/>
          <p:cNvPicPr preferRelativeResize="0"/>
          <p:nvPr/>
        </p:nvPicPr>
        <p:blipFill>
          <a:blip r:embed="rId2"/>
          <a:stretch>
            <a:fillRect/>
          </a:stretch>
        </p:blipFill>
        <p:spPr>
          <a:xfrm>
            <a:off x="4394051" y="3913885"/>
            <a:ext cx="2300675" cy="2075900"/>
          </a:xfrm>
          <a:prstGeom prst="rect">
            <a:avLst/>
          </a:prstGeom>
          <a:noFill/>
          <a:ln>
            <a:noFill/>
          </a:ln>
        </p:spPr>
      </p:pic>
      <p:pic>
        <p:nvPicPr>
          <p:cNvPr id="348" name="Google Shape;348;p40"/>
          <p:cNvPicPr preferRelativeResize="0"/>
          <p:nvPr/>
        </p:nvPicPr>
        <p:blipFill>
          <a:blip r:embed="rId2"/>
          <a:stretch>
            <a:fillRect/>
          </a:stretch>
        </p:blipFill>
        <p:spPr>
          <a:xfrm flipH="1">
            <a:off x="-540059" y="-586073"/>
            <a:ext cx="2300675" cy="2075900"/>
          </a:xfrm>
          <a:prstGeom prst="rect">
            <a:avLst/>
          </a:prstGeom>
          <a:noFill/>
          <a:ln>
            <a:noFill/>
          </a:ln>
        </p:spPr>
      </p:pic>
      <p:pic>
        <p:nvPicPr>
          <p:cNvPr id="349" name="Google Shape;349;p40"/>
          <p:cNvPicPr preferRelativeResize="0"/>
          <p:nvPr/>
        </p:nvPicPr>
        <p:blipFill>
          <a:blip r:embed="rId2"/>
          <a:stretch>
            <a:fillRect/>
          </a:stretch>
        </p:blipFill>
        <p:spPr>
          <a:xfrm>
            <a:off x="7396724" y="-590242"/>
            <a:ext cx="2300675" cy="2075900"/>
          </a:xfrm>
          <a:prstGeom prst="rect">
            <a:avLst/>
          </a:prstGeom>
          <a:noFill/>
          <a:ln>
            <a:noFill/>
          </a:ln>
        </p:spPr>
      </p:pic>
      <p:sp>
        <p:nvSpPr>
          <p:cNvPr id="350" name="Google Shape;350;p40"/>
          <p:cNvSpPr txBox="1">
            <a:spLocks noGrp="1"/>
          </p:cNvSpPr>
          <p:nvPr>
            <p:ph type="subTitle" idx="1"/>
          </p:nvPr>
        </p:nvSpPr>
        <p:spPr>
          <a:xfrm>
            <a:off x="672350" y="1887930"/>
            <a:ext cx="19566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1" name="Google Shape;351;p40"/>
          <p:cNvSpPr txBox="1">
            <a:spLocks noGrp="1"/>
          </p:cNvSpPr>
          <p:nvPr>
            <p:ph type="subTitle" idx="2"/>
          </p:nvPr>
        </p:nvSpPr>
        <p:spPr>
          <a:xfrm>
            <a:off x="3580500" y="3409864"/>
            <a:ext cx="19566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2" name="Google Shape;352;p40"/>
          <p:cNvSpPr txBox="1">
            <a:spLocks noGrp="1"/>
          </p:cNvSpPr>
          <p:nvPr>
            <p:ph type="subTitle" idx="3"/>
          </p:nvPr>
        </p:nvSpPr>
        <p:spPr>
          <a:xfrm>
            <a:off x="6515100" y="1895625"/>
            <a:ext cx="19344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3" name="Google Shape;353;p40"/>
          <p:cNvSpPr txBox="1">
            <a:spLocks noGrp="1"/>
          </p:cNvSpPr>
          <p:nvPr>
            <p:ph type="subTitle" idx="4"/>
          </p:nvPr>
        </p:nvSpPr>
        <p:spPr>
          <a:xfrm>
            <a:off x="683450" y="1561974"/>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54" name="Google Shape;354;p40"/>
          <p:cNvSpPr txBox="1">
            <a:spLocks noGrp="1"/>
          </p:cNvSpPr>
          <p:nvPr>
            <p:ph type="subTitle" idx="5"/>
          </p:nvPr>
        </p:nvSpPr>
        <p:spPr>
          <a:xfrm>
            <a:off x="3591600" y="3070826"/>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55" name="Google Shape;355;p40"/>
          <p:cNvSpPr txBox="1">
            <a:spLocks noGrp="1"/>
          </p:cNvSpPr>
          <p:nvPr>
            <p:ph type="subTitle" idx="6"/>
          </p:nvPr>
        </p:nvSpPr>
        <p:spPr>
          <a:xfrm>
            <a:off x="6515100" y="1561974"/>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7">
  <p:cSld name="CUSTOM_52">
    <p:spTree>
      <p:nvGrpSpPr>
        <p:cNvPr id="1" name="Shape 356"/>
        <p:cNvGrpSpPr/>
        <p:nvPr/>
      </p:nvGrpSpPr>
      <p:grpSpPr>
        <a:xfrm>
          <a:off x="0" y="0"/>
          <a:ext cx="0" cy="0"/>
          <a:chOff x="0" y="0"/>
          <a:chExt cx="0" cy="0"/>
        </a:xfrm>
      </p:grpSpPr>
      <p:sp>
        <p:nvSpPr>
          <p:cNvPr id="357" name="Google Shape;357;p41"/>
          <p:cNvSpPr txBox="1">
            <a:spLocks noGrp="1"/>
          </p:cNvSpPr>
          <p:nvPr>
            <p:ph type="ctrTitle"/>
          </p:nvPr>
        </p:nvSpPr>
        <p:spPr>
          <a:xfrm flipH="1">
            <a:off x="457200" y="437050"/>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358" name="Google Shape;358;p41"/>
          <p:cNvPicPr preferRelativeResize="0"/>
          <p:nvPr/>
        </p:nvPicPr>
        <p:blipFill>
          <a:blip r:embed="rId2"/>
          <a:stretch>
            <a:fillRect/>
          </a:stretch>
        </p:blipFill>
        <p:spPr>
          <a:xfrm>
            <a:off x="0" y="0"/>
            <a:ext cx="2300675" cy="2075900"/>
          </a:xfrm>
          <a:prstGeom prst="rect">
            <a:avLst/>
          </a:prstGeom>
          <a:noFill/>
          <a:ln>
            <a:noFill/>
          </a:ln>
        </p:spPr>
      </p:pic>
      <p:sp>
        <p:nvSpPr>
          <p:cNvPr id="359" name="Google Shape;359;p41"/>
          <p:cNvSpPr txBox="1">
            <a:spLocks noGrp="1"/>
          </p:cNvSpPr>
          <p:nvPr>
            <p:ph type="subTitle" idx="1"/>
          </p:nvPr>
        </p:nvSpPr>
        <p:spPr>
          <a:xfrm>
            <a:off x="1700600" y="2921393"/>
            <a:ext cx="13953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60" name="Google Shape;360;p41"/>
          <p:cNvSpPr txBox="1">
            <a:spLocks noGrp="1"/>
          </p:cNvSpPr>
          <p:nvPr>
            <p:ph type="subTitle" idx="2"/>
          </p:nvPr>
        </p:nvSpPr>
        <p:spPr>
          <a:xfrm>
            <a:off x="1553500" y="2529762"/>
            <a:ext cx="1643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61" name="Google Shape;361;p41"/>
          <p:cNvSpPr txBox="1">
            <a:spLocks noGrp="1"/>
          </p:cNvSpPr>
          <p:nvPr>
            <p:ph type="subTitle" idx="3"/>
          </p:nvPr>
        </p:nvSpPr>
        <p:spPr>
          <a:xfrm>
            <a:off x="1691000" y="2027255"/>
            <a:ext cx="13953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62" name="Google Shape;362;p41"/>
          <p:cNvSpPr txBox="1">
            <a:spLocks noGrp="1"/>
          </p:cNvSpPr>
          <p:nvPr>
            <p:ph type="subTitle" idx="4"/>
          </p:nvPr>
        </p:nvSpPr>
        <p:spPr>
          <a:xfrm>
            <a:off x="5929000" y="2926550"/>
            <a:ext cx="1643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63" name="Google Shape;363;p41"/>
          <p:cNvSpPr txBox="1">
            <a:spLocks noGrp="1"/>
          </p:cNvSpPr>
          <p:nvPr>
            <p:ph type="subTitle" idx="5"/>
          </p:nvPr>
        </p:nvSpPr>
        <p:spPr>
          <a:xfrm>
            <a:off x="5905750" y="2518950"/>
            <a:ext cx="16896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64" name="Google Shape;364;p41"/>
          <p:cNvSpPr txBox="1">
            <a:spLocks noGrp="1"/>
          </p:cNvSpPr>
          <p:nvPr>
            <p:ph type="subTitle" idx="6"/>
          </p:nvPr>
        </p:nvSpPr>
        <p:spPr>
          <a:xfrm>
            <a:off x="6001300" y="2032688"/>
            <a:ext cx="1498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65" name="Google Shape;365;p41"/>
          <p:cNvSpPr txBox="1">
            <a:spLocks noGrp="1"/>
          </p:cNvSpPr>
          <p:nvPr>
            <p:ph type="subTitle" idx="7"/>
          </p:nvPr>
        </p:nvSpPr>
        <p:spPr>
          <a:xfrm>
            <a:off x="3768500" y="3407943"/>
            <a:ext cx="1606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66" name="Google Shape;366;p41"/>
          <p:cNvSpPr txBox="1">
            <a:spLocks noGrp="1"/>
          </p:cNvSpPr>
          <p:nvPr>
            <p:ph type="subTitle" idx="8"/>
          </p:nvPr>
        </p:nvSpPr>
        <p:spPr>
          <a:xfrm>
            <a:off x="3604790" y="3039918"/>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67" name="Google Shape;367;p41"/>
          <p:cNvSpPr txBox="1">
            <a:spLocks noGrp="1"/>
          </p:cNvSpPr>
          <p:nvPr>
            <p:ph type="subTitle" idx="9"/>
          </p:nvPr>
        </p:nvSpPr>
        <p:spPr>
          <a:xfrm>
            <a:off x="3604790" y="2529480"/>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68" name="Google Shape;368;p41"/>
          <p:cNvSpPr/>
          <p:nvPr/>
        </p:nvSpPr>
        <p:spPr>
          <a:xfrm>
            <a:off x="3577850" y="1722475"/>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sp>
        <p:nvSpPr>
          <p:cNvPr id="369" name="Google Shape;369;p41"/>
          <p:cNvSpPr/>
          <p:nvPr/>
        </p:nvSpPr>
        <p:spPr>
          <a:xfrm>
            <a:off x="5756500" y="1177900"/>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sp>
        <p:nvSpPr>
          <p:cNvPr id="370" name="Google Shape;370;p41"/>
          <p:cNvSpPr/>
          <p:nvPr/>
        </p:nvSpPr>
        <p:spPr>
          <a:xfrm>
            <a:off x="1399400" y="1177900"/>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pic>
        <p:nvPicPr>
          <p:cNvPr id="371" name="Google Shape;371;p41"/>
          <p:cNvPicPr preferRelativeResize="0"/>
          <p:nvPr/>
        </p:nvPicPr>
        <p:blipFill>
          <a:blip r:embed="rId2"/>
          <a:stretch>
            <a:fillRect/>
          </a:stretch>
        </p:blipFill>
        <p:spPr>
          <a:xfrm flipH="1">
            <a:off x="6843125" y="0"/>
            <a:ext cx="2300675" cy="2075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40" name="Google Shape;40;p6"/>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41" name="Google Shape;41;p6"/>
          <p:cNvPicPr preferRelativeResize="0"/>
          <p:nvPr/>
        </p:nvPicPr>
        <p:blipFill>
          <a:blip r:embed="rId2"/>
          <a:stretch>
            <a:fillRect/>
          </a:stretch>
        </p:blipFill>
        <p:spPr>
          <a:xfrm>
            <a:off x="0" y="0"/>
            <a:ext cx="2300675" cy="207590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8">
  <p:cSld name="CUSTOM_54">
    <p:spTree>
      <p:nvGrpSpPr>
        <p:cNvPr id="1" name="Shape 372"/>
        <p:cNvGrpSpPr/>
        <p:nvPr/>
      </p:nvGrpSpPr>
      <p:grpSpPr>
        <a:xfrm>
          <a:off x="0" y="0"/>
          <a:ext cx="0" cy="0"/>
          <a:chOff x="0" y="0"/>
          <a:chExt cx="0" cy="0"/>
        </a:xfrm>
      </p:grpSpPr>
      <p:sp>
        <p:nvSpPr>
          <p:cNvPr id="373" name="Google Shape;373;p42"/>
          <p:cNvSpPr txBox="1">
            <a:spLocks noGrp="1"/>
          </p:cNvSpPr>
          <p:nvPr>
            <p:ph type="subTitle" idx="1"/>
          </p:nvPr>
        </p:nvSpPr>
        <p:spPr>
          <a:xfrm>
            <a:off x="974900" y="3744804"/>
            <a:ext cx="2157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4" name="Google Shape;374;p42"/>
          <p:cNvSpPr txBox="1">
            <a:spLocks noGrp="1"/>
          </p:cNvSpPr>
          <p:nvPr>
            <p:ph type="subTitle" idx="2"/>
          </p:nvPr>
        </p:nvSpPr>
        <p:spPr>
          <a:xfrm>
            <a:off x="3554325" y="3744826"/>
            <a:ext cx="2144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5" name="Google Shape;375;p42"/>
          <p:cNvSpPr txBox="1">
            <a:spLocks noGrp="1"/>
          </p:cNvSpPr>
          <p:nvPr>
            <p:ph type="subTitle" idx="3"/>
          </p:nvPr>
        </p:nvSpPr>
        <p:spPr>
          <a:xfrm>
            <a:off x="6002400" y="3747226"/>
            <a:ext cx="2144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6" name="Google Shape;376;p42"/>
          <p:cNvSpPr txBox="1">
            <a:spLocks noGrp="1"/>
          </p:cNvSpPr>
          <p:nvPr>
            <p:ph type="subTitle" idx="4"/>
          </p:nvPr>
        </p:nvSpPr>
        <p:spPr>
          <a:xfrm>
            <a:off x="965900" y="3428412"/>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77" name="Google Shape;377;p42"/>
          <p:cNvSpPr txBox="1">
            <a:spLocks noGrp="1"/>
          </p:cNvSpPr>
          <p:nvPr>
            <p:ph type="subTitle" idx="5"/>
          </p:nvPr>
        </p:nvSpPr>
        <p:spPr>
          <a:xfrm>
            <a:off x="3566479" y="3439312"/>
            <a:ext cx="21447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78" name="Google Shape;378;p42"/>
          <p:cNvSpPr txBox="1">
            <a:spLocks noGrp="1"/>
          </p:cNvSpPr>
          <p:nvPr>
            <p:ph type="subTitle" idx="6"/>
          </p:nvPr>
        </p:nvSpPr>
        <p:spPr>
          <a:xfrm>
            <a:off x="5987250" y="3439300"/>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pic>
        <p:nvPicPr>
          <p:cNvPr id="379" name="Google Shape;379;p42"/>
          <p:cNvPicPr preferRelativeResize="0"/>
          <p:nvPr/>
        </p:nvPicPr>
        <p:blipFill>
          <a:blip r:embed="rId2"/>
          <a:stretch>
            <a:fillRect/>
          </a:stretch>
        </p:blipFill>
        <p:spPr>
          <a:xfrm>
            <a:off x="0" y="-228600"/>
            <a:ext cx="2300675" cy="2075900"/>
          </a:xfrm>
          <a:prstGeom prst="rect">
            <a:avLst/>
          </a:prstGeom>
          <a:noFill/>
          <a:ln>
            <a:noFill/>
          </a:ln>
        </p:spPr>
      </p:pic>
      <p:pic>
        <p:nvPicPr>
          <p:cNvPr id="380" name="Google Shape;380;p42"/>
          <p:cNvPicPr preferRelativeResize="0"/>
          <p:nvPr/>
        </p:nvPicPr>
        <p:blipFill>
          <a:blip r:embed="rId2"/>
          <a:stretch>
            <a:fillRect/>
          </a:stretch>
        </p:blipFill>
        <p:spPr>
          <a:xfrm flipH="1">
            <a:off x="6843325" y="-228600"/>
            <a:ext cx="2300675" cy="2075900"/>
          </a:xfrm>
          <a:prstGeom prst="rect">
            <a:avLst/>
          </a:prstGeom>
          <a:noFill/>
          <a:ln>
            <a:noFill/>
          </a:ln>
        </p:spPr>
      </p:pic>
      <p:pic>
        <p:nvPicPr>
          <p:cNvPr id="381" name="Google Shape;381;p42"/>
          <p:cNvPicPr preferRelativeResize="0"/>
          <p:nvPr/>
        </p:nvPicPr>
        <p:blipFill>
          <a:blip r:embed="rId2"/>
          <a:stretch>
            <a:fillRect/>
          </a:stretch>
        </p:blipFill>
        <p:spPr>
          <a:xfrm rot="10800000" flipH="1">
            <a:off x="0" y="3997725"/>
            <a:ext cx="2300675" cy="2075900"/>
          </a:xfrm>
          <a:prstGeom prst="rect">
            <a:avLst/>
          </a:prstGeom>
          <a:noFill/>
          <a:ln>
            <a:noFill/>
          </a:ln>
        </p:spPr>
      </p:pic>
      <p:pic>
        <p:nvPicPr>
          <p:cNvPr id="382" name="Google Shape;382;p42"/>
          <p:cNvPicPr preferRelativeResize="0"/>
          <p:nvPr/>
        </p:nvPicPr>
        <p:blipFill>
          <a:blip r:embed="rId2"/>
          <a:stretch>
            <a:fillRect/>
          </a:stretch>
        </p:blipFill>
        <p:spPr>
          <a:xfrm rot="10800000">
            <a:off x="6843325" y="3997725"/>
            <a:ext cx="2300675" cy="2075900"/>
          </a:xfrm>
          <a:prstGeom prst="rect">
            <a:avLst/>
          </a:prstGeom>
          <a:noFill/>
          <a:ln>
            <a:noFill/>
          </a:ln>
        </p:spPr>
      </p:pic>
      <p:sp>
        <p:nvSpPr>
          <p:cNvPr id="383" name="Google Shape;383;p42"/>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384"/>
        <p:cNvGrpSpPr/>
        <p:nvPr/>
      </p:nvGrpSpPr>
      <p:grpSpPr>
        <a:xfrm>
          <a:off x="0" y="0"/>
          <a:ext cx="0" cy="0"/>
          <a:chOff x="0" y="0"/>
          <a:chExt cx="0" cy="0"/>
        </a:xfrm>
      </p:grpSpPr>
      <p:pic>
        <p:nvPicPr>
          <p:cNvPr id="385" name="Google Shape;385;p43"/>
          <p:cNvPicPr preferRelativeResize="0"/>
          <p:nvPr/>
        </p:nvPicPr>
        <p:blipFill>
          <a:blip r:embed="rId2"/>
          <a:stretch>
            <a:fillRect/>
          </a:stretch>
        </p:blipFill>
        <p:spPr>
          <a:xfrm flipH="1">
            <a:off x="6843225" y="6"/>
            <a:ext cx="2300675" cy="2075900"/>
          </a:xfrm>
          <a:prstGeom prst="rect">
            <a:avLst/>
          </a:prstGeom>
          <a:noFill/>
          <a:ln>
            <a:noFill/>
          </a:ln>
        </p:spPr>
      </p:pic>
      <p:sp>
        <p:nvSpPr>
          <p:cNvPr id="386" name="Google Shape;386;p43"/>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pic>
        <p:nvPicPr>
          <p:cNvPr id="387" name="Google Shape;387;p43"/>
          <p:cNvPicPr preferRelativeResize="0"/>
          <p:nvPr/>
        </p:nvPicPr>
        <p:blipFill>
          <a:blip r:embed="rId2"/>
          <a:stretch>
            <a:fillRect/>
          </a:stretch>
        </p:blipFill>
        <p:spPr>
          <a:xfrm>
            <a:off x="-258926" y="4150897"/>
            <a:ext cx="1414025" cy="1275850"/>
          </a:xfrm>
          <a:prstGeom prst="rect">
            <a:avLst/>
          </a:prstGeom>
          <a:noFill/>
          <a:ln>
            <a:noFill/>
          </a:ln>
        </p:spPr>
      </p:pic>
      <p:pic>
        <p:nvPicPr>
          <p:cNvPr id="388" name="Google Shape;388;p43"/>
          <p:cNvPicPr preferRelativeResize="0"/>
          <p:nvPr/>
        </p:nvPicPr>
        <p:blipFill>
          <a:blip r:embed="rId2"/>
          <a:stretch>
            <a:fillRect/>
          </a:stretch>
        </p:blipFill>
        <p:spPr>
          <a:xfrm>
            <a:off x="0" y="6"/>
            <a:ext cx="2300675" cy="2075900"/>
          </a:xfrm>
          <a:prstGeom prst="rect">
            <a:avLst/>
          </a:prstGeom>
          <a:noFill/>
          <a:ln>
            <a:noFill/>
          </a:ln>
        </p:spPr>
      </p:pic>
      <p:pic>
        <p:nvPicPr>
          <p:cNvPr id="389" name="Google Shape;389;p43"/>
          <p:cNvPicPr preferRelativeResize="0"/>
          <p:nvPr/>
        </p:nvPicPr>
        <p:blipFill>
          <a:blip r:embed="rId2"/>
          <a:stretch>
            <a:fillRect/>
          </a:stretch>
        </p:blipFill>
        <p:spPr>
          <a:xfrm flipH="1">
            <a:off x="7967964" y="4293802"/>
            <a:ext cx="1414025" cy="127585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5">
  <p:cSld name="CUSTOM_18">
    <p:spTree>
      <p:nvGrpSpPr>
        <p:cNvPr id="1" name="Shape 390"/>
        <p:cNvGrpSpPr/>
        <p:nvPr/>
      </p:nvGrpSpPr>
      <p:grpSpPr>
        <a:xfrm>
          <a:off x="0" y="0"/>
          <a:ext cx="0" cy="0"/>
          <a:chOff x="0" y="0"/>
          <a:chExt cx="0" cy="0"/>
        </a:xfrm>
      </p:grpSpPr>
      <p:pic>
        <p:nvPicPr>
          <p:cNvPr id="391" name="Google Shape;391;p44"/>
          <p:cNvPicPr preferRelativeResize="0"/>
          <p:nvPr/>
        </p:nvPicPr>
        <p:blipFill>
          <a:blip r:embed="rId2"/>
          <a:stretch>
            <a:fillRect/>
          </a:stretch>
        </p:blipFill>
        <p:spPr>
          <a:xfrm>
            <a:off x="0" y="3762551"/>
            <a:ext cx="2300675" cy="2075900"/>
          </a:xfrm>
          <a:prstGeom prst="rect">
            <a:avLst/>
          </a:prstGeom>
          <a:noFill/>
          <a:ln>
            <a:noFill/>
          </a:ln>
        </p:spPr>
      </p:pic>
      <p:pic>
        <p:nvPicPr>
          <p:cNvPr id="392" name="Google Shape;392;p44"/>
          <p:cNvPicPr preferRelativeResize="0"/>
          <p:nvPr/>
        </p:nvPicPr>
        <p:blipFill>
          <a:blip r:embed="rId2"/>
          <a:stretch>
            <a:fillRect/>
          </a:stretch>
        </p:blipFill>
        <p:spPr>
          <a:xfrm flipH="1">
            <a:off x="6843325" y="3762551"/>
            <a:ext cx="2300675" cy="2075900"/>
          </a:xfrm>
          <a:prstGeom prst="rect">
            <a:avLst/>
          </a:prstGeom>
          <a:noFill/>
          <a:ln>
            <a:noFill/>
          </a:ln>
        </p:spPr>
      </p:pic>
      <p:pic>
        <p:nvPicPr>
          <p:cNvPr id="393" name="Google Shape;393;p44"/>
          <p:cNvPicPr preferRelativeResize="0"/>
          <p:nvPr/>
        </p:nvPicPr>
        <p:blipFill>
          <a:blip r:embed="rId2"/>
          <a:stretch>
            <a:fillRect/>
          </a:stretch>
        </p:blipFill>
        <p:spPr>
          <a:xfrm rot="10800000" flipH="1">
            <a:off x="0" y="-38650"/>
            <a:ext cx="3300524" cy="2978075"/>
          </a:xfrm>
          <a:prstGeom prst="rect">
            <a:avLst/>
          </a:prstGeom>
          <a:noFill/>
          <a:ln>
            <a:noFill/>
          </a:ln>
        </p:spPr>
      </p:pic>
      <p:pic>
        <p:nvPicPr>
          <p:cNvPr id="394" name="Google Shape;394;p44"/>
          <p:cNvPicPr preferRelativeResize="0"/>
          <p:nvPr/>
        </p:nvPicPr>
        <p:blipFill>
          <a:blip r:embed="rId2"/>
          <a:stretch>
            <a:fillRect/>
          </a:stretch>
        </p:blipFill>
        <p:spPr>
          <a:xfrm rot="10800000">
            <a:off x="5843475" y="0"/>
            <a:ext cx="3300524" cy="2978075"/>
          </a:xfrm>
          <a:prstGeom prst="rect">
            <a:avLst/>
          </a:prstGeom>
          <a:noFill/>
          <a:ln>
            <a:noFill/>
          </a:ln>
        </p:spPr>
      </p:pic>
      <p:sp>
        <p:nvSpPr>
          <p:cNvPr id="395" name="Google Shape;395;p44"/>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6">
  <p:cSld name="CUSTOM_19">
    <p:spTree>
      <p:nvGrpSpPr>
        <p:cNvPr id="1" name="Shape 396"/>
        <p:cNvGrpSpPr/>
        <p:nvPr/>
      </p:nvGrpSpPr>
      <p:grpSpPr>
        <a:xfrm>
          <a:off x="0" y="0"/>
          <a:ext cx="0" cy="0"/>
          <a:chOff x="0" y="0"/>
          <a:chExt cx="0" cy="0"/>
        </a:xfrm>
      </p:grpSpPr>
      <p:pic>
        <p:nvPicPr>
          <p:cNvPr id="397" name="Google Shape;397;p45"/>
          <p:cNvPicPr preferRelativeResize="0"/>
          <p:nvPr/>
        </p:nvPicPr>
        <p:blipFill>
          <a:blip r:embed="rId2"/>
          <a:stretch>
            <a:fillRect/>
          </a:stretch>
        </p:blipFill>
        <p:spPr>
          <a:xfrm>
            <a:off x="-771524" y="-514075"/>
            <a:ext cx="2933449" cy="2646850"/>
          </a:xfrm>
          <a:prstGeom prst="rect">
            <a:avLst/>
          </a:prstGeom>
          <a:noFill/>
          <a:ln>
            <a:noFill/>
          </a:ln>
        </p:spPr>
      </p:pic>
      <p:pic>
        <p:nvPicPr>
          <p:cNvPr id="398" name="Google Shape;398;p45"/>
          <p:cNvPicPr preferRelativeResize="0"/>
          <p:nvPr/>
        </p:nvPicPr>
        <p:blipFill>
          <a:blip r:embed="rId2"/>
          <a:stretch>
            <a:fillRect/>
          </a:stretch>
        </p:blipFill>
        <p:spPr>
          <a:xfrm flipH="1">
            <a:off x="6972867" y="-514075"/>
            <a:ext cx="2933449" cy="2646850"/>
          </a:xfrm>
          <a:prstGeom prst="rect">
            <a:avLst/>
          </a:prstGeom>
          <a:noFill/>
          <a:ln>
            <a:noFill/>
          </a:ln>
        </p:spPr>
      </p:pic>
      <p:pic>
        <p:nvPicPr>
          <p:cNvPr id="399" name="Google Shape;399;p45"/>
          <p:cNvPicPr preferRelativeResize="0"/>
          <p:nvPr/>
        </p:nvPicPr>
        <p:blipFill>
          <a:blip r:embed="rId2"/>
          <a:stretch>
            <a:fillRect/>
          </a:stretch>
        </p:blipFill>
        <p:spPr>
          <a:xfrm rot="10800000" flipH="1">
            <a:off x="0" y="3997725"/>
            <a:ext cx="2300675" cy="2075900"/>
          </a:xfrm>
          <a:prstGeom prst="rect">
            <a:avLst/>
          </a:prstGeom>
          <a:noFill/>
          <a:ln>
            <a:noFill/>
          </a:ln>
        </p:spPr>
      </p:pic>
      <p:pic>
        <p:nvPicPr>
          <p:cNvPr id="400" name="Google Shape;400;p45"/>
          <p:cNvPicPr preferRelativeResize="0"/>
          <p:nvPr/>
        </p:nvPicPr>
        <p:blipFill>
          <a:blip r:embed="rId2"/>
          <a:stretch>
            <a:fillRect/>
          </a:stretch>
        </p:blipFill>
        <p:spPr>
          <a:xfrm rot="10800000">
            <a:off x="6843325" y="3997725"/>
            <a:ext cx="2300675" cy="2075900"/>
          </a:xfrm>
          <a:prstGeom prst="rect">
            <a:avLst/>
          </a:prstGeom>
          <a:noFill/>
          <a:ln>
            <a:noFill/>
          </a:ln>
        </p:spPr>
      </p:pic>
      <p:sp>
        <p:nvSpPr>
          <p:cNvPr id="401" name="Google Shape;401;p45"/>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four columns 5">
  <p:cSld name="CUSTOM_23">
    <p:spTree>
      <p:nvGrpSpPr>
        <p:cNvPr id="1" name="Shape 402"/>
        <p:cNvGrpSpPr/>
        <p:nvPr/>
      </p:nvGrpSpPr>
      <p:grpSpPr>
        <a:xfrm>
          <a:off x="0" y="0"/>
          <a:ext cx="0" cy="0"/>
          <a:chOff x="0" y="0"/>
          <a:chExt cx="0" cy="0"/>
        </a:xfrm>
      </p:grpSpPr>
      <p:sp>
        <p:nvSpPr>
          <p:cNvPr id="403" name="Google Shape;403;p46"/>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04" name="Google Shape;404;p46"/>
          <p:cNvSpPr txBox="1">
            <a:spLocks noGrp="1"/>
          </p:cNvSpPr>
          <p:nvPr>
            <p:ph type="ctrTitle" idx="2"/>
          </p:nvPr>
        </p:nvSpPr>
        <p:spPr>
          <a:xfrm>
            <a:off x="1690457" y="1900424"/>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5" name="Google Shape;405;p46"/>
          <p:cNvSpPr txBox="1">
            <a:spLocks noGrp="1"/>
          </p:cNvSpPr>
          <p:nvPr>
            <p:ph type="subTitle" idx="1"/>
          </p:nvPr>
        </p:nvSpPr>
        <p:spPr>
          <a:xfrm>
            <a:off x="20518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06" name="Google Shape;406;p46"/>
          <p:cNvSpPr txBox="1">
            <a:spLocks noGrp="1"/>
          </p:cNvSpPr>
          <p:nvPr>
            <p:ph type="ctrTitle" idx="3"/>
          </p:nvPr>
        </p:nvSpPr>
        <p:spPr>
          <a:xfrm>
            <a:off x="1690457" y="340500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7" name="Google Shape;407;p46"/>
          <p:cNvSpPr txBox="1">
            <a:spLocks noGrp="1"/>
          </p:cNvSpPr>
          <p:nvPr>
            <p:ph type="subTitle" idx="4"/>
          </p:nvPr>
        </p:nvSpPr>
        <p:spPr>
          <a:xfrm>
            <a:off x="20518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08" name="Google Shape;408;p46"/>
          <p:cNvSpPr txBox="1">
            <a:spLocks noGrp="1"/>
          </p:cNvSpPr>
          <p:nvPr>
            <p:ph type="ctrTitle" idx="5"/>
          </p:nvPr>
        </p:nvSpPr>
        <p:spPr>
          <a:xfrm>
            <a:off x="4824357" y="1900424"/>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9" name="Google Shape;409;p46"/>
          <p:cNvSpPr txBox="1">
            <a:spLocks noGrp="1"/>
          </p:cNvSpPr>
          <p:nvPr>
            <p:ph type="subTitle" idx="6"/>
          </p:nvPr>
        </p:nvSpPr>
        <p:spPr>
          <a:xfrm>
            <a:off x="51857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10" name="Google Shape;410;p46"/>
          <p:cNvSpPr txBox="1">
            <a:spLocks noGrp="1"/>
          </p:cNvSpPr>
          <p:nvPr>
            <p:ph type="ctrTitle" idx="7"/>
          </p:nvPr>
        </p:nvSpPr>
        <p:spPr>
          <a:xfrm>
            <a:off x="4824357" y="340500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11" name="Google Shape;411;p46"/>
          <p:cNvSpPr txBox="1">
            <a:spLocks noGrp="1"/>
          </p:cNvSpPr>
          <p:nvPr>
            <p:ph type="subTitle" idx="8"/>
          </p:nvPr>
        </p:nvSpPr>
        <p:spPr>
          <a:xfrm>
            <a:off x="51857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412" name="Google Shape;412;p46"/>
          <p:cNvCxnSpPr/>
          <p:nvPr/>
        </p:nvCxnSpPr>
        <p:spPr>
          <a:xfrm>
            <a:off x="2273400" y="2110663"/>
            <a:ext cx="4597200" cy="0"/>
          </a:xfrm>
          <a:prstGeom prst="straightConnector1">
            <a:avLst/>
          </a:prstGeom>
          <a:noFill/>
          <a:ln w="19050" cap="flat" cmpd="sng">
            <a:solidFill>
              <a:schemeClr val="lt1"/>
            </a:solidFill>
            <a:prstDash val="solid"/>
            <a:round/>
            <a:headEnd type="none" w="med" len="med"/>
            <a:tailEnd type="none" w="med" len="med"/>
          </a:ln>
        </p:spPr>
      </p:cxnSp>
      <p:cxnSp>
        <p:nvCxnSpPr>
          <p:cNvPr id="413" name="Google Shape;413;p46"/>
          <p:cNvCxnSpPr/>
          <p:nvPr/>
        </p:nvCxnSpPr>
        <p:spPr>
          <a:xfrm>
            <a:off x="2273400" y="3627438"/>
            <a:ext cx="4597200" cy="0"/>
          </a:xfrm>
          <a:prstGeom prst="straightConnector1">
            <a:avLst/>
          </a:prstGeom>
          <a:noFill/>
          <a:ln w="19050" cap="flat" cmpd="sng">
            <a:solidFill>
              <a:schemeClr val="lt1"/>
            </a:solidFill>
            <a:prstDash val="solid"/>
            <a:round/>
            <a:headEnd type="none" w="med" len="med"/>
            <a:tailEnd type="none" w="med" len="med"/>
          </a:ln>
        </p:spPr>
      </p:cxnSp>
      <p:pic>
        <p:nvPicPr>
          <p:cNvPr id="414" name="Google Shape;414;p46"/>
          <p:cNvPicPr preferRelativeResize="0"/>
          <p:nvPr/>
        </p:nvPicPr>
        <p:blipFill>
          <a:blip r:embed="rId2"/>
          <a:stretch>
            <a:fillRect/>
          </a:stretch>
        </p:blipFill>
        <p:spPr>
          <a:xfrm rot="-5400000" flipH="1">
            <a:off x="6941050" y="-576048"/>
            <a:ext cx="2754276" cy="2485175"/>
          </a:xfrm>
          <a:prstGeom prst="rect">
            <a:avLst/>
          </a:prstGeom>
          <a:noFill/>
          <a:ln>
            <a:noFill/>
          </a:ln>
        </p:spPr>
      </p:pic>
      <p:pic>
        <p:nvPicPr>
          <p:cNvPr id="415" name="Google Shape;415;p46"/>
          <p:cNvPicPr preferRelativeResize="0"/>
          <p:nvPr/>
        </p:nvPicPr>
        <p:blipFill>
          <a:blip r:embed="rId2"/>
          <a:stretch>
            <a:fillRect/>
          </a:stretch>
        </p:blipFill>
        <p:spPr>
          <a:xfrm rot="5400000">
            <a:off x="-134550" y="-576388"/>
            <a:ext cx="2754276" cy="2485175"/>
          </a:xfrm>
          <a:prstGeom prst="rect">
            <a:avLst/>
          </a:prstGeom>
          <a:noFill/>
          <a:ln>
            <a:noFill/>
          </a:ln>
        </p:spPr>
      </p:pic>
      <p:pic>
        <p:nvPicPr>
          <p:cNvPr id="416" name="Google Shape;416;p46"/>
          <p:cNvPicPr preferRelativeResize="0"/>
          <p:nvPr/>
        </p:nvPicPr>
        <p:blipFill>
          <a:blip r:embed="rId2"/>
          <a:stretch>
            <a:fillRect/>
          </a:stretch>
        </p:blipFill>
        <p:spPr>
          <a:xfrm rot="5400000">
            <a:off x="-144075" y="3612343"/>
            <a:ext cx="2754276" cy="2485175"/>
          </a:xfrm>
          <a:prstGeom prst="rect">
            <a:avLst/>
          </a:prstGeom>
          <a:noFill/>
          <a:ln>
            <a:noFill/>
          </a:ln>
        </p:spPr>
      </p:pic>
      <p:pic>
        <p:nvPicPr>
          <p:cNvPr id="417" name="Google Shape;417;p46"/>
          <p:cNvPicPr preferRelativeResize="0"/>
          <p:nvPr/>
        </p:nvPicPr>
        <p:blipFill>
          <a:blip r:embed="rId2"/>
          <a:stretch>
            <a:fillRect/>
          </a:stretch>
        </p:blipFill>
        <p:spPr>
          <a:xfrm rot="-5400000" flipH="1">
            <a:off x="6931525" y="3621493"/>
            <a:ext cx="2754276" cy="248517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6">
  <p:cSld name="CUSTOM_24">
    <p:spTree>
      <p:nvGrpSpPr>
        <p:cNvPr id="1" name="Shape 418"/>
        <p:cNvGrpSpPr/>
        <p:nvPr/>
      </p:nvGrpSpPr>
      <p:grpSpPr>
        <a:xfrm>
          <a:off x="0" y="0"/>
          <a:ext cx="0" cy="0"/>
          <a:chOff x="0" y="0"/>
          <a:chExt cx="0" cy="0"/>
        </a:xfrm>
      </p:grpSpPr>
      <p:sp>
        <p:nvSpPr>
          <p:cNvPr id="419" name="Google Shape;419;p47"/>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20" name="Google Shape;420;p47"/>
          <p:cNvSpPr txBox="1">
            <a:spLocks noGrp="1"/>
          </p:cNvSpPr>
          <p:nvPr>
            <p:ph type="ctrTitle" idx="2"/>
          </p:nvPr>
        </p:nvSpPr>
        <p:spPr>
          <a:xfrm>
            <a:off x="229439" y="2376009"/>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1" name="Google Shape;421;p47"/>
          <p:cNvSpPr txBox="1">
            <a:spLocks noGrp="1"/>
          </p:cNvSpPr>
          <p:nvPr>
            <p:ph type="subTitle" idx="1"/>
          </p:nvPr>
        </p:nvSpPr>
        <p:spPr>
          <a:xfrm>
            <a:off x="590789" y="2837472"/>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22" name="Google Shape;422;p47"/>
          <p:cNvSpPr txBox="1">
            <a:spLocks noGrp="1"/>
          </p:cNvSpPr>
          <p:nvPr>
            <p:ph type="ctrTitle" idx="3"/>
          </p:nvPr>
        </p:nvSpPr>
        <p:spPr>
          <a:xfrm>
            <a:off x="2243273" y="2381109"/>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3" name="Google Shape;423;p47"/>
          <p:cNvSpPr txBox="1">
            <a:spLocks noGrp="1"/>
          </p:cNvSpPr>
          <p:nvPr>
            <p:ph type="subTitle" idx="4"/>
          </p:nvPr>
        </p:nvSpPr>
        <p:spPr>
          <a:xfrm>
            <a:off x="2604623" y="2842572"/>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24" name="Google Shape;424;p47"/>
          <p:cNvSpPr txBox="1">
            <a:spLocks noGrp="1"/>
          </p:cNvSpPr>
          <p:nvPr>
            <p:ph type="ctrTitle" idx="5"/>
          </p:nvPr>
        </p:nvSpPr>
        <p:spPr>
          <a:xfrm>
            <a:off x="4285903" y="23865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5" name="Google Shape;425;p47"/>
          <p:cNvSpPr txBox="1">
            <a:spLocks noGrp="1"/>
          </p:cNvSpPr>
          <p:nvPr>
            <p:ph type="subTitle" idx="6"/>
          </p:nvPr>
        </p:nvSpPr>
        <p:spPr>
          <a:xfrm>
            <a:off x="4647253" y="2847969"/>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26" name="Google Shape;426;p47"/>
          <p:cNvSpPr txBox="1">
            <a:spLocks noGrp="1"/>
          </p:cNvSpPr>
          <p:nvPr>
            <p:ph type="ctrTitle" idx="7"/>
          </p:nvPr>
        </p:nvSpPr>
        <p:spPr>
          <a:xfrm>
            <a:off x="6290426" y="23916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7" name="Google Shape;427;p47"/>
          <p:cNvSpPr txBox="1">
            <a:spLocks noGrp="1"/>
          </p:cNvSpPr>
          <p:nvPr>
            <p:ph type="subTitle" idx="8"/>
          </p:nvPr>
        </p:nvSpPr>
        <p:spPr>
          <a:xfrm>
            <a:off x="6651776" y="2853069"/>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428" name="Google Shape;428;p47"/>
          <p:cNvPicPr preferRelativeResize="0"/>
          <p:nvPr/>
        </p:nvPicPr>
        <p:blipFill>
          <a:blip r:embed="rId2"/>
          <a:stretch>
            <a:fillRect/>
          </a:stretch>
        </p:blipFill>
        <p:spPr>
          <a:xfrm flipH="1">
            <a:off x="7071825" y="-581130"/>
            <a:ext cx="2300675" cy="2075900"/>
          </a:xfrm>
          <a:prstGeom prst="rect">
            <a:avLst/>
          </a:prstGeom>
          <a:noFill/>
          <a:ln>
            <a:noFill/>
          </a:ln>
        </p:spPr>
      </p:pic>
      <p:pic>
        <p:nvPicPr>
          <p:cNvPr id="429" name="Google Shape;429;p47"/>
          <p:cNvPicPr preferRelativeResize="0"/>
          <p:nvPr/>
        </p:nvPicPr>
        <p:blipFill>
          <a:blip r:embed="rId2"/>
          <a:stretch>
            <a:fillRect/>
          </a:stretch>
        </p:blipFill>
        <p:spPr>
          <a:xfrm rot="10800000" flipH="1">
            <a:off x="-208780" y="3638875"/>
            <a:ext cx="2300675" cy="2075900"/>
          </a:xfrm>
          <a:prstGeom prst="rect">
            <a:avLst/>
          </a:prstGeom>
          <a:noFill/>
          <a:ln>
            <a:noFill/>
          </a:ln>
        </p:spPr>
      </p:pic>
      <p:pic>
        <p:nvPicPr>
          <p:cNvPr id="430" name="Google Shape;430;p47"/>
          <p:cNvPicPr preferRelativeResize="0"/>
          <p:nvPr/>
        </p:nvPicPr>
        <p:blipFill>
          <a:blip r:embed="rId2"/>
          <a:stretch>
            <a:fillRect/>
          </a:stretch>
        </p:blipFill>
        <p:spPr>
          <a:xfrm rot="10800000">
            <a:off x="6852804" y="3644024"/>
            <a:ext cx="2300675" cy="2075900"/>
          </a:xfrm>
          <a:prstGeom prst="rect">
            <a:avLst/>
          </a:prstGeom>
          <a:noFill/>
          <a:ln>
            <a:noFill/>
          </a:ln>
        </p:spPr>
      </p:pic>
      <p:pic>
        <p:nvPicPr>
          <p:cNvPr id="431" name="Google Shape;431;p47"/>
          <p:cNvPicPr preferRelativeResize="0"/>
          <p:nvPr/>
        </p:nvPicPr>
        <p:blipFill>
          <a:blip r:embed="rId2"/>
          <a:stretch>
            <a:fillRect/>
          </a:stretch>
        </p:blipFill>
        <p:spPr>
          <a:xfrm>
            <a:off x="-5" y="-581412"/>
            <a:ext cx="2300675" cy="2075900"/>
          </a:xfrm>
          <a:prstGeom prst="rect">
            <a:avLst/>
          </a:prstGeom>
          <a:noFill/>
          <a:ln>
            <a:noFill/>
          </a:ln>
        </p:spPr>
      </p:pic>
      <p:sp>
        <p:nvSpPr>
          <p:cNvPr id="432" name="Google Shape;432;p47"/>
          <p:cNvSpPr/>
          <p:nvPr/>
        </p:nvSpPr>
        <p:spPr>
          <a:xfrm>
            <a:off x="5173671" y="1733509"/>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7"/>
          <p:cNvSpPr/>
          <p:nvPr/>
        </p:nvSpPr>
        <p:spPr>
          <a:xfrm>
            <a:off x="3131041" y="1723025"/>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7"/>
          <p:cNvSpPr/>
          <p:nvPr/>
        </p:nvSpPr>
        <p:spPr>
          <a:xfrm>
            <a:off x="7178193" y="1733522"/>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7"/>
          <p:cNvSpPr/>
          <p:nvPr/>
        </p:nvSpPr>
        <p:spPr>
          <a:xfrm>
            <a:off x="1117206" y="1723013"/>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1">
  <p:cSld name="CUSTOM_55">
    <p:spTree>
      <p:nvGrpSpPr>
        <p:cNvPr id="1" name="Shape 436"/>
        <p:cNvGrpSpPr/>
        <p:nvPr/>
      </p:nvGrpSpPr>
      <p:grpSpPr>
        <a:xfrm>
          <a:off x="0" y="0"/>
          <a:ext cx="0" cy="0"/>
          <a:chOff x="0" y="0"/>
          <a:chExt cx="0" cy="0"/>
        </a:xfrm>
      </p:grpSpPr>
      <p:sp>
        <p:nvSpPr>
          <p:cNvPr id="437" name="Google Shape;437;p48"/>
          <p:cNvSpPr txBox="1">
            <a:spLocks noGrp="1"/>
          </p:cNvSpPr>
          <p:nvPr>
            <p:ph type="ctrTitle"/>
          </p:nvPr>
        </p:nvSpPr>
        <p:spPr>
          <a:xfrm flipH="1">
            <a:off x="540000" y="452026"/>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38" name="Google Shape;438;p48"/>
          <p:cNvSpPr txBox="1">
            <a:spLocks noGrp="1"/>
          </p:cNvSpPr>
          <p:nvPr>
            <p:ph type="subTitle" idx="1"/>
          </p:nvPr>
        </p:nvSpPr>
        <p:spPr>
          <a:xfrm>
            <a:off x="772100" y="1791299"/>
            <a:ext cx="20136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439" name="Google Shape;439;p48"/>
          <p:cNvPicPr preferRelativeResize="0"/>
          <p:nvPr/>
        </p:nvPicPr>
        <p:blipFill>
          <a:blip r:embed="rId2"/>
          <a:stretch>
            <a:fillRect/>
          </a:stretch>
        </p:blipFill>
        <p:spPr>
          <a:xfrm flipH="1">
            <a:off x="7071825" y="-581130"/>
            <a:ext cx="2300675" cy="2075900"/>
          </a:xfrm>
          <a:prstGeom prst="rect">
            <a:avLst/>
          </a:prstGeom>
          <a:noFill/>
          <a:ln>
            <a:noFill/>
          </a:ln>
        </p:spPr>
      </p:pic>
      <p:pic>
        <p:nvPicPr>
          <p:cNvPr id="440" name="Google Shape;440;p48"/>
          <p:cNvPicPr preferRelativeResize="0"/>
          <p:nvPr/>
        </p:nvPicPr>
        <p:blipFill>
          <a:blip r:embed="rId2"/>
          <a:stretch>
            <a:fillRect/>
          </a:stretch>
        </p:blipFill>
        <p:spPr>
          <a:xfrm rot="10800000" flipH="1">
            <a:off x="-208780" y="3638875"/>
            <a:ext cx="2300675" cy="2075900"/>
          </a:xfrm>
          <a:prstGeom prst="rect">
            <a:avLst/>
          </a:prstGeom>
          <a:noFill/>
          <a:ln>
            <a:noFill/>
          </a:ln>
        </p:spPr>
      </p:pic>
      <p:pic>
        <p:nvPicPr>
          <p:cNvPr id="441" name="Google Shape;441;p48"/>
          <p:cNvPicPr preferRelativeResize="0"/>
          <p:nvPr/>
        </p:nvPicPr>
        <p:blipFill>
          <a:blip r:embed="rId2"/>
          <a:stretch>
            <a:fillRect/>
          </a:stretch>
        </p:blipFill>
        <p:spPr>
          <a:xfrm rot="10800000">
            <a:off x="6852804" y="3644024"/>
            <a:ext cx="2300675" cy="2075900"/>
          </a:xfrm>
          <a:prstGeom prst="rect">
            <a:avLst/>
          </a:prstGeom>
          <a:noFill/>
          <a:ln>
            <a:noFill/>
          </a:ln>
        </p:spPr>
      </p:pic>
      <p:pic>
        <p:nvPicPr>
          <p:cNvPr id="442" name="Google Shape;442;p48"/>
          <p:cNvPicPr preferRelativeResize="0"/>
          <p:nvPr/>
        </p:nvPicPr>
        <p:blipFill>
          <a:blip r:embed="rId2"/>
          <a:stretch>
            <a:fillRect/>
          </a:stretch>
        </p:blipFill>
        <p:spPr>
          <a:xfrm>
            <a:off x="-5" y="-581412"/>
            <a:ext cx="2300675" cy="2075900"/>
          </a:xfrm>
          <a:prstGeom prst="rect">
            <a:avLst/>
          </a:prstGeom>
          <a:noFill/>
          <a:ln>
            <a:noFill/>
          </a:ln>
        </p:spPr>
      </p:pic>
      <p:sp>
        <p:nvSpPr>
          <p:cNvPr id="443" name="Google Shape;443;p48"/>
          <p:cNvSpPr txBox="1">
            <a:spLocks noGrp="1"/>
          </p:cNvSpPr>
          <p:nvPr>
            <p:ph type="title" idx="2" hasCustomPrompt="1"/>
          </p:nvPr>
        </p:nvSpPr>
        <p:spPr>
          <a:xfrm>
            <a:off x="772100" y="1481125"/>
            <a:ext cx="2013600" cy="453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44" name="Google Shape;444;p48"/>
          <p:cNvSpPr txBox="1">
            <a:spLocks noGrp="1"/>
          </p:cNvSpPr>
          <p:nvPr>
            <p:ph type="subTitle" idx="3"/>
          </p:nvPr>
        </p:nvSpPr>
        <p:spPr>
          <a:xfrm>
            <a:off x="763375" y="2854584"/>
            <a:ext cx="20136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45" name="Google Shape;445;p48"/>
          <p:cNvSpPr txBox="1">
            <a:spLocks noGrp="1"/>
          </p:cNvSpPr>
          <p:nvPr>
            <p:ph type="title" idx="4" hasCustomPrompt="1"/>
          </p:nvPr>
        </p:nvSpPr>
        <p:spPr>
          <a:xfrm>
            <a:off x="763375" y="2549389"/>
            <a:ext cx="2013600" cy="453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46" name="Google Shape;446;p48"/>
          <p:cNvSpPr txBox="1">
            <a:spLocks noGrp="1"/>
          </p:cNvSpPr>
          <p:nvPr>
            <p:ph type="subTitle" idx="5"/>
          </p:nvPr>
        </p:nvSpPr>
        <p:spPr>
          <a:xfrm>
            <a:off x="6369350" y="1791299"/>
            <a:ext cx="20136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47" name="Google Shape;447;p48"/>
          <p:cNvSpPr txBox="1">
            <a:spLocks noGrp="1"/>
          </p:cNvSpPr>
          <p:nvPr>
            <p:ph type="title" idx="6" hasCustomPrompt="1"/>
          </p:nvPr>
        </p:nvSpPr>
        <p:spPr>
          <a:xfrm>
            <a:off x="6369300" y="1481125"/>
            <a:ext cx="2013600" cy="453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48" name="Google Shape;448;p48"/>
          <p:cNvSpPr txBox="1">
            <a:spLocks noGrp="1"/>
          </p:cNvSpPr>
          <p:nvPr>
            <p:ph type="subTitle" idx="7"/>
          </p:nvPr>
        </p:nvSpPr>
        <p:spPr>
          <a:xfrm>
            <a:off x="6369300" y="2849652"/>
            <a:ext cx="20136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49" name="Google Shape;449;p48"/>
          <p:cNvSpPr txBox="1">
            <a:spLocks noGrp="1"/>
          </p:cNvSpPr>
          <p:nvPr>
            <p:ph type="title" idx="8" hasCustomPrompt="1"/>
          </p:nvPr>
        </p:nvSpPr>
        <p:spPr>
          <a:xfrm>
            <a:off x="6369300" y="2549402"/>
            <a:ext cx="2013600" cy="453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2">
  <p:cSld name="CUSTOM_56">
    <p:spTree>
      <p:nvGrpSpPr>
        <p:cNvPr id="1" name="Shape 450"/>
        <p:cNvGrpSpPr/>
        <p:nvPr/>
      </p:nvGrpSpPr>
      <p:grpSpPr>
        <a:xfrm>
          <a:off x="0" y="0"/>
          <a:ext cx="0" cy="0"/>
          <a:chOff x="0" y="0"/>
          <a:chExt cx="0" cy="0"/>
        </a:xfrm>
      </p:grpSpPr>
      <p:sp>
        <p:nvSpPr>
          <p:cNvPr id="451" name="Google Shape;451;p49"/>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52" name="Google Shape;452;p49"/>
          <p:cNvSpPr txBox="1">
            <a:spLocks noGrp="1"/>
          </p:cNvSpPr>
          <p:nvPr>
            <p:ph type="subTitle" idx="1"/>
          </p:nvPr>
        </p:nvSpPr>
        <p:spPr>
          <a:xfrm>
            <a:off x="1132000" y="3432862"/>
            <a:ext cx="1874100" cy="36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453" name="Google Shape;453;p49"/>
          <p:cNvPicPr preferRelativeResize="0"/>
          <p:nvPr/>
        </p:nvPicPr>
        <p:blipFill>
          <a:blip r:embed="rId2"/>
          <a:stretch>
            <a:fillRect/>
          </a:stretch>
        </p:blipFill>
        <p:spPr>
          <a:xfrm>
            <a:off x="-5" y="-581412"/>
            <a:ext cx="2300675" cy="2075900"/>
          </a:xfrm>
          <a:prstGeom prst="rect">
            <a:avLst/>
          </a:prstGeom>
          <a:noFill/>
          <a:ln>
            <a:noFill/>
          </a:ln>
        </p:spPr>
      </p:pic>
      <p:sp>
        <p:nvSpPr>
          <p:cNvPr id="454" name="Google Shape;454;p49"/>
          <p:cNvSpPr txBox="1">
            <a:spLocks noGrp="1"/>
          </p:cNvSpPr>
          <p:nvPr>
            <p:ph type="title" idx="2" hasCustomPrompt="1"/>
          </p:nvPr>
        </p:nvSpPr>
        <p:spPr>
          <a:xfrm>
            <a:off x="3725850" y="2029263"/>
            <a:ext cx="15159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55" name="Google Shape;455;p49"/>
          <p:cNvSpPr txBox="1">
            <a:spLocks noGrp="1"/>
          </p:cNvSpPr>
          <p:nvPr>
            <p:ph type="title" idx="3" hasCustomPrompt="1"/>
          </p:nvPr>
        </p:nvSpPr>
        <p:spPr>
          <a:xfrm>
            <a:off x="3022450" y="3601675"/>
            <a:ext cx="14073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56" name="Google Shape;456;p49"/>
          <p:cNvSpPr txBox="1">
            <a:spLocks noGrp="1"/>
          </p:cNvSpPr>
          <p:nvPr>
            <p:ph type="title" idx="4" hasCustomPrompt="1"/>
          </p:nvPr>
        </p:nvSpPr>
        <p:spPr>
          <a:xfrm>
            <a:off x="4565843" y="3408687"/>
            <a:ext cx="6858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57" name="Google Shape;457;p49"/>
          <p:cNvSpPr txBox="1">
            <a:spLocks noGrp="1"/>
          </p:cNvSpPr>
          <p:nvPr>
            <p:ph type="subTitle" idx="5"/>
          </p:nvPr>
        </p:nvSpPr>
        <p:spPr>
          <a:xfrm>
            <a:off x="5445069" y="1751762"/>
            <a:ext cx="1868700" cy="367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8" name="Google Shape;458;p49"/>
          <p:cNvSpPr txBox="1">
            <a:spLocks noGrp="1"/>
          </p:cNvSpPr>
          <p:nvPr>
            <p:ph type="subTitle" idx="6"/>
          </p:nvPr>
        </p:nvSpPr>
        <p:spPr>
          <a:xfrm>
            <a:off x="5326225" y="3441195"/>
            <a:ext cx="1874100" cy="367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9" name="Google Shape;459;p49"/>
          <p:cNvSpPr txBox="1">
            <a:spLocks noGrp="1"/>
          </p:cNvSpPr>
          <p:nvPr>
            <p:ph type="subTitle" idx="7"/>
          </p:nvPr>
        </p:nvSpPr>
        <p:spPr>
          <a:xfrm>
            <a:off x="5439558" y="1986687"/>
            <a:ext cx="186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60" name="Google Shape;460;p49"/>
          <p:cNvSpPr txBox="1">
            <a:spLocks noGrp="1"/>
          </p:cNvSpPr>
          <p:nvPr>
            <p:ph type="subTitle" idx="8"/>
          </p:nvPr>
        </p:nvSpPr>
        <p:spPr>
          <a:xfrm>
            <a:off x="5328925" y="3808995"/>
            <a:ext cx="1868700" cy="569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61" name="Google Shape;461;p49"/>
          <p:cNvSpPr txBox="1">
            <a:spLocks noGrp="1"/>
          </p:cNvSpPr>
          <p:nvPr>
            <p:ph type="subTitle" idx="9"/>
          </p:nvPr>
        </p:nvSpPr>
        <p:spPr>
          <a:xfrm>
            <a:off x="1132000" y="3592190"/>
            <a:ext cx="1874100" cy="7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8">
  <p:cSld name="CUSTOM_26">
    <p:spTree>
      <p:nvGrpSpPr>
        <p:cNvPr id="1" name="Shape 468"/>
        <p:cNvGrpSpPr/>
        <p:nvPr/>
      </p:nvGrpSpPr>
      <p:grpSpPr>
        <a:xfrm>
          <a:off x="0" y="0"/>
          <a:ext cx="0" cy="0"/>
          <a:chOff x="0" y="0"/>
          <a:chExt cx="0" cy="0"/>
        </a:xfrm>
      </p:grpSpPr>
      <p:pic>
        <p:nvPicPr>
          <p:cNvPr id="469" name="Google Shape;469;p51"/>
          <p:cNvPicPr preferRelativeResize="0"/>
          <p:nvPr/>
        </p:nvPicPr>
        <p:blipFill>
          <a:blip r:embed="rId2"/>
          <a:stretch>
            <a:fillRect/>
          </a:stretch>
        </p:blipFill>
        <p:spPr>
          <a:xfrm flipH="1">
            <a:off x="6843225" y="-914119"/>
            <a:ext cx="2300675" cy="2075900"/>
          </a:xfrm>
          <a:prstGeom prst="rect">
            <a:avLst/>
          </a:prstGeom>
          <a:noFill/>
          <a:ln>
            <a:noFill/>
          </a:ln>
        </p:spPr>
      </p:pic>
      <p:pic>
        <p:nvPicPr>
          <p:cNvPr id="470" name="Google Shape;470;p51"/>
          <p:cNvPicPr preferRelativeResize="0"/>
          <p:nvPr/>
        </p:nvPicPr>
        <p:blipFill>
          <a:blip r:embed="rId2"/>
          <a:stretch>
            <a:fillRect/>
          </a:stretch>
        </p:blipFill>
        <p:spPr>
          <a:xfrm rot="10800000" flipH="1">
            <a:off x="0" y="3991490"/>
            <a:ext cx="2300675" cy="2075900"/>
          </a:xfrm>
          <a:prstGeom prst="rect">
            <a:avLst/>
          </a:prstGeom>
          <a:noFill/>
          <a:ln>
            <a:noFill/>
          </a:ln>
        </p:spPr>
      </p:pic>
      <p:sp>
        <p:nvSpPr>
          <p:cNvPr id="471" name="Google Shape;471;p51"/>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44" name="Google Shape;44;p7"/>
          <p:cNvPicPr preferRelativeResize="0"/>
          <p:nvPr/>
        </p:nvPicPr>
        <p:blipFill>
          <a:blip r:embed="rId2"/>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stretch>
            <a:fillRect/>
          </a:stretch>
        </p:blipFill>
        <p:spPr>
          <a:xfrm rot="10800000">
            <a:off x="6843325" y="3067600"/>
            <a:ext cx="2300675" cy="2075900"/>
          </a:xfrm>
          <a:prstGeom prst="rect">
            <a:avLst/>
          </a:prstGeom>
          <a:noFill/>
          <a:ln>
            <a:noFill/>
          </a:ln>
        </p:spPr>
      </p:pic>
      <p:sp>
        <p:nvSpPr>
          <p:cNvPr id="46" name="Google Shape;46;p7"/>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7" name="Google Shape;47;p7"/>
          <p:cNvSpPr txBox="1">
            <a:spLocks noGrp="1"/>
          </p:cNvSpPr>
          <p:nvPr>
            <p:ph type="subTitle" idx="1"/>
          </p:nvPr>
        </p:nvSpPr>
        <p:spPr>
          <a:xfrm>
            <a:off x="4825200" y="1728900"/>
            <a:ext cx="2490300" cy="16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cxnSp>
        <p:nvCxnSpPr>
          <p:cNvPr id="48" name="Google Shape;48;p7"/>
          <p:cNvCxnSpPr/>
          <p:nvPr/>
        </p:nvCxnSpPr>
        <p:spPr>
          <a:xfrm>
            <a:off x="4572000" y="1228200"/>
            <a:ext cx="0" cy="2687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ig number 2">
  <p:cSld name="CUSTOM_57">
    <p:spTree>
      <p:nvGrpSpPr>
        <p:cNvPr id="1" name="Shape 472"/>
        <p:cNvGrpSpPr/>
        <p:nvPr/>
      </p:nvGrpSpPr>
      <p:grpSpPr>
        <a:xfrm>
          <a:off x="0" y="0"/>
          <a:ext cx="0" cy="0"/>
          <a:chOff x="0" y="0"/>
          <a:chExt cx="0" cy="0"/>
        </a:xfrm>
      </p:grpSpPr>
      <p:sp>
        <p:nvSpPr>
          <p:cNvPr id="473" name="Google Shape;473;p52"/>
          <p:cNvSpPr txBox="1">
            <a:spLocks noGrp="1"/>
          </p:cNvSpPr>
          <p:nvPr>
            <p:ph type="title" hasCustomPrompt="1"/>
          </p:nvPr>
        </p:nvSpPr>
        <p:spPr>
          <a:xfrm>
            <a:off x="416676" y="1400075"/>
            <a:ext cx="60144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74" name="Google Shape;474;p52"/>
          <p:cNvSpPr txBox="1">
            <a:spLocks noGrp="1"/>
          </p:cNvSpPr>
          <p:nvPr>
            <p:ph type="subTitle" idx="1"/>
          </p:nvPr>
        </p:nvSpPr>
        <p:spPr>
          <a:xfrm>
            <a:off x="540000" y="3159050"/>
            <a:ext cx="60165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475" name="Google Shape;475;p52"/>
          <p:cNvPicPr preferRelativeResize="0"/>
          <p:nvPr/>
        </p:nvPicPr>
        <p:blipFill>
          <a:blip r:embed="rId2"/>
          <a:stretch>
            <a:fillRect/>
          </a:stretch>
        </p:blipFill>
        <p:spPr>
          <a:xfrm>
            <a:off x="6843325" y="-12"/>
            <a:ext cx="2300675" cy="2075900"/>
          </a:xfrm>
          <a:prstGeom prst="rect">
            <a:avLst/>
          </a:prstGeom>
          <a:noFill/>
          <a:ln>
            <a:noFill/>
          </a:ln>
        </p:spPr>
      </p:pic>
      <p:pic>
        <p:nvPicPr>
          <p:cNvPr id="476" name="Google Shape;476;p52"/>
          <p:cNvPicPr preferRelativeResize="0"/>
          <p:nvPr/>
        </p:nvPicPr>
        <p:blipFill>
          <a:blip r:embed="rId2"/>
          <a:stretch>
            <a:fillRect/>
          </a:stretch>
        </p:blipFill>
        <p:spPr>
          <a:xfrm rot="10800000" flipH="1">
            <a:off x="6843315" y="3067592"/>
            <a:ext cx="2300675" cy="2075900"/>
          </a:xfrm>
          <a:prstGeom prst="rect">
            <a:avLst/>
          </a:prstGeom>
          <a:noFill/>
          <a:ln>
            <a:noFill/>
          </a:ln>
        </p:spPr>
      </p:pic>
      <p:sp>
        <p:nvSpPr>
          <p:cNvPr id="477" name="Google Shape;477;p52"/>
          <p:cNvSpPr/>
          <p:nvPr/>
        </p:nvSpPr>
        <p:spPr>
          <a:xfrm rot="5400000">
            <a:off x="1688625" y="-740500"/>
            <a:ext cx="3179100" cy="6556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hree columns 9">
  <p:cSld name="CUSTOM_58">
    <p:spTree>
      <p:nvGrpSpPr>
        <p:cNvPr id="1" name="Shape 478"/>
        <p:cNvGrpSpPr/>
        <p:nvPr/>
      </p:nvGrpSpPr>
      <p:grpSpPr>
        <a:xfrm>
          <a:off x="0" y="0"/>
          <a:ext cx="0" cy="0"/>
          <a:chOff x="0" y="0"/>
          <a:chExt cx="0" cy="0"/>
        </a:xfrm>
      </p:grpSpPr>
      <p:sp>
        <p:nvSpPr>
          <p:cNvPr id="479" name="Google Shape;479;p53"/>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480" name="Google Shape;480;p53"/>
          <p:cNvPicPr preferRelativeResize="0"/>
          <p:nvPr/>
        </p:nvPicPr>
        <p:blipFill>
          <a:blip r:embed="rId2"/>
          <a:stretch>
            <a:fillRect/>
          </a:stretch>
        </p:blipFill>
        <p:spPr>
          <a:xfrm>
            <a:off x="0" y="0"/>
            <a:ext cx="2300675" cy="2075900"/>
          </a:xfrm>
          <a:prstGeom prst="rect">
            <a:avLst/>
          </a:prstGeom>
          <a:noFill/>
          <a:ln>
            <a:noFill/>
          </a:ln>
        </p:spPr>
      </p:pic>
      <p:sp>
        <p:nvSpPr>
          <p:cNvPr id="481" name="Google Shape;481;p53"/>
          <p:cNvSpPr txBox="1">
            <a:spLocks noGrp="1"/>
          </p:cNvSpPr>
          <p:nvPr>
            <p:ph type="subTitle" idx="1"/>
          </p:nvPr>
        </p:nvSpPr>
        <p:spPr>
          <a:xfrm>
            <a:off x="1758182" y="4055692"/>
            <a:ext cx="1217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82" name="Google Shape;482;p53"/>
          <p:cNvSpPr txBox="1">
            <a:spLocks noGrp="1"/>
          </p:cNvSpPr>
          <p:nvPr>
            <p:ph type="subTitle" idx="2"/>
          </p:nvPr>
        </p:nvSpPr>
        <p:spPr>
          <a:xfrm>
            <a:off x="3939062" y="4070880"/>
            <a:ext cx="12624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83" name="Google Shape;483;p53"/>
          <p:cNvSpPr txBox="1">
            <a:spLocks noGrp="1"/>
          </p:cNvSpPr>
          <p:nvPr>
            <p:ph type="subTitle" idx="3"/>
          </p:nvPr>
        </p:nvSpPr>
        <p:spPr>
          <a:xfrm>
            <a:off x="6187500" y="4069687"/>
            <a:ext cx="12624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84" name="Google Shape;484;p53"/>
          <p:cNvSpPr txBox="1">
            <a:spLocks noGrp="1"/>
          </p:cNvSpPr>
          <p:nvPr>
            <p:ph type="subTitle" idx="4"/>
          </p:nvPr>
        </p:nvSpPr>
        <p:spPr>
          <a:xfrm>
            <a:off x="1743882" y="3729155"/>
            <a:ext cx="12177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485" name="Google Shape;485;p53"/>
          <p:cNvSpPr txBox="1">
            <a:spLocks noGrp="1"/>
          </p:cNvSpPr>
          <p:nvPr>
            <p:ph type="subTitle" idx="5"/>
          </p:nvPr>
        </p:nvSpPr>
        <p:spPr>
          <a:xfrm>
            <a:off x="3939062" y="3733800"/>
            <a:ext cx="1262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486" name="Google Shape;486;p53"/>
          <p:cNvSpPr txBox="1">
            <a:spLocks noGrp="1"/>
          </p:cNvSpPr>
          <p:nvPr>
            <p:ph type="subTitle" idx="6"/>
          </p:nvPr>
        </p:nvSpPr>
        <p:spPr>
          <a:xfrm>
            <a:off x="6187600" y="3733632"/>
            <a:ext cx="1262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hree columns 10">
  <p:cSld name="CUSTOM_59">
    <p:spTree>
      <p:nvGrpSpPr>
        <p:cNvPr id="1" name="Shape 487"/>
        <p:cNvGrpSpPr/>
        <p:nvPr/>
      </p:nvGrpSpPr>
      <p:grpSpPr>
        <a:xfrm>
          <a:off x="0" y="0"/>
          <a:ext cx="0" cy="0"/>
          <a:chOff x="0" y="0"/>
          <a:chExt cx="0" cy="0"/>
        </a:xfrm>
      </p:grpSpPr>
      <p:pic>
        <p:nvPicPr>
          <p:cNvPr id="488" name="Google Shape;488;p54"/>
          <p:cNvPicPr preferRelativeResize="0"/>
          <p:nvPr/>
        </p:nvPicPr>
        <p:blipFill>
          <a:blip r:embed="rId2"/>
          <a:stretch>
            <a:fillRect/>
          </a:stretch>
        </p:blipFill>
        <p:spPr>
          <a:xfrm flipH="1">
            <a:off x="2440291" y="3761485"/>
            <a:ext cx="2300675" cy="2075900"/>
          </a:xfrm>
          <a:prstGeom prst="rect">
            <a:avLst/>
          </a:prstGeom>
          <a:noFill/>
          <a:ln>
            <a:noFill/>
          </a:ln>
        </p:spPr>
      </p:pic>
      <p:pic>
        <p:nvPicPr>
          <p:cNvPr id="489" name="Google Shape;489;p54"/>
          <p:cNvPicPr preferRelativeResize="0"/>
          <p:nvPr/>
        </p:nvPicPr>
        <p:blipFill>
          <a:blip r:embed="rId2"/>
          <a:stretch>
            <a:fillRect/>
          </a:stretch>
        </p:blipFill>
        <p:spPr>
          <a:xfrm>
            <a:off x="4394051" y="3761485"/>
            <a:ext cx="2300675" cy="2075900"/>
          </a:xfrm>
          <a:prstGeom prst="rect">
            <a:avLst/>
          </a:prstGeom>
          <a:noFill/>
          <a:ln>
            <a:noFill/>
          </a:ln>
        </p:spPr>
      </p:pic>
      <p:sp>
        <p:nvSpPr>
          <p:cNvPr id="490" name="Google Shape;490;p54"/>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91" name="Google Shape;491;p54"/>
          <p:cNvSpPr txBox="1">
            <a:spLocks noGrp="1"/>
          </p:cNvSpPr>
          <p:nvPr>
            <p:ph type="subTitle" idx="1"/>
          </p:nvPr>
        </p:nvSpPr>
        <p:spPr>
          <a:xfrm>
            <a:off x="768200" y="2833363"/>
            <a:ext cx="1431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2" name="Google Shape;492;p54"/>
          <p:cNvSpPr txBox="1">
            <a:spLocks noGrp="1"/>
          </p:cNvSpPr>
          <p:nvPr>
            <p:ph type="subTitle" idx="2"/>
          </p:nvPr>
        </p:nvSpPr>
        <p:spPr>
          <a:xfrm>
            <a:off x="3833745" y="2843907"/>
            <a:ext cx="1431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3" name="Google Shape;493;p54"/>
          <p:cNvSpPr txBox="1">
            <a:spLocks noGrp="1"/>
          </p:cNvSpPr>
          <p:nvPr>
            <p:ph type="subTitle" idx="3"/>
          </p:nvPr>
        </p:nvSpPr>
        <p:spPr>
          <a:xfrm>
            <a:off x="6910975" y="2835788"/>
            <a:ext cx="1431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4" name="Google Shape;494;p54"/>
          <p:cNvSpPr txBox="1">
            <a:spLocks noGrp="1"/>
          </p:cNvSpPr>
          <p:nvPr>
            <p:ph type="subTitle" idx="4"/>
          </p:nvPr>
        </p:nvSpPr>
        <p:spPr>
          <a:xfrm>
            <a:off x="768200" y="2472707"/>
            <a:ext cx="1431900" cy="3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495" name="Google Shape;495;p54"/>
          <p:cNvSpPr txBox="1">
            <a:spLocks noGrp="1"/>
          </p:cNvSpPr>
          <p:nvPr>
            <p:ph type="subTitle" idx="5"/>
          </p:nvPr>
        </p:nvSpPr>
        <p:spPr>
          <a:xfrm>
            <a:off x="3833875" y="2472725"/>
            <a:ext cx="14319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496" name="Google Shape;496;p54"/>
          <p:cNvSpPr txBox="1">
            <a:spLocks noGrp="1"/>
          </p:cNvSpPr>
          <p:nvPr>
            <p:ph type="subTitle" idx="6"/>
          </p:nvPr>
        </p:nvSpPr>
        <p:spPr>
          <a:xfrm>
            <a:off x="6911111" y="2476132"/>
            <a:ext cx="14319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497" name="Google Shape;497;p54"/>
          <p:cNvSpPr/>
          <p:nvPr/>
        </p:nvSpPr>
        <p:spPr>
          <a:xfrm rot="5400000">
            <a:off x="287567" y="1686614"/>
            <a:ext cx="2394897" cy="207586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4"/>
          <p:cNvSpPr/>
          <p:nvPr/>
        </p:nvSpPr>
        <p:spPr>
          <a:xfrm rot="5400000">
            <a:off x="1194834" y="1350189"/>
            <a:ext cx="578916" cy="50179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4"/>
          <p:cNvSpPr/>
          <p:nvPr/>
        </p:nvSpPr>
        <p:spPr>
          <a:xfrm rot="5400000">
            <a:off x="3385220" y="1686614"/>
            <a:ext cx="2394897" cy="207586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4"/>
          <p:cNvSpPr/>
          <p:nvPr/>
        </p:nvSpPr>
        <p:spPr>
          <a:xfrm rot="5400000">
            <a:off x="6415442" y="1686614"/>
            <a:ext cx="2394897" cy="207586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4"/>
          <p:cNvSpPr/>
          <p:nvPr/>
        </p:nvSpPr>
        <p:spPr>
          <a:xfrm rot="5400000">
            <a:off x="7328448" y="1350201"/>
            <a:ext cx="578916" cy="50179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4"/>
          <p:cNvSpPr/>
          <p:nvPr/>
        </p:nvSpPr>
        <p:spPr>
          <a:xfrm rot="5400000">
            <a:off x="4290136" y="1350201"/>
            <a:ext cx="578916" cy="50179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3" name="Google Shape;503;p54"/>
          <p:cNvPicPr preferRelativeResize="0"/>
          <p:nvPr/>
        </p:nvPicPr>
        <p:blipFill>
          <a:blip r:embed="rId2"/>
          <a:stretch>
            <a:fillRect/>
          </a:stretch>
        </p:blipFill>
        <p:spPr>
          <a:xfrm flipH="1">
            <a:off x="-1810644" y="-1661952"/>
            <a:ext cx="3711324" cy="3348725"/>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four columns 7">
  <p:cSld name="CUSTOM_60">
    <p:spTree>
      <p:nvGrpSpPr>
        <p:cNvPr id="1" name="Shape 504"/>
        <p:cNvGrpSpPr/>
        <p:nvPr/>
      </p:nvGrpSpPr>
      <p:grpSpPr>
        <a:xfrm>
          <a:off x="0" y="0"/>
          <a:ext cx="0" cy="0"/>
          <a:chOff x="0" y="0"/>
          <a:chExt cx="0" cy="0"/>
        </a:xfrm>
      </p:grpSpPr>
      <p:pic>
        <p:nvPicPr>
          <p:cNvPr id="505" name="Google Shape;505;p55"/>
          <p:cNvPicPr preferRelativeResize="0"/>
          <p:nvPr/>
        </p:nvPicPr>
        <p:blipFill>
          <a:blip r:embed="rId2"/>
          <a:stretch>
            <a:fillRect/>
          </a:stretch>
        </p:blipFill>
        <p:spPr>
          <a:xfrm flipH="1">
            <a:off x="6843225" y="6"/>
            <a:ext cx="2300675" cy="2075900"/>
          </a:xfrm>
          <a:prstGeom prst="rect">
            <a:avLst/>
          </a:prstGeom>
          <a:noFill/>
          <a:ln>
            <a:noFill/>
          </a:ln>
        </p:spPr>
      </p:pic>
      <p:sp>
        <p:nvSpPr>
          <p:cNvPr id="506" name="Google Shape;506;p55"/>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507" name="Google Shape;507;p55"/>
          <p:cNvSpPr txBox="1">
            <a:spLocks noGrp="1"/>
          </p:cNvSpPr>
          <p:nvPr>
            <p:ph type="ctrTitle" idx="2"/>
          </p:nvPr>
        </p:nvSpPr>
        <p:spPr>
          <a:xfrm>
            <a:off x="2393800" y="3851557"/>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508" name="Google Shape;508;p55"/>
          <p:cNvSpPr txBox="1">
            <a:spLocks noGrp="1"/>
          </p:cNvSpPr>
          <p:nvPr>
            <p:ph type="subTitle" idx="1"/>
          </p:nvPr>
        </p:nvSpPr>
        <p:spPr>
          <a:xfrm>
            <a:off x="2393800" y="4112538"/>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09" name="Google Shape;509;p55"/>
          <p:cNvSpPr txBox="1">
            <a:spLocks noGrp="1"/>
          </p:cNvSpPr>
          <p:nvPr>
            <p:ph type="ctrTitle" idx="3"/>
          </p:nvPr>
        </p:nvSpPr>
        <p:spPr>
          <a:xfrm>
            <a:off x="4454450" y="3859775"/>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510" name="Google Shape;510;p55"/>
          <p:cNvSpPr txBox="1">
            <a:spLocks noGrp="1"/>
          </p:cNvSpPr>
          <p:nvPr>
            <p:ph type="subTitle" idx="4"/>
          </p:nvPr>
        </p:nvSpPr>
        <p:spPr>
          <a:xfrm>
            <a:off x="4454600" y="4111838"/>
            <a:ext cx="12312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11" name="Google Shape;511;p55"/>
          <p:cNvSpPr txBox="1">
            <a:spLocks noGrp="1"/>
          </p:cNvSpPr>
          <p:nvPr>
            <p:ph type="ctrTitle" idx="5"/>
          </p:nvPr>
        </p:nvSpPr>
        <p:spPr>
          <a:xfrm>
            <a:off x="3443775" y="1362901"/>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512" name="Google Shape;512;p55"/>
          <p:cNvSpPr txBox="1">
            <a:spLocks noGrp="1"/>
          </p:cNvSpPr>
          <p:nvPr>
            <p:ph type="subTitle" idx="6"/>
          </p:nvPr>
        </p:nvSpPr>
        <p:spPr>
          <a:xfrm>
            <a:off x="3443626" y="1656449"/>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13" name="Google Shape;513;p55"/>
          <p:cNvSpPr txBox="1">
            <a:spLocks noGrp="1"/>
          </p:cNvSpPr>
          <p:nvPr>
            <p:ph type="ctrTitle" idx="7"/>
          </p:nvPr>
        </p:nvSpPr>
        <p:spPr>
          <a:xfrm>
            <a:off x="5498425" y="1361363"/>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514" name="Google Shape;514;p55"/>
          <p:cNvSpPr txBox="1">
            <a:spLocks noGrp="1"/>
          </p:cNvSpPr>
          <p:nvPr>
            <p:ph type="subTitle" idx="8"/>
          </p:nvPr>
        </p:nvSpPr>
        <p:spPr>
          <a:xfrm>
            <a:off x="5498325" y="1654912"/>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five columns 1">
  <p:cSld name="CUSTOM_61">
    <p:spTree>
      <p:nvGrpSpPr>
        <p:cNvPr id="1" name="Shape 515"/>
        <p:cNvGrpSpPr/>
        <p:nvPr/>
      </p:nvGrpSpPr>
      <p:grpSpPr>
        <a:xfrm>
          <a:off x="0" y="0"/>
          <a:ext cx="0" cy="0"/>
          <a:chOff x="0" y="0"/>
          <a:chExt cx="0" cy="0"/>
        </a:xfrm>
      </p:grpSpPr>
      <p:pic>
        <p:nvPicPr>
          <p:cNvPr id="516" name="Google Shape;516;p56"/>
          <p:cNvPicPr preferRelativeResize="0"/>
          <p:nvPr/>
        </p:nvPicPr>
        <p:blipFill>
          <a:blip r:embed="rId2"/>
          <a:stretch>
            <a:fillRect/>
          </a:stretch>
        </p:blipFill>
        <p:spPr>
          <a:xfrm>
            <a:off x="0" y="-228600"/>
            <a:ext cx="2300675" cy="2075900"/>
          </a:xfrm>
          <a:prstGeom prst="rect">
            <a:avLst/>
          </a:prstGeom>
          <a:noFill/>
          <a:ln>
            <a:noFill/>
          </a:ln>
        </p:spPr>
      </p:pic>
      <p:pic>
        <p:nvPicPr>
          <p:cNvPr id="517" name="Google Shape;517;p56"/>
          <p:cNvPicPr preferRelativeResize="0"/>
          <p:nvPr/>
        </p:nvPicPr>
        <p:blipFill>
          <a:blip r:embed="rId2"/>
          <a:stretch>
            <a:fillRect/>
          </a:stretch>
        </p:blipFill>
        <p:spPr>
          <a:xfrm flipH="1">
            <a:off x="6843325" y="-228600"/>
            <a:ext cx="2300675" cy="2075900"/>
          </a:xfrm>
          <a:prstGeom prst="rect">
            <a:avLst/>
          </a:prstGeom>
          <a:noFill/>
          <a:ln>
            <a:noFill/>
          </a:ln>
        </p:spPr>
      </p:pic>
      <p:sp>
        <p:nvSpPr>
          <p:cNvPr id="518" name="Google Shape;518;p56"/>
          <p:cNvSpPr txBox="1">
            <a:spLocks noGrp="1"/>
          </p:cNvSpPr>
          <p:nvPr>
            <p:ph type="ctrTitle"/>
          </p:nvPr>
        </p:nvSpPr>
        <p:spPr>
          <a:xfrm flipH="1">
            <a:off x="622800" y="454555"/>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9" name="Google Shape;519;p56"/>
          <p:cNvSpPr txBox="1">
            <a:spLocks noGrp="1"/>
          </p:cNvSpPr>
          <p:nvPr>
            <p:ph type="subTitle" idx="1"/>
          </p:nvPr>
        </p:nvSpPr>
        <p:spPr>
          <a:xfrm>
            <a:off x="1573144" y="1489382"/>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0" name="Google Shape;520;p56"/>
          <p:cNvSpPr txBox="1">
            <a:spLocks noGrp="1"/>
          </p:cNvSpPr>
          <p:nvPr>
            <p:ph type="subTitle" idx="2"/>
          </p:nvPr>
        </p:nvSpPr>
        <p:spPr>
          <a:xfrm>
            <a:off x="3787682" y="1491020"/>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1" name="Google Shape;521;p56"/>
          <p:cNvSpPr txBox="1">
            <a:spLocks noGrp="1"/>
          </p:cNvSpPr>
          <p:nvPr>
            <p:ph type="subTitle" idx="3"/>
          </p:nvPr>
        </p:nvSpPr>
        <p:spPr>
          <a:xfrm>
            <a:off x="6064122" y="1493420"/>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2" name="Google Shape;522;p56"/>
          <p:cNvSpPr txBox="1">
            <a:spLocks noGrp="1"/>
          </p:cNvSpPr>
          <p:nvPr>
            <p:ph type="subTitle" idx="4"/>
          </p:nvPr>
        </p:nvSpPr>
        <p:spPr>
          <a:xfrm>
            <a:off x="1573145" y="1060472"/>
            <a:ext cx="1555800" cy="3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523" name="Google Shape;523;p56"/>
          <p:cNvSpPr txBox="1">
            <a:spLocks noGrp="1"/>
          </p:cNvSpPr>
          <p:nvPr>
            <p:ph type="subTitle" idx="5"/>
          </p:nvPr>
        </p:nvSpPr>
        <p:spPr>
          <a:xfrm>
            <a:off x="3787824" y="1072622"/>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524" name="Google Shape;524;p56"/>
          <p:cNvSpPr txBox="1">
            <a:spLocks noGrp="1"/>
          </p:cNvSpPr>
          <p:nvPr>
            <p:ph type="subTitle" idx="6"/>
          </p:nvPr>
        </p:nvSpPr>
        <p:spPr>
          <a:xfrm>
            <a:off x="6064270" y="1065510"/>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525" name="Google Shape;525;p56"/>
          <p:cNvSpPr txBox="1">
            <a:spLocks noGrp="1"/>
          </p:cNvSpPr>
          <p:nvPr>
            <p:ph type="subTitle" idx="7"/>
          </p:nvPr>
        </p:nvSpPr>
        <p:spPr>
          <a:xfrm>
            <a:off x="2692432" y="4157457"/>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6" name="Google Shape;526;p56"/>
          <p:cNvSpPr txBox="1">
            <a:spLocks noGrp="1"/>
          </p:cNvSpPr>
          <p:nvPr>
            <p:ph type="subTitle" idx="8"/>
          </p:nvPr>
        </p:nvSpPr>
        <p:spPr>
          <a:xfrm>
            <a:off x="4906147" y="4138965"/>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7" name="Google Shape;527;p56"/>
          <p:cNvSpPr txBox="1">
            <a:spLocks noGrp="1"/>
          </p:cNvSpPr>
          <p:nvPr>
            <p:ph type="subTitle" idx="9"/>
          </p:nvPr>
        </p:nvSpPr>
        <p:spPr>
          <a:xfrm>
            <a:off x="2692574" y="3773185"/>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528" name="Google Shape;528;p56"/>
          <p:cNvSpPr txBox="1">
            <a:spLocks noGrp="1"/>
          </p:cNvSpPr>
          <p:nvPr>
            <p:ph type="subTitle" idx="13"/>
          </p:nvPr>
        </p:nvSpPr>
        <p:spPr>
          <a:xfrm>
            <a:off x="4906295" y="3774166"/>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9">
  <p:cSld name="CUSTOM_27">
    <p:spTree>
      <p:nvGrpSpPr>
        <p:cNvPr id="1" name="Shape 529"/>
        <p:cNvGrpSpPr/>
        <p:nvPr/>
      </p:nvGrpSpPr>
      <p:grpSpPr>
        <a:xfrm>
          <a:off x="0" y="0"/>
          <a:ext cx="0" cy="0"/>
          <a:chOff x="0" y="0"/>
          <a:chExt cx="0" cy="0"/>
        </a:xfrm>
      </p:grpSpPr>
      <p:sp>
        <p:nvSpPr>
          <p:cNvPr id="530" name="Google Shape;530;p57"/>
          <p:cNvSpPr txBox="1">
            <a:spLocks noGrp="1"/>
          </p:cNvSpPr>
          <p:nvPr>
            <p:ph type="ctrTitle"/>
          </p:nvPr>
        </p:nvSpPr>
        <p:spPr>
          <a:xfrm flipH="1">
            <a:off x="457200" y="444899"/>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531" name="Google Shape;531;p57"/>
          <p:cNvPicPr preferRelativeResize="0"/>
          <p:nvPr/>
        </p:nvPicPr>
        <p:blipFill>
          <a:blip r:embed="rId2"/>
          <a:stretch>
            <a:fillRect/>
          </a:stretch>
        </p:blipFill>
        <p:spPr>
          <a:xfrm flipH="1">
            <a:off x="6831825" y="-795109"/>
            <a:ext cx="3139825" cy="2833049"/>
          </a:xfrm>
          <a:prstGeom prst="rect">
            <a:avLst/>
          </a:prstGeom>
          <a:noFill/>
          <a:ln>
            <a:noFill/>
          </a:ln>
        </p:spPr>
      </p:pic>
      <p:pic>
        <p:nvPicPr>
          <p:cNvPr id="532" name="Google Shape;532;p57"/>
          <p:cNvPicPr preferRelativeResize="0"/>
          <p:nvPr/>
        </p:nvPicPr>
        <p:blipFill>
          <a:blip r:embed="rId2"/>
          <a:stretch>
            <a:fillRect/>
          </a:stretch>
        </p:blipFill>
        <p:spPr>
          <a:xfrm>
            <a:off x="-820369" y="-796531"/>
            <a:ext cx="3139825" cy="2833049"/>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only 10">
  <p:cSld name="CUSTOM_28">
    <p:spTree>
      <p:nvGrpSpPr>
        <p:cNvPr id="1" name="Shape 533"/>
        <p:cNvGrpSpPr/>
        <p:nvPr/>
      </p:nvGrpSpPr>
      <p:grpSpPr>
        <a:xfrm>
          <a:off x="0" y="0"/>
          <a:ext cx="0" cy="0"/>
          <a:chOff x="0" y="0"/>
          <a:chExt cx="0" cy="0"/>
        </a:xfrm>
      </p:grpSpPr>
      <p:pic>
        <p:nvPicPr>
          <p:cNvPr id="534" name="Google Shape;534;p58"/>
          <p:cNvPicPr preferRelativeResize="0"/>
          <p:nvPr/>
        </p:nvPicPr>
        <p:blipFill>
          <a:blip r:embed="rId2"/>
          <a:stretch>
            <a:fillRect/>
          </a:stretch>
        </p:blipFill>
        <p:spPr>
          <a:xfrm>
            <a:off x="-551926" y="-466134"/>
            <a:ext cx="3136825" cy="2830350"/>
          </a:xfrm>
          <a:prstGeom prst="rect">
            <a:avLst/>
          </a:prstGeom>
          <a:noFill/>
          <a:ln>
            <a:noFill/>
          </a:ln>
        </p:spPr>
      </p:pic>
      <p:pic>
        <p:nvPicPr>
          <p:cNvPr id="535" name="Google Shape;535;p58"/>
          <p:cNvPicPr preferRelativeResize="0"/>
          <p:nvPr/>
        </p:nvPicPr>
        <p:blipFill>
          <a:blip r:embed="rId2"/>
          <a:stretch>
            <a:fillRect/>
          </a:stretch>
        </p:blipFill>
        <p:spPr>
          <a:xfrm flipH="1">
            <a:off x="6559554" y="-465583"/>
            <a:ext cx="3136825" cy="2830350"/>
          </a:xfrm>
          <a:prstGeom prst="rect">
            <a:avLst/>
          </a:prstGeom>
          <a:noFill/>
          <a:ln>
            <a:noFill/>
          </a:ln>
        </p:spPr>
      </p:pic>
      <p:pic>
        <p:nvPicPr>
          <p:cNvPr id="536" name="Google Shape;536;p58"/>
          <p:cNvPicPr preferRelativeResize="0"/>
          <p:nvPr/>
        </p:nvPicPr>
        <p:blipFill>
          <a:blip r:embed="rId2"/>
          <a:stretch>
            <a:fillRect/>
          </a:stretch>
        </p:blipFill>
        <p:spPr>
          <a:xfrm rot="10800000" flipH="1">
            <a:off x="-552472" y="2791087"/>
            <a:ext cx="3136825" cy="2830350"/>
          </a:xfrm>
          <a:prstGeom prst="rect">
            <a:avLst/>
          </a:prstGeom>
          <a:noFill/>
          <a:ln>
            <a:noFill/>
          </a:ln>
        </p:spPr>
      </p:pic>
      <p:pic>
        <p:nvPicPr>
          <p:cNvPr id="537" name="Google Shape;537;p58"/>
          <p:cNvPicPr preferRelativeResize="0"/>
          <p:nvPr/>
        </p:nvPicPr>
        <p:blipFill>
          <a:blip r:embed="rId2"/>
          <a:stretch>
            <a:fillRect/>
          </a:stretch>
        </p:blipFill>
        <p:spPr>
          <a:xfrm rot="10800000">
            <a:off x="6549518" y="2790536"/>
            <a:ext cx="3136825" cy="2830350"/>
          </a:xfrm>
          <a:prstGeom prst="rect">
            <a:avLst/>
          </a:prstGeom>
          <a:noFill/>
          <a:ln>
            <a:noFill/>
          </a:ln>
        </p:spPr>
      </p:pic>
      <p:sp>
        <p:nvSpPr>
          <p:cNvPr id="538" name="Google Shape;538;p58"/>
          <p:cNvSpPr txBox="1">
            <a:spLocks noGrp="1"/>
          </p:cNvSpPr>
          <p:nvPr>
            <p:ph type="ctrTitle"/>
          </p:nvPr>
        </p:nvSpPr>
        <p:spPr>
          <a:xfrm flipH="1">
            <a:off x="540000" y="507400"/>
            <a:ext cx="8064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hanks ">
  <p:cSld name="CUSTOM_34">
    <p:spTree>
      <p:nvGrpSpPr>
        <p:cNvPr id="1" name="Shape 539"/>
        <p:cNvGrpSpPr/>
        <p:nvPr/>
      </p:nvGrpSpPr>
      <p:grpSpPr>
        <a:xfrm>
          <a:off x="0" y="0"/>
          <a:ext cx="0" cy="0"/>
          <a:chOff x="0" y="0"/>
          <a:chExt cx="0" cy="0"/>
        </a:xfrm>
      </p:grpSpPr>
      <p:sp>
        <p:nvSpPr>
          <p:cNvPr id="540" name="Google Shape;540;p59"/>
          <p:cNvSpPr txBox="1">
            <a:spLocks noGrp="1"/>
          </p:cNvSpPr>
          <p:nvPr>
            <p:ph type="ctrTitle"/>
          </p:nvPr>
        </p:nvSpPr>
        <p:spPr>
          <a:xfrm flipH="1">
            <a:off x="457200" y="1443030"/>
            <a:ext cx="2695800" cy="670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36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41" name="Google Shape;541;p59"/>
          <p:cNvSpPr txBox="1"/>
          <p:nvPr/>
        </p:nvSpPr>
        <p:spPr>
          <a:xfrm>
            <a:off x="3390325" y="2006627"/>
            <a:ext cx="2818200" cy="124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rgbClr val="000000"/>
              </a:buClr>
              <a:buSzPts val="1100"/>
              <a:buFont typeface="Arial" panose="020B0604020202020204"/>
              <a:buNone/>
            </a:pPr>
            <a:r>
              <a:rPr lang="en-GB" sz="12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CREDITS: This presentation template was created by</a:t>
            </a:r>
            <a:r>
              <a:rPr lang="en-GB" sz="12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rPr>
              <a:t> </a:t>
            </a:r>
            <a:r>
              <a:rPr lang="en-GB" sz="1200">
                <a:solidFill>
                  <a:schemeClr val="lt1"/>
                </a:solidFill>
                <a:uFill>
                  <a:noFill/>
                </a:uFill>
                <a:latin typeface="Roboto Condensed Light" panose="02000000000000000000"/>
                <a:ea typeface="Roboto Condensed Light" panose="02000000000000000000"/>
                <a:cs typeface="Roboto Condensed Light" panose="02000000000000000000"/>
                <a:sym typeface="Roboto Condensed Light" panose="02000000000000000000"/>
                <a:hlinkClick r:id="rId2"/>
              </a:rPr>
              <a:t>Slidesgo</a:t>
            </a:r>
            <a:r>
              <a:rPr lang="en-GB" sz="12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 including icons by </a:t>
            </a:r>
            <a:r>
              <a:rPr lang="en-GB" sz="1200">
                <a:solidFill>
                  <a:schemeClr val="lt1"/>
                </a:solidFill>
                <a:uFill>
                  <a:noFill/>
                </a:uFill>
                <a:latin typeface="Roboto Condensed Light" panose="02000000000000000000"/>
                <a:ea typeface="Roboto Condensed Light" panose="02000000000000000000"/>
                <a:cs typeface="Roboto Condensed Light" panose="02000000000000000000"/>
                <a:sym typeface="Roboto Condensed Light" panose="02000000000000000000"/>
                <a:hlinkClick r:id="rId3"/>
              </a:rPr>
              <a:t>Flaticon</a:t>
            </a:r>
            <a:r>
              <a:rPr lang="en-GB" sz="12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 infographics &amp; images by </a:t>
            </a:r>
            <a:r>
              <a:rPr lang="en-GB" sz="1200">
                <a:solidFill>
                  <a:schemeClr val="lt1"/>
                </a:solidFill>
                <a:uFill>
                  <a:noFill/>
                </a:uFill>
                <a:latin typeface="Roboto Condensed Light" panose="02000000000000000000"/>
                <a:ea typeface="Roboto Condensed Light" panose="02000000000000000000"/>
                <a:cs typeface="Roboto Condensed Light" panose="02000000000000000000"/>
                <a:sym typeface="Roboto Condensed Light" panose="02000000000000000000"/>
                <a:hlinkClick r:id="rId4"/>
              </a:rPr>
              <a:t>Freepik</a:t>
            </a:r>
            <a:endParaRPr sz="12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endParaRPr sz="1200">
              <a:solidFill>
                <a:schemeClr val="dk1"/>
              </a:solidFill>
              <a:latin typeface="Roboto" panose="02000000000000000000"/>
              <a:ea typeface="Roboto" panose="02000000000000000000"/>
              <a:cs typeface="Roboto" panose="02000000000000000000"/>
              <a:sym typeface="Roboto"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endParaRPr sz="1200">
              <a:solidFill>
                <a:schemeClr val="dk1"/>
              </a:solidFill>
              <a:highlight>
                <a:srgbClr val="FFD809"/>
              </a:highlight>
              <a:latin typeface="Roboto" panose="02000000000000000000"/>
              <a:ea typeface="Roboto" panose="02000000000000000000"/>
              <a:cs typeface="Roboto" panose="02000000000000000000"/>
              <a:sym typeface="Roboto"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endParaRPr sz="1200">
              <a:solidFill>
                <a:schemeClr val="dk1"/>
              </a:solidFill>
              <a:highlight>
                <a:srgbClr val="FFD809"/>
              </a:highlight>
              <a:latin typeface="Roboto" panose="02000000000000000000"/>
              <a:ea typeface="Roboto" panose="02000000000000000000"/>
              <a:cs typeface="Roboto" panose="02000000000000000000"/>
              <a:sym typeface="Roboto"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r>
              <a:rPr lang="en-GB" sz="1200">
                <a:solidFill>
                  <a:schemeClr val="dk1"/>
                </a:solidFill>
                <a:highlight>
                  <a:srgbClr val="FFD809"/>
                </a:highlight>
                <a:latin typeface="Roboto" panose="02000000000000000000"/>
                <a:ea typeface="Roboto" panose="02000000000000000000"/>
                <a:cs typeface="Roboto" panose="02000000000000000000"/>
                <a:sym typeface="Roboto" panose="02000000000000000000"/>
              </a:rPr>
              <a:t> </a:t>
            </a:r>
            <a:endParaRPr sz="1200">
              <a:solidFill>
                <a:schemeClr val="dk1"/>
              </a:solidFill>
              <a:highlight>
                <a:srgbClr val="FFD809"/>
              </a:highlight>
              <a:latin typeface="Roboto" panose="02000000000000000000"/>
              <a:ea typeface="Roboto" panose="02000000000000000000"/>
              <a:cs typeface="Roboto" panose="02000000000000000000"/>
              <a:sym typeface="Roboto"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endParaRPr sz="12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200">
              <a:solidFill>
                <a:schemeClr val="dk1"/>
              </a:solidFill>
              <a:latin typeface="Roboto" panose="02000000000000000000"/>
              <a:ea typeface="Roboto" panose="02000000000000000000"/>
              <a:cs typeface="Roboto" panose="02000000000000000000"/>
              <a:sym typeface="Roboto" panose="02000000000000000000"/>
            </a:endParaRPr>
          </a:p>
        </p:txBody>
      </p:sp>
      <p:sp>
        <p:nvSpPr>
          <p:cNvPr id="542" name="Google Shape;542;p59"/>
          <p:cNvSpPr txBox="1">
            <a:spLocks noGrp="1"/>
          </p:cNvSpPr>
          <p:nvPr>
            <p:ph type="subTitle" idx="1"/>
          </p:nvPr>
        </p:nvSpPr>
        <p:spPr>
          <a:xfrm>
            <a:off x="457188" y="2038763"/>
            <a:ext cx="2695800" cy="488400"/>
          </a:xfrm>
          <a:prstGeom prst="rect">
            <a:avLst/>
          </a:prstGeom>
        </p:spPr>
        <p:txBody>
          <a:bodyPr spcFirstLastPara="1" wrap="square" lIns="91425" tIns="91425" rIns="91425" bIns="91425" anchor="t" anchorCtr="0">
            <a:noAutofit/>
          </a:bodyPr>
          <a:lstStyle>
            <a:lvl1pPr lvl="0" algn="just" rtl="0">
              <a:lnSpc>
                <a:spcPct val="100000"/>
              </a:lnSpc>
              <a:spcBef>
                <a:spcPts val="0"/>
              </a:spcBef>
              <a:spcAft>
                <a:spcPts val="0"/>
              </a:spcAft>
              <a:buSzPts val="10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a:endParaRPr/>
          </a:p>
        </p:txBody>
      </p:sp>
      <p:pic>
        <p:nvPicPr>
          <p:cNvPr id="543" name="Google Shape;543;p59"/>
          <p:cNvPicPr preferRelativeResize="0"/>
          <p:nvPr/>
        </p:nvPicPr>
        <p:blipFill>
          <a:blip r:embed="rId5"/>
          <a:stretch>
            <a:fillRect/>
          </a:stretch>
        </p:blipFill>
        <p:spPr>
          <a:xfrm flipH="1">
            <a:off x="5071778" y="-1374105"/>
            <a:ext cx="4072221" cy="3674359"/>
          </a:xfrm>
          <a:prstGeom prst="rect">
            <a:avLst/>
          </a:prstGeom>
          <a:noFill/>
          <a:ln>
            <a:noFill/>
          </a:ln>
        </p:spPr>
      </p:pic>
      <p:pic>
        <p:nvPicPr>
          <p:cNvPr id="544" name="Google Shape;544;p59"/>
          <p:cNvPicPr preferRelativeResize="0"/>
          <p:nvPr/>
        </p:nvPicPr>
        <p:blipFill>
          <a:blip r:embed="rId5"/>
          <a:stretch>
            <a:fillRect/>
          </a:stretch>
        </p:blipFill>
        <p:spPr>
          <a:xfrm rot="10800000">
            <a:off x="5058749" y="2776786"/>
            <a:ext cx="4072221" cy="3674359"/>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11">
  <p:cSld name="CUSTOM_29">
    <p:spTree>
      <p:nvGrpSpPr>
        <p:cNvPr id="1" name="Shape 545"/>
        <p:cNvGrpSpPr/>
        <p:nvPr/>
      </p:nvGrpSpPr>
      <p:grpSpPr>
        <a:xfrm>
          <a:off x="0" y="0"/>
          <a:ext cx="0" cy="0"/>
          <a:chOff x="0" y="0"/>
          <a:chExt cx="0" cy="0"/>
        </a:xfrm>
      </p:grpSpPr>
      <p:sp>
        <p:nvSpPr>
          <p:cNvPr id="546" name="Google Shape;546;p60"/>
          <p:cNvSpPr txBox="1">
            <a:spLocks noGrp="1"/>
          </p:cNvSpPr>
          <p:nvPr>
            <p:ph type="ctrTitle"/>
          </p:nvPr>
        </p:nvSpPr>
        <p:spPr>
          <a:xfrm flipH="1">
            <a:off x="540000" y="45618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547" name="Google Shape;547;p60"/>
          <p:cNvPicPr preferRelativeResize="0"/>
          <p:nvPr/>
        </p:nvPicPr>
        <p:blipFill>
          <a:blip r:embed="rId2"/>
          <a:stretch>
            <a:fillRect/>
          </a:stretch>
        </p:blipFill>
        <p:spPr>
          <a:xfrm rot="10800000">
            <a:off x="7770966" y="3973492"/>
            <a:ext cx="2300675" cy="2075900"/>
          </a:xfrm>
          <a:prstGeom prst="rect">
            <a:avLst/>
          </a:prstGeom>
          <a:noFill/>
          <a:ln>
            <a:noFill/>
          </a:ln>
        </p:spPr>
      </p:pic>
      <p:pic>
        <p:nvPicPr>
          <p:cNvPr id="548" name="Google Shape;548;p60"/>
          <p:cNvPicPr preferRelativeResize="0"/>
          <p:nvPr/>
        </p:nvPicPr>
        <p:blipFill>
          <a:blip r:embed="rId2"/>
          <a:stretch>
            <a:fillRect/>
          </a:stretch>
        </p:blipFill>
        <p:spPr>
          <a:xfrm rot="10800000" flipH="1">
            <a:off x="-918995" y="3893567"/>
            <a:ext cx="2300675" cy="2075900"/>
          </a:xfrm>
          <a:prstGeom prst="rect">
            <a:avLst/>
          </a:prstGeom>
          <a:noFill/>
          <a:ln>
            <a:noFill/>
          </a:ln>
        </p:spPr>
      </p:pic>
      <p:pic>
        <p:nvPicPr>
          <p:cNvPr id="549" name="Google Shape;549;p60"/>
          <p:cNvPicPr preferRelativeResize="0"/>
          <p:nvPr/>
        </p:nvPicPr>
        <p:blipFill>
          <a:blip r:embed="rId2"/>
          <a:stretch>
            <a:fillRect/>
          </a:stretch>
        </p:blipFill>
        <p:spPr>
          <a:xfrm flipH="1">
            <a:off x="7769829" y="-210835"/>
            <a:ext cx="2300675" cy="2075900"/>
          </a:xfrm>
          <a:prstGeom prst="rect">
            <a:avLst/>
          </a:prstGeom>
          <a:noFill/>
          <a:ln>
            <a:noFill/>
          </a:ln>
        </p:spPr>
      </p:pic>
      <p:pic>
        <p:nvPicPr>
          <p:cNvPr id="550" name="Google Shape;550;p60"/>
          <p:cNvPicPr preferRelativeResize="0"/>
          <p:nvPr/>
        </p:nvPicPr>
        <p:blipFill>
          <a:blip r:embed="rId2"/>
          <a:stretch>
            <a:fillRect/>
          </a:stretch>
        </p:blipFill>
        <p:spPr>
          <a:xfrm>
            <a:off x="-929394" y="-130910"/>
            <a:ext cx="2300675" cy="2075900"/>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12">
  <p:cSld name="CUSTOM_62">
    <p:spTree>
      <p:nvGrpSpPr>
        <p:cNvPr id="1" name="Shape 551"/>
        <p:cNvGrpSpPr/>
        <p:nvPr/>
      </p:nvGrpSpPr>
      <p:grpSpPr>
        <a:xfrm>
          <a:off x="0" y="0"/>
          <a:ext cx="0" cy="0"/>
          <a:chOff x="0" y="0"/>
          <a:chExt cx="0" cy="0"/>
        </a:xfrm>
      </p:grpSpPr>
      <p:sp>
        <p:nvSpPr>
          <p:cNvPr id="552" name="Google Shape;552;p61"/>
          <p:cNvSpPr txBox="1">
            <a:spLocks noGrp="1"/>
          </p:cNvSpPr>
          <p:nvPr>
            <p:ph type="ctrTitle"/>
          </p:nvPr>
        </p:nvSpPr>
        <p:spPr>
          <a:xfrm flipH="1">
            <a:off x="540000" y="45618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553" name="Google Shape;553;p61"/>
          <p:cNvPicPr preferRelativeResize="0"/>
          <p:nvPr/>
        </p:nvPicPr>
        <p:blipFill>
          <a:blip r:embed="rId2"/>
          <a:stretch>
            <a:fillRect/>
          </a:stretch>
        </p:blipFill>
        <p:spPr>
          <a:xfrm flipH="1">
            <a:off x="7769829" y="-210835"/>
            <a:ext cx="2300675" cy="2075900"/>
          </a:xfrm>
          <a:prstGeom prst="rect">
            <a:avLst/>
          </a:prstGeom>
          <a:noFill/>
          <a:ln>
            <a:noFill/>
          </a:ln>
        </p:spPr>
      </p:pic>
      <p:pic>
        <p:nvPicPr>
          <p:cNvPr id="554" name="Google Shape;554;p61"/>
          <p:cNvPicPr preferRelativeResize="0"/>
          <p:nvPr/>
        </p:nvPicPr>
        <p:blipFill>
          <a:blip r:embed="rId2"/>
          <a:stretch>
            <a:fillRect/>
          </a:stretch>
        </p:blipFill>
        <p:spPr>
          <a:xfrm>
            <a:off x="-929394" y="-130910"/>
            <a:ext cx="2300675" cy="2075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51" name="Google Shape;51;p8"/>
          <p:cNvSpPr txBox="1">
            <a:spLocks noGrp="1"/>
          </p:cNvSpPr>
          <p:nvPr>
            <p:ph type="subTitle" idx="1"/>
          </p:nvPr>
        </p:nvSpPr>
        <p:spPr>
          <a:xfrm>
            <a:off x="5427750" y="1819787"/>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2" name="Google Shape;52;p8"/>
          <p:cNvSpPr txBox="1">
            <a:spLocks noGrp="1"/>
          </p:cNvSpPr>
          <p:nvPr>
            <p:ph type="ctrTitle"/>
          </p:nvPr>
        </p:nvSpPr>
        <p:spPr>
          <a:xfrm flipH="1">
            <a:off x="5427750" y="981587"/>
            <a:ext cx="2857500" cy="8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53" name="Google Shape;53;p8"/>
          <p:cNvPicPr preferRelativeResize="0"/>
          <p:nvPr/>
        </p:nvPicPr>
        <p:blipFill>
          <a:blip r:embed="rId2"/>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ext 9">
  <p:cSld name="CUSTOM_33">
    <p:spTree>
      <p:nvGrpSpPr>
        <p:cNvPr id="1" name="Shape 555"/>
        <p:cNvGrpSpPr/>
        <p:nvPr/>
      </p:nvGrpSpPr>
      <p:grpSpPr>
        <a:xfrm>
          <a:off x="0" y="0"/>
          <a:ext cx="0" cy="0"/>
          <a:chOff x="0" y="0"/>
          <a:chExt cx="0" cy="0"/>
        </a:xfrm>
      </p:grpSpPr>
      <p:sp>
        <p:nvSpPr>
          <p:cNvPr id="556" name="Google Shape;556;p62"/>
          <p:cNvSpPr txBox="1">
            <a:spLocks noGrp="1"/>
          </p:cNvSpPr>
          <p:nvPr>
            <p:ph type="ctrTitle"/>
          </p:nvPr>
        </p:nvSpPr>
        <p:spPr>
          <a:xfrm flipH="1">
            <a:off x="540000" y="45557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57" name="Google Shape;557;p62"/>
          <p:cNvSpPr txBox="1">
            <a:spLocks noGrp="1"/>
          </p:cNvSpPr>
          <p:nvPr>
            <p:ph type="subTitle" idx="1"/>
          </p:nvPr>
        </p:nvSpPr>
        <p:spPr>
          <a:xfrm>
            <a:off x="2588100" y="2210650"/>
            <a:ext cx="3967800" cy="18444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2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a:endParaRPr/>
          </a:p>
        </p:txBody>
      </p:sp>
      <p:sp>
        <p:nvSpPr>
          <p:cNvPr id="558" name="Google Shape;558;p62">
            <a:hlinkClick r:id="rId2"/>
          </p:cNvPr>
          <p:cNvSpPr txBox="1">
            <a:spLocks noGrp="1"/>
          </p:cNvSpPr>
          <p:nvPr>
            <p:ph type="ctrTitle" idx="2"/>
          </p:nvPr>
        </p:nvSpPr>
        <p:spPr>
          <a:xfrm>
            <a:off x="3224100" y="1799442"/>
            <a:ext cx="2695800" cy="2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559" name="Google Shape;559;p62"/>
          <p:cNvPicPr preferRelativeResize="0"/>
          <p:nvPr/>
        </p:nvPicPr>
        <p:blipFill>
          <a:blip r:embed="rId3"/>
          <a:stretch>
            <a:fillRect/>
          </a:stretch>
        </p:blipFill>
        <p:spPr>
          <a:xfrm rot="10800000">
            <a:off x="7247964" y="3287692"/>
            <a:ext cx="2300675" cy="2075900"/>
          </a:xfrm>
          <a:prstGeom prst="rect">
            <a:avLst/>
          </a:prstGeom>
          <a:noFill/>
          <a:ln>
            <a:noFill/>
          </a:ln>
        </p:spPr>
      </p:pic>
      <p:pic>
        <p:nvPicPr>
          <p:cNvPr id="560" name="Google Shape;560;p62"/>
          <p:cNvPicPr preferRelativeResize="0"/>
          <p:nvPr/>
        </p:nvPicPr>
        <p:blipFill>
          <a:blip r:embed="rId3"/>
          <a:stretch>
            <a:fillRect/>
          </a:stretch>
        </p:blipFill>
        <p:spPr>
          <a:xfrm rot="10800000" flipH="1">
            <a:off x="-984228" y="3207767"/>
            <a:ext cx="2300675" cy="207590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stretch>
            <a:fillRect/>
          </a:stretch>
        </p:blipFill>
        <p:spPr>
          <a:xfrm rot="10800000" flipH="1">
            <a:off x="-12" y="-9498"/>
            <a:ext cx="2300675" cy="207590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101725" y="3712858"/>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 name="Google Shape;57;p9"/>
          <p:cNvSpPr txBox="1">
            <a:spLocks noGrp="1"/>
          </p:cNvSpPr>
          <p:nvPr>
            <p:ph type="subTitle" idx="2"/>
          </p:nvPr>
        </p:nvSpPr>
        <p:spPr>
          <a:xfrm>
            <a:off x="4789400" y="3715662"/>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 name="Google Shape;58;p9"/>
          <p:cNvSpPr txBox="1">
            <a:spLocks noGrp="1"/>
          </p:cNvSpPr>
          <p:nvPr>
            <p:ph type="subTitle" idx="3"/>
          </p:nvPr>
        </p:nvSpPr>
        <p:spPr>
          <a:xfrm>
            <a:off x="2101725" y="3396845"/>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59" name="Google Shape;59;p9"/>
          <p:cNvSpPr txBox="1">
            <a:spLocks noGrp="1"/>
          </p:cNvSpPr>
          <p:nvPr>
            <p:ph type="subTitle" idx="4"/>
          </p:nvPr>
        </p:nvSpPr>
        <p:spPr>
          <a:xfrm>
            <a:off x="4789400" y="3395392"/>
            <a:ext cx="215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pic>
        <p:nvPicPr>
          <p:cNvPr id="60" name="Google Shape;60;p9"/>
          <p:cNvPicPr preferRelativeResize="0"/>
          <p:nvPr/>
        </p:nvPicPr>
        <p:blipFill>
          <a:blip r:embed="rId2"/>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stretch>
            <a:fillRect/>
          </a:stretch>
        </p:blipFill>
        <p:spPr>
          <a:xfrm rot="10800000" flipH="1">
            <a:off x="0" y="3997725"/>
            <a:ext cx="2300675" cy="2075900"/>
          </a:xfrm>
          <a:prstGeom prst="rect">
            <a:avLst/>
          </a:prstGeom>
          <a:noFill/>
          <a:ln>
            <a:noFill/>
          </a:ln>
        </p:spPr>
      </p:pic>
      <p:pic>
        <p:nvPicPr>
          <p:cNvPr id="63" name="Google Shape;63;p9"/>
          <p:cNvPicPr preferRelativeResize="0"/>
          <p:nvPr/>
        </p:nvPicPr>
        <p:blipFill>
          <a:blip r:embed="rId2"/>
          <a:stretch>
            <a:fillRect/>
          </a:stretch>
        </p:blipFill>
        <p:spPr>
          <a:xfrm rot="10800000">
            <a:off x="6843325" y="3997725"/>
            <a:ext cx="2300675" cy="2075900"/>
          </a:xfrm>
          <a:prstGeom prst="rect">
            <a:avLst/>
          </a:prstGeom>
          <a:noFill/>
          <a:ln>
            <a:noFill/>
          </a:ln>
        </p:spPr>
      </p:pic>
      <p:sp>
        <p:nvSpPr>
          <p:cNvPr id="64" name="Google Shape;64;p9"/>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67" name="Google Shape;67;p10"/>
          <p:cNvSpPr txBox="1">
            <a:spLocks noGrp="1"/>
          </p:cNvSpPr>
          <p:nvPr>
            <p:ph type="ctrTitle"/>
          </p:nvPr>
        </p:nvSpPr>
        <p:spPr>
          <a:xfrm flipH="1">
            <a:off x="1187500" y="445025"/>
            <a:ext cx="6784500" cy="172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68" name="Google Shape;68;p10"/>
          <p:cNvPicPr preferRelativeResize="0"/>
          <p:nvPr/>
        </p:nvPicPr>
        <p:blipFill>
          <a:blip r:embed="rId2"/>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72" name="Google Shape;72;p11"/>
          <p:cNvSpPr txBox="1">
            <a:spLocks noGrp="1"/>
          </p:cNvSpPr>
          <p:nvPr>
            <p:ph type="title" hasCustomPrompt="1"/>
          </p:nvPr>
        </p:nvSpPr>
        <p:spPr>
          <a:xfrm>
            <a:off x="539999" y="1400065"/>
            <a:ext cx="80640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73" name="Google Shape;73;p11"/>
          <p:cNvSpPr txBox="1">
            <a:spLocks noGrp="1"/>
          </p:cNvSpPr>
          <p:nvPr>
            <p:ph type="subTitle" idx="1"/>
          </p:nvPr>
        </p:nvSpPr>
        <p:spPr>
          <a:xfrm>
            <a:off x="537375" y="3235240"/>
            <a:ext cx="80667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pic>
        <p:nvPicPr>
          <p:cNvPr id="74" name="Google Shape;74;p11"/>
          <p:cNvPicPr preferRelativeResize="0"/>
          <p:nvPr/>
        </p:nvPicPr>
        <p:blipFill>
          <a:blip r:embed="rId2"/>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stretch>
            <a:fillRect/>
          </a:stretch>
        </p:blipFill>
        <p:spPr>
          <a:xfrm rot="10800000" flipH="1">
            <a:off x="0" y="3414791"/>
            <a:ext cx="2300675" cy="2075900"/>
          </a:xfrm>
          <a:prstGeom prst="rect">
            <a:avLst/>
          </a:prstGeom>
          <a:noFill/>
          <a:ln>
            <a:noFill/>
          </a:ln>
        </p:spPr>
      </p:pic>
      <p:pic>
        <p:nvPicPr>
          <p:cNvPr id="76" name="Google Shape;76;p11"/>
          <p:cNvPicPr preferRelativeResize="0"/>
          <p:nvPr/>
        </p:nvPicPr>
        <p:blipFill>
          <a:blip r:embed="rId2"/>
          <a:stretch>
            <a:fillRect/>
          </a:stretch>
        </p:blipFill>
        <p:spPr>
          <a:xfrm rot="10800000" flipH="1">
            <a:off x="-104897" y="-695083"/>
            <a:ext cx="2300675" cy="2075900"/>
          </a:xfrm>
          <a:prstGeom prst="rect">
            <a:avLst/>
          </a:prstGeom>
          <a:noFill/>
          <a:ln>
            <a:noFill/>
          </a:ln>
        </p:spPr>
      </p:pic>
      <p:pic>
        <p:nvPicPr>
          <p:cNvPr id="77" name="Google Shape;77;p11"/>
          <p:cNvPicPr preferRelativeResize="0"/>
          <p:nvPr/>
        </p:nvPicPr>
        <p:blipFill>
          <a:blip r:embed="rId2"/>
          <a:stretch>
            <a:fillRect/>
          </a:stretch>
        </p:blipFill>
        <p:spPr>
          <a:xfrm flipH="1">
            <a:off x="6945663" y="3773854"/>
            <a:ext cx="2300675" cy="2075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panose="02000000000000000000"/>
              <a:buNone/>
              <a:defRPr sz="3000">
                <a:solidFill>
                  <a:schemeClr val="lt1"/>
                </a:solidFill>
                <a:latin typeface="Squada One" panose="02000000000000000000"/>
                <a:ea typeface="Squada One" panose="02000000000000000000"/>
                <a:cs typeface="Squada One" panose="02000000000000000000"/>
                <a:sym typeface="Squada One" panose="02000000000000000000"/>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panose="02000000000000000000"/>
              <a:buChar char="●"/>
              <a:defRPr sz="18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17500">
              <a:lnSpc>
                <a:spcPct val="115000"/>
              </a:lnSpc>
              <a:spcBef>
                <a:spcPts val="1600"/>
              </a:spcBef>
              <a:spcAft>
                <a:spcPts val="160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8.xml"/><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8.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8.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94"/>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AU" altLang="en-GB" sz="3600">
                <a:latin typeface="Times New Roman" panose="02020603050405020304" charset="0"/>
                <a:cs typeface="Times New Roman" panose="02020603050405020304" charset="0"/>
              </a:rPr>
              <a:t>KIẾN TRÚC VÀ THIẾT KẾ PHẦN MỀM</a:t>
            </a:r>
          </a:p>
        </p:txBody>
      </p:sp>
      <p:sp>
        <p:nvSpPr>
          <p:cNvPr id="766" name="Google Shape;766;p94"/>
          <p:cNvSpPr txBox="1">
            <a:spLocks noGrp="1"/>
          </p:cNvSpPr>
          <p:nvPr>
            <p:ph type="subTitle" idx="1"/>
          </p:nvPr>
        </p:nvSpPr>
        <p:spPr>
          <a:xfrm>
            <a:off x="323850" y="3867785"/>
            <a:ext cx="3894455" cy="4178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AU" altLang="en-GB" sz="1400" dirty="0" err="1"/>
              <a:t>Tên</a:t>
            </a:r>
            <a:r>
              <a:rPr lang="en-AU" altLang="en-GB" sz="1400" dirty="0"/>
              <a:t> </a:t>
            </a:r>
            <a:r>
              <a:rPr lang="en-AU" altLang="en-GB" sz="1400" dirty="0" err="1"/>
              <a:t>Nhóm</a:t>
            </a:r>
            <a:r>
              <a:rPr lang="en-AU" altLang="en-GB" sz="1400" dirty="0"/>
              <a:t>: </a:t>
            </a:r>
            <a:r>
              <a:rPr lang="en-AU" altLang="en-GB" sz="1400" dirty="0" err="1"/>
              <a:t>Nhóm</a:t>
            </a:r>
            <a:r>
              <a:rPr lang="en-AU" altLang="en-GB" sz="1400" dirty="0"/>
              <a:t> 36</a:t>
            </a:r>
          </a:p>
        </p:txBody>
      </p:sp>
      <p:pic>
        <p:nvPicPr>
          <p:cNvPr id="3" name="Picture 2" descr="snapedit_1716111100477"/>
          <p:cNvPicPr>
            <a:picLocks noChangeAspect="1"/>
          </p:cNvPicPr>
          <p:nvPr/>
        </p:nvPicPr>
        <p:blipFill>
          <a:blip r:embed="rId3"/>
          <a:stretch>
            <a:fillRect/>
          </a:stretch>
        </p:blipFill>
        <p:spPr>
          <a:xfrm>
            <a:off x="2959100" y="123190"/>
            <a:ext cx="3226435" cy="1727200"/>
          </a:xfrm>
          <a:prstGeom prst="rect">
            <a:avLst/>
          </a:prstGeom>
        </p:spPr>
      </p:pic>
      <p:sp>
        <p:nvSpPr>
          <p:cNvPr id="2" name="Text Box 1"/>
          <p:cNvSpPr txBox="1"/>
          <p:nvPr/>
        </p:nvSpPr>
        <p:spPr>
          <a:xfrm>
            <a:off x="2195830" y="1923415"/>
            <a:ext cx="4755515" cy="706755"/>
          </a:xfrm>
          <a:prstGeom prst="rect">
            <a:avLst/>
          </a:prstGeom>
          <a:noFill/>
        </p:spPr>
        <p:txBody>
          <a:bodyPr wrap="square" rtlCol="0" anchor="t">
            <a:spAutoFit/>
          </a:bodyPr>
          <a:lstStyle/>
          <a:p>
            <a:r>
              <a:rPr lang="en-AU" altLang="en-GB" sz="4000">
                <a:solidFill>
                  <a:schemeClr val="bg1"/>
                </a:solidFill>
                <a:latin typeface="Times New Roman" panose="02020603050405020304" charset="0"/>
                <a:cs typeface="Times New Roman" panose="02020603050405020304" charset="0"/>
                <a:sym typeface="+mn-ea"/>
              </a:rPr>
              <a:t>BÁO CÁO CUỐI KỲ</a:t>
            </a:r>
          </a:p>
        </p:txBody>
      </p:sp>
      <p:sp>
        <p:nvSpPr>
          <p:cNvPr id="4" name="Google Shape;766;p94"/>
          <p:cNvSpPr txBox="1"/>
          <p:nvPr/>
        </p:nvSpPr>
        <p:spPr>
          <a:xfrm>
            <a:off x="323850" y="4227830"/>
            <a:ext cx="3894455" cy="4178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600"/>
              <a:buFont typeface="Roboto Condensed Light" panose="02000000000000000000"/>
              <a:buNone/>
              <a:defRPr sz="16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ctr" rtl="0">
              <a:lnSpc>
                <a:spcPct val="100000"/>
              </a:lnSpc>
              <a:spcBef>
                <a:spcPts val="1600"/>
              </a:spcBef>
              <a:spcAft>
                <a:spcPts val="160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lvl="0" indent="0" algn="l" rtl="0">
              <a:spcBef>
                <a:spcPts val="0"/>
              </a:spcBef>
              <a:spcAft>
                <a:spcPts val="0"/>
              </a:spcAft>
              <a:buClr>
                <a:schemeClr val="dk1"/>
              </a:buClr>
              <a:buSzPts val="1100"/>
              <a:buFont typeface="Arial" panose="020B0604020202020204"/>
              <a:buNone/>
            </a:pPr>
            <a:r>
              <a:rPr lang="en-AU" altLang="en-GB" sz="1400"/>
              <a:t>GVHD: Võ Văn Hải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2" name="Google Shape;804;p97"/>
          <p:cNvSpPr txBox="1"/>
          <p:nvPr/>
        </p:nvSpPr>
        <p:spPr>
          <a:xfrm>
            <a:off x="611505" y="211455"/>
            <a:ext cx="425005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2.1. Kiến trúc phần mềm</a:t>
            </a:r>
            <a:endParaRPr lang="en-GB" sz="3200">
              <a:latin typeface="Times New Roman" panose="02020603050405020304" charset="0"/>
              <a:cs typeface="Times New Roman" panose="02020603050405020304" charset="0"/>
            </a:endParaRPr>
          </a:p>
        </p:txBody>
      </p:sp>
      <p:sp>
        <p:nvSpPr>
          <p:cNvPr id="3" name="Text Box 2"/>
          <p:cNvSpPr txBox="1"/>
          <p:nvPr/>
        </p:nvSpPr>
        <p:spPr>
          <a:xfrm>
            <a:off x="755650" y="1059815"/>
            <a:ext cx="7788910" cy="3816429"/>
          </a:xfrm>
          <a:prstGeom prst="rect">
            <a:avLst/>
          </a:prstGeom>
          <a:noFill/>
        </p:spPr>
        <p:txBody>
          <a:bodyPr wrap="square" rtlCol="0" anchor="t">
            <a:spAutoFit/>
          </a:bodyPr>
          <a:lstStyle/>
          <a:p>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Tập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hợp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cấu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trúc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thiết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để</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lập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trình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mềm</a:t>
            </a:r>
            <a:r>
              <a:rPr lang="en-US" sz="2200" dirty="0">
                <a:solidFill>
                  <a:schemeClr val="bg1"/>
                </a:solidFill>
                <a:latin typeface="Times New Roman" panose="02020603050405020304" charset="0"/>
                <a:cs typeface="Times New Roman" panose="02020603050405020304" charset="0"/>
              </a:rPr>
              <a:t>, bao </a:t>
            </a:r>
            <a:r>
              <a:rPr lang="en-US" sz="2200" dirty="0" err="1">
                <a:solidFill>
                  <a:schemeClr val="bg1"/>
                </a:solidFill>
                <a:latin typeface="Times New Roman" panose="02020603050405020304" charset="0"/>
                <a:cs typeface="Times New Roman" panose="02020603050405020304" charset="0"/>
              </a:rPr>
              <a:t>gồm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tử</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mối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quan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thuộc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tính</a:t>
            </a:r>
            <a:r>
              <a:rPr lang="en-US" sz="2200" dirty="0">
                <a:solidFill>
                  <a:schemeClr val="bg1"/>
                </a:solidFill>
                <a:latin typeface="Times New Roman" panose="02020603050405020304" charset="0"/>
                <a:cs typeface="Times New Roman" panose="02020603050405020304" charset="0"/>
              </a:rPr>
              <a:t> của </a:t>
            </a:r>
            <a:r>
              <a:rPr lang="en-US" sz="2200" dirty="0" err="1">
                <a:solidFill>
                  <a:schemeClr val="bg1"/>
                </a:solidFill>
                <a:latin typeface="Times New Roman" panose="02020603050405020304" charset="0"/>
                <a:cs typeface="Times New Roman" panose="02020603050405020304" charset="0"/>
              </a:rPr>
              <a:t>chúng</a:t>
            </a:r>
            <a:r>
              <a:rPr lang="en-US" sz="2200" dirty="0">
                <a:solidFill>
                  <a:schemeClr val="bg1"/>
                </a:solidFill>
                <a:latin typeface="Times New Roman" panose="02020603050405020304" charset="0"/>
                <a:cs typeface="Times New Roman" panose="02020603050405020304" charset="0"/>
              </a:rPr>
              <a:t>.</a:t>
            </a:r>
          </a:p>
          <a:p>
            <a:endParaRPr lang="en-US" sz="2200" dirty="0">
              <a:solidFill>
                <a:schemeClr val="bg1"/>
              </a:solidFill>
              <a:latin typeface="Times New Roman" panose="02020603050405020304" charset="0"/>
              <a:cs typeface="Times New Roman" panose="02020603050405020304" charset="0"/>
            </a:endParaRPr>
          </a:p>
          <a:p>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yếu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tố</a:t>
            </a:r>
            <a:r>
              <a:rPr lang="en-US" sz="2200" dirty="0">
                <a:solidFill>
                  <a:schemeClr val="bg1"/>
                </a:solidFill>
                <a:latin typeface="Times New Roman" panose="02020603050405020304" charset="0"/>
                <a:cs typeface="Times New Roman" panose="02020603050405020304" charset="0"/>
              </a:rPr>
              <a:t> của </a:t>
            </a:r>
            <a:r>
              <a:rPr lang="en-US" sz="2200" dirty="0" err="1">
                <a:solidFill>
                  <a:schemeClr val="bg1"/>
                </a:solidFill>
                <a:latin typeface="Times New Roman" panose="02020603050405020304" charset="0"/>
                <a:cs typeface="Times New Roman" panose="02020603050405020304" charset="0"/>
              </a:rPr>
              <a:t>kiến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trúc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mềm</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Cấu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trúc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mềm</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tổ</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chức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sắp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xếp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mềm</a:t>
            </a:r>
            <a:r>
              <a:rPr lang="en-US" sz="2200" dirty="0">
                <a:solidFill>
                  <a:schemeClr val="bg1"/>
                </a:solidFill>
                <a:latin typeface="Times New Roman" panose="02020603050405020304" charset="0"/>
                <a:cs typeface="Times New Roman" panose="02020603050405020304" charset="0"/>
              </a:rPr>
              <a:t> con </a:t>
            </a:r>
            <a:r>
              <a:rPr lang="en-US" sz="2200" dirty="0" err="1">
                <a:solidFill>
                  <a:schemeClr val="bg1"/>
                </a:solidFill>
                <a:latin typeface="Times New Roman" panose="02020603050405020304" charset="0"/>
                <a:cs typeface="Times New Roman" panose="02020603050405020304" charset="0"/>
              </a:rPr>
              <a:t>trong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a:solidFill>
                  <a:schemeClr val="bg1"/>
                </a:solidFill>
                <a:latin typeface="Times New Roman" panose="02020603050405020304" charset="0"/>
                <a:cs typeface="Times New Roman" panose="02020603050405020304" charset="0"/>
              </a:rPr>
              <a:t>Giao </a:t>
            </a:r>
            <a:r>
              <a:rPr lang="en-US" sz="2200" dirty="0" err="1">
                <a:solidFill>
                  <a:schemeClr val="bg1"/>
                </a:solidFill>
                <a:latin typeface="Times New Roman" panose="02020603050405020304" charset="0"/>
                <a:cs typeface="Times New Roman" panose="02020603050405020304" charset="0"/>
              </a:rPr>
              <a:t>diện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mềm</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mềm</a:t>
            </a:r>
            <a:r>
              <a:rPr lang="en-US" sz="2200" dirty="0">
                <a:solidFill>
                  <a:schemeClr val="bg1"/>
                </a:solidFill>
                <a:latin typeface="Times New Roman" panose="02020603050405020304" charset="0"/>
                <a:cs typeface="Times New Roman" panose="02020603050405020304" charset="0"/>
              </a:rPr>
              <a:t> con </a:t>
            </a:r>
            <a:r>
              <a:rPr lang="en-US" sz="2200" dirty="0" err="1">
                <a:solidFill>
                  <a:schemeClr val="bg1"/>
                </a:solidFill>
                <a:latin typeface="Times New Roman" panose="02020603050405020304" charset="0"/>
                <a:cs typeface="Times New Roman" panose="02020603050405020304" charset="0"/>
              </a:rPr>
              <a:t>tương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trao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đổi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thông</a:t>
            </a:r>
            <a:r>
              <a:rPr lang="en-US" sz="2200" dirty="0">
                <a:solidFill>
                  <a:schemeClr val="bg1"/>
                </a:solidFill>
                <a:latin typeface="Times New Roman" panose="02020603050405020304" charset="0"/>
                <a:cs typeface="Times New Roman" panose="02020603050405020304" charset="0"/>
              </a:rPr>
              <a:t> tin 	</a:t>
            </a:r>
            <a:r>
              <a:rPr lang="en-US" sz="2200" dirty="0" err="1">
                <a:solidFill>
                  <a:schemeClr val="bg1"/>
                </a:solidFill>
                <a:latin typeface="Times New Roman" panose="02020603050405020304" charset="0"/>
                <a:cs typeface="Times New Roman" panose="02020603050405020304" charset="0"/>
              </a:rPr>
              <a:t>với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nhau</a:t>
            </a:r>
            <a:r>
              <a:rPr lang="en-US" sz="2200" dirty="0">
                <a:solidFill>
                  <a:schemeClr val="bg1"/>
                </a:solidFill>
                <a:latin typeface="Times New Roman" panose="02020603050405020304" charset="0"/>
                <a:cs typeface="Times New Roman" panose="02020603050405020304" charset="0"/>
              </a:rPr>
              <a:t>.</a:t>
            </a:r>
          </a:p>
          <a:p>
            <a:pPr indent="457200"/>
            <a:endParaRPr lang="en-US" sz="22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2" name="Google Shape;804;p97"/>
          <p:cNvSpPr txBox="1"/>
          <p:nvPr/>
        </p:nvSpPr>
        <p:spPr>
          <a:xfrm>
            <a:off x="611505" y="211455"/>
            <a:ext cx="425005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2.1. Kiến trúc phần mềm</a:t>
            </a:r>
            <a:endParaRPr lang="en-GB" sz="3200">
              <a:latin typeface="Times New Roman" panose="02020603050405020304" charset="0"/>
              <a:cs typeface="Times New Roman" panose="02020603050405020304" charset="0"/>
            </a:endParaRPr>
          </a:p>
        </p:txBody>
      </p:sp>
      <p:sp>
        <p:nvSpPr>
          <p:cNvPr id="3" name="Text Box 2"/>
          <p:cNvSpPr txBox="1"/>
          <p:nvPr/>
        </p:nvSpPr>
        <p:spPr>
          <a:xfrm>
            <a:off x="755650" y="1059815"/>
            <a:ext cx="7788910" cy="2461260"/>
          </a:xfrm>
          <a:prstGeom prst="rect">
            <a:avLst/>
          </a:prstGeom>
          <a:noFill/>
        </p:spPr>
        <p:txBody>
          <a:bodyPr wrap="square" rtlCol="0" anchor="t">
            <a:spAutoFit/>
          </a:bodyPr>
          <a:lstStyle/>
          <a:p>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yếu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tố</a:t>
            </a:r>
            <a:r>
              <a:rPr lang="en-US" sz="2200" dirty="0">
                <a:solidFill>
                  <a:schemeClr val="bg1"/>
                </a:solidFill>
                <a:latin typeface="Times New Roman" panose="02020603050405020304" charset="0"/>
                <a:cs typeface="Times New Roman" panose="02020603050405020304" charset="0"/>
              </a:rPr>
              <a:t> của </a:t>
            </a:r>
            <a:r>
              <a:rPr lang="en-US" sz="2200" dirty="0" err="1">
                <a:solidFill>
                  <a:schemeClr val="bg1"/>
                </a:solidFill>
                <a:latin typeface="Times New Roman" panose="02020603050405020304" charset="0"/>
                <a:cs typeface="Times New Roman" panose="02020603050405020304" charset="0"/>
              </a:rPr>
              <a:t>kiến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trúc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mềm</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Thuộc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tính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mềm</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tính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chất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quan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trọng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như</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hiệu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suất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mật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mở</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rộng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trì</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a:solidFill>
                  <a:schemeClr val="bg1"/>
                </a:solidFill>
                <a:latin typeface="Times New Roman" panose="02020603050405020304" charset="0"/>
                <a:cs typeface="Times New Roman" panose="02020603050405020304" charset="0"/>
              </a:rPr>
              <a:t>Quy </a:t>
            </a:r>
            <a:r>
              <a:rPr lang="en-US" sz="2200" dirty="0" err="1">
                <a:solidFill>
                  <a:schemeClr val="bg1"/>
                </a:solidFill>
                <a:latin typeface="Times New Roman" panose="02020603050405020304" charset="0"/>
                <a:cs typeface="Times New Roman" panose="02020603050405020304" charset="0"/>
              </a:rPr>
              <a:t>tắc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thiết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kế</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Nguyên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tắc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hướng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dẫn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việc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thiết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kế</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phát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triển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mềm</a:t>
            </a:r>
            <a:r>
              <a:rPr lang="en-US" sz="2200" dirty="0">
                <a:solidFill>
                  <a:schemeClr val="bg1"/>
                </a:solidFill>
                <a:latin typeface="Times New Roman" panose="02020603050405020304" charset="0"/>
                <a:cs typeface="Times New Roman" panose="02020603050405020304" charset="0"/>
              </a:rPr>
              <a:t> con </a:t>
            </a:r>
            <a:r>
              <a:rPr lang="en-US" sz="2200" dirty="0" err="1">
                <a:solidFill>
                  <a:schemeClr val="bg1"/>
                </a:solidFill>
                <a:latin typeface="Times New Roman" panose="02020603050405020304" charset="0"/>
                <a:cs typeface="Times New Roman" panose="02020603050405020304" charset="0"/>
              </a:rPr>
              <a:t>trong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2.2. Các nguyên tắc cơ bản</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3815080"/>
          </a:xfrm>
          <a:prstGeom prst="rect">
            <a:avLst/>
          </a:prstGeom>
          <a:noFill/>
        </p:spPr>
        <p:txBody>
          <a:bodyPr wrap="square" rtlCol="0" anchor="t">
            <a:spAutoFit/>
          </a:bodyPr>
          <a:lstStyle/>
          <a:p>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Tính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đun</a:t>
            </a:r>
            <a:r>
              <a:rPr lang="en-US" sz="2200" dirty="0">
                <a:solidFill>
                  <a:schemeClr val="bg1"/>
                </a:solidFill>
                <a:latin typeface="Times New Roman" panose="02020603050405020304" charset="0"/>
                <a:cs typeface="Times New Roman" panose="02020603050405020304" charset="0"/>
              </a:rPr>
              <a:t> (Modularity):</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chia </a:t>
            </a:r>
            <a:r>
              <a:rPr lang="en-US" sz="2200" dirty="0" err="1">
                <a:solidFill>
                  <a:schemeClr val="bg1"/>
                </a:solidFill>
                <a:latin typeface="Times New Roman" panose="02020603050405020304" charset="0"/>
                <a:cs typeface="Times New Roman" panose="02020603050405020304" charset="0"/>
              </a:rPr>
              <a:t>thành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đun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riêng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biệt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dễ</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trì</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mở</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rộng</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Mỗi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đun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có</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chức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cụ</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thể</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kết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nối</a:t>
            </a:r>
            <a:r>
              <a:rPr lang="en-US" sz="2200" dirty="0">
                <a:solidFill>
                  <a:schemeClr val="bg1"/>
                </a:solidFill>
                <a:latin typeface="Times New Roman" panose="02020603050405020304" charset="0"/>
                <a:cs typeface="Times New Roman" panose="02020603050405020304" charset="0"/>
              </a:rPr>
              <a:t> qua </a:t>
            </a:r>
            <a:r>
              <a:rPr lang="en-US" sz="2200" dirty="0" err="1">
                <a:solidFill>
                  <a:schemeClr val="bg1"/>
                </a:solidFill>
                <a:latin typeface="Times New Roman" panose="02020603050405020304" charset="0"/>
                <a:cs typeface="Times New Roman" panose="02020603050405020304" charset="0"/>
              </a:rPr>
              <a:t>giao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diện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định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nghĩa</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rõ</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ràng</a:t>
            </a:r>
            <a:r>
              <a:rPr lang="en-US" sz="2200" dirty="0">
                <a:solidFill>
                  <a:schemeClr val="bg1"/>
                </a:solidFill>
                <a:latin typeface="Times New Roman" panose="02020603050405020304" charset="0"/>
                <a:cs typeface="Times New Roman" panose="02020603050405020304" charset="0"/>
              </a:rPr>
              <a:t>.</a:t>
            </a:r>
          </a:p>
          <a:p>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Tính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hoạt</a:t>
            </a:r>
            <a:r>
              <a:rPr lang="en-US" sz="2200" dirty="0">
                <a:solidFill>
                  <a:schemeClr val="bg1"/>
                </a:solidFill>
                <a:latin typeface="Times New Roman" panose="02020603050405020304" charset="0"/>
                <a:cs typeface="Times New Roman" panose="02020603050405020304" charset="0"/>
              </a:rPr>
              <a:t> (Flexibility):</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dễ</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dàng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thay</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đổi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mở</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rộng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trì</a:t>
            </a:r>
            <a:r>
              <a:rPr lang="en-US" sz="2200" dirty="0">
                <a:solidFill>
                  <a:schemeClr val="bg1"/>
                </a:solidFill>
                <a:latin typeface="Times New Roman" panose="02020603050405020304" charset="0"/>
                <a:cs typeface="Times New Roman" panose="02020603050405020304" charset="0"/>
              </a:rPr>
              <a:t>.</a:t>
            </a:r>
          </a:p>
          <a:p>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mật</a:t>
            </a:r>
            <a:r>
              <a:rPr lang="en-US" sz="2200" dirty="0">
                <a:solidFill>
                  <a:schemeClr val="bg1"/>
                </a:solidFill>
                <a:latin typeface="Times New Roman" panose="02020603050405020304" charset="0"/>
                <a:cs typeface="Times New Roman" panose="02020603050405020304" charset="0"/>
              </a:rPr>
              <a:t> (Security):</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Đảm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an </a:t>
            </a:r>
            <a:r>
              <a:rPr lang="en-US" sz="2200" dirty="0" err="1">
                <a:solidFill>
                  <a:schemeClr val="bg1"/>
                </a:solidFill>
                <a:latin typeface="Times New Roman" panose="02020603050405020304" charset="0"/>
                <a:cs typeface="Times New Roman" panose="02020603050405020304" charset="0"/>
              </a:rPr>
              <a:t>toàn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thông</a:t>
            </a:r>
            <a:r>
              <a:rPr lang="en-US" sz="2200" dirty="0">
                <a:solidFill>
                  <a:schemeClr val="bg1"/>
                </a:solidFill>
                <a:latin typeface="Times New Roman" panose="02020603050405020304" charset="0"/>
                <a:cs typeface="Times New Roman" panose="02020603050405020304" charset="0"/>
              </a:rPr>
              <a:t> tin </a:t>
            </a:r>
            <a:r>
              <a:rPr lang="en-US" sz="2200" dirty="0" err="1">
                <a:solidFill>
                  <a:schemeClr val="bg1"/>
                </a:solidFill>
                <a:latin typeface="Times New Roman" panose="02020603050405020304" charset="0"/>
                <a:cs typeface="Times New Roman" panose="02020603050405020304" charset="0"/>
              </a:rPr>
              <a:t>cho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liệu</a:t>
            </a:r>
            <a:r>
              <a:rPr lang="en-US" sz="2200" dirty="0">
                <a:solidFill>
                  <a:schemeClr val="bg1"/>
                </a:solidFill>
                <a:latin typeface="Times New Roman" panose="02020603050405020304" charset="0"/>
                <a:cs typeface="Times New Roman" panose="02020603050405020304" charset="0"/>
              </a:rPr>
              <a:t> của </a:t>
            </a:r>
            <a:r>
              <a:rPr lang="en-US" sz="2200" dirty="0" err="1">
                <a:solidFill>
                  <a:schemeClr val="bg1"/>
                </a:solidFill>
                <a:latin typeface="Times New Roman" panose="02020603050405020304" charset="0"/>
                <a:cs typeface="Times New Roman" panose="02020603050405020304" charset="0"/>
              </a:rPr>
              <a:t>sinh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viên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trường</a:t>
            </a:r>
            <a:r>
              <a:rPr lang="en-US" sz="2200" dirty="0">
                <a:solidFill>
                  <a:schemeClr val="bg1"/>
                </a:solidFill>
                <a:latin typeface="Times New Roman" panose="02020603050405020304" charset="0"/>
                <a:cs typeface="Times New Roman" panose="02020603050405020304" charset="0"/>
              </a:rPr>
              <a:t>.</a:t>
            </a:r>
          </a:p>
          <a:p>
            <a:endParaRPr lang="en-US" sz="22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2.2. Các nguyên tắc cơ bản</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3138170"/>
          </a:xfrm>
          <a:prstGeom prst="rect">
            <a:avLst/>
          </a:prstGeom>
          <a:noFill/>
        </p:spPr>
        <p:txBody>
          <a:bodyPr wrap="square" rtlCol="0" anchor="t">
            <a:spAutoFit/>
          </a:bodyPr>
          <a:lstStyle/>
          <a:p>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mở</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rộng</a:t>
            </a:r>
            <a:r>
              <a:rPr lang="en-US" sz="2200" dirty="0">
                <a:solidFill>
                  <a:schemeClr val="bg1"/>
                </a:solidFill>
                <a:latin typeface="Times New Roman" panose="02020603050405020304" charset="0"/>
                <a:cs typeface="Times New Roman" panose="02020603050405020304" charset="0"/>
              </a:rPr>
              <a:t> (Scalability):</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mở</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rộng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để</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đáp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ứng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cầu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trưởng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về</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liệu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người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dùng</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Nâng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cấp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cứng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mềm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thay</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đổi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cấu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trúc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cơ</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sở</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liệu</a:t>
            </a:r>
            <a:r>
              <a:rPr lang="en-US" sz="2200" dirty="0">
                <a:solidFill>
                  <a:schemeClr val="bg1"/>
                </a:solidFill>
                <a:latin typeface="Times New Roman" panose="02020603050405020304" charset="0"/>
                <a:cs typeface="Times New Roman" panose="02020603050405020304" charset="0"/>
              </a:rPr>
              <a:t>.</a:t>
            </a:r>
          </a:p>
          <a:p>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sử</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dụng</a:t>
            </a:r>
            <a:r>
              <a:rPr lang="en-US" sz="2200" dirty="0">
                <a:solidFill>
                  <a:schemeClr val="bg1"/>
                </a:solidFill>
                <a:latin typeface="Times New Roman" panose="02020603050405020304" charset="0"/>
                <a:cs typeface="Times New Roman" panose="02020603050405020304" charset="0"/>
              </a:rPr>
              <a:t> (Usability):</a:t>
            </a:r>
          </a:p>
          <a:p>
            <a:pPr marL="457200" lvl="1" indent="457200"/>
            <a:r>
              <a:rPr lang="en-US" sz="2200" dirty="0">
                <a:solidFill>
                  <a:schemeClr val="bg1"/>
                </a:solidFill>
                <a:latin typeface="Times New Roman" panose="02020603050405020304" charset="0"/>
                <a:cs typeface="Times New Roman" panose="02020603050405020304" charset="0"/>
              </a:rPr>
              <a:t>- Giao </a:t>
            </a:r>
            <a:r>
              <a:rPr lang="en-US" sz="2200" dirty="0" err="1">
                <a:solidFill>
                  <a:schemeClr val="bg1"/>
                </a:solidFill>
                <a:latin typeface="Times New Roman" panose="02020603050405020304" charset="0"/>
                <a:cs typeface="Times New Roman" panose="02020603050405020304" charset="0"/>
              </a:rPr>
              <a:t>diện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người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dùng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thân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thiện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dễ</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sử</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dụng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sinh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viên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bộ</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quản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lý</a:t>
            </a:r>
            <a:r>
              <a:rPr lang="en-US" sz="2200" dirty="0">
                <a:solidFill>
                  <a:schemeClr val="bg1"/>
                </a:solidFill>
                <a:latin typeface="Times New Roman" panose="02020603050405020304" charset="0"/>
                <a:cs typeface="Times New Roman" panose="02020603050405020304" charset="0"/>
              </a:rPr>
              <a:t>.</a:t>
            </a:r>
          </a:p>
          <a:p>
            <a:endParaRPr lang="en-US" sz="22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2.2. Các nguyên tắc cơ bản</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1783715"/>
          </a:xfrm>
          <a:prstGeom prst="rect">
            <a:avLst/>
          </a:prstGeom>
          <a:noFill/>
        </p:spPr>
        <p:txBody>
          <a:bodyPr wrap="square" rtlCol="0" anchor="t">
            <a:spAutoFit/>
          </a:bodyPr>
          <a:lstStyle/>
          <a:p>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Tính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sẵn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sàng</a:t>
            </a:r>
            <a:r>
              <a:rPr lang="en-US" sz="2200" dirty="0">
                <a:solidFill>
                  <a:schemeClr val="bg1"/>
                </a:solidFill>
                <a:latin typeface="Times New Roman" panose="02020603050405020304" charset="0"/>
                <a:cs typeface="Times New Roman" panose="02020603050405020304" charset="0"/>
              </a:rPr>
              <a:t> (Availability):</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hoạt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động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ổn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định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tục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hạn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chế</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tối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đa</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thời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gian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gián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đoạn</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Biện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pháp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dự</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phòng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như</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sao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lưu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liệu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cân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bằng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tải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phục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hồi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sau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thảm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họa</a:t>
            </a:r>
            <a:r>
              <a:rPr lang="en-US" sz="2200" dirty="0">
                <a:solidFill>
                  <a:schemeClr val="bg1"/>
                </a:solidFill>
                <a:latin typeface="Times New Roman" panose="02020603050405020304" charset="0"/>
                <a:cs typeface="Times New Roman" panose="0202060305040502030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Kiến trúc phần mềm phổ biến</a:t>
            </a:r>
            <a:endParaRPr lang="en-GB">
              <a:latin typeface="Times New Roman" panose="02020603050405020304" charset="0"/>
              <a:cs typeface="Times New Roman" panose="02020603050405020304" charset="0"/>
            </a:endParaRP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3.1. Kiến trúc là gì</a:t>
            </a:r>
            <a:endParaRPr lang="en-GB" sz="3200">
              <a:latin typeface="Times New Roman" panose="02020603050405020304" charset="0"/>
              <a:cs typeface="Times New Roman" panose="02020603050405020304" charset="0"/>
            </a:endParaRPr>
          </a:p>
        </p:txBody>
      </p:sp>
      <p:sp>
        <p:nvSpPr>
          <p:cNvPr id="4" name="Text Box 3"/>
          <p:cNvSpPr txBox="1"/>
          <p:nvPr/>
        </p:nvSpPr>
        <p:spPr>
          <a:xfrm>
            <a:off x="611505" y="876300"/>
            <a:ext cx="7788910" cy="4154170"/>
          </a:xfrm>
          <a:prstGeom prst="rect">
            <a:avLst/>
          </a:prstGeom>
          <a:noFill/>
        </p:spPr>
        <p:txBody>
          <a:bodyPr wrap="square" rtlCol="0" anchor="t">
            <a:spAutoFit/>
          </a:bodyPr>
          <a:lstStyle/>
          <a:p>
            <a:r>
              <a:rPr lang="en-US" sz="2200" dirty="0">
                <a:solidFill>
                  <a:schemeClr val="bg1"/>
                </a:solidFill>
                <a:latin typeface="Times New Roman" panose="02020603050405020304" charset="0"/>
                <a:cs typeface="Times New Roman" panose="02020603050405020304" charset="0"/>
              </a:rPr>
              <a:t>‣</a:t>
            </a:r>
            <a:r>
              <a:rPr lang="en-AU" alt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tả</a:t>
            </a:r>
            <a:r>
              <a:rPr lang="en-US" sz="2200" dirty="0">
                <a:solidFill>
                  <a:schemeClr val="bg1"/>
                </a:solidFill>
                <a:latin typeface="Times New Roman" panose="02020603050405020304" charset="0"/>
                <a:cs typeface="Times New Roman" panose="02020603050405020304" charset="0"/>
              </a:rPr>
              <a:t> chi </a:t>
            </a:r>
            <a:r>
              <a:rPr lang="en-US" sz="2200" dirty="0" err="1">
                <a:solidFill>
                  <a:schemeClr val="bg1"/>
                </a:solidFill>
                <a:latin typeface="Times New Roman" panose="02020603050405020304" charset="0"/>
                <a:cs typeface="Times New Roman" panose="02020603050405020304" charset="0"/>
              </a:rPr>
              <a:t>tiết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về</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cấu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trúc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hành</a:t>
            </a:r>
            <a:r>
              <a:rPr lang="en-US" sz="2200" dirty="0">
                <a:solidFill>
                  <a:schemeClr val="bg1"/>
                </a:solidFill>
                <a:latin typeface="Times New Roman" panose="02020603050405020304" charset="0"/>
                <a:cs typeface="Times New Roman" panose="02020603050405020304" charset="0"/>
              </a:rPr>
              <a:t> vi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khía</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cạnh</a:t>
            </a:r>
            <a:r>
              <a:rPr lang="en-US" sz="2200" dirty="0">
                <a:solidFill>
                  <a:schemeClr val="bg1"/>
                </a:solidFill>
                <a:latin typeface="Times New Roman" panose="02020603050405020304" charset="0"/>
                <a:cs typeface="Times New Roman" panose="02020603050405020304" charset="0"/>
              </a:rPr>
              <a:t> của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a:t>
            </a:r>
          </a:p>
          <a:p>
            <a:r>
              <a:rPr lang="en-US" sz="2200" dirty="0">
                <a:solidFill>
                  <a:schemeClr val="bg1"/>
                </a:solidFill>
                <a:latin typeface="Times New Roman" panose="02020603050405020304" charset="0"/>
                <a:cs typeface="Times New Roman" panose="02020603050405020304" charset="0"/>
              </a:rPr>
              <a:t>‣</a:t>
            </a:r>
            <a:r>
              <a:rPr lang="en-AU" altLang="en-US" sz="2200" dirty="0">
                <a:solidFill>
                  <a:schemeClr val="bg1"/>
                </a:solidFill>
                <a:latin typeface="Times New Roman" panose="02020603050405020304" charset="0"/>
                <a:cs typeface="Times New Roman" panose="02020603050405020304" charset="0"/>
              </a:rPr>
              <a:t> </a:t>
            </a:r>
            <a:r>
              <a:rPr lang="en-US" sz="2200" dirty="0">
                <a:solidFill>
                  <a:schemeClr val="bg1"/>
                </a:solidFill>
                <a:latin typeface="Times New Roman" panose="02020603050405020304" charset="0"/>
                <a:cs typeface="Times New Roman" panose="02020603050405020304" charset="0"/>
              </a:rPr>
              <a:t>Bao </a:t>
            </a:r>
            <a:r>
              <a:rPr lang="en-US" sz="2200" dirty="0" err="1">
                <a:solidFill>
                  <a:schemeClr val="bg1"/>
                </a:solidFill>
                <a:latin typeface="Times New Roman" panose="02020603050405020304" charset="0"/>
                <a:cs typeface="Times New Roman" panose="02020603050405020304" charset="0"/>
              </a:rPr>
              <a:t>gồm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thành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thức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tương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mối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quan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với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trường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xung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quanh</a:t>
            </a:r>
            <a:r>
              <a:rPr lang="en-US" sz="2200" dirty="0">
                <a:solidFill>
                  <a:schemeClr val="bg1"/>
                </a:solidFill>
                <a:latin typeface="Times New Roman" panose="02020603050405020304" charset="0"/>
                <a:cs typeface="Times New Roman" panose="02020603050405020304" charset="0"/>
              </a:rPr>
              <a:t>.</a:t>
            </a:r>
          </a:p>
          <a:p>
            <a:r>
              <a:rPr lang="en-US" sz="2200" dirty="0">
                <a:solidFill>
                  <a:schemeClr val="bg1"/>
                </a:solidFill>
                <a:latin typeface="Times New Roman" panose="02020603050405020304" charset="0"/>
                <a:cs typeface="Times New Roman" panose="02020603050405020304" charset="0"/>
              </a:rPr>
              <a:t>Vai </a:t>
            </a:r>
            <a:r>
              <a:rPr lang="en-US" sz="2200" dirty="0" err="1">
                <a:solidFill>
                  <a:schemeClr val="bg1"/>
                </a:solidFill>
                <a:latin typeface="Times New Roman" panose="02020603050405020304" charset="0"/>
                <a:cs typeface="Times New Roman" panose="02020603050405020304" charset="0"/>
              </a:rPr>
              <a:t>trò</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lợi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ích</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Xác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định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giải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pháp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tối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ưu</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Giúp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xác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định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cấu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trúc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tổng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thể</a:t>
            </a:r>
            <a:r>
              <a:rPr lang="en-US" sz="2200" dirty="0">
                <a:solidFill>
                  <a:schemeClr val="bg1"/>
                </a:solidFill>
                <a:latin typeface="Times New Roman" panose="02020603050405020304" charset="0"/>
                <a:cs typeface="Times New Roman" panose="02020603050405020304" charset="0"/>
              </a:rPr>
              <a:t> của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thành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mối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quan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của </a:t>
            </a:r>
            <a:r>
              <a:rPr lang="en-US" sz="2200" dirty="0" err="1">
                <a:solidFill>
                  <a:schemeClr val="bg1"/>
                </a:solidFill>
                <a:latin typeface="Times New Roman" panose="02020603050405020304" charset="0"/>
                <a:cs typeface="Times New Roman" panose="02020603050405020304" charset="0"/>
              </a:rPr>
              <a:t>chúng</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Tối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ưu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hiệu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suất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mật</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Phân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bổ</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tài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nguyên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hợp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lý</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đảm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hoạt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động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trơn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đáp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ứng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cầu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sử</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dụng</a:t>
            </a:r>
            <a:r>
              <a:rPr lang="en-US" sz="2200" dirty="0">
                <a:solidFill>
                  <a:schemeClr val="bg1"/>
                </a:solidFill>
                <a:latin typeface="Times New Roman" panose="02020603050405020304" charset="0"/>
                <a:cs typeface="Times New Roman" panose="02020603050405020304" charset="0"/>
              </a:rPr>
              <a:t>.</a:t>
            </a:r>
          </a:p>
          <a:p>
            <a:pPr indent="457200"/>
            <a:endParaRPr lang="en-US" sz="22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3.1. Kiến trúc là gì</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3476625"/>
          </a:xfrm>
          <a:prstGeom prst="rect">
            <a:avLst/>
          </a:prstGeom>
          <a:noFill/>
        </p:spPr>
        <p:txBody>
          <a:bodyPr wrap="square" rtlCol="0" anchor="t">
            <a:spAutoFit/>
          </a:bodyPr>
          <a:lstStyle/>
          <a:p>
            <a:r>
              <a:rPr lang="en-US" sz="2200" dirty="0">
                <a:solidFill>
                  <a:schemeClr val="bg1"/>
                </a:solidFill>
                <a:latin typeface="Times New Roman" panose="02020603050405020304" charset="0"/>
                <a:cs typeface="Times New Roman" panose="02020603050405020304" charset="0"/>
              </a:rPr>
              <a:t>* Vai </a:t>
            </a:r>
            <a:r>
              <a:rPr lang="en-US" sz="2200" dirty="0" err="1">
                <a:solidFill>
                  <a:schemeClr val="bg1"/>
                </a:solidFill>
                <a:latin typeface="Times New Roman" panose="02020603050405020304" charset="0"/>
                <a:cs typeface="Times New Roman" panose="02020603050405020304" charset="0"/>
              </a:rPr>
              <a:t>trò</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lợi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ích</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Nâng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cao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chất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lượng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mềm</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Áp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dụng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nguyên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tắc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thiết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kế</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tốt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nhất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đảm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tính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đun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tái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sử</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dụng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dễ</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trì</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Tăng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cường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cộng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tác</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Cung </a:t>
            </a:r>
            <a:r>
              <a:rPr lang="en-US" sz="2200" dirty="0" err="1">
                <a:solidFill>
                  <a:schemeClr val="bg1"/>
                </a:solidFill>
                <a:latin typeface="Times New Roman" panose="02020603050405020304" charset="0"/>
                <a:cs typeface="Times New Roman" panose="02020603050405020304" charset="0"/>
              </a:rPr>
              <a:t>cấp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bức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tranh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toàn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cảnh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về</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giúp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quan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hiểu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luận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về</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thiết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kế</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Đơn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giản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hóa</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quản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lý</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Theo </a:t>
            </a:r>
            <a:r>
              <a:rPr lang="en-US" sz="2200" dirty="0" err="1">
                <a:solidFill>
                  <a:schemeClr val="bg1"/>
                </a:solidFill>
                <a:latin typeface="Times New Roman" panose="02020603050405020304" charset="0"/>
                <a:cs typeface="Times New Roman" panose="02020603050405020304" charset="0"/>
              </a:rPr>
              <a:t>dõi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giám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sát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hiệu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suất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dễ</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dàng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hiệu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quả</a:t>
            </a:r>
            <a:r>
              <a:rPr lang="en-US" sz="2200" dirty="0">
                <a:solidFill>
                  <a:schemeClr val="bg1"/>
                </a:solidFill>
                <a:latin typeface="Times New Roman" panose="02020603050405020304" charset="0"/>
                <a:cs typeface="Times New Roman" panose="02020603050405020304"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 name="Subtitle 7"/>
          <p:cNvSpPr>
            <a:spLocks noGrp="1"/>
          </p:cNvSpPr>
          <p:nvPr>
            <p:ph type="subTitle" idx="2"/>
          </p:nvPr>
        </p:nvSpPr>
        <p:spPr/>
        <p:txBody>
          <a:bodyPr/>
          <a:lstStyle/>
          <a:p>
            <a:endParaRPr lang="en-US"/>
          </a:p>
        </p:txBody>
      </p:sp>
      <p:sp>
        <p:nvSpPr>
          <p:cNvPr id="9" name="Subtitle 8"/>
          <p:cNvSpPr>
            <a:spLocks noGrp="1"/>
          </p:cNvSpPr>
          <p:nvPr>
            <p:ph type="subTitle" idx="3"/>
          </p:nvPr>
        </p:nvSpPr>
        <p:spPr/>
        <p:txBody>
          <a:bodyPr/>
          <a:lstStyle/>
          <a:p>
            <a:endParaRPr lang="en-US"/>
          </a:p>
        </p:txBody>
      </p:sp>
      <p:sp>
        <p:nvSpPr>
          <p:cNvPr id="12" name="Subtitle 11"/>
          <p:cNvSpPr>
            <a:spLocks noGrp="1"/>
          </p:cNvSpPr>
          <p:nvPr>
            <p:ph type="subTitle" idx="6"/>
          </p:nvPr>
        </p:nvSpPr>
        <p:spPr/>
        <p:txBody>
          <a:bodyPr/>
          <a:lstStyle/>
          <a:p>
            <a:endParaRPr lang="en-US"/>
          </a:p>
        </p:txBody>
      </p:sp>
      <p:sp>
        <p:nvSpPr>
          <p:cNvPr id="13" name="Subtitle 12"/>
          <p:cNvSpPr>
            <a:spLocks noGrp="1"/>
          </p:cNvSpPr>
          <p:nvPr>
            <p:ph type="subTitle" idx="7"/>
          </p:nvPr>
        </p:nvSpPr>
        <p:spPr/>
        <p:txBody>
          <a:bodyPr/>
          <a:lstStyle/>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3.2. Kiến trúc</a:t>
            </a:r>
            <a:endParaRPr lang="en-GB" sz="3200">
              <a:latin typeface="Times New Roman" panose="02020603050405020304" charset="0"/>
              <a:cs typeface="Times New Roman" panose="02020603050405020304" charset="0"/>
            </a:endParaRPr>
          </a:p>
        </p:txBody>
      </p:sp>
      <p:sp>
        <p:nvSpPr>
          <p:cNvPr id="4" name="Text Box 3"/>
          <p:cNvSpPr txBox="1"/>
          <p:nvPr/>
        </p:nvSpPr>
        <p:spPr>
          <a:xfrm>
            <a:off x="611505" y="788035"/>
            <a:ext cx="7788910" cy="1783715"/>
          </a:xfrm>
          <a:prstGeom prst="rect">
            <a:avLst/>
          </a:prstGeom>
          <a:noFill/>
        </p:spPr>
        <p:txBody>
          <a:bodyPr wrap="square" rtlCol="0" anchor="t">
            <a:spAutoFit/>
          </a:bodyPr>
          <a:lstStyle/>
          <a:p>
            <a:r>
              <a:rPr lang="en-US" sz="2200" dirty="0">
                <a:solidFill>
                  <a:schemeClr val="bg1"/>
                </a:solidFill>
                <a:latin typeface="Times New Roman" panose="02020603050405020304" charset="0"/>
                <a:cs typeface="Times New Roman" panose="02020603050405020304" charset="0"/>
              </a:rPr>
              <a:t>*</a:t>
            </a:r>
            <a:r>
              <a:rPr lang="en-US" sz="2200" dirty="0" err="1">
                <a:solidFill>
                  <a:schemeClr val="bg1"/>
                </a:solidFill>
                <a:latin typeface="Times New Roman" panose="02020603050405020304" charset="0"/>
                <a:cs typeface="Times New Roman" panose="02020603050405020304" charset="0"/>
              </a:rPr>
              <a:t>Kiến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trúc</a:t>
            </a:r>
            <a:r>
              <a:rPr lang="en-US" sz="2200" dirty="0">
                <a:solidFill>
                  <a:schemeClr val="bg1"/>
                </a:solidFill>
                <a:latin typeface="Times New Roman" panose="02020603050405020304" charset="0"/>
                <a:cs typeface="Times New Roman" panose="02020603050405020304" charset="0"/>
              </a:rPr>
              <a:t> Client-Server:</a:t>
            </a:r>
          </a:p>
          <a:p>
            <a:pPr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gồm</a:t>
            </a:r>
            <a:r>
              <a:rPr lang="en-US" sz="2200" dirty="0">
                <a:solidFill>
                  <a:schemeClr val="bg1"/>
                </a:solidFill>
                <a:latin typeface="Times New Roman" panose="02020603050405020304" charset="0"/>
                <a:cs typeface="Times New Roman" panose="02020603050405020304" charset="0"/>
              </a:rPr>
              <a:t> 2 </a:t>
            </a:r>
            <a:r>
              <a:rPr lang="en-US" sz="2200" dirty="0" err="1">
                <a:solidFill>
                  <a:schemeClr val="bg1"/>
                </a:solidFill>
                <a:latin typeface="Times New Roman" panose="02020603050405020304" charset="0"/>
                <a:cs typeface="Times New Roman" panose="02020603050405020304" charset="0"/>
              </a:rPr>
              <a:t>loại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tử</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chức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năng</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a:solidFill>
                  <a:schemeClr val="bg1"/>
                </a:solidFill>
                <a:latin typeface="Times New Roman" panose="02020603050405020304" charset="0"/>
                <a:cs typeface="Times New Roman" panose="02020603050405020304" charset="0"/>
              </a:rPr>
              <a:t>Server: Cung </a:t>
            </a:r>
            <a:r>
              <a:rPr lang="en-US" sz="2200" dirty="0" err="1">
                <a:solidFill>
                  <a:schemeClr val="bg1"/>
                </a:solidFill>
                <a:latin typeface="Times New Roman" panose="02020603050405020304" charset="0"/>
                <a:cs typeface="Times New Roman" panose="02020603050405020304" charset="0"/>
              </a:rPr>
              <a:t>cấp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dịch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vụ</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a:solidFill>
                  <a:schemeClr val="bg1"/>
                </a:solidFill>
                <a:latin typeface="Times New Roman" panose="02020603050405020304" charset="0"/>
                <a:cs typeface="Times New Roman" panose="02020603050405020304" charset="0"/>
              </a:rPr>
              <a:t>Client: </a:t>
            </a:r>
            <a:r>
              <a:rPr lang="en-US" sz="2200" dirty="0" err="1">
                <a:solidFill>
                  <a:schemeClr val="bg1"/>
                </a:solidFill>
                <a:latin typeface="Times New Roman" panose="02020603050405020304" charset="0"/>
                <a:cs typeface="Times New Roman" panose="02020603050405020304" charset="0"/>
              </a:rPr>
              <a:t>Sử</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dụng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dịch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vụ</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bằng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truy</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suất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đến</a:t>
            </a:r>
            <a:r>
              <a:rPr lang="en-US" sz="2200" dirty="0">
                <a:solidFill>
                  <a:schemeClr val="bg1"/>
                </a:solidFill>
                <a:latin typeface="Times New Roman" panose="02020603050405020304" charset="0"/>
                <a:cs typeface="Times New Roman" panose="02020603050405020304" charset="0"/>
              </a:rPr>
              <a:t> server.</a:t>
            </a:r>
          </a:p>
          <a:p>
            <a:endParaRPr lang="en-US" sz="2200" dirty="0">
              <a:solidFill>
                <a:schemeClr val="bg1"/>
              </a:solidFill>
              <a:latin typeface="Times New Roman" panose="02020603050405020304" charset="0"/>
              <a:cs typeface="Times New Roman" panose="02020603050405020304" charset="0"/>
            </a:endParaRPr>
          </a:p>
        </p:txBody>
      </p:sp>
      <p:pic>
        <p:nvPicPr>
          <p:cNvPr id="8212405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182464" y="2407108"/>
            <a:ext cx="5039995" cy="25082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3.2. Kiến trúc</a:t>
            </a:r>
            <a:endParaRPr lang="en-GB" sz="3200">
              <a:latin typeface="Times New Roman" panose="02020603050405020304" charset="0"/>
              <a:cs typeface="Times New Roman" panose="02020603050405020304" charset="0"/>
            </a:endParaRPr>
          </a:p>
        </p:txBody>
      </p:sp>
      <p:sp>
        <p:nvSpPr>
          <p:cNvPr id="4" name="Text Box 3"/>
          <p:cNvSpPr txBox="1"/>
          <p:nvPr/>
        </p:nvSpPr>
        <p:spPr>
          <a:xfrm>
            <a:off x="611505" y="876300"/>
            <a:ext cx="7788910" cy="3815080"/>
          </a:xfrm>
          <a:prstGeom prst="rect">
            <a:avLst/>
          </a:prstGeom>
          <a:noFill/>
        </p:spPr>
        <p:txBody>
          <a:bodyPr wrap="square" rtlCol="0" anchor="t">
            <a:spAutoFit/>
          </a:bodyPr>
          <a:lstStyle/>
          <a:p>
            <a:r>
              <a:rPr lang="en-US" sz="2200" dirty="0" err="1">
                <a:solidFill>
                  <a:schemeClr val="bg1"/>
                </a:solidFill>
                <a:latin typeface="Times New Roman" panose="02020603050405020304" charset="0"/>
                <a:cs typeface="Times New Roman" panose="02020603050405020304" charset="0"/>
              </a:rPr>
              <a:t>Kiến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trúc</a:t>
            </a:r>
            <a:r>
              <a:rPr lang="en-US" sz="2200" dirty="0">
                <a:solidFill>
                  <a:schemeClr val="bg1"/>
                </a:solidFill>
                <a:latin typeface="Times New Roman" panose="02020603050405020304" charset="0"/>
                <a:cs typeface="Times New Roman" panose="02020603050405020304" charset="0"/>
              </a:rPr>
              <a:t> 3 Tiers (3-tiers Architecture):</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Tầng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biểu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diễn</a:t>
            </a:r>
            <a:r>
              <a:rPr lang="en-US" sz="2200" dirty="0">
                <a:solidFill>
                  <a:schemeClr val="bg1"/>
                </a:solidFill>
                <a:latin typeface="Times New Roman" panose="02020603050405020304" charset="0"/>
                <a:cs typeface="Times New Roman" panose="02020603050405020304" charset="0"/>
              </a:rPr>
              <a:t> (Presentation Layer):</a:t>
            </a:r>
          </a:p>
          <a:p>
            <a:pPr marL="457200" lvl="1" indent="457200"/>
            <a:r>
              <a:rPr lang="en-US" sz="2200" dirty="0">
                <a:solidFill>
                  <a:schemeClr val="bg1"/>
                </a:solidFill>
                <a:latin typeface="Times New Roman" panose="02020603050405020304" charset="0"/>
                <a:cs typeface="Times New Roman" panose="02020603050405020304" charset="0"/>
              </a:rPr>
              <a:t>- Cung </a:t>
            </a:r>
            <a:r>
              <a:rPr lang="en-US" sz="2200" dirty="0" err="1">
                <a:solidFill>
                  <a:schemeClr val="bg1"/>
                </a:solidFill>
                <a:latin typeface="Times New Roman" panose="02020603050405020304" charset="0"/>
                <a:cs typeface="Times New Roman" panose="02020603050405020304" charset="0"/>
              </a:rPr>
              <a:t>cấp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giao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diện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người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dùng</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Hiển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thị</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thông</a:t>
            </a:r>
            <a:r>
              <a:rPr lang="en-US" sz="2200" dirty="0">
                <a:solidFill>
                  <a:schemeClr val="bg1"/>
                </a:solidFill>
                <a:latin typeface="Times New Roman" panose="02020603050405020304" charset="0"/>
                <a:cs typeface="Times New Roman" panose="02020603050405020304" charset="0"/>
              </a:rPr>
              <a:t> tin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kết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xử</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lý</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Thu </a:t>
            </a:r>
            <a:r>
              <a:rPr lang="en-US" sz="2200" dirty="0" err="1">
                <a:solidFill>
                  <a:schemeClr val="bg1"/>
                </a:solidFill>
                <a:latin typeface="Times New Roman" panose="02020603050405020304" charset="0"/>
                <a:cs typeface="Times New Roman" panose="02020603050405020304" charset="0"/>
              </a:rPr>
              <a:t>thập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liệu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nhập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từ</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người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dùng</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Thành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Giao </a:t>
            </a:r>
            <a:r>
              <a:rPr lang="en-US" sz="2200" dirty="0" err="1">
                <a:solidFill>
                  <a:schemeClr val="bg1"/>
                </a:solidFill>
                <a:latin typeface="Times New Roman" panose="02020603050405020304" charset="0"/>
                <a:cs typeface="Times New Roman" panose="02020603050405020304" charset="0"/>
              </a:rPr>
              <a:t>diện</a:t>
            </a:r>
            <a:r>
              <a:rPr lang="en-US" sz="2200" dirty="0">
                <a:solidFill>
                  <a:schemeClr val="bg1"/>
                </a:solidFill>
                <a:latin typeface="Times New Roman" panose="02020603050405020304" charset="0"/>
                <a:cs typeface="Times New Roman" panose="02020603050405020304" charset="0"/>
              </a:rPr>
              <a:t> web, </a:t>
            </a:r>
            <a:r>
              <a:rPr lang="en-US" sz="2200" dirty="0" err="1">
                <a:solidFill>
                  <a:schemeClr val="bg1"/>
                </a:solidFill>
                <a:latin typeface="Times New Roman" panose="02020603050405020304" charset="0"/>
                <a:cs typeface="Times New Roman" panose="02020603050405020304" charset="0"/>
              </a:rPr>
              <a:t>ứng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dụng</a:t>
            </a:r>
            <a:r>
              <a:rPr lang="en-US" sz="2200" dirty="0">
                <a:solidFill>
                  <a:schemeClr val="bg1"/>
                </a:solidFill>
                <a:latin typeface="Times New Roman" panose="02020603050405020304" charset="0"/>
                <a:cs typeface="Times New Roman" panose="02020603050405020304" charset="0"/>
              </a:rPr>
              <a:t> di </a:t>
            </a:r>
            <a:r>
              <a:rPr lang="en-US" sz="2200" dirty="0" err="1">
                <a:solidFill>
                  <a:schemeClr val="bg1"/>
                </a:solidFill>
                <a:latin typeface="Times New Roman" panose="02020603050405020304" charset="0"/>
                <a:cs typeface="Times New Roman" panose="02020603050405020304" charset="0"/>
              </a:rPr>
              <a:t>động</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US" sz="2200" dirty="0" err="1">
                <a:solidFill>
                  <a:schemeClr val="bg1"/>
                </a:solidFill>
                <a:latin typeface="Times New Roman" panose="02020603050405020304" charset="0"/>
                <a:cs typeface="Times New Roman" panose="02020603050405020304" charset="0"/>
              </a:rPr>
              <a:t>Tầng</a:t>
            </a:r>
            <a:r>
              <a:rPr lang="en-US" sz="2200" dirty="0">
                <a:solidFill>
                  <a:schemeClr val="bg1"/>
                </a:solidFill>
                <a:latin typeface="Times New Roman" panose="02020603050405020304" charset="0"/>
                <a:cs typeface="Times New Roman" panose="02020603050405020304" charset="0"/>
              </a:rPr>
              <a:t> logic (Business Logic Layer):</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Thực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hiện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nghiệp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vụ</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chính</a:t>
            </a:r>
            <a:r>
              <a:rPr lang="en-US" sz="2200" dirty="0">
                <a:solidFill>
                  <a:schemeClr val="bg1"/>
                </a:solidFill>
                <a:latin typeface="Times New Roman" panose="02020603050405020304" charset="0"/>
                <a:cs typeface="Times New Roman" panose="02020603050405020304" charset="0"/>
              </a:rPr>
              <a:t> của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Xử</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lý</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quy</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tắc</a:t>
            </a:r>
            <a:r>
              <a:rPr lang="en-US" sz="2200" dirty="0">
                <a:solidFill>
                  <a:schemeClr val="bg1"/>
                </a:solidFill>
                <a:latin typeface="Times New Roman" panose="02020603050405020304" charset="0"/>
                <a:cs typeface="Times New Roman" panose="02020603050405020304" charset="0"/>
              </a:rPr>
              <a:t> business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logic.</a:t>
            </a:r>
          </a:p>
          <a:p>
            <a:pPr marL="457200" lvl="1" indent="457200"/>
            <a:r>
              <a:rPr lang="en-US" sz="2200" dirty="0">
                <a:solidFill>
                  <a:schemeClr val="bg1"/>
                </a:solidFill>
                <a:latin typeface="Times New Roman" panose="02020603050405020304" charset="0"/>
                <a:cs typeface="Times New Roman" panose="02020603050405020304" charset="0"/>
              </a:rPr>
              <a:t>- Thành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Services, APIs.</a:t>
            </a:r>
          </a:p>
          <a:p>
            <a:endParaRPr lang="en-US" sz="22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85" name="Google Shape;785;p96"/>
          <p:cNvSpPr txBox="1">
            <a:spLocks noGrp="1"/>
          </p:cNvSpPr>
          <p:nvPr>
            <p:ph type="ctrTitle" idx="8"/>
          </p:nvPr>
        </p:nvSpPr>
        <p:spPr>
          <a:xfrm>
            <a:off x="1031875" y="411480"/>
            <a:ext cx="7079615" cy="9461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a:latin typeface="Times New Roman" panose="02020603050405020304" charset="0"/>
                <a:cs typeface="Times New Roman" panose="02020603050405020304" charset="0"/>
                <a:sym typeface="+mn-ea"/>
              </a:rPr>
              <a:t>DANH SÁCH THÀNH VIÊN NHÓM</a:t>
            </a:r>
            <a:endParaRPr lang="en-GB" sz="3200">
              <a:latin typeface="Times New Roman" panose="02020603050405020304" charset="0"/>
              <a:cs typeface="Times New Roman" panose="02020603050405020304" charset="0"/>
            </a:endParaRPr>
          </a:p>
        </p:txBody>
      </p:sp>
      <p:sp>
        <p:nvSpPr>
          <p:cNvPr id="786" name="Google Shape;786;p96"/>
          <p:cNvSpPr txBox="1">
            <a:spLocks noGrp="1"/>
          </p:cNvSpPr>
          <p:nvPr>
            <p:ph type="title" idx="9"/>
          </p:nvPr>
        </p:nvSpPr>
        <p:spPr>
          <a:xfrm>
            <a:off x="1911622" y="1534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AU" altLang="en-GB" sz="2000" dirty="0">
                <a:latin typeface="Times New Roman" panose="02020603050405020304" charset="0"/>
                <a:cs typeface="Times New Roman" panose="02020603050405020304" charset="0"/>
              </a:rPr>
              <a:t>STT</a:t>
            </a:r>
          </a:p>
        </p:txBody>
      </p:sp>
      <p:sp>
        <p:nvSpPr>
          <p:cNvPr id="787" name="Google Shape;787;p96"/>
          <p:cNvSpPr txBox="1">
            <a:spLocks noGrp="1"/>
          </p:cNvSpPr>
          <p:nvPr>
            <p:ph type="title" idx="13"/>
          </p:nvPr>
        </p:nvSpPr>
        <p:spPr>
          <a:xfrm>
            <a:off x="1911622" y="219010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latin typeface="Times New Roman" panose="02020603050405020304" charset="0"/>
                <a:cs typeface="Times New Roman" panose="02020603050405020304" charset="0"/>
              </a:rPr>
              <a:t>0</a:t>
            </a:r>
            <a:r>
              <a:rPr lang="en-AU" altLang="en-GB" sz="1600" dirty="0">
                <a:latin typeface="Times New Roman" panose="02020603050405020304" charset="0"/>
                <a:cs typeface="Times New Roman" panose="02020603050405020304" charset="0"/>
              </a:rPr>
              <a:t>1</a:t>
            </a:r>
          </a:p>
        </p:txBody>
      </p:sp>
      <p:sp>
        <p:nvSpPr>
          <p:cNvPr id="788" name="Google Shape;788;p96"/>
          <p:cNvSpPr txBox="1">
            <a:spLocks noGrp="1"/>
          </p:cNvSpPr>
          <p:nvPr>
            <p:ph type="title" idx="14"/>
          </p:nvPr>
        </p:nvSpPr>
        <p:spPr>
          <a:xfrm>
            <a:off x="5045522" y="1534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altLang="en-GB" sz="2000" dirty="0" err="1">
                <a:latin typeface="Times New Roman" panose="02020603050405020304" charset="0"/>
                <a:cs typeface="Times New Roman" panose="02020603050405020304" charset="0"/>
              </a:rPr>
              <a:t>Họ</a:t>
            </a:r>
            <a:r>
              <a:rPr lang="en-AU" altLang="en-GB" sz="2000" dirty="0">
                <a:latin typeface="Times New Roman" panose="02020603050405020304" charset="0"/>
                <a:cs typeface="Times New Roman" panose="02020603050405020304" charset="0"/>
              </a:rPr>
              <a:t> </a:t>
            </a:r>
            <a:r>
              <a:rPr lang="en-AU" altLang="en-GB" sz="2000" dirty="0" err="1">
                <a:latin typeface="Times New Roman" panose="02020603050405020304" charset="0"/>
                <a:cs typeface="Times New Roman" panose="02020603050405020304" charset="0"/>
              </a:rPr>
              <a:t>Tên</a:t>
            </a:r>
            <a:endParaRPr lang="en-AU" altLang="en-GB" sz="2000" dirty="0">
              <a:latin typeface="Times New Roman" panose="02020603050405020304" charset="0"/>
              <a:cs typeface="Times New Roman" panose="02020603050405020304" charset="0"/>
            </a:endParaRPr>
          </a:p>
        </p:txBody>
      </p:sp>
      <p:cxnSp>
        <p:nvCxnSpPr>
          <p:cNvPr id="790" name="Google Shape;790;p96"/>
          <p:cNvCxnSpPr/>
          <p:nvPr/>
        </p:nvCxnSpPr>
        <p:spPr>
          <a:xfrm>
            <a:off x="2273400" y="2166163"/>
            <a:ext cx="4597200" cy="0"/>
          </a:xfrm>
          <a:prstGeom prst="straightConnector1">
            <a:avLst/>
          </a:prstGeom>
          <a:noFill/>
          <a:ln w="19050" cap="flat" cmpd="sng">
            <a:solidFill>
              <a:schemeClr val="lt1"/>
            </a:solidFill>
            <a:prstDash val="solid"/>
            <a:round/>
            <a:headEnd type="none" w="med" len="med"/>
            <a:tailEnd type="none" w="med" len="med"/>
          </a:ln>
        </p:spPr>
      </p:cxnSp>
      <p:cxnSp>
        <p:nvCxnSpPr>
          <p:cNvPr id="791" name="Google Shape;791;p96"/>
          <p:cNvCxnSpPr/>
          <p:nvPr/>
        </p:nvCxnSpPr>
        <p:spPr>
          <a:xfrm>
            <a:off x="2273400" y="3491098"/>
            <a:ext cx="4597200" cy="0"/>
          </a:xfrm>
          <a:prstGeom prst="straightConnector1">
            <a:avLst/>
          </a:prstGeom>
          <a:noFill/>
          <a:ln w="19050" cap="flat" cmpd="sng">
            <a:solidFill>
              <a:schemeClr val="lt1"/>
            </a:solidFill>
            <a:prstDash val="solid"/>
            <a:round/>
            <a:headEnd type="none" w="med" len="med"/>
            <a:tailEnd type="none" w="med" len="med"/>
          </a:ln>
        </p:spPr>
      </p:cxnSp>
      <p:sp>
        <p:nvSpPr>
          <p:cNvPr id="2" name="Google Shape;786;p96"/>
          <p:cNvSpPr txBox="1"/>
          <p:nvPr/>
        </p:nvSpPr>
        <p:spPr>
          <a:xfrm>
            <a:off x="3347992" y="1529596"/>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SzPts val="1100"/>
              <a:buFont typeface="Arial" panose="020B0604020202020204"/>
              <a:buNone/>
            </a:pPr>
            <a:r>
              <a:rPr lang="en-AU" altLang="en-GB" sz="2000" dirty="0">
                <a:latin typeface="Times New Roman" panose="02020603050405020304" charset="0"/>
                <a:cs typeface="Times New Roman" panose="02020603050405020304" charset="0"/>
              </a:rPr>
              <a:t>MSSV</a:t>
            </a:r>
          </a:p>
        </p:txBody>
      </p:sp>
      <p:sp>
        <p:nvSpPr>
          <p:cNvPr id="8" name="Google Shape;787;p96"/>
          <p:cNvSpPr txBox="1"/>
          <p:nvPr/>
        </p:nvSpPr>
        <p:spPr>
          <a:xfrm>
            <a:off x="3347992" y="2203437"/>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19494291</a:t>
            </a:r>
          </a:p>
        </p:txBody>
      </p:sp>
      <p:sp>
        <p:nvSpPr>
          <p:cNvPr id="9" name="Google Shape;787;p96"/>
          <p:cNvSpPr txBox="1"/>
          <p:nvPr/>
        </p:nvSpPr>
        <p:spPr>
          <a:xfrm>
            <a:off x="5075827" y="2202802"/>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Trịnh Anh Chung</a:t>
            </a:r>
          </a:p>
        </p:txBody>
      </p:sp>
      <p:cxnSp>
        <p:nvCxnSpPr>
          <p:cNvPr id="10" name="Google Shape;791;p96"/>
          <p:cNvCxnSpPr/>
          <p:nvPr/>
        </p:nvCxnSpPr>
        <p:spPr>
          <a:xfrm>
            <a:off x="2273400" y="2817363"/>
            <a:ext cx="4597200" cy="0"/>
          </a:xfrm>
          <a:prstGeom prst="straightConnector1">
            <a:avLst/>
          </a:prstGeom>
          <a:noFill/>
          <a:ln w="19050" cap="flat" cmpd="sng">
            <a:solidFill>
              <a:schemeClr val="lt1"/>
            </a:solidFill>
            <a:prstDash val="solid"/>
            <a:round/>
            <a:headEnd type="none" w="med" len="med"/>
            <a:tailEnd type="none" w="med" len="med"/>
          </a:ln>
        </p:spPr>
      </p:cxnSp>
      <p:sp>
        <p:nvSpPr>
          <p:cNvPr id="11" name="Google Shape;787;p96"/>
          <p:cNvSpPr txBox="1"/>
          <p:nvPr/>
        </p:nvSpPr>
        <p:spPr>
          <a:xfrm>
            <a:off x="1911622" y="2852407"/>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GB" dirty="0">
                <a:latin typeface="Times New Roman" panose="02020603050405020304" charset="0"/>
                <a:cs typeface="Times New Roman" panose="02020603050405020304" charset="0"/>
              </a:rPr>
              <a:t>0</a:t>
            </a:r>
            <a:r>
              <a:rPr lang="en-AU" altLang="en-GB" dirty="0">
                <a:latin typeface="Times New Roman" panose="02020603050405020304" charset="0"/>
                <a:cs typeface="Times New Roman" panose="02020603050405020304" charset="0"/>
              </a:rPr>
              <a:t>2</a:t>
            </a:r>
          </a:p>
        </p:txBody>
      </p:sp>
      <p:sp>
        <p:nvSpPr>
          <p:cNvPr id="12" name="Google Shape;787;p96"/>
          <p:cNvSpPr txBox="1"/>
          <p:nvPr/>
        </p:nvSpPr>
        <p:spPr>
          <a:xfrm>
            <a:off x="3347992" y="2865742"/>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19507901</a:t>
            </a:r>
          </a:p>
        </p:txBody>
      </p:sp>
      <p:sp>
        <p:nvSpPr>
          <p:cNvPr id="13" name="Google Shape;787;p96"/>
          <p:cNvSpPr txBox="1"/>
          <p:nvPr/>
        </p:nvSpPr>
        <p:spPr>
          <a:xfrm>
            <a:off x="5075827" y="2865107"/>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sym typeface="+mn-ea"/>
              </a:rPr>
              <a:t>Phạm Hữu Lộc</a:t>
            </a:r>
          </a:p>
        </p:txBody>
      </p:sp>
      <p:sp>
        <p:nvSpPr>
          <p:cNvPr id="18" name="Google Shape;787;p96"/>
          <p:cNvSpPr txBox="1"/>
          <p:nvPr/>
        </p:nvSpPr>
        <p:spPr>
          <a:xfrm>
            <a:off x="1911622" y="3515347"/>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3</a:t>
            </a:r>
          </a:p>
        </p:txBody>
      </p:sp>
      <p:sp>
        <p:nvSpPr>
          <p:cNvPr id="19" name="Google Shape;787;p96"/>
          <p:cNvSpPr txBox="1"/>
          <p:nvPr/>
        </p:nvSpPr>
        <p:spPr>
          <a:xfrm>
            <a:off x="3347992" y="3528682"/>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19435491</a:t>
            </a:r>
          </a:p>
        </p:txBody>
      </p:sp>
      <p:sp>
        <p:nvSpPr>
          <p:cNvPr id="20" name="Google Shape;787;p96"/>
          <p:cNvSpPr txBox="1"/>
          <p:nvPr/>
        </p:nvSpPr>
        <p:spPr>
          <a:xfrm>
            <a:off x="4932045" y="3528695"/>
            <a:ext cx="2099945" cy="5778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Hoàng Tiến Mạnh Đức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3.2. Kiến trúc</a:t>
            </a:r>
            <a:endParaRPr lang="en-GB" sz="3200">
              <a:latin typeface="Times New Roman" panose="02020603050405020304" charset="0"/>
              <a:cs typeface="Times New Roman" panose="02020603050405020304" charset="0"/>
            </a:endParaRPr>
          </a:p>
        </p:txBody>
      </p:sp>
      <p:sp>
        <p:nvSpPr>
          <p:cNvPr id="4" name="Text Box 3"/>
          <p:cNvSpPr txBox="1"/>
          <p:nvPr/>
        </p:nvSpPr>
        <p:spPr>
          <a:xfrm>
            <a:off x="611505" y="876300"/>
            <a:ext cx="7788910" cy="2122805"/>
          </a:xfrm>
          <a:prstGeom prst="rect">
            <a:avLst/>
          </a:prstGeom>
          <a:noFill/>
        </p:spPr>
        <p:txBody>
          <a:bodyPr wrap="square" rtlCol="0" anchor="t">
            <a:spAutoFit/>
          </a:bodyPr>
          <a:lstStyle/>
          <a:p>
            <a:r>
              <a:rPr lang="en-US" sz="2200" dirty="0" err="1">
                <a:solidFill>
                  <a:schemeClr val="bg1"/>
                </a:solidFill>
                <a:latin typeface="Times New Roman" panose="02020603050405020304" charset="0"/>
                <a:cs typeface="Times New Roman" panose="02020603050405020304" charset="0"/>
              </a:rPr>
              <a:t>Kiến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trúc</a:t>
            </a:r>
            <a:r>
              <a:rPr lang="en-US" sz="2200" dirty="0">
                <a:solidFill>
                  <a:schemeClr val="bg1"/>
                </a:solidFill>
                <a:latin typeface="Times New Roman" panose="02020603050405020304" charset="0"/>
                <a:cs typeface="Times New Roman" panose="02020603050405020304" charset="0"/>
              </a:rPr>
              <a:t> 3 Tiers (3-tiers Architecture):</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Tầng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truy</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cập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liệu</a:t>
            </a:r>
            <a:r>
              <a:rPr lang="en-US" sz="2200" dirty="0">
                <a:solidFill>
                  <a:schemeClr val="bg1"/>
                </a:solidFill>
                <a:latin typeface="Times New Roman" panose="02020603050405020304" charset="0"/>
                <a:cs typeface="Times New Roman" panose="02020603050405020304" charset="0"/>
              </a:rPr>
              <a:t> (Data Access Layer):</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Tương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với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cơ</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sở</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liệu</a:t>
            </a:r>
            <a:r>
              <a:rPr lang="en-US" sz="2200" dirty="0">
                <a:solidFill>
                  <a:schemeClr val="bg1"/>
                </a:solidFill>
                <a:latin typeface="Times New Roman" panose="02020603050405020304" charset="0"/>
                <a:cs typeface="Times New Roman" panose="02020603050405020304" charset="0"/>
              </a:rPr>
              <a:t>.</a:t>
            </a:r>
          </a:p>
          <a:p>
            <a:pPr marL="457200" lvl="2"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Lưu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truy</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xuất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quản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lý</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liệu</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Che </a:t>
            </a:r>
            <a:r>
              <a:rPr lang="en-US" sz="2200" dirty="0" err="1">
                <a:solidFill>
                  <a:schemeClr val="bg1"/>
                </a:solidFill>
                <a:latin typeface="Times New Roman" panose="02020603050405020304" charset="0"/>
                <a:cs typeface="Times New Roman" panose="02020603050405020304" charset="0"/>
              </a:rPr>
              <a:t>giấu</a:t>
            </a:r>
            <a:r>
              <a:rPr lang="en-US" sz="2200" dirty="0">
                <a:solidFill>
                  <a:schemeClr val="bg1"/>
                </a:solidFill>
                <a:latin typeface="Times New Roman" panose="02020603050405020304" charset="0"/>
                <a:cs typeface="Times New Roman" panose="02020603050405020304" charset="0"/>
              </a:rPr>
              <a:t> chi </a:t>
            </a:r>
            <a:r>
              <a:rPr lang="en-US" sz="2200" dirty="0" err="1">
                <a:solidFill>
                  <a:schemeClr val="bg1"/>
                </a:solidFill>
                <a:latin typeface="Times New Roman" panose="02020603050405020304" charset="0"/>
                <a:cs typeface="Times New Roman" panose="02020603050405020304" charset="0"/>
              </a:rPr>
              <a:t>tiết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cơ</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sở</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liệu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khỏi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tầng</a:t>
            </a:r>
            <a:r>
              <a:rPr lang="en-US" sz="2200" dirty="0">
                <a:solidFill>
                  <a:schemeClr val="bg1"/>
                </a:solidFill>
                <a:latin typeface="Times New Roman" panose="02020603050405020304" charset="0"/>
                <a:cs typeface="Times New Roman" panose="02020603050405020304" charset="0"/>
              </a:rPr>
              <a:t> logic.</a:t>
            </a:r>
          </a:p>
          <a:p>
            <a:pPr marL="457200" lvl="1" indent="457200"/>
            <a:r>
              <a:rPr lang="en-US" sz="2200" dirty="0">
                <a:solidFill>
                  <a:schemeClr val="bg1"/>
                </a:solidFill>
                <a:latin typeface="Times New Roman" panose="02020603050405020304" charset="0"/>
                <a:cs typeface="Times New Roman" panose="02020603050405020304" charset="0"/>
              </a:rPr>
              <a:t>- Thành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Oracle, MySQL, DB2.</a:t>
            </a:r>
          </a:p>
        </p:txBody>
      </p:sp>
      <p:pic>
        <p:nvPicPr>
          <p:cNvPr id="2081087683" name="Picture 3" descr="Architectural pattern for a three-tier application"/>
          <p:cNvPicPr>
            <a:picLocks noChangeAspect="1" noChangeArrowheads="1"/>
          </p:cNvPicPr>
          <p:nvPr/>
        </p:nvPicPr>
        <p:blipFill>
          <a:blip r:embed="rId3">
            <a:extLst>
              <a:ext uri="{28A0092B-C50C-407E-A947-70E740481C1C}">
                <a14:useLocalDpi xmlns:a14="http://schemas.microsoft.com/office/drawing/2010/main" val="0"/>
              </a:ext>
            </a:extLst>
          </a:blip>
          <a:srcRect b="20956"/>
          <a:stretch>
            <a:fillRect/>
          </a:stretch>
        </p:blipFill>
        <p:spPr>
          <a:xfrm>
            <a:off x="2149010" y="3061909"/>
            <a:ext cx="5274310" cy="17281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3.3. Điểm mạnh yếu</a:t>
            </a:r>
            <a:endParaRPr lang="en-GB" sz="3200">
              <a:latin typeface="Times New Roman" panose="02020603050405020304" charset="0"/>
              <a:cs typeface="Times New Roman" panose="02020603050405020304" charset="0"/>
            </a:endParaRPr>
          </a:p>
        </p:txBody>
      </p:sp>
      <p:sp>
        <p:nvSpPr>
          <p:cNvPr id="4" name="Text Box 3"/>
          <p:cNvSpPr txBox="1"/>
          <p:nvPr/>
        </p:nvSpPr>
        <p:spPr>
          <a:xfrm>
            <a:off x="611505" y="1171892"/>
            <a:ext cx="3430270" cy="2799715"/>
          </a:xfrm>
          <a:prstGeom prst="rect">
            <a:avLst/>
          </a:prstGeom>
          <a:noFill/>
        </p:spPr>
        <p:txBody>
          <a:bodyPr wrap="square" rtlCol="0" anchor="t">
            <a:spAutoFit/>
          </a:bodyPr>
          <a:lstStyle/>
          <a:p>
            <a:pPr algn="ctr"/>
            <a:r>
              <a:rPr lang="en-US" sz="2200" dirty="0" err="1">
                <a:solidFill>
                  <a:srgbClr val="FF0000"/>
                </a:solidFill>
                <a:latin typeface="Times New Roman" panose="02020603050405020304" charset="0"/>
                <a:cs typeface="Times New Roman" panose="02020603050405020304" charset="0"/>
              </a:rPr>
              <a:t>Ưu</a:t>
            </a:r>
            <a:r>
              <a:rPr lang="en-US" sz="2200" dirty="0">
                <a:solidFill>
                  <a:srgbClr val="FF0000"/>
                </a:solidFill>
                <a:latin typeface="Times New Roman" panose="02020603050405020304" charset="0"/>
                <a:cs typeface="Times New Roman" panose="02020603050405020304" charset="0"/>
              </a:rPr>
              <a:t> </a:t>
            </a:r>
            <a:r>
              <a:rPr lang="en-US" sz="2200" dirty="0" err="1">
                <a:solidFill>
                  <a:srgbClr val="FF0000"/>
                </a:solidFill>
                <a:latin typeface="Times New Roman" panose="02020603050405020304" charset="0"/>
                <a:cs typeface="Times New Roman" panose="02020603050405020304" charset="0"/>
              </a:rPr>
              <a:t>Điểm</a:t>
            </a:r>
            <a:r>
              <a:rPr lang="en-US" sz="2200" dirty="0">
                <a:solidFill>
                  <a:srgbClr val="FF0000"/>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Dễ</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dàng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thiết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kế</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triển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khai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quản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lý</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altLang="en-US" sz="2200" dirty="0" err="1">
                <a:solidFill>
                  <a:schemeClr val="bg1"/>
                </a:solidFill>
                <a:latin typeface="Times New Roman" panose="02020603050405020304" charset="0"/>
                <a:cs typeface="Times New Roman" panose="02020603050405020304" charset="0"/>
                <a:sym typeface="+mn-ea"/>
              </a:rPr>
              <a:t>Dễ</a:t>
            </a:r>
            <a:r>
              <a:rPr lang="en-US" altLang="en-US" sz="2200" dirty="0">
                <a:solidFill>
                  <a:schemeClr val="bg1"/>
                </a:solidFill>
                <a:latin typeface="Times New Roman" panose="02020603050405020304" charset="0"/>
                <a:cs typeface="Times New Roman" panose="02020603050405020304" charset="0"/>
                <a:sym typeface="+mn-ea"/>
              </a:rPr>
              <a:t> </a:t>
            </a:r>
            <a:r>
              <a:rPr lang="en-US" altLang="en-US" sz="2200" dirty="0" err="1">
                <a:solidFill>
                  <a:schemeClr val="bg1"/>
                </a:solidFill>
                <a:latin typeface="Times New Roman" panose="02020603050405020304" charset="0"/>
                <a:cs typeface="Times New Roman" panose="02020603050405020304" charset="0"/>
                <a:sym typeface="+mn-ea"/>
              </a:rPr>
              <a:t>dàng</a:t>
            </a:r>
            <a:r>
              <a:rPr lang="en-US" altLang="en-US" sz="2200" dirty="0">
                <a:solidFill>
                  <a:schemeClr val="bg1"/>
                </a:solidFill>
                <a:latin typeface="Times New Roman" panose="02020603050405020304" charset="0"/>
                <a:cs typeface="Times New Roman" panose="02020603050405020304" charset="0"/>
                <a:sym typeface="+mn-ea"/>
              </a:rPr>
              <a:t> </a:t>
            </a:r>
            <a:r>
              <a:rPr lang="en-US" altLang="en-US" sz="2200" dirty="0" err="1">
                <a:solidFill>
                  <a:schemeClr val="bg1"/>
                </a:solidFill>
                <a:latin typeface="Times New Roman" panose="02020603050405020304" charset="0"/>
                <a:cs typeface="Times New Roman" panose="02020603050405020304" charset="0"/>
                <a:sym typeface="+mn-ea"/>
              </a:rPr>
              <a:t>t</a:t>
            </a:r>
            <a:r>
              <a:rPr lang="en-US" sz="2200" dirty="0" err="1">
                <a:solidFill>
                  <a:schemeClr val="bg1"/>
                </a:solidFill>
                <a:latin typeface="Times New Roman" panose="02020603050405020304" charset="0"/>
                <a:cs typeface="Times New Roman" panose="02020603050405020304" charset="0"/>
              </a:rPr>
              <a:t>hêm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nhiều</a:t>
            </a:r>
            <a:r>
              <a:rPr lang="en-US" sz="2200" dirty="0">
                <a:solidFill>
                  <a:schemeClr val="bg1"/>
                </a:solidFill>
                <a:latin typeface="Times New Roman" panose="02020603050405020304" charset="0"/>
                <a:cs typeface="Times New Roman" panose="02020603050405020304" charset="0"/>
              </a:rPr>
              <a:t> server </a:t>
            </a:r>
            <a:r>
              <a:rPr lang="en-US" sz="2200" dirty="0" err="1">
                <a:solidFill>
                  <a:schemeClr val="bg1"/>
                </a:solidFill>
                <a:latin typeface="Times New Roman" panose="02020603050405020304" charset="0"/>
                <a:cs typeface="Times New Roman" panose="02020603050405020304" charset="0"/>
              </a:rPr>
              <a:t>để</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mở</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rộng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Dữ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liệu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lưu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tập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trung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trên</a:t>
            </a:r>
            <a:r>
              <a:rPr lang="en-US" sz="2200" dirty="0">
                <a:solidFill>
                  <a:schemeClr val="bg1"/>
                </a:solidFill>
                <a:latin typeface="Times New Roman" panose="02020603050405020304" charset="0"/>
                <a:cs typeface="Times New Roman" panose="02020603050405020304" charset="0"/>
              </a:rPr>
              <a:t> server, </a:t>
            </a:r>
            <a:r>
              <a:rPr lang="en-US" sz="2200" dirty="0" err="1">
                <a:solidFill>
                  <a:schemeClr val="bg1"/>
                </a:solidFill>
                <a:latin typeface="Times New Roman" panose="02020603050405020304" charset="0"/>
                <a:cs typeface="Times New Roman" panose="02020603050405020304" charset="0"/>
              </a:rPr>
              <a:t>tăng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cường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mật</a:t>
            </a:r>
            <a:r>
              <a:rPr lang="en-US" sz="2200" dirty="0">
                <a:solidFill>
                  <a:schemeClr val="bg1"/>
                </a:solidFill>
                <a:latin typeface="Times New Roman" panose="02020603050405020304" charset="0"/>
                <a:cs typeface="Times New Roman" panose="02020603050405020304" charset="0"/>
              </a:rPr>
              <a:t>.</a:t>
            </a:r>
          </a:p>
        </p:txBody>
      </p:sp>
      <p:sp>
        <p:nvSpPr>
          <p:cNvPr id="5" name="Text Box 4"/>
          <p:cNvSpPr txBox="1"/>
          <p:nvPr/>
        </p:nvSpPr>
        <p:spPr>
          <a:xfrm>
            <a:off x="5102227" y="1171892"/>
            <a:ext cx="4005580" cy="3476625"/>
          </a:xfrm>
          <a:prstGeom prst="rect">
            <a:avLst/>
          </a:prstGeom>
          <a:noFill/>
        </p:spPr>
        <p:txBody>
          <a:bodyPr wrap="square" rtlCol="0" anchor="t">
            <a:spAutoFit/>
          </a:bodyPr>
          <a:lstStyle/>
          <a:p>
            <a:pPr algn="ctr"/>
            <a:r>
              <a:rPr lang="en-US" sz="2200" dirty="0" err="1">
                <a:solidFill>
                  <a:srgbClr val="FF0000"/>
                </a:solidFill>
                <a:latin typeface="Times New Roman" panose="02020603050405020304" charset="0"/>
                <a:cs typeface="Times New Roman" panose="02020603050405020304" charset="0"/>
              </a:rPr>
              <a:t>Nhược</a:t>
            </a:r>
            <a:r>
              <a:rPr lang="en-US" sz="2200" dirty="0">
                <a:solidFill>
                  <a:srgbClr val="FF0000"/>
                </a:solidFill>
                <a:latin typeface="Times New Roman" panose="02020603050405020304" charset="0"/>
                <a:cs typeface="Times New Roman" panose="02020603050405020304" charset="0"/>
              </a:rPr>
              <a:t> </a:t>
            </a:r>
            <a:r>
              <a:rPr lang="en-US" sz="2200" dirty="0" err="1">
                <a:solidFill>
                  <a:srgbClr val="FF0000"/>
                </a:solidFill>
                <a:latin typeface="Times New Roman" panose="02020603050405020304" charset="0"/>
                <a:cs typeface="Times New Roman" panose="02020603050405020304" charset="0"/>
              </a:rPr>
              <a:t>Điểm</a:t>
            </a:r>
            <a:r>
              <a:rPr lang="en-US" sz="2200" dirty="0">
                <a:solidFill>
                  <a:srgbClr val="FF0000"/>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Phụ</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thuộc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chặt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chẽ</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giữa</a:t>
            </a:r>
            <a:r>
              <a:rPr lang="en-US" sz="2200" dirty="0">
                <a:solidFill>
                  <a:schemeClr val="bg1"/>
                </a:solidFill>
                <a:latin typeface="Times New Roman" panose="02020603050405020304" charset="0"/>
                <a:cs typeface="Times New Roman" panose="02020603050405020304" charset="0"/>
              </a:rPr>
              <a:t> client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server </a:t>
            </a:r>
            <a:r>
              <a:rPr lang="en-US" sz="2200" dirty="0" err="1">
                <a:solidFill>
                  <a:schemeClr val="bg1"/>
                </a:solidFill>
                <a:latin typeface="Times New Roman" panose="02020603050405020304" charset="0"/>
                <a:cs typeface="Times New Roman" panose="02020603050405020304" charset="0"/>
              </a:rPr>
              <a:t>khiến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phát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triển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ứng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dụng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phức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tạp</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Quản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lý</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cả</a:t>
            </a:r>
            <a:r>
              <a:rPr lang="en-US" sz="2200" dirty="0">
                <a:solidFill>
                  <a:schemeClr val="bg1"/>
                </a:solidFill>
                <a:latin typeface="Times New Roman" panose="02020603050405020304" charset="0"/>
                <a:cs typeface="Times New Roman" panose="02020603050405020304" charset="0"/>
              </a:rPr>
              <a:t> client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server </a:t>
            </a:r>
            <a:r>
              <a:rPr lang="en-US" sz="2200" dirty="0" err="1">
                <a:solidFill>
                  <a:schemeClr val="bg1"/>
                </a:solidFill>
                <a:latin typeface="Times New Roman" panose="02020603050405020304" charset="0"/>
                <a:cs typeface="Times New Roman" panose="02020603050405020304" charset="0"/>
              </a:rPr>
              <a:t>trong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quá</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trình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triển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khai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có</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thể</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phức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tạp</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Thay</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đổi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hoặc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cập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nhật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ứng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dụng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có</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thể</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ảnh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hưởng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đến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cả</a:t>
            </a:r>
            <a:r>
              <a:rPr lang="en-US" sz="2200" dirty="0">
                <a:solidFill>
                  <a:schemeClr val="bg1"/>
                </a:solidFill>
                <a:latin typeface="Times New Roman" panose="02020603050405020304" charset="0"/>
                <a:cs typeface="Times New Roman" panose="02020603050405020304" charset="0"/>
              </a:rPr>
              <a:t> client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server.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Biện luận chọn kiến trúc</a:t>
            </a: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dirty="0">
                <a:latin typeface="Times New Roman" panose="02020603050405020304" charset="0"/>
                <a:cs typeface="Times New Roman" panose="02020603050405020304" charset="0"/>
                <a:sym typeface="+mn-ea"/>
              </a:rPr>
              <a:t>4.1. </a:t>
            </a:r>
            <a:r>
              <a:rPr lang="en-AU" altLang="en-US" sz="3200" dirty="0" err="1">
                <a:latin typeface="Times New Roman" panose="02020603050405020304" charset="0"/>
                <a:cs typeface="Times New Roman" panose="02020603050405020304" charset="0"/>
                <a:sym typeface="+mn-ea"/>
              </a:rPr>
              <a:t>Kiến</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trúc</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đã</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chọn</a:t>
            </a:r>
            <a:endParaRPr lang="en-AU" altLang="en-US" sz="3200" dirty="0">
              <a:latin typeface="Times New Roman" panose="02020603050405020304" charset="0"/>
              <a:cs typeface="Times New Roman" panose="02020603050405020304" charset="0"/>
              <a:sym typeface="+mn-ea"/>
            </a:endParaRPr>
          </a:p>
        </p:txBody>
      </p:sp>
      <p:sp>
        <p:nvSpPr>
          <p:cNvPr id="2" name="Google Shape;804;p97">
            <a:extLst>
              <a:ext uri="{FF2B5EF4-FFF2-40B4-BE49-F238E27FC236}">
                <a16:creationId xmlns:a16="http://schemas.microsoft.com/office/drawing/2014/main" id="{1C6AAA79-74A4-DC87-21A6-19E6CBB7642D}"/>
              </a:ext>
            </a:extLst>
          </p:cNvPr>
          <p:cNvSpPr txBox="1"/>
          <p:nvPr/>
        </p:nvSpPr>
        <p:spPr>
          <a:xfrm>
            <a:off x="580815" y="727617"/>
            <a:ext cx="7982369" cy="83355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2300" dirty="0">
                <a:latin typeface="Times New Roman" panose="02020603050405020304" charset="0"/>
                <a:cs typeface="Times New Roman" panose="02020603050405020304" charset="0"/>
                <a:sym typeface="+mn-ea"/>
              </a:rPr>
              <a:t>- </a:t>
            </a:r>
            <a:r>
              <a:rPr lang="en-AU" altLang="en-US" sz="2300" dirty="0" err="1">
                <a:latin typeface="Times New Roman" panose="02020603050405020304" charset="0"/>
                <a:cs typeface="Times New Roman" panose="02020603050405020304" charset="0"/>
                <a:sym typeface="+mn-ea"/>
              </a:rPr>
              <a:t>Nhóm</a:t>
            </a:r>
            <a:r>
              <a:rPr lang="en-AU" altLang="en-US" sz="2300" dirty="0">
                <a:latin typeface="Times New Roman" panose="02020603050405020304" charset="0"/>
                <a:cs typeface="Times New Roman" panose="02020603050405020304" charset="0"/>
                <a:sym typeface="+mn-ea"/>
              </a:rPr>
              <a:t> </a:t>
            </a:r>
            <a:r>
              <a:rPr lang="en-AU" altLang="en-US" sz="2300" dirty="0" err="1">
                <a:latin typeface="Times New Roman" panose="02020603050405020304" charset="0"/>
                <a:cs typeface="Times New Roman" panose="02020603050405020304" charset="0"/>
                <a:sym typeface="+mn-ea"/>
              </a:rPr>
              <a:t>em</a:t>
            </a:r>
            <a:r>
              <a:rPr lang="en-AU" altLang="en-US" sz="2300" dirty="0">
                <a:latin typeface="Times New Roman" panose="02020603050405020304" charset="0"/>
                <a:cs typeface="Times New Roman" panose="02020603050405020304" charset="0"/>
                <a:sym typeface="+mn-ea"/>
              </a:rPr>
              <a:t> </a:t>
            </a:r>
            <a:r>
              <a:rPr lang="en-AU" altLang="en-US" sz="2300" dirty="0" err="1">
                <a:latin typeface="Times New Roman" panose="02020603050405020304" charset="0"/>
                <a:cs typeface="Times New Roman" panose="02020603050405020304" charset="0"/>
                <a:sym typeface="+mn-ea"/>
              </a:rPr>
              <a:t>chọn</a:t>
            </a:r>
            <a:r>
              <a:rPr lang="en-AU" altLang="en-US" sz="2300" dirty="0">
                <a:latin typeface="Times New Roman" panose="02020603050405020304" charset="0"/>
                <a:cs typeface="Times New Roman" panose="02020603050405020304" charset="0"/>
                <a:sym typeface="+mn-ea"/>
              </a:rPr>
              <a:t> </a:t>
            </a:r>
            <a:r>
              <a:rPr lang="en-AU" altLang="en-US" sz="2300" dirty="0" err="1">
                <a:latin typeface="Times New Roman" panose="02020603050405020304" charset="0"/>
                <a:cs typeface="Times New Roman" panose="02020603050405020304" charset="0"/>
                <a:sym typeface="+mn-ea"/>
              </a:rPr>
              <a:t>kiến</a:t>
            </a:r>
            <a:r>
              <a:rPr lang="en-AU" altLang="en-US" sz="2300" dirty="0">
                <a:latin typeface="Times New Roman" panose="02020603050405020304" charset="0"/>
                <a:cs typeface="Times New Roman" panose="02020603050405020304" charset="0"/>
                <a:sym typeface="+mn-ea"/>
              </a:rPr>
              <a:t> </a:t>
            </a:r>
            <a:r>
              <a:rPr lang="en-AU" altLang="en-US" sz="2300" dirty="0" err="1">
                <a:latin typeface="Times New Roman" panose="02020603050405020304" charset="0"/>
                <a:cs typeface="Times New Roman" panose="02020603050405020304" charset="0"/>
                <a:sym typeface="+mn-ea"/>
              </a:rPr>
              <a:t>trúc</a:t>
            </a:r>
            <a:r>
              <a:rPr lang="en-AU" altLang="en-US" sz="2300" dirty="0">
                <a:latin typeface="Times New Roman" panose="02020603050405020304" charset="0"/>
                <a:cs typeface="Times New Roman" panose="02020603050405020304" charset="0"/>
                <a:sym typeface="+mn-ea"/>
              </a:rPr>
              <a:t> </a:t>
            </a:r>
            <a:r>
              <a:rPr lang="en-US" sz="2300" dirty="0">
                <a:solidFill>
                  <a:schemeClr val="bg1"/>
                </a:solidFill>
                <a:latin typeface="Times New Roman" panose="02020603050405020304" charset="0"/>
                <a:cs typeface="Times New Roman" panose="02020603050405020304" charset="0"/>
              </a:rPr>
              <a:t>3 Tiers </a:t>
            </a:r>
            <a:r>
              <a:rPr lang="en-US" sz="2300" dirty="0" err="1">
                <a:solidFill>
                  <a:schemeClr val="bg1"/>
                </a:solidFill>
                <a:latin typeface="Times New Roman" panose="02020603050405020304" charset="0"/>
                <a:cs typeface="Times New Roman" panose="02020603050405020304" charset="0"/>
              </a:rPr>
              <a:t>đối</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với</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hệ</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thống</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quản</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lý</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lớp</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học</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tín</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chỉ</a:t>
            </a:r>
            <a:r>
              <a:rPr lang="en-AU" altLang="en-US" sz="2300" dirty="0">
                <a:latin typeface="Times New Roman" panose="02020603050405020304" charset="0"/>
                <a:cs typeface="Times New Roman" panose="02020603050405020304" charset="0"/>
                <a:sym typeface="+mn-ea"/>
              </a:rPr>
              <a:t>  </a:t>
            </a:r>
          </a:p>
        </p:txBody>
      </p:sp>
      <p:sp>
        <p:nvSpPr>
          <p:cNvPr id="4" name="Google Shape;804;p97">
            <a:extLst>
              <a:ext uri="{FF2B5EF4-FFF2-40B4-BE49-F238E27FC236}">
                <a16:creationId xmlns:a16="http://schemas.microsoft.com/office/drawing/2014/main" id="{3441A497-1FB7-6170-A285-B0A48562DB60}"/>
              </a:ext>
            </a:extLst>
          </p:cNvPr>
          <p:cNvSpPr txBox="1"/>
          <p:nvPr/>
        </p:nvSpPr>
        <p:spPr>
          <a:xfrm>
            <a:off x="580815" y="1561171"/>
            <a:ext cx="7982369" cy="83355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2300" dirty="0">
                <a:latin typeface="Times New Roman" panose="02020603050405020304" charset="0"/>
                <a:cs typeface="Times New Roman" panose="02020603050405020304" charset="0"/>
                <a:sym typeface="+mn-ea"/>
              </a:rPr>
              <a:t>- </a:t>
            </a:r>
            <a:r>
              <a:rPr lang="en-AU" altLang="en-US" sz="2300" dirty="0" err="1">
                <a:latin typeface="Times New Roman" panose="02020603050405020304" charset="0"/>
                <a:cs typeface="Times New Roman" panose="02020603050405020304" charset="0"/>
                <a:sym typeface="+mn-ea"/>
              </a:rPr>
              <a:t>Bản</a:t>
            </a:r>
            <a:r>
              <a:rPr lang="en-AU" altLang="en-US" sz="2300" dirty="0">
                <a:latin typeface="Times New Roman" panose="02020603050405020304" charset="0"/>
                <a:cs typeface="Times New Roman" panose="02020603050405020304" charset="0"/>
                <a:sym typeface="+mn-ea"/>
              </a:rPr>
              <a:t> </a:t>
            </a:r>
            <a:r>
              <a:rPr lang="en-AU" altLang="en-US" sz="2300" dirty="0" err="1">
                <a:latin typeface="Times New Roman" panose="02020603050405020304" charset="0"/>
                <a:cs typeface="Times New Roman" panose="02020603050405020304" charset="0"/>
                <a:sym typeface="+mn-ea"/>
              </a:rPr>
              <a:t>vẽ</a:t>
            </a:r>
            <a:r>
              <a:rPr lang="en-AU" altLang="en-US" sz="2300" dirty="0">
                <a:latin typeface="Times New Roman" panose="02020603050405020304" charset="0"/>
                <a:cs typeface="Times New Roman" panose="02020603050405020304" charset="0"/>
                <a:sym typeface="+mn-ea"/>
              </a:rPr>
              <a:t> </a:t>
            </a:r>
            <a:r>
              <a:rPr lang="en-AU" altLang="en-US" sz="2300" dirty="0" err="1">
                <a:latin typeface="Times New Roman" panose="02020603050405020304" charset="0"/>
                <a:cs typeface="Times New Roman" panose="02020603050405020304" charset="0"/>
                <a:sym typeface="+mn-ea"/>
              </a:rPr>
              <a:t>kiến</a:t>
            </a:r>
            <a:r>
              <a:rPr lang="en-AU" altLang="en-US" sz="2300" dirty="0">
                <a:latin typeface="Times New Roman" panose="02020603050405020304" charset="0"/>
                <a:cs typeface="Times New Roman" panose="02020603050405020304" charset="0"/>
                <a:sym typeface="+mn-ea"/>
              </a:rPr>
              <a:t> </a:t>
            </a:r>
            <a:r>
              <a:rPr lang="en-AU" altLang="en-US" sz="2300" dirty="0" err="1">
                <a:latin typeface="Times New Roman" panose="02020603050405020304" charset="0"/>
                <a:cs typeface="Times New Roman" panose="02020603050405020304" charset="0"/>
                <a:sym typeface="+mn-ea"/>
              </a:rPr>
              <a:t>trúc</a:t>
            </a:r>
            <a:r>
              <a:rPr lang="en-AU" altLang="en-US" sz="2300" dirty="0">
                <a:latin typeface="Times New Roman" panose="02020603050405020304" charset="0"/>
                <a:cs typeface="Times New Roman" panose="02020603050405020304" charset="0"/>
                <a:sym typeface="+mn-ea"/>
              </a:rPr>
              <a:t> </a:t>
            </a:r>
            <a:r>
              <a:rPr lang="en-US" sz="2300" dirty="0">
                <a:solidFill>
                  <a:schemeClr val="bg1"/>
                </a:solidFill>
                <a:latin typeface="Times New Roman" panose="02020603050405020304" charset="0"/>
                <a:cs typeface="Times New Roman" panose="02020603050405020304" charset="0"/>
              </a:rPr>
              <a:t>3 Tiers </a:t>
            </a:r>
            <a:r>
              <a:rPr lang="en-US" sz="2300" dirty="0" err="1">
                <a:solidFill>
                  <a:schemeClr val="bg1"/>
                </a:solidFill>
                <a:latin typeface="Times New Roman" panose="02020603050405020304" charset="0"/>
                <a:cs typeface="Times New Roman" panose="02020603050405020304" charset="0"/>
              </a:rPr>
              <a:t>đối</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với</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hệ</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thống</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quản</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lý</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lớp</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học</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tín</a:t>
            </a:r>
            <a:r>
              <a:rPr lang="en-US" sz="2300" dirty="0">
                <a:solidFill>
                  <a:schemeClr val="bg1"/>
                </a:solidFill>
                <a:latin typeface="Times New Roman" panose="02020603050405020304" charset="0"/>
                <a:cs typeface="Times New Roman" panose="02020603050405020304" charset="0"/>
              </a:rPr>
              <a:t> </a:t>
            </a:r>
            <a:r>
              <a:rPr lang="en-US" sz="2300" dirty="0" err="1">
                <a:solidFill>
                  <a:schemeClr val="bg1"/>
                </a:solidFill>
                <a:latin typeface="Times New Roman" panose="02020603050405020304" charset="0"/>
                <a:cs typeface="Times New Roman" panose="02020603050405020304" charset="0"/>
              </a:rPr>
              <a:t>chỉ</a:t>
            </a:r>
            <a:r>
              <a:rPr lang="en-AU" altLang="en-US" sz="2300" dirty="0">
                <a:latin typeface="Times New Roman" panose="02020603050405020304" charset="0"/>
                <a:cs typeface="Times New Roman" panose="02020603050405020304" charset="0"/>
                <a:sym typeface="+mn-ea"/>
              </a:rPr>
              <a:t>  </a:t>
            </a:r>
          </a:p>
        </p:txBody>
      </p:sp>
      <p:pic>
        <p:nvPicPr>
          <p:cNvPr id="6" name="Picture 5" descr="A screenshot of a computer&#10;&#10;Description automatically generated">
            <a:extLst>
              <a:ext uri="{FF2B5EF4-FFF2-40B4-BE49-F238E27FC236}">
                <a16:creationId xmlns:a16="http://schemas.microsoft.com/office/drawing/2014/main" id="{0BA2F9B3-5E86-9D90-07AC-BAD756754635}"/>
              </a:ext>
            </a:extLst>
          </p:cNvPr>
          <p:cNvPicPr>
            <a:picLocks noChangeAspect="1"/>
          </p:cNvPicPr>
          <p:nvPr/>
        </p:nvPicPr>
        <p:blipFill>
          <a:blip r:embed="rId3"/>
          <a:stretch>
            <a:fillRect/>
          </a:stretch>
        </p:blipFill>
        <p:spPr>
          <a:xfrm>
            <a:off x="611506" y="2246042"/>
            <a:ext cx="7737040" cy="247464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4.2. Lý do sử dụng kiến trúc</a:t>
            </a:r>
          </a:p>
        </p:txBody>
      </p:sp>
      <p:sp>
        <p:nvSpPr>
          <p:cNvPr id="4" name="Text Box 3"/>
          <p:cNvSpPr txBox="1"/>
          <p:nvPr/>
        </p:nvSpPr>
        <p:spPr>
          <a:xfrm>
            <a:off x="611505" y="1002665"/>
            <a:ext cx="7788910" cy="3138170"/>
          </a:xfrm>
          <a:prstGeom prst="rect">
            <a:avLst/>
          </a:prstGeom>
          <a:noFill/>
        </p:spPr>
        <p:txBody>
          <a:bodyPr wrap="square" rtlCol="0" anchor="t">
            <a:spAutoFit/>
          </a:bodyPr>
          <a:lstStyle/>
          <a:p>
            <a:r>
              <a:rPr lang="en-US" sz="2200" dirty="0">
                <a:solidFill>
                  <a:schemeClr val="bg1"/>
                </a:solidFill>
                <a:latin typeface="Times New Roman" panose="02020603050405020304" charset="0"/>
                <a:cs typeface="Times New Roman" panose="02020603050405020304" charset="0"/>
              </a:rPr>
              <a:t>* Lý Do </a:t>
            </a:r>
            <a:r>
              <a:rPr lang="en-US" sz="2200" dirty="0" err="1">
                <a:solidFill>
                  <a:schemeClr val="bg1"/>
                </a:solidFill>
                <a:latin typeface="Times New Roman" panose="02020603050405020304" charset="0"/>
                <a:cs typeface="Times New Roman" panose="02020603050405020304" charset="0"/>
              </a:rPr>
              <a:t>Chọn</a:t>
            </a:r>
            <a:r>
              <a:rPr lang="en-US" sz="2200" dirty="0">
                <a:solidFill>
                  <a:schemeClr val="bg1"/>
                </a:solidFill>
                <a:latin typeface="Times New Roman" panose="02020603050405020304" charset="0"/>
                <a:cs typeface="Times New Roman" panose="02020603050405020304" charset="0"/>
              </a:rPr>
              <a:t> 3 Tiers: </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Tính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Đun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Hóa</a:t>
            </a:r>
            <a:r>
              <a:rPr lang="en-US" sz="2200" dirty="0">
                <a:solidFill>
                  <a:schemeClr val="bg1"/>
                </a:solidFill>
                <a:latin typeface="Times New Roman" panose="02020603050405020304" charset="0"/>
                <a:cs typeface="Times New Roman" panose="02020603050405020304" charset="0"/>
              </a:rPr>
              <a:t> Cao: </a:t>
            </a:r>
          </a:p>
          <a:p>
            <a:pPr marL="457200" lvl="1" indent="457200"/>
            <a:r>
              <a:rPr lang="en-US" sz="2200" dirty="0">
                <a:solidFill>
                  <a:schemeClr val="bg1"/>
                </a:solidFill>
                <a:latin typeface="Times New Roman" panose="02020603050405020304" charset="0"/>
                <a:cs typeface="Times New Roman" panose="02020603050405020304" charset="0"/>
              </a:rPr>
              <a:t>- Chia </a:t>
            </a:r>
            <a:r>
              <a:rPr lang="en-US" sz="2200" dirty="0" err="1">
                <a:solidFill>
                  <a:schemeClr val="bg1"/>
                </a:solidFill>
                <a:latin typeface="Times New Roman" panose="02020603050405020304" charset="0"/>
                <a:cs typeface="Times New Roman" panose="02020603050405020304" charset="0"/>
              </a:rPr>
              <a:t>tách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thành</a:t>
            </a:r>
            <a:r>
              <a:rPr lang="en-US" sz="2200" dirty="0">
                <a:solidFill>
                  <a:schemeClr val="bg1"/>
                </a:solidFill>
                <a:latin typeface="Times New Roman" panose="02020603050405020304" charset="0"/>
                <a:cs typeface="Times New Roman" panose="02020603050405020304" charset="0"/>
              </a:rPr>
              <a:t> 3 </a:t>
            </a:r>
            <a:r>
              <a:rPr lang="en-US" sz="2200" dirty="0" err="1">
                <a:solidFill>
                  <a:schemeClr val="bg1"/>
                </a:solidFill>
                <a:latin typeface="Times New Roman" panose="02020603050405020304" charset="0"/>
                <a:cs typeface="Times New Roman" panose="02020603050405020304" charset="0"/>
              </a:rPr>
              <a:t>lớp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giao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diện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người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dùng</a:t>
            </a:r>
            <a:r>
              <a:rPr lang="en-US" sz="2200" dirty="0">
                <a:solidFill>
                  <a:schemeClr val="bg1"/>
                </a:solidFill>
                <a:latin typeface="Times New Roman" panose="02020603050405020304" charset="0"/>
                <a:cs typeface="Times New Roman" panose="02020603050405020304" charset="0"/>
              </a:rPr>
              <a:t>, 	logic </a:t>
            </a:r>
            <a:r>
              <a:rPr lang="en-US" sz="2200" dirty="0" err="1">
                <a:solidFill>
                  <a:schemeClr val="bg1"/>
                </a:solidFill>
                <a:latin typeface="Times New Roman" panose="02020603050405020304" charset="0"/>
                <a:cs typeface="Times New Roman" panose="02020603050405020304" charset="0"/>
              </a:rPr>
              <a:t>nghiệp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vụ</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truy</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cập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liệu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giúp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dễ</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dàng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phát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triển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trì</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mở</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rộng</a:t>
            </a:r>
            <a:r>
              <a:rPr lang="en-US" sz="2200" dirty="0">
                <a:solidFill>
                  <a:schemeClr val="bg1"/>
                </a:solidFill>
                <a:latin typeface="Times New Roman" panose="02020603050405020304" charset="0"/>
                <a:cs typeface="Times New Roman" panose="02020603050405020304" charset="0"/>
              </a:rPr>
              <a:t>. </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Khả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Mật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Tốt</a:t>
            </a:r>
            <a:r>
              <a:rPr lang="en-US" sz="2200" dirty="0">
                <a:solidFill>
                  <a:schemeClr val="bg1"/>
                </a:solidFill>
                <a:latin typeface="Times New Roman" panose="02020603050405020304" charset="0"/>
                <a:cs typeface="Times New Roman" panose="02020603050405020304" charset="0"/>
              </a:rPr>
              <a:t>: </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Tách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biệt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lớp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giúp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hạn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chế</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truy</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cập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trái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phép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liệu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logic </a:t>
            </a:r>
            <a:r>
              <a:rPr lang="en-US" sz="2200" dirty="0" err="1">
                <a:solidFill>
                  <a:schemeClr val="bg1"/>
                </a:solidFill>
                <a:latin typeface="Times New Roman" panose="02020603050405020304" charset="0"/>
                <a:cs typeface="Times New Roman" panose="02020603050405020304" charset="0"/>
              </a:rPr>
              <a:t>nghiệp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vụ</a:t>
            </a:r>
            <a:r>
              <a:rPr lang="en-US" sz="2200" dirty="0">
                <a:solidFill>
                  <a:schemeClr val="bg1"/>
                </a:solidFill>
                <a:latin typeface="Times New Roman" panose="02020603050405020304" charset="0"/>
                <a:cs typeface="Times New Roman" panose="02020603050405020304" charset="0"/>
              </a:rPr>
              <a:t>. </a:t>
            </a:r>
          </a:p>
          <a:p>
            <a:pPr indent="457200"/>
            <a:endParaRPr lang="en-US" sz="22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4.2. Lý do sử dụng kiến trúc</a:t>
            </a:r>
          </a:p>
        </p:txBody>
      </p:sp>
      <p:sp>
        <p:nvSpPr>
          <p:cNvPr id="4" name="Text Box 3"/>
          <p:cNvSpPr txBox="1"/>
          <p:nvPr/>
        </p:nvSpPr>
        <p:spPr>
          <a:xfrm>
            <a:off x="755650" y="1059815"/>
            <a:ext cx="7788910" cy="2461260"/>
          </a:xfrm>
          <a:prstGeom prst="rect">
            <a:avLst/>
          </a:prstGeom>
          <a:noFill/>
        </p:spPr>
        <p:txBody>
          <a:bodyPr wrap="square" rtlCol="0" anchor="t">
            <a:spAutoFit/>
          </a:bodyPr>
          <a:lstStyle/>
          <a:p>
            <a:r>
              <a:rPr lang="en-US" sz="2200" dirty="0">
                <a:solidFill>
                  <a:schemeClr val="bg1"/>
                </a:solidFill>
                <a:latin typeface="Times New Roman" panose="02020603050405020304" charset="0"/>
                <a:cs typeface="Times New Roman" panose="02020603050405020304" charset="0"/>
              </a:rPr>
              <a:t>* Lý Do </a:t>
            </a:r>
            <a:r>
              <a:rPr lang="en-US" sz="2200" dirty="0" err="1">
                <a:solidFill>
                  <a:schemeClr val="bg1"/>
                </a:solidFill>
                <a:latin typeface="Times New Roman" panose="02020603050405020304" charset="0"/>
                <a:cs typeface="Times New Roman" panose="02020603050405020304" charset="0"/>
              </a:rPr>
              <a:t>Chọn</a:t>
            </a:r>
            <a:r>
              <a:rPr lang="en-US" sz="2200" dirty="0">
                <a:solidFill>
                  <a:schemeClr val="bg1"/>
                </a:solidFill>
                <a:latin typeface="Times New Roman" panose="02020603050405020304" charset="0"/>
                <a:cs typeface="Times New Roman" panose="02020603050405020304" charset="0"/>
              </a:rPr>
              <a:t> 3 Tiers: </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Khả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Tái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Sử</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Dụng</a:t>
            </a:r>
            <a:r>
              <a:rPr lang="en-US" sz="2200" dirty="0">
                <a:solidFill>
                  <a:schemeClr val="bg1"/>
                </a:solidFill>
                <a:latin typeface="Times New Roman" panose="02020603050405020304" charset="0"/>
                <a:cs typeface="Times New Roman" panose="02020603050405020304" charset="0"/>
              </a:rPr>
              <a:t> Cao: </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thành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trong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mỗi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lớp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có</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thể</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tái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sử</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dụng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dự</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án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nhau</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sym typeface="+mn-ea"/>
              </a:rPr>
              <a:t>•</a:t>
            </a:r>
            <a:r>
              <a:rPr lang="en-AU" altLang="en-US" sz="2200" dirty="0">
                <a:solidFill>
                  <a:schemeClr val="bg1"/>
                </a:solidFill>
                <a:latin typeface="Times New Roman" panose="02020603050405020304" charset="0"/>
                <a:cs typeface="Times New Roman" panose="02020603050405020304" charset="0"/>
                <a:sym typeface="+mn-ea"/>
              </a:rPr>
              <a:t> </a:t>
            </a:r>
            <a:r>
              <a:rPr lang="en-US" sz="2200" dirty="0" err="1">
                <a:solidFill>
                  <a:schemeClr val="bg1"/>
                </a:solidFill>
                <a:latin typeface="Times New Roman" panose="02020603050405020304" charset="0"/>
                <a:cs typeface="Times New Roman" panose="02020603050405020304" charset="0"/>
              </a:rPr>
              <a:t>Dễ</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Dàng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Triển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Khai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Vận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Hành</a:t>
            </a:r>
            <a:r>
              <a:rPr lang="en-US" sz="2200" dirty="0">
                <a:solidFill>
                  <a:schemeClr val="bg1"/>
                </a:solidFill>
                <a:latin typeface="Times New Roman" panose="02020603050405020304" charset="0"/>
                <a:cs typeface="Times New Roman" panose="02020603050405020304" charset="0"/>
              </a:rPr>
              <a:t>:</a:t>
            </a:r>
            <a:r>
              <a:rPr lang="en-AU" altLang="en-US" sz="2200" dirty="0">
                <a:solidFill>
                  <a:schemeClr val="bg1"/>
                </a:solidFill>
                <a:latin typeface="Times New Roman" panose="02020603050405020304" charset="0"/>
                <a:cs typeface="Times New Roman" panose="02020603050405020304" charset="0"/>
              </a:rPr>
              <a:t> </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Kiến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trúc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đơn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giản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dễ</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hiểu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giúp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việc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triển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khai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vận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hành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trở</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dễ</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dàng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hơn</a:t>
            </a:r>
            <a:r>
              <a:rPr lang="en-US" sz="2200" dirty="0">
                <a:solidFill>
                  <a:schemeClr val="bg1"/>
                </a:solidFill>
                <a:latin typeface="Times New Roman" panose="02020603050405020304" charset="0"/>
                <a:cs typeface="Times New Roman" panose="02020603050405020304"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5425440"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4.2. So sánh với kiến trúc khác</a:t>
            </a:r>
          </a:p>
        </p:txBody>
      </p:sp>
      <p:graphicFrame>
        <p:nvGraphicFramePr>
          <p:cNvPr id="2" name="Table 1"/>
          <p:cNvGraphicFramePr/>
          <p:nvPr>
            <p:extLst>
              <p:ext uri="{D42A27DB-BD31-4B8C-83A1-F6EECF244321}">
                <p14:modId xmlns:p14="http://schemas.microsoft.com/office/powerpoint/2010/main" val="2516968063"/>
              </p:ext>
            </p:extLst>
          </p:nvPr>
        </p:nvGraphicFramePr>
        <p:xfrm>
          <a:off x="755650" y="1125855"/>
          <a:ext cx="7545705" cy="2981697"/>
        </p:xfrm>
        <a:graphic>
          <a:graphicData uri="http://schemas.openxmlformats.org/drawingml/2006/table">
            <a:tbl>
              <a:tblPr/>
              <a:tblGrid>
                <a:gridCol w="1584960">
                  <a:extLst>
                    <a:ext uri="{9D8B030D-6E8A-4147-A177-3AD203B41FA5}">
                      <a16:colId xmlns:a16="http://schemas.microsoft.com/office/drawing/2014/main" val="20000"/>
                    </a:ext>
                  </a:extLst>
                </a:gridCol>
                <a:gridCol w="2935605">
                  <a:extLst>
                    <a:ext uri="{9D8B030D-6E8A-4147-A177-3AD203B41FA5}">
                      <a16:colId xmlns:a16="http://schemas.microsoft.com/office/drawing/2014/main" val="20001"/>
                    </a:ext>
                  </a:extLst>
                </a:gridCol>
                <a:gridCol w="3025140">
                  <a:extLst>
                    <a:ext uri="{9D8B030D-6E8A-4147-A177-3AD203B41FA5}">
                      <a16:colId xmlns:a16="http://schemas.microsoft.com/office/drawing/2014/main" val="20002"/>
                    </a:ext>
                  </a:extLst>
                </a:gridCol>
              </a:tblGrid>
              <a:tr h="334010">
                <a:tc>
                  <a:txBody>
                    <a:bodyPr/>
                    <a:lstStyle/>
                    <a:p>
                      <a:pPr marL="0" indent="0" algn="ctr">
                        <a:buNone/>
                      </a:pPr>
                      <a:r>
                        <a:rPr lang="en-US" b="1" dirty="0" err="1">
                          <a:solidFill>
                            <a:schemeClr val="tx1"/>
                          </a:solidFill>
                          <a:latin typeface="Times New Roman" panose="02020603050405020304" charset="0"/>
                          <a:cs typeface="Times New Roman" panose="02020603050405020304" charset="0"/>
                        </a:rPr>
                        <a:t>Kiến</a:t>
                      </a:r>
                      <a:r>
                        <a:rPr lang="en-US" b="1" dirty="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trúc</a:t>
                      </a:r>
                      <a:endParaRPr lang="en-US" b="1" dirty="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b="1" dirty="0" err="1">
                          <a:solidFill>
                            <a:schemeClr val="tx1"/>
                          </a:solidFill>
                          <a:latin typeface="Times New Roman" panose="02020603050405020304" charset="0"/>
                          <a:cs typeface="Times New Roman" panose="02020603050405020304" charset="0"/>
                        </a:rPr>
                        <a:t>Ưu</a:t>
                      </a:r>
                      <a:r>
                        <a:rPr lang="en-US" b="1" dirty="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điểm</a:t>
                      </a:r>
                      <a:endParaRPr lang="en-US" b="1" dirty="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b="1" dirty="0" err="1">
                          <a:solidFill>
                            <a:schemeClr val="tx1"/>
                          </a:solidFill>
                          <a:latin typeface="Times New Roman" panose="02020603050405020304" charset="0"/>
                          <a:cs typeface="Times New Roman" panose="02020603050405020304" charset="0"/>
                        </a:rPr>
                        <a:t>Nhược</a:t>
                      </a:r>
                      <a:r>
                        <a:rPr lang="en-US" b="1" dirty="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điểm</a:t>
                      </a:r>
                      <a:endParaRPr lang="en-US" b="1" dirty="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6564">
                <a:tc>
                  <a:txBody>
                    <a:bodyPr/>
                    <a:lstStyle/>
                    <a:p>
                      <a:pPr marL="0" indent="0" algn="ctr">
                        <a:buNone/>
                      </a:pPr>
                      <a:r>
                        <a:rPr lang="en-US" b="1" dirty="0">
                          <a:solidFill>
                            <a:schemeClr val="bg1"/>
                          </a:solidFill>
                          <a:latin typeface="Times New Roman" panose="02020603050405020304" charset="0"/>
                          <a:cs typeface="Times New Roman" panose="02020603050405020304" charset="0"/>
                        </a:rPr>
                        <a:t>3-tier</a:t>
                      </a:r>
                      <a:endParaRPr lang="en-US" b="1" dirty="0">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dirty="0" err="1">
                          <a:solidFill>
                            <a:schemeClr val="bg1"/>
                          </a:solidFill>
                          <a:latin typeface="Times New Roman" panose="02020603050405020304" charset="0"/>
                          <a:cs typeface="Times New Roman" panose="02020603050405020304" charset="0"/>
                        </a:rPr>
                        <a:t>Mô</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đun</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hóa</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cao</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bảo</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mật</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tốt</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tái</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sử</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dụng</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cao</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dễ</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triển</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khai</a:t>
                      </a:r>
                      <a:endParaRPr lang="en-US" dirty="0">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solidFill>
                            <a:schemeClr val="bg1"/>
                          </a:solidFill>
                          <a:latin typeface="Times New Roman" panose="02020603050405020304" charset="0"/>
                          <a:cs typeface="Times New Roman" panose="02020603050405020304" charset="0"/>
                        </a:rPr>
                        <a:t>Hiệu suất có thể bị ảnh hưởng do giao tiếp giữa các tầng</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1903">
                <a:tc>
                  <a:txBody>
                    <a:bodyPr/>
                    <a:lstStyle/>
                    <a:p>
                      <a:pPr marL="0" indent="0" algn="ctr">
                        <a:buNone/>
                      </a:pPr>
                      <a:r>
                        <a:rPr lang="en-US" b="1">
                          <a:solidFill>
                            <a:schemeClr val="bg1"/>
                          </a:solidFill>
                          <a:latin typeface="Times New Roman" panose="02020603050405020304" charset="0"/>
                          <a:cs typeface="Times New Roman" panose="02020603050405020304" charset="0"/>
                        </a:rPr>
                        <a:t>Microservice</a:t>
                      </a:r>
                      <a:endParaRPr lang="en-US" b="1">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dirty="0" err="1">
                          <a:solidFill>
                            <a:schemeClr val="bg1"/>
                          </a:solidFill>
                          <a:latin typeface="Times New Roman" panose="02020603050405020304" charset="0"/>
                          <a:cs typeface="Times New Roman" panose="02020603050405020304" charset="0"/>
                        </a:rPr>
                        <a:t>Khả</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năng</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mở</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rộng</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cao</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linh</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hoạt</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dễ</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dàng</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bảo</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trì</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độ</a:t>
                      </a:r>
                      <a:r>
                        <a:rPr lang="en-US" dirty="0">
                          <a:solidFill>
                            <a:schemeClr val="bg1"/>
                          </a:solidFill>
                          <a:latin typeface="Times New Roman" panose="02020603050405020304" charset="0"/>
                          <a:cs typeface="Times New Roman" panose="02020603050405020304" charset="0"/>
                        </a:rPr>
                        <a:t> tin </a:t>
                      </a:r>
                      <a:r>
                        <a:rPr lang="en-US" dirty="0" err="1">
                          <a:solidFill>
                            <a:schemeClr val="bg1"/>
                          </a:solidFill>
                          <a:latin typeface="Times New Roman" panose="02020603050405020304" charset="0"/>
                          <a:cs typeface="Times New Roman" panose="02020603050405020304" charset="0"/>
                        </a:rPr>
                        <a:t>cậy</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cao</a:t>
                      </a:r>
                      <a:endParaRPr lang="en-US" dirty="0">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solidFill>
                            <a:schemeClr val="bg1"/>
                          </a:solidFill>
                          <a:latin typeface="Times New Roman" panose="02020603050405020304" charset="0"/>
                          <a:cs typeface="Times New Roman" panose="02020603050405020304" charset="0"/>
                        </a:rPr>
                        <a:t>Phức tạp hơn, việc giao tiếp khó, dễ bị tấn công</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0245">
                <a:tc>
                  <a:txBody>
                    <a:bodyPr/>
                    <a:lstStyle/>
                    <a:p>
                      <a:pPr marL="0" indent="0" algn="ctr">
                        <a:buNone/>
                      </a:pPr>
                      <a:r>
                        <a:rPr lang="en-US" b="1">
                          <a:solidFill>
                            <a:schemeClr val="bg1"/>
                          </a:solidFill>
                          <a:latin typeface="Times New Roman" panose="02020603050405020304" charset="0"/>
                          <a:cs typeface="Times New Roman" panose="02020603050405020304" charset="0"/>
                        </a:rPr>
                        <a:t>Client-server</a:t>
                      </a:r>
                      <a:endParaRPr lang="en-US" b="1">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dirty="0" err="1">
                          <a:solidFill>
                            <a:schemeClr val="bg1"/>
                          </a:solidFill>
                          <a:latin typeface="Times New Roman" panose="02020603050405020304" charset="0"/>
                          <a:cs typeface="Times New Roman" panose="02020603050405020304" charset="0"/>
                        </a:rPr>
                        <a:t>Đơn</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giản</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dễ</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phát</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triển</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hiệu</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suất</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cao</a:t>
                      </a:r>
                      <a:endParaRPr lang="en-US" dirty="0">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dirty="0" err="1">
                          <a:solidFill>
                            <a:schemeClr val="bg1"/>
                          </a:solidFill>
                          <a:latin typeface="Times New Roman" panose="02020603050405020304" charset="0"/>
                          <a:cs typeface="Times New Roman" panose="02020603050405020304" charset="0"/>
                        </a:rPr>
                        <a:t>Khó</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mở</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rộng</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bảo</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trì</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phức</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tạp</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bảo</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mật</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thấp</a:t>
                      </a:r>
                      <a:endParaRPr lang="en-US" dirty="0">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8975">
                <a:tc>
                  <a:txBody>
                    <a:bodyPr/>
                    <a:lstStyle/>
                    <a:p>
                      <a:pPr marL="0" indent="0" algn="ctr">
                        <a:buNone/>
                      </a:pPr>
                      <a:r>
                        <a:rPr lang="en-US" b="1">
                          <a:solidFill>
                            <a:schemeClr val="bg1"/>
                          </a:solidFill>
                          <a:latin typeface="Times New Roman" panose="02020603050405020304" charset="0"/>
                          <a:cs typeface="Times New Roman" panose="02020603050405020304" charset="0"/>
                        </a:rPr>
                        <a:t>Monolithic</a:t>
                      </a:r>
                      <a:endParaRPr lang="en-US" b="1">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dirty="0">
                          <a:solidFill>
                            <a:schemeClr val="bg1"/>
                          </a:solidFill>
                          <a:latin typeface="Times New Roman" panose="02020603050405020304" charset="0"/>
                          <a:cs typeface="Times New Roman" panose="02020603050405020304" charset="0"/>
                        </a:rPr>
                        <a:t>Giao </a:t>
                      </a:r>
                      <a:r>
                        <a:rPr lang="en-US" dirty="0" err="1">
                          <a:solidFill>
                            <a:schemeClr val="bg1"/>
                          </a:solidFill>
                          <a:latin typeface="Times New Roman" panose="02020603050405020304" charset="0"/>
                          <a:cs typeface="Times New Roman" panose="02020603050405020304" charset="0"/>
                        </a:rPr>
                        <a:t>tiếp</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dễ</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dàng</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đơn</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giản</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dễ</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dàng</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triển</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khai</a:t>
                      </a:r>
                      <a:endParaRPr lang="en-US" dirty="0">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dirty="0" err="1">
                          <a:solidFill>
                            <a:schemeClr val="bg1"/>
                          </a:solidFill>
                          <a:latin typeface="Times New Roman" panose="02020603050405020304" charset="0"/>
                          <a:cs typeface="Times New Roman" panose="02020603050405020304" charset="0"/>
                        </a:rPr>
                        <a:t>Khó</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mở</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rộng</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khó</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bảo</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trì</a:t>
                      </a:r>
                      <a:endParaRPr lang="en-US" dirty="0">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dirty="0">
                <a:latin typeface="Times New Roman" panose="02020603050405020304" charset="0"/>
                <a:cs typeface="Times New Roman" panose="02020603050405020304" charset="0"/>
                <a:sym typeface="+mn-ea"/>
              </a:rPr>
              <a:t>Demo</a:t>
            </a: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flipH="1">
            <a:off x="540000" y="136511"/>
            <a:ext cx="8064000" cy="670500"/>
          </a:xfrm>
        </p:spPr>
        <p:txBody>
          <a:bodyPr/>
          <a:lstStyle/>
          <a:p>
            <a:r>
              <a:rPr lang="en-US" dirty="0">
                <a:latin typeface="Times New Roman" panose="02020603050405020304" pitchFamily="18" charset="0"/>
                <a:cs typeface="Times New Roman" panose="02020603050405020304" pitchFamily="18" charset="0"/>
              </a:rPr>
              <a:t>MỘT SỐ CÔNG NGHỆ SỬ DỤNG</a:t>
            </a:r>
          </a:p>
        </p:txBody>
      </p:sp>
      <p:sp>
        <p:nvSpPr>
          <p:cNvPr id="2" name="Google Shape;833;p101">
            <a:extLst>
              <a:ext uri="{FF2B5EF4-FFF2-40B4-BE49-F238E27FC236}">
                <a16:creationId xmlns:a16="http://schemas.microsoft.com/office/drawing/2014/main" id="{3D9BE8C8-B10A-8334-F2A3-2C8965754AC8}"/>
              </a:ext>
            </a:extLst>
          </p:cNvPr>
          <p:cNvSpPr txBox="1">
            <a:spLocks/>
          </p:cNvSpPr>
          <p:nvPr/>
        </p:nvSpPr>
        <p:spPr>
          <a:xfrm>
            <a:off x="-791203" y="2432933"/>
            <a:ext cx="5871210" cy="664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Squada One" panose="02000000000000000000"/>
              <a:buNone/>
              <a:defRPr sz="3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buClr>
                <a:schemeClr val="dk1"/>
              </a:buClr>
              <a:buSzPts val="1100"/>
              <a:buFont typeface="Arial" panose="020B0604020202020204"/>
              <a:buNone/>
            </a:pPr>
            <a:r>
              <a:rPr lang="en-AU" altLang="en-US" sz="2000" dirty="0" err="1">
                <a:latin typeface="Times New Roman" panose="02020603050405020304" charset="0"/>
                <a:cs typeface="Times New Roman" panose="02020603050405020304" charset="0"/>
                <a:sym typeface="+mn-ea"/>
              </a:rPr>
              <a:t>Springboot</a:t>
            </a:r>
            <a:endParaRPr lang="en-AU" altLang="en-US" sz="2000" dirty="0">
              <a:latin typeface="Times New Roman" panose="02020603050405020304" charset="0"/>
              <a:cs typeface="Times New Roman" panose="02020603050405020304" charset="0"/>
              <a:sym typeface="+mn-ea"/>
            </a:endParaRPr>
          </a:p>
        </p:txBody>
      </p:sp>
      <p:pic>
        <p:nvPicPr>
          <p:cNvPr id="3" name="Picture 2" descr="Spring Boot - Hướng Dẫn Java">
            <a:extLst>
              <a:ext uri="{FF2B5EF4-FFF2-40B4-BE49-F238E27FC236}">
                <a16:creationId xmlns:a16="http://schemas.microsoft.com/office/drawing/2014/main" id="{D09DD9FA-3BC5-7A6C-494A-E84F900D19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40000" y="951570"/>
            <a:ext cx="3208805" cy="1535027"/>
          </a:xfrm>
          <a:prstGeom prst="rect">
            <a:avLst/>
          </a:prstGeom>
          <a:noFill/>
          <a:ln>
            <a:noFill/>
          </a:ln>
        </p:spPr>
      </p:pic>
      <p:pic>
        <p:nvPicPr>
          <p:cNvPr id="4" name="Picture 3" descr="replicate mysql database">
            <a:extLst>
              <a:ext uri="{FF2B5EF4-FFF2-40B4-BE49-F238E27FC236}">
                <a16:creationId xmlns:a16="http://schemas.microsoft.com/office/drawing/2014/main" id="{19274DD1-8E11-7303-9C91-EA2EE7CC64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4645418" y="951570"/>
            <a:ext cx="3814051" cy="1535027"/>
          </a:xfrm>
          <a:prstGeom prst="rect">
            <a:avLst/>
          </a:prstGeom>
          <a:noFill/>
          <a:ln>
            <a:noFill/>
          </a:ln>
        </p:spPr>
      </p:pic>
      <p:sp>
        <p:nvSpPr>
          <p:cNvPr id="6" name="Google Shape;833;p101">
            <a:extLst>
              <a:ext uri="{FF2B5EF4-FFF2-40B4-BE49-F238E27FC236}">
                <a16:creationId xmlns:a16="http://schemas.microsoft.com/office/drawing/2014/main" id="{66F4A652-BC2B-DDD1-0547-9681258598B0}"/>
              </a:ext>
            </a:extLst>
          </p:cNvPr>
          <p:cNvSpPr txBox="1">
            <a:spLocks/>
          </p:cNvSpPr>
          <p:nvPr/>
        </p:nvSpPr>
        <p:spPr>
          <a:xfrm>
            <a:off x="3689357" y="2430457"/>
            <a:ext cx="5871210" cy="664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Squada One" panose="02000000000000000000"/>
              <a:buNone/>
              <a:defRPr sz="3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buClr>
                <a:schemeClr val="dk1"/>
              </a:buClr>
              <a:buSzPts val="1100"/>
              <a:buFont typeface="Arial" panose="020B0604020202020204"/>
              <a:buNone/>
            </a:pPr>
            <a:r>
              <a:rPr lang="en-AU" altLang="en-US" sz="2000" dirty="0">
                <a:latin typeface="Times New Roman" panose="02020603050405020304" charset="0"/>
                <a:cs typeface="Times New Roman" panose="02020603050405020304" charset="0"/>
                <a:sym typeface="+mn-ea"/>
              </a:rPr>
              <a:t>Database MySQL</a:t>
            </a:r>
          </a:p>
        </p:txBody>
      </p:sp>
      <p:pic>
        <p:nvPicPr>
          <p:cNvPr id="7" name="Picture 6" descr="Increase Knowledge of React.js With These Helpful Resources">
            <a:extLst>
              <a:ext uri="{FF2B5EF4-FFF2-40B4-BE49-F238E27FC236}">
                <a16:creationId xmlns:a16="http://schemas.microsoft.com/office/drawing/2014/main" id="{B077D536-93E4-725B-0F7B-7D5DABFCB72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2720340" y="2957458"/>
            <a:ext cx="3018790" cy="1234472"/>
          </a:xfrm>
          <a:prstGeom prst="rect">
            <a:avLst/>
          </a:prstGeom>
          <a:noFill/>
          <a:ln>
            <a:noFill/>
          </a:ln>
        </p:spPr>
      </p:pic>
      <p:sp>
        <p:nvSpPr>
          <p:cNvPr id="9" name="Google Shape;833;p101">
            <a:extLst>
              <a:ext uri="{FF2B5EF4-FFF2-40B4-BE49-F238E27FC236}">
                <a16:creationId xmlns:a16="http://schemas.microsoft.com/office/drawing/2014/main" id="{C1AE6EBC-7E95-40F7-8D46-383E7D3C3F73}"/>
              </a:ext>
            </a:extLst>
          </p:cNvPr>
          <p:cNvSpPr txBox="1">
            <a:spLocks/>
          </p:cNvSpPr>
          <p:nvPr/>
        </p:nvSpPr>
        <p:spPr>
          <a:xfrm>
            <a:off x="1294130" y="4241449"/>
            <a:ext cx="5871210" cy="664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Squada One" panose="02000000000000000000"/>
              <a:buNone/>
              <a:defRPr sz="3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buClr>
                <a:schemeClr val="dk1"/>
              </a:buClr>
              <a:buSzPts val="1100"/>
              <a:buFont typeface="Arial" panose="020B0604020202020204"/>
              <a:buNone/>
            </a:pPr>
            <a:r>
              <a:rPr lang="en-AU" altLang="en-US" sz="2000" dirty="0">
                <a:latin typeface="Times New Roman" panose="02020603050405020304" charset="0"/>
                <a:cs typeface="Times New Roman" panose="02020603050405020304" charset="0"/>
                <a:sym typeface="+mn-ea"/>
              </a:rPr>
              <a:t>ReactJS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flipH="1">
            <a:off x="540000" y="136511"/>
            <a:ext cx="8064000" cy="670500"/>
          </a:xfrm>
        </p:spPr>
        <p:txBody>
          <a:bodyPr/>
          <a:lstStyle/>
          <a:p>
            <a:r>
              <a:rPr lang="en-US" dirty="0">
                <a:latin typeface="Times New Roman" panose="02020603050405020304" pitchFamily="18" charset="0"/>
                <a:cs typeface="Times New Roman" panose="02020603050405020304" pitchFamily="18" charset="0"/>
              </a:rPr>
              <a:t>MỘT SỐ GIAO DIỆN HIỆN THỰC</a:t>
            </a:r>
          </a:p>
        </p:txBody>
      </p:sp>
      <p:pic>
        <p:nvPicPr>
          <p:cNvPr id="8" name="Picture 7" descr="A screenshot of a computer&#10;&#10;Description automatically generated">
            <a:extLst>
              <a:ext uri="{FF2B5EF4-FFF2-40B4-BE49-F238E27FC236}">
                <a16:creationId xmlns:a16="http://schemas.microsoft.com/office/drawing/2014/main" id="{495598C6-78FE-95C7-AB66-7C64ED62E256}"/>
              </a:ext>
            </a:extLst>
          </p:cNvPr>
          <p:cNvPicPr>
            <a:picLocks noChangeAspect="1"/>
          </p:cNvPicPr>
          <p:nvPr/>
        </p:nvPicPr>
        <p:blipFill>
          <a:blip r:embed="rId2"/>
          <a:stretch>
            <a:fillRect/>
          </a:stretch>
        </p:blipFill>
        <p:spPr>
          <a:xfrm>
            <a:off x="840059" y="1012073"/>
            <a:ext cx="3414658" cy="1559677"/>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B6FE0FD-70C6-9DE2-4E07-C01F2B4FBEAF}"/>
              </a:ext>
            </a:extLst>
          </p:cNvPr>
          <p:cNvPicPr>
            <a:picLocks noChangeAspect="1"/>
          </p:cNvPicPr>
          <p:nvPr/>
        </p:nvPicPr>
        <p:blipFill>
          <a:blip r:embed="rId3"/>
          <a:stretch>
            <a:fillRect/>
          </a:stretch>
        </p:blipFill>
        <p:spPr>
          <a:xfrm>
            <a:off x="5311140" y="1011679"/>
            <a:ext cx="3169920" cy="156007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70348B77-395F-F97E-2BB9-20F8333FDF0A}"/>
              </a:ext>
            </a:extLst>
          </p:cNvPr>
          <p:cNvPicPr>
            <a:picLocks noChangeAspect="1"/>
          </p:cNvPicPr>
          <p:nvPr/>
        </p:nvPicPr>
        <p:blipFill>
          <a:blip r:embed="rId4"/>
          <a:stretch>
            <a:fillRect/>
          </a:stretch>
        </p:blipFill>
        <p:spPr>
          <a:xfrm>
            <a:off x="840059" y="3070303"/>
            <a:ext cx="3414658" cy="1453112"/>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E33DB214-CA19-0AF9-66D7-935D634F790C}"/>
              </a:ext>
            </a:extLst>
          </p:cNvPr>
          <p:cNvPicPr>
            <a:picLocks noChangeAspect="1"/>
          </p:cNvPicPr>
          <p:nvPr/>
        </p:nvPicPr>
        <p:blipFill>
          <a:blip r:embed="rId5"/>
          <a:stretch>
            <a:fillRect/>
          </a:stretch>
        </p:blipFill>
        <p:spPr>
          <a:xfrm>
            <a:off x="5311140" y="3070302"/>
            <a:ext cx="3169920" cy="1453112"/>
          </a:xfrm>
          <a:prstGeom prst="rect">
            <a:avLst/>
          </a:prstGeom>
        </p:spPr>
      </p:pic>
    </p:spTree>
    <p:extLst>
      <p:ext uri="{BB962C8B-B14F-4D97-AF65-F5344CB8AC3E}">
        <p14:creationId xmlns:p14="http://schemas.microsoft.com/office/powerpoint/2010/main" val="215658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17"/>
          <p:cNvSpPr>
            <a:spLocks noGrp="1"/>
          </p:cNvSpPr>
          <p:nvPr>
            <p:ph type="subTitle" idx="1"/>
          </p:nvPr>
        </p:nvSpPr>
        <p:spPr>
          <a:xfrm>
            <a:off x="3491865" y="2100580"/>
            <a:ext cx="1976120" cy="367665"/>
          </a:xfrm>
        </p:spPr>
        <p:txBody>
          <a:bodyPr/>
          <a:lstStyle/>
          <a:p>
            <a:r>
              <a:rPr lang="en-AU" altLang="en-US">
                <a:latin typeface="Times New Roman" panose="02020603050405020304" charset="0"/>
                <a:cs typeface="Times New Roman" panose="02020603050405020304" charset="0"/>
              </a:rPr>
              <a:t>2. Kiến trúc phần mềm</a:t>
            </a:r>
          </a:p>
        </p:txBody>
      </p:sp>
      <p:sp>
        <p:nvSpPr>
          <p:cNvPr id="22" name="Subtitle 21"/>
          <p:cNvSpPr>
            <a:spLocks noGrp="1"/>
          </p:cNvSpPr>
          <p:nvPr>
            <p:ph type="subTitle" idx="6"/>
          </p:nvPr>
        </p:nvSpPr>
        <p:spPr>
          <a:xfrm>
            <a:off x="1263650" y="2100579"/>
            <a:ext cx="2002155" cy="367665"/>
          </a:xfrm>
        </p:spPr>
        <p:txBody>
          <a:bodyPr/>
          <a:lstStyle/>
          <a:p>
            <a:r>
              <a:rPr lang="en-AU" altLang="en-US" dirty="0">
                <a:latin typeface="Times New Roman" panose="02020603050405020304" charset="0"/>
                <a:cs typeface="Times New Roman" panose="02020603050405020304" charset="0"/>
              </a:rPr>
              <a:t>1. </a:t>
            </a:r>
            <a:r>
              <a:rPr lang="en-AU" altLang="en-US" dirty="0" err="1">
                <a:latin typeface="Times New Roman" panose="02020603050405020304" charset="0"/>
                <a:cs typeface="Times New Roman" panose="02020603050405020304" charset="0"/>
              </a:rPr>
              <a:t>Mô</a:t>
            </a:r>
            <a:r>
              <a:rPr lang="en-AU" altLang="en-US" dirty="0">
                <a:latin typeface="Times New Roman" panose="02020603050405020304" charset="0"/>
                <a:cs typeface="Times New Roman" panose="02020603050405020304" charset="0"/>
              </a:rPr>
              <a:t> </a:t>
            </a:r>
            <a:r>
              <a:rPr lang="en-AU" altLang="en-US" dirty="0" err="1">
                <a:latin typeface="Times New Roman" panose="02020603050405020304" charset="0"/>
                <a:cs typeface="Times New Roman" panose="02020603050405020304" charset="0"/>
              </a:rPr>
              <a:t>tả</a:t>
            </a:r>
            <a:r>
              <a:rPr lang="en-AU" altLang="en-US" dirty="0">
                <a:latin typeface="Times New Roman" panose="02020603050405020304" charset="0"/>
                <a:cs typeface="Times New Roman" panose="02020603050405020304" charset="0"/>
              </a:rPr>
              <a:t> </a:t>
            </a:r>
            <a:r>
              <a:rPr lang="en-AU" altLang="en-US" dirty="0" err="1">
                <a:latin typeface="Times New Roman" panose="02020603050405020304" charset="0"/>
                <a:cs typeface="Times New Roman" panose="02020603050405020304" charset="0"/>
              </a:rPr>
              <a:t>yêu</a:t>
            </a:r>
            <a:r>
              <a:rPr lang="en-AU" altLang="en-US" dirty="0">
                <a:latin typeface="Times New Roman" panose="02020603050405020304" charset="0"/>
                <a:cs typeface="Times New Roman" panose="02020603050405020304" charset="0"/>
              </a:rPr>
              <a:t> </a:t>
            </a:r>
            <a:r>
              <a:rPr lang="en-AU" altLang="en-US" dirty="0" err="1">
                <a:latin typeface="Times New Roman" panose="02020603050405020304" charset="0"/>
                <a:cs typeface="Times New Roman" panose="02020603050405020304" charset="0"/>
              </a:rPr>
              <a:t>cầu</a:t>
            </a:r>
            <a:endParaRPr lang="en-AU" altLang="en-US" dirty="0">
              <a:latin typeface="Times New Roman" panose="02020603050405020304" charset="0"/>
              <a:cs typeface="Times New Roman" panose="02020603050405020304" charset="0"/>
            </a:endParaRPr>
          </a:p>
        </p:txBody>
      </p:sp>
      <p:sp>
        <p:nvSpPr>
          <p:cNvPr id="804" name="Google Shape;804;p97"/>
          <p:cNvSpPr txBox="1"/>
          <p:nvPr/>
        </p:nvSpPr>
        <p:spPr>
          <a:xfrm>
            <a:off x="3491865" y="331358"/>
            <a:ext cx="305879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US" sz="3200" dirty="0">
                <a:latin typeface="Times New Roman" panose="02020603050405020304" charset="0"/>
                <a:cs typeface="Times New Roman" panose="02020603050405020304" charset="0"/>
                <a:sym typeface="+mn-ea"/>
              </a:rPr>
              <a:t>NỘI DUNG</a:t>
            </a:r>
            <a:endParaRPr lang="en-GB" sz="3200" dirty="0">
              <a:latin typeface="Times New Roman" panose="02020603050405020304" charset="0"/>
              <a:cs typeface="Times New Roman" panose="02020603050405020304" charset="0"/>
            </a:endParaRPr>
          </a:p>
        </p:txBody>
      </p:sp>
      <p:sp>
        <p:nvSpPr>
          <p:cNvPr id="30" name="Google Shape;804;p97"/>
          <p:cNvSpPr txBox="1"/>
          <p:nvPr/>
        </p:nvSpPr>
        <p:spPr>
          <a:xfrm>
            <a:off x="5919958" y="2057717"/>
            <a:ext cx="1889125" cy="453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rtl="0">
              <a:spcBef>
                <a:spcPts val="0"/>
              </a:spcBef>
              <a:spcAft>
                <a:spcPts val="0"/>
              </a:spcAft>
              <a:buClr>
                <a:schemeClr val="dk1"/>
              </a:buClr>
              <a:buSzPts val="1100"/>
              <a:buFont typeface="Arial" panose="020B0604020202020204"/>
              <a:buNone/>
            </a:pPr>
            <a:r>
              <a:rPr lang="en-AU" altLang="en-GB" sz="1400" dirty="0">
                <a:latin typeface="Times New Roman" panose="02020603050405020304" charset="0"/>
                <a:cs typeface="Times New Roman" panose="02020603050405020304" charset="0"/>
              </a:rPr>
              <a:t>3. </a:t>
            </a:r>
            <a:r>
              <a:rPr lang="en-AU" altLang="en-GB" sz="1400" dirty="0" err="1">
                <a:latin typeface="Times New Roman" panose="02020603050405020304" charset="0"/>
                <a:cs typeface="Times New Roman" panose="02020603050405020304" charset="0"/>
              </a:rPr>
              <a:t>Kiến</a:t>
            </a:r>
            <a:r>
              <a:rPr lang="en-AU" altLang="en-GB" sz="1400" dirty="0">
                <a:latin typeface="Times New Roman" panose="02020603050405020304" charset="0"/>
                <a:cs typeface="Times New Roman" panose="02020603050405020304" charset="0"/>
              </a:rPr>
              <a:t> </a:t>
            </a:r>
            <a:r>
              <a:rPr lang="en-AU" altLang="en-GB" sz="1400" dirty="0" err="1">
                <a:latin typeface="Times New Roman" panose="02020603050405020304" charset="0"/>
                <a:cs typeface="Times New Roman" panose="02020603050405020304" charset="0"/>
              </a:rPr>
              <a:t>trúc</a:t>
            </a:r>
            <a:r>
              <a:rPr lang="en-AU" altLang="en-GB" sz="1400" dirty="0">
                <a:latin typeface="Times New Roman" panose="02020603050405020304" charset="0"/>
                <a:cs typeface="Times New Roman" panose="02020603050405020304" charset="0"/>
              </a:rPr>
              <a:t> </a:t>
            </a:r>
            <a:r>
              <a:rPr lang="en-AU" altLang="en-GB" sz="1400" dirty="0" err="1">
                <a:latin typeface="Times New Roman" panose="02020603050405020304" charset="0"/>
                <a:cs typeface="Times New Roman" panose="02020603050405020304" charset="0"/>
              </a:rPr>
              <a:t>phần</a:t>
            </a:r>
            <a:r>
              <a:rPr lang="en-AU" altLang="en-GB" sz="1400" dirty="0">
                <a:latin typeface="Times New Roman" panose="02020603050405020304" charset="0"/>
                <a:cs typeface="Times New Roman" panose="02020603050405020304" charset="0"/>
              </a:rPr>
              <a:t> </a:t>
            </a:r>
            <a:r>
              <a:rPr lang="en-AU" altLang="en-GB" sz="1400" dirty="0" err="1">
                <a:latin typeface="Times New Roman" panose="02020603050405020304" charset="0"/>
                <a:cs typeface="Times New Roman" panose="02020603050405020304" charset="0"/>
              </a:rPr>
              <a:t>mềm</a:t>
            </a:r>
            <a:r>
              <a:rPr lang="en-AU" altLang="en-GB" sz="1400" dirty="0">
                <a:latin typeface="Times New Roman" panose="02020603050405020304" charset="0"/>
                <a:cs typeface="Times New Roman" panose="02020603050405020304" charset="0"/>
              </a:rPr>
              <a:t> </a:t>
            </a:r>
            <a:r>
              <a:rPr lang="en-AU" altLang="en-GB" sz="1400" dirty="0" err="1">
                <a:latin typeface="Times New Roman" panose="02020603050405020304" charset="0"/>
                <a:cs typeface="Times New Roman" panose="02020603050405020304" charset="0"/>
              </a:rPr>
              <a:t>phổ</a:t>
            </a:r>
            <a:r>
              <a:rPr lang="en-AU" altLang="en-GB" sz="1400" dirty="0">
                <a:latin typeface="Times New Roman" panose="02020603050405020304" charset="0"/>
                <a:cs typeface="Times New Roman" panose="02020603050405020304" charset="0"/>
              </a:rPr>
              <a:t> </a:t>
            </a:r>
            <a:r>
              <a:rPr lang="en-AU" altLang="en-GB" sz="1400" dirty="0" err="1">
                <a:latin typeface="Times New Roman" panose="02020603050405020304" charset="0"/>
                <a:cs typeface="Times New Roman" panose="02020603050405020304" charset="0"/>
              </a:rPr>
              <a:t>biến</a:t>
            </a:r>
            <a:endParaRPr lang="en-AU" altLang="en-GB" sz="1400" dirty="0">
              <a:latin typeface="Times New Roman" panose="02020603050405020304" charset="0"/>
              <a:cs typeface="Times New Roman" panose="02020603050405020304" charset="0"/>
            </a:endParaRPr>
          </a:p>
        </p:txBody>
      </p:sp>
      <p:sp>
        <p:nvSpPr>
          <p:cNvPr id="31" name="Google Shape;804;p97"/>
          <p:cNvSpPr txBox="1"/>
          <p:nvPr/>
        </p:nvSpPr>
        <p:spPr>
          <a:xfrm>
            <a:off x="1457163" y="3572622"/>
            <a:ext cx="1889125" cy="453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rtl="0">
              <a:spcBef>
                <a:spcPts val="0"/>
              </a:spcBef>
              <a:spcAft>
                <a:spcPts val="0"/>
              </a:spcAft>
              <a:buClr>
                <a:schemeClr val="dk1"/>
              </a:buClr>
              <a:buSzPts val="1100"/>
              <a:buFont typeface="Arial" panose="020B0604020202020204"/>
              <a:buNone/>
            </a:pPr>
            <a:r>
              <a:rPr lang="en-AU" altLang="en-GB" sz="1400" dirty="0">
                <a:latin typeface="Times New Roman" panose="02020603050405020304" charset="0"/>
                <a:cs typeface="Times New Roman" panose="02020603050405020304" charset="0"/>
              </a:rPr>
              <a:t>4. </a:t>
            </a:r>
            <a:r>
              <a:rPr lang="en-AU" altLang="en-GB" sz="1400" dirty="0" err="1">
                <a:latin typeface="Times New Roman" panose="02020603050405020304" charset="0"/>
                <a:cs typeface="Times New Roman" panose="02020603050405020304" charset="0"/>
              </a:rPr>
              <a:t>Biện</a:t>
            </a:r>
            <a:r>
              <a:rPr lang="en-AU" altLang="en-GB" sz="1400" dirty="0">
                <a:latin typeface="Times New Roman" panose="02020603050405020304" charset="0"/>
                <a:cs typeface="Times New Roman" panose="02020603050405020304" charset="0"/>
              </a:rPr>
              <a:t> </a:t>
            </a:r>
            <a:r>
              <a:rPr lang="en-AU" altLang="en-GB" sz="1400" dirty="0" err="1">
                <a:latin typeface="Times New Roman" panose="02020603050405020304" charset="0"/>
                <a:cs typeface="Times New Roman" panose="02020603050405020304" charset="0"/>
              </a:rPr>
              <a:t>luận</a:t>
            </a:r>
            <a:r>
              <a:rPr lang="en-AU" altLang="en-GB" sz="1400" dirty="0">
                <a:latin typeface="Times New Roman" panose="02020603050405020304" charset="0"/>
                <a:cs typeface="Times New Roman" panose="02020603050405020304" charset="0"/>
              </a:rPr>
              <a:t> </a:t>
            </a:r>
            <a:r>
              <a:rPr lang="en-AU" altLang="en-GB" sz="1400" dirty="0" err="1">
                <a:latin typeface="Times New Roman" panose="02020603050405020304" charset="0"/>
                <a:cs typeface="Times New Roman" panose="02020603050405020304" charset="0"/>
              </a:rPr>
              <a:t>chọn</a:t>
            </a:r>
            <a:r>
              <a:rPr lang="en-AU" altLang="en-GB" sz="1400" dirty="0">
                <a:latin typeface="Times New Roman" panose="02020603050405020304" charset="0"/>
                <a:cs typeface="Times New Roman" panose="02020603050405020304" charset="0"/>
              </a:rPr>
              <a:t> </a:t>
            </a:r>
            <a:r>
              <a:rPr lang="en-AU" altLang="en-GB" sz="1400" dirty="0" err="1">
                <a:latin typeface="Times New Roman" panose="02020603050405020304" charset="0"/>
                <a:cs typeface="Times New Roman" panose="02020603050405020304" charset="0"/>
              </a:rPr>
              <a:t>kiến</a:t>
            </a:r>
            <a:r>
              <a:rPr lang="en-AU" altLang="en-GB" sz="1400" dirty="0">
                <a:latin typeface="Times New Roman" panose="02020603050405020304" charset="0"/>
                <a:cs typeface="Times New Roman" panose="02020603050405020304" charset="0"/>
              </a:rPr>
              <a:t> </a:t>
            </a:r>
            <a:r>
              <a:rPr lang="en-AU" altLang="en-GB" sz="1400" dirty="0" err="1">
                <a:latin typeface="Times New Roman" panose="02020603050405020304" charset="0"/>
                <a:cs typeface="Times New Roman" panose="02020603050405020304" charset="0"/>
              </a:rPr>
              <a:t>trúc</a:t>
            </a:r>
            <a:endParaRPr lang="en-AU" altLang="en-GB" sz="1400" dirty="0">
              <a:latin typeface="Times New Roman" panose="02020603050405020304" charset="0"/>
              <a:cs typeface="Times New Roman" panose="02020603050405020304" charset="0"/>
            </a:endParaRPr>
          </a:p>
        </p:txBody>
      </p:sp>
      <p:sp>
        <p:nvSpPr>
          <p:cNvPr id="32" name="Google Shape;804;p97"/>
          <p:cNvSpPr txBox="1"/>
          <p:nvPr/>
        </p:nvSpPr>
        <p:spPr>
          <a:xfrm>
            <a:off x="4223820" y="3572621"/>
            <a:ext cx="1889125" cy="453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GB" sz="1400" dirty="0">
                <a:latin typeface="Times New Roman" panose="02020603050405020304" charset="0"/>
                <a:cs typeface="Times New Roman" panose="02020603050405020304" charset="0"/>
              </a:rPr>
              <a:t>5. Demo</a:t>
            </a:r>
          </a:p>
        </p:txBody>
      </p:sp>
      <p:sp>
        <p:nvSpPr>
          <p:cNvPr id="33" name="Google Shape;804;p97"/>
          <p:cNvSpPr txBox="1"/>
          <p:nvPr/>
        </p:nvSpPr>
        <p:spPr>
          <a:xfrm>
            <a:off x="6336271" y="3572621"/>
            <a:ext cx="1889125" cy="453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GB" sz="1400" dirty="0">
                <a:latin typeface="Times New Roman" panose="02020603050405020304" charset="0"/>
                <a:cs typeface="Times New Roman" panose="02020603050405020304" charset="0"/>
              </a:rPr>
              <a:t>6. </a:t>
            </a:r>
            <a:r>
              <a:rPr lang="en-AU" altLang="en-GB" sz="1400" dirty="0" err="1">
                <a:latin typeface="Times New Roman" panose="02020603050405020304" charset="0"/>
                <a:cs typeface="Times New Roman" panose="02020603050405020304" charset="0"/>
              </a:rPr>
              <a:t>Kết</a:t>
            </a:r>
            <a:r>
              <a:rPr lang="en-AU" altLang="en-GB" sz="1400" dirty="0">
                <a:latin typeface="Times New Roman" panose="02020603050405020304" charset="0"/>
                <a:cs typeface="Times New Roman" panose="02020603050405020304" charset="0"/>
              </a:rPr>
              <a:t> </a:t>
            </a:r>
            <a:r>
              <a:rPr lang="en-AU" altLang="en-GB" sz="1400" dirty="0" err="1">
                <a:latin typeface="Times New Roman" panose="02020603050405020304" charset="0"/>
                <a:cs typeface="Times New Roman" panose="02020603050405020304" charset="0"/>
              </a:rPr>
              <a:t>luận</a:t>
            </a:r>
            <a:endParaRPr lang="en-AU" altLang="en-GB" sz="1400" dirty="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flipH="1">
            <a:off x="540000" y="136511"/>
            <a:ext cx="8064000" cy="670500"/>
          </a:xfrm>
        </p:spPr>
        <p:txBody>
          <a:bodyPr/>
          <a:lstStyle/>
          <a:p>
            <a:r>
              <a:rPr lang="en-US" dirty="0">
                <a:latin typeface="Times New Roman" panose="02020603050405020304" pitchFamily="18" charset="0"/>
                <a:cs typeface="Times New Roman" panose="02020603050405020304" pitchFamily="18" charset="0"/>
              </a:rPr>
              <a:t>MỘT SỐ GIAO DIỆN HIỆN THỰC</a:t>
            </a:r>
          </a:p>
        </p:txBody>
      </p:sp>
      <p:pic>
        <p:nvPicPr>
          <p:cNvPr id="2" name="Picture 1" descr="A screenshot of a computer&#10;&#10;Description automatically generated">
            <a:extLst>
              <a:ext uri="{FF2B5EF4-FFF2-40B4-BE49-F238E27FC236}">
                <a16:creationId xmlns:a16="http://schemas.microsoft.com/office/drawing/2014/main" id="{057F5507-C7BF-4595-E3B9-D8E40A85DA1C}"/>
              </a:ext>
            </a:extLst>
          </p:cNvPr>
          <p:cNvPicPr>
            <a:picLocks noChangeAspect="1"/>
          </p:cNvPicPr>
          <p:nvPr/>
        </p:nvPicPr>
        <p:blipFill>
          <a:blip r:embed="rId2"/>
          <a:stretch>
            <a:fillRect/>
          </a:stretch>
        </p:blipFill>
        <p:spPr>
          <a:xfrm>
            <a:off x="840059" y="1011679"/>
            <a:ext cx="3414658" cy="1560071"/>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AFB11B5F-6ABB-0DB4-B629-A7DF935BBC0E}"/>
              </a:ext>
            </a:extLst>
          </p:cNvPr>
          <p:cNvPicPr>
            <a:picLocks noChangeAspect="1"/>
          </p:cNvPicPr>
          <p:nvPr/>
        </p:nvPicPr>
        <p:blipFill>
          <a:blip r:embed="rId3"/>
          <a:stretch>
            <a:fillRect/>
          </a:stretch>
        </p:blipFill>
        <p:spPr>
          <a:xfrm>
            <a:off x="5311140" y="1011678"/>
            <a:ext cx="3169920" cy="15600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13AF73BB-04FD-5A8C-1A40-B81CDD585E4D}"/>
              </a:ext>
            </a:extLst>
          </p:cNvPr>
          <p:cNvPicPr>
            <a:picLocks noChangeAspect="1"/>
          </p:cNvPicPr>
          <p:nvPr/>
        </p:nvPicPr>
        <p:blipFill>
          <a:blip r:embed="rId4"/>
          <a:stretch>
            <a:fillRect/>
          </a:stretch>
        </p:blipFill>
        <p:spPr>
          <a:xfrm>
            <a:off x="840059" y="3070302"/>
            <a:ext cx="3414658" cy="145311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E1289D9-C110-D1D5-8F20-1285ABBC4EED}"/>
              </a:ext>
            </a:extLst>
          </p:cNvPr>
          <p:cNvPicPr>
            <a:picLocks noChangeAspect="1"/>
          </p:cNvPicPr>
          <p:nvPr/>
        </p:nvPicPr>
        <p:blipFill>
          <a:blip r:embed="rId5"/>
          <a:stretch>
            <a:fillRect/>
          </a:stretch>
        </p:blipFill>
        <p:spPr>
          <a:xfrm>
            <a:off x="5311139" y="3070302"/>
            <a:ext cx="3169919" cy="1453112"/>
          </a:xfrm>
          <a:prstGeom prst="rect">
            <a:avLst/>
          </a:prstGeom>
        </p:spPr>
      </p:pic>
    </p:spTree>
    <p:extLst>
      <p:ext uri="{BB962C8B-B14F-4D97-AF65-F5344CB8AC3E}">
        <p14:creationId xmlns:p14="http://schemas.microsoft.com/office/powerpoint/2010/main" val="635478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1381589" y="2193073"/>
            <a:ext cx="6380821" cy="14890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dirty="0">
                <a:latin typeface="Times New Roman" panose="02020603050405020304" charset="0"/>
                <a:cs typeface="Times New Roman" panose="02020603050405020304" charset="0"/>
                <a:sym typeface="+mn-ea"/>
              </a:rPr>
              <a:t>DEMO HỆ THỐNG</a:t>
            </a:r>
          </a:p>
        </p:txBody>
      </p:sp>
    </p:spTree>
    <p:extLst>
      <p:ext uri="{BB962C8B-B14F-4D97-AF65-F5344CB8AC3E}">
        <p14:creationId xmlns:p14="http://schemas.microsoft.com/office/powerpoint/2010/main" val="4079155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Kết luận</a:t>
            </a: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6</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dirty="0">
                <a:latin typeface="Times New Roman" panose="02020603050405020304" charset="0"/>
                <a:cs typeface="Times New Roman" panose="02020603050405020304" charset="0"/>
                <a:sym typeface="+mn-ea"/>
              </a:rPr>
              <a:t>6.1 </a:t>
            </a:r>
            <a:r>
              <a:rPr lang="en-AU" altLang="en-US" sz="3200" dirty="0" err="1">
                <a:latin typeface="Times New Roman" panose="02020603050405020304" charset="0"/>
                <a:cs typeface="Times New Roman" panose="02020603050405020304" charset="0"/>
                <a:sym typeface="+mn-ea"/>
              </a:rPr>
              <a:t>Kết</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quả</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nhận</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thấy</a:t>
            </a:r>
            <a:endParaRPr lang="en-AU" altLang="en-US" sz="3200" dirty="0">
              <a:latin typeface="Times New Roman" panose="02020603050405020304" charset="0"/>
              <a:cs typeface="Times New Roman" panose="02020603050405020304" charset="0"/>
              <a:sym typeface="+mn-ea"/>
            </a:endParaRPr>
          </a:p>
        </p:txBody>
      </p:sp>
      <p:sp>
        <p:nvSpPr>
          <p:cNvPr id="4" name="Text Box 3"/>
          <p:cNvSpPr txBox="1"/>
          <p:nvPr/>
        </p:nvSpPr>
        <p:spPr>
          <a:xfrm>
            <a:off x="611505" y="876300"/>
            <a:ext cx="7920990" cy="1384995"/>
          </a:xfrm>
          <a:prstGeom prst="rect">
            <a:avLst/>
          </a:prstGeom>
          <a:noFill/>
        </p:spPr>
        <p:txBody>
          <a:bodyPr wrap="square" rtlCol="0" anchor="t">
            <a:spAutoFit/>
          </a:bodyPr>
          <a:lstStyle/>
          <a:p>
            <a:r>
              <a:rPr lang="en-US" altLang="en-US" sz="2000" dirty="0">
                <a:solidFill>
                  <a:schemeClr val="bg1"/>
                </a:solidFill>
                <a:latin typeface="Times New Roman" panose="02020603050405020304" charset="0"/>
                <a:cs typeface="Times New Roman" panose="02020603050405020304" charset="0"/>
              </a:rPr>
              <a:t>* Sau </a:t>
            </a:r>
            <a:r>
              <a:rPr lang="en-US" altLang="en-US" sz="2000" dirty="0" err="1">
                <a:solidFill>
                  <a:schemeClr val="bg1"/>
                </a:solidFill>
                <a:latin typeface="Times New Roman" panose="02020603050405020304" charset="0"/>
                <a:cs typeface="Times New Roman" panose="02020603050405020304" charset="0"/>
              </a:rPr>
              <a:t>khi</a:t>
            </a:r>
            <a:r>
              <a:rPr lang="en-US" altLang="en-US" sz="2000" dirty="0">
                <a:solidFill>
                  <a:schemeClr val="bg1"/>
                </a:solidFill>
                <a:latin typeface="Times New Roman" panose="02020603050405020304" charset="0"/>
                <a:cs typeface="Times New Roman" panose="02020603050405020304" charset="0"/>
              </a:rPr>
              <a:t> </a:t>
            </a:r>
            <a:r>
              <a:rPr lang="en-US" altLang="en-US" sz="2000" dirty="0" err="1">
                <a:solidFill>
                  <a:schemeClr val="bg1"/>
                </a:solidFill>
                <a:latin typeface="Times New Roman" panose="02020603050405020304" charset="0"/>
                <a:cs typeface="Times New Roman" panose="02020603050405020304" charset="0"/>
              </a:rPr>
              <a:t>sử</a:t>
            </a:r>
            <a:r>
              <a:rPr lang="en-US" altLang="en-US" sz="2000" dirty="0">
                <a:solidFill>
                  <a:schemeClr val="bg1"/>
                </a:solidFill>
                <a:latin typeface="Times New Roman" panose="02020603050405020304" charset="0"/>
                <a:cs typeface="Times New Roman" panose="02020603050405020304" charset="0"/>
              </a:rPr>
              <a:t> </a:t>
            </a:r>
            <a:r>
              <a:rPr lang="en-US" altLang="en-US" sz="2000" dirty="0" err="1">
                <a:solidFill>
                  <a:schemeClr val="bg1"/>
                </a:solidFill>
                <a:latin typeface="Times New Roman" panose="02020603050405020304" charset="0"/>
                <a:cs typeface="Times New Roman" panose="02020603050405020304" charset="0"/>
              </a:rPr>
              <a:t>dụng</a:t>
            </a:r>
            <a:r>
              <a:rPr lang="en-US" alt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kiến</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trúc</a:t>
            </a:r>
            <a:r>
              <a:rPr lang="en-US" sz="2000" dirty="0">
                <a:solidFill>
                  <a:schemeClr val="bg1"/>
                </a:solidFill>
                <a:latin typeface="Times New Roman" panose="02020603050405020304" charset="0"/>
                <a:cs typeface="Times New Roman" panose="02020603050405020304" charset="0"/>
              </a:rPr>
              <a:t> 3-tiers </a:t>
            </a:r>
            <a:r>
              <a:rPr lang="en-US" sz="2000" dirty="0" err="1">
                <a:solidFill>
                  <a:schemeClr val="bg1"/>
                </a:solidFill>
                <a:latin typeface="Times New Roman" panose="02020603050405020304" charset="0"/>
                <a:cs typeface="Times New Roman" panose="02020603050405020304" charset="0"/>
              </a:rPr>
              <a:t>vào</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hệ</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thống</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thì</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em</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nhận</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thấy</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rằng</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kiến</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trúc</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này</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có</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rất</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nhiều</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đặc</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tính</a:t>
            </a:r>
            <a:r>
              <a:rPr lang="en-US" sz="2000" dirty="0">
                <a:solidFill>
                  <a:schemeClr val="bg1"/>
                </a:solidFill>
                <a:latin typeface="Times New Roman" panose="02020603050405020304" charset="0"/>
                <a:cs typeface="Times New Roman" panose="02020603050405020304" charset="0"/>
              </a:rPr>
              <a:t> hay </a:t>
            </a:r>
            <a:r>
              <a:rPr lang="en-US" sz="2000" dirty="0" err="1">
                <a:solidFill>
                  <a:schemeClr val="bg1"/>
                </a:solidFill>
                <a:latin typeface="Times New Roman" panose="02020603050405020304" charset="0"/>
                <a:cs typeface="Times New Roman" panose="02020603050405020304" charset="0"/>
              </a:rPr>
              <a:t>như</a:t>
            </a:r>
            <a:r>
              <a:rPr lang="en-US" sz="2000" dirty="0">
                <a:solidFill>
                  <a:schemeClr val="bg1"/>
                </a:solidFill>
                <a:latin typeface="Times New Roman" panose="02020603050405020304" charset="0"/>
                <a:cs typeface="Times New Roman" panose="02020603050405020304" charset="0"/>
              </a:rPr>
              <a:t>:</a:t>
            </a:r>
          </a:p>
          <a:p>
            <a:endParaRPr lang="en-US" sz="2200" dirty="0">
              <a:solidFill>
                <a:schemeClr val="bg1"/>
              </a:solidFill>
              <a:latin typeface="Times New Roman" panose="02020603050405020304" charset="0"/>
              <a:cs typeface="Times New Roman" panose="02020603050405020304" charset="0"/>
            </a:endParaRPr>
          </a:p>
          <a:p>
            <a:endParaRPr lang="en-US" sz="2200" dirty="0">
              <a:solidFill>
                <a:schemeClr val="bg1"/>
              </a:solidFill>
              <a:latin typeface="Times New Roman" panose="02020603050405020304" charset="0"/>
              <a:cs typeface="Times New Roman" panose="02020603050405020304" charset="0"/>
            </a:endParaRPr>
          </a:p>
        </p:txBody>
      </p:sp>
      <p:sp>
        <p:nvSpPr>
          <p:cNvPr id="2" name="Text Box 3">
            <a:extLst>
              <a:ext uri="{FF2B5EF4-FFF2-40B4-BE49-F238E27FC236}">
                <a16:creationId xmlns:a16="http://schemas.microsoft.com/office/drawing/2014/main" id="{7C4C12EE-AC70-C5B6-D58D-EC9D6AF699B5}"/>
              </a:ext>
            </a:extLst>
          </p:cNvPr>
          <p:cNvSpPr txBox="1"/>
          <p:nvPr/>
        </p:nvSpPr>
        <p:spPr>
          <a:xfrm>
            <a:off x="254666" y="1541145"/>
            <a:ext cx="8376378" cy="4093428"/>
          </a:xfrm>
          <a:prstGeom prst="rect">
            <a:avLst/>
          </a:prstGeom>
          <a:noFill/>
        </p:spPr>
        <p:txBody>
          <a:bodyPr wrap="square" rtlCol="0" anchor="t">
            <a:spAutoFit/>
          </a:bodyPr>
          <a:lstStyle/>
          <a:p>
            <a:pPr marR="0" algn="l" rtl="0">
              <a:spcBef>
                <a:spcPts val="0"/>
              </a:spcBef>
              <a:spcAft>
                <a:spcPts val="0"/>
              </a:spcAft>
            </a:pP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Tính</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mô</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đun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hóa</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cao</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chia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tách</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thành</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3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lớp</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rõ</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ràng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giúp</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dễ</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dàng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quản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lý</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và</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phát</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triển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từng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riêng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biệt</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từ</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giao</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diện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dùng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đến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logic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nghiệp</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vụ</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và</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truy</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cập</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dữ</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liệu</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US" sz="2800" dirty="0">
              <a:effectLst/>
            </a:endParaRPr>
          </a:p>
          <a:p>
            <a:pPr marR="0" algn="l" rtl="0">
              <a:spcBef>
                <a:spcPts val="0"/>
              </a:spcBef>
              <a:spcAft>
                <a:spcPts val="0"/>
              </a:spcAft>
            </a:pPr>
            <a:r>
              <a:rPr lang="en-US" sz="1800" dirty="0">
                <a:solidFill>
                  <a:srgbClr val="FFFFFF"/>
                </a:solidFill>
                <a:latin typeface="Times New Roman" panose="02020603050405020304" pitchFamily="18" charset="0"/>
                <a:ea typeface="Arial" panose="020B0604020202020204" pitchFamily="34" charset="0"/>
                <a:cs typeface="Times New Roman" panose="02020603050405020304" pitchFamily="18" charset="0"/>
              </a:rPr>
              <a:t>	-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Khả</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năng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bảo</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mật</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tốt</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Sự</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phân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tách</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giữa</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lớp</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giúp</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hạn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chế</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truy</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cập</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trái</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phép</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vào</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dữ</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liệu</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và</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logic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nghiệp</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vụ</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tăng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cường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tính</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bảo</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mật</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cho</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US" sz="2800" dirty="0">
              <a:effectLst/>
            </a:endParaRPr>
          </a:p>
          <a:p>
            <a:pPr marR="0" algn="l" rtl="0">
              <a:spcBef>
                <a:spcPts val="0"/>
              </a:spcBef>
              <a:spcAft>
                <a:spcPts val="0"/>
              </a:spcAft>
            </a:pP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Khả</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năng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tái</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cao</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thành</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mỗi</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lớp</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có</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được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tái</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cho</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án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khác</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nhau</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giúp</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tiết</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kiệm</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thời</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gian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và</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công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sức</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phát</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triển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mềm</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US" sz="2800" dirty="0">
              <a:effectLst/>
            </a:endParaRPr>
          </a:p>
          <a:p>
            <a:pPr marR="0" algn="l" rtl="0">
              <a:spcBef>
                <a:spcPts val="0"/>
              </a:spcBef>
              <a:spcAft>
                <a:spcPts val="0"/>
              </a:spcAft>
            </a:pP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Dễ</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dàng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triển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khai</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và</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vận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hành</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Kiến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trúc</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đơn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giản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rõ</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ràng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dễ</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hiểu</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giúp</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triển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khai</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và</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vận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hành</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trở</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nên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dễ</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dàng</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và</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hiệu</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quả</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b="0" i="0" dirty="0" err="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hơn</a:t>
            </a:r>
            <a:r>
              <a:rPr lang="en-US" sz="1800" b="0" i="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US" sz="2800" dirty="0">
              <a:effectLst/>
            </a:endParaRPr>
          </a:p>
          <a:p>
            <a:endParaRPr lang="en-US" sz="2200" dirty="0">
              <a:solidFill>
                <a:schemeClr val="bg1"/>
              </a:solidFill>
              <a:latin typeface="Times New Roman" panose="02020603050405020304" charset="0"/>
              <a:cs typeface="Times New Roman" panose="02020603050405020304" charset="0"/>
            </a:endParaRPr>
          </a:p>
          <a:p>
            <a:endParaRPr lang="en-US" sz="22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dirty="0">
                <a:latin typeface="Times New Roman" panose="02020603050405020304" charset="0"/>
                <a:cs typeface="Times New Roman" panose="02020603050405020304" charset="0"/>
                <a:sym typeface="+mn-ea"/>
              </a:rPr>
              <a:t>6.2 So </a:t>
            </a:r>
            <a:r>
              <a:rPr lang="en-AU" altLang="en-US" sz="3200" dirty="0" err="1">
                <a:latin typeface="Times New Roman" panose="02020603050405020304" charset="0"/>
                <a:cs typeface="Times New Roman" panose="02020603050405020304" charset="0"/>
                <a:sym typeface="+mn-ea"/>
              </a:rPr>
              <a:t>với</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kiến</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trúc</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khác</a:t>
            </a:r>
            <a:endParaRPr lang="en-AU" altLang="en-US" sz="3200" dirty="0">
              <a:latin typeface="Times New Roman" panose="02020603050405020304" charset="0"/>
              <a:cs typeface="Times New Roman" panose="02020603050405020304" charset="0"/>
              <a:sym typeface="+mn-ea"/>
            </a:endParaRPr>
          </a:p>
        </p:txBody>
      </p:sp>
      <p:sp>
        <p:nvSpPr>
          <p:cNvPr id="4" name="Text Box 3"/>
          <p:cNvSpPr txBox="1"/>
          <p:nvPr/>
        </p:nvSpPr>
        <p:spPr>
          <a:xfrm>
            <a:off x="611505" y="1043710"/>
            <a:ext cx="7367240" cy="3139321"/>
          </a:xfrm>
          <a:prstGeom prst="rect">
            <a:avLst/>
          </a:prstGeom>
          <a:noFill/>
        </p:spPr>
        <p:txBody>
          <a:bodyPr wrap="square" rtlCol="0" anchor="t">
            <a:spAutoFit/>
          </a:bodyPr>
          <a:lstStyle/>
          <a:p>
            <a:r>
              <a:rPr lang="en-US" sz="2200" dirty="0">
                <a:solidFill>
                  <a:schemeClr val="bg1"/>
                </a:solidFill>
                <a:latin typeface="Times New Roman" panose="02020603050405020304" charset="0"/>
                <a:cs typeface="Times New Roman" panose="02020603050405020304" charset="0"/>
              </a:rPr>
              <a:t>- </a:t>
            </a:r>
            <a:r>
              <a:rPr sz="2200" dirty="0">
                <a:solidFill>
                  <a:schemeClr val="bg1"/>
                </a:solidFill>
                <a:latin typeface="Times New Roman" panose="02020603050405020304" charset="0"/>
                <a:cs typeface="Times New Roman" panose="02020603050405020304" charset="0"/>
              </a:rPr>
              <a:t>So </a:t>
            </a:r>
            <a:r>
              <a:rPr sz="2200" dirty="0" err="1">
                <a:solidFill>
                  <a:schemeClr val="bg1"/>
                </a:solidFill>
                <a:latin typeface="Times New Roman" panose="02020603050405020304" charset="0"/>
                <a:cs typeface="Times New Roman" panose="02020603050405020304" charset="0"/>
              </a:rPr>
              <a:t>sánh</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với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các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kiến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trúc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khác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như</a:t>
            </a:r>
            <a:r>
              <a:rPr sz="2200" dirty="0">
                <a:solidFill>
                  <a:schemeClr val="bg1"/>
                </a:solidFill>
                <a:latin typeface="Times New Roman" panose="02020603050405020304" charset="0"/>
                <a:cs typeface="Times New Roman" panose="02020603050405020304" charset="0"/>
              </a:rPr>
              <a:t> Microservice, Client-server,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Monolithic, </a:t>
            </a:r>
            <a:r>
              <a:rPr sz="2200" dirty="0" err="1">
                <a:solidFill>
                  <a:schemeClr val="bg1"/>
                </a:solidFill>
                <a:latin typeface="Times New Roman" panose="02020603050405020304" charset="0"/>
                <a:cs typeface="Times New Roman" panose="02020603050405020304" charset="0"/>
              </a:rPr>
              <a:t>kiến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trúc</a:t>
            </a:r>
            <a:r>
              <a:rPr sz="2200" dirty="0">
                <a:solidFill>
                  <a:schemeClr val="bg1"/>
                </a:solidFill>
                <a:latin typeface="Times New Roman" panose="02020603050405020304" charset="0"/>
                <a:cs typeface="Times New Roman" panose="02020603050405020304" charset="0"/>
              </a:rPr>
              <a:t> 3-tiers </a:t>
            </a:r>
            <a:r>
              <a:rPr sz="2200" dirty="0" err="1">
                <a:solidFill>
                  <a:schemeClr val="bg1"/>
                </a:solidFill>
                <a:latin typeface="Times New Roman" panose="02020603050405020304" charset="0"/>
                <a:cs typeface="Times New Roman" panose="02020603050405020304" charset="0"/>
              </a:rPr>
              <a:t>có</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những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ưu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điểm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riêng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biệt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như</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sự</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đơn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giản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tính</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mô</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đun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hóa</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cao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khả</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năng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bảo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mật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tốt</a:t>
            </a:r>
            <a:r>
              <a:rPr sz="2200" dirty="0">
                <a:solidFill>
                  <a:schemeClr val="bg1"/>
                </a:solidFill>
                <a:latin typeface="Times New Roman" panose="02020603050405020304" charset="0"/>
                <a:cs typeface="Times New Roman" panose="02020603050405020304" charset="0"/>
              </a:rPr>
              <a:t>. </a:t>
            </a:r>
          </a:p>
          <a:p>
            <a:endParaRPr lang="en-US" sz="2200" dirty="0">
              <a:solidFill>
                <a:schemeClr val="bg1"/>
              </a:solidFill>
              <a:latin typeface="Times New Roman" panose="02020603050405020304" charset="0"/>
              <a:cs typeface="Times New Roman" panose="02020603050405020304" charset="0"/>
            </a:endParaRPr>
          </a:p>
          <a:p>
            <a:r>
              <a:rPr lang="en-US"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Tuy</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nhiên</a:t>
            </a:r>
            <a:r>
              <a:rPr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nó</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vẫn</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có</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những</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mặt</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hạn</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chế</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về</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hiệu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suất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có</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thể</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bị</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ảnh</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hưởng</a:t>
            </a:r>
            <a:r>
              <a:rPr sz="2200" dirty="0">
                <a:solidFill>
                  <a:schemeClr val="bg1"/>
                </a:solidFill>
                <a:latin typeface="Times New Roman" panose="02020603050405020304" charset="0"/>
                <a:cs typeface="Times New Roman" panose="02020603050405020304" charset="0"/>
              </a:rPr>
              <a:t> do </a:t>
            </a:r>
            <a:r>
              <a:rPr sz="2200" dirty="0" err="1">
                <a:solidFill>
                  <a:schemeClr val="bg1"/>
                </a:solidFill>
                <a:latin typeface="Times New Roman" panose="02020603050405020304" charset="0"/>
                <a:cs typeface="Times New Roman" panose="02020603050405020304" charset="0"/>
              </a:rPr>
              <a:t>giao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tiếp</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giữa</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các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tầng</a:t>
            </a:r>
            <a:r>
              <a:rPr sz="2200" dirty="0">
                <a:solidFill>
                  <a:schemeClr val="bg1"/>
                </a:solidFill>
                <a:latin typeface="Times New Roman" panose="02020603050405020304" charset="0"/>
                <a:cs typeface="Times New Roman" panose="02020603050405020304" charset="0"/>
              </a:rPr>
              <a:t>,</a:t>
            </a:r>
            <a:r>
              <a:rPr lang="en-AU"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đặc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biệt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trong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môi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trường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có</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lượng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dữ</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liệu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lớn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yêu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cầu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xử</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lý</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cao</a:t>
            </a:r>
            <a:r>
              <a:rPr sz="2200" dirty="0">
                <a:solidFill>
                  <a:schemeClr val="bg1"/>
                </a:solidFill>
                <a:latin typeface="Times New Roman" panose="02020603050405020304" charset="0"/>
                <a:cs typeface="Times New Roman" panose="02020603050405020304" charset="0"/>
              </a:rPr>
              <a:t>. </a:t>
            </a:r>
          </a:p>
          <a:p>
            <a:r>
              <a:rPr sz="2200" dirty="0">
                <a:solidFill>
                  <a:schemeClr val="bg1"/>
                </a:solidFill>
                <a:latin typeface="Times New Roman" panose="02020603050405020304" charset="0"/>
                <a:cs typeface="Times New Roman" panose="02020603050405020304"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dirty="0">
                <a:latin typeface="Times New Roman" panose="02020603050405020304" charset="0"/>
                <a:cs typeface="Times New Roman" panose="02020603050405020304" charset="0"/>
                <a:sym typeface="+mn-ea"/>
              </a:rPr>
              <a:t>6.3 </a:t>
            </a:r>
            <a:r>
              <a:rPr lang="en-AU" altLang="en-US" sz="3200" dirty="0" err="1">
                <a:latin typeface="Times New Roman" panose="02020603050405020304" charset="0"/>
                <a:cs typeface="Times New Roman" panose="02020603050405020304" charset="0"/>
                <a:sym typeface="+mn-ea"/>
              </a:rPr>
              <a:t>Đúc</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kết</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lại</a:t>
            </a:r>
            <a:endParaRPr lang="en-AU" altLang="en-US" sz="3200" dirty="0">
              <a:latin typeface="Times New Roman" panose="02020603050405020304" charset="0"/>
              <a:cs typeface="Times New Roman" panose="02020603050405020304" charset="0"/>
              <a:sym typeface="+mn-ea"/>
            </a:endParaRPr>
          </a:p>
        </p:txBody>
      </p:sp>
      <p:sp>
        <p:nvSpPr>
          <p:cNvPr id="4" name="Text Box 3"/>
          <p:cNvSpPr txBox="1"/>
          <p:nvPr/>
        </p:nvSpPr>
        <p:spPr>
          <a:xfrm>
            <a:off x="611505" y="972943"/>
            <a:ext cx="7945197" cy="2462213"/>
          </a:xfrm>
          <a:prstGeom prst="rect">
            <a:avLst/>
          </a:prstGeom>
          <a:noFill/>
        </p:spPr>
        <p:txBody>
          <a:bodyPr wrap="square" rtlCol="0" anchor="t">
            <a:spAutoFit/>
          </a:bodyPr>
          <a:lstStyle/>
          <a:p>
            <a:r>
              <a:rPr lang="en-AU" sz="2200" dirty="0">
                <a:solidFill>
                  <a:schemeClr val="bg1"/>
                </a:solidFill>
                <a:latin typeface="Times New Roman" panose="02020603050405020304" charset="0"/>
                <a:cs typeface="Times New Roman" panose="02020603050405020304" charset="0"/>
              </a:rPr>
              <a:t>- T</a:t>
            </a:r>
            <a:r>
              <a:rPr sz="2200" dirty="0" err="1">
                <a:solidFill>
                  <a:schemeClr val="bg1"/>
                </a:solidFill>
                <a:latin typeface="Times New Roman" panose="02020603050405020304" charset="0"/>
                <a:cs typeface="Times New Roman" panose="02020603050405020304" charset="0"/>
              </a:rPr>
              <a:t>óm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lại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mỗi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kiến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trúc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đều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có</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những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điểm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mạnh</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điểm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yếu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riêng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sự</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lựa</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chọn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kiến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trúc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phụ</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thuộc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các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yêu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cầu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cụ</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thể</a:t>
            </a:r>
            <a:r>
              <a:rPr sz="2200" dirty="0">
                <a:solidFill>
                  <a:schemeClr val="bg1"/>
                </a:solidFill>
                <a:latin typeface="Times New Roman" panose="02020603050405020304" charset="0"/>
                <a:cs typeface="Times New Roman" panose="02020603050405020304" charset="0"/>
              </a:rPr>
              <a:t> của </a:t>
            </a:r>
            <a:r>
              <a:rPr sz="2200" dirty="0" err="1">
                <a:solidFill>
                  <a:schemeClr val="bg1"/>
                </a:solidFill>
                <a:latin typeface="Times New Roman" panose="02020603050405020304" charset="0"/>
                <a:cs typeface="Times New Roman" panose="02020603050405020304" charset="0"/>
              </a:rPr>
              <a:t>dự</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án</a:t>
            </a:r>
            <a:r>
              <a:rPr sz="2200" dirty="0">
                <a:solidFill>
                  <a:schemeClr val="bg1"/>
                </a:solidFill>
                <a:latin typeface="Times New Roman" panose="02020603050405020304" charset="0"/>
                <a:cs typeface="Times New Roman" panose="02020603050405020304" charset="0"/>
              </a:rPr>
              <a:t>. </a:t>
            </a:r>
            <a:r>
              <a:rPr lang="en-AU" sz="2200" dirty="0">
                <a:solidFill>
                  <a:schemeClr val="bg1"/>
                </a:solidFill>
                <a:latin typeface="Times New Roman" panose="02020603050405020304" charset="0"/>
                <a:cs typeface="Times New Roman" panose="02020603050405020304" charset="0"/>
              </a:rPr>
              <a:t> </a:t>
            </a:r>
            <a:r>
              <a:rPr sz="2200" dirty="0">
                <a:solidFill>
                  <a:schemeClr val="bg1"/>
                </a:solidFill>
                <a:latin typeface="Times New Roman" panose="02020603050405020304" charset="0"/>
                <a:cs typeface="Times New Roman" panose="02020603050405020304" charset="0"/>
              </a:rPr>
              <a:t> </a:t>
            </a:r>
            <a:endParaRPr lang="en-US" sz="2200" dirty="0">
              <a:solidFill>
                <a:schemeClr val="bg1"/>
              </a:solidFill>
              <a:latin typeface="Times New Roman" panose="02020603050405020304" charset="0"/>
              <a:cs typeface="Times New Roman" panose="02020603050405020304" charset="0"/>
            </a:endParaRPr>
          </a:p>
          <a:p>
            <a:r>
              <a:rPr lang="en-AU" sz="2200" dirty="0">
                <a:solidFill>
                  <a:schemeClr val="bg1"/>
                </a:solidFill>
                <a:latin typeface="Times New Roman" panose="02020603050405020304" charset="0"/>
                <a:cs typeface="Times New Roman" panose="02020603050405020304" charset="0"/>
              </a:rPr>
              <a:t> </a:t>
            </a:r>
          </a:p>
          <a:p>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Và</a:t>
            </a:r>
            <a:r>
              <a:rPr lang="en-AU" sz="2200" dirty="0">
                <a:solidFill>
                  <a:schemeClr val="bg1"/>
                </a:solidFill>
                <a:latin typeface="Times New Roman" panose="02020603050405020304" charset="0"/>
                <a:cs typeface="Times New Roman" panose="02020603050405020304" charset="0"/>
              </a:rPr>
              <a:t> ở </a:t>
            </a:r>
            <a:r>
              <a:rPr lang="en-AU" sz="2200" dirty="0" err="1">
                <a:solidFill>
                  <a:schemeClr val="bg1"/>
                </a:solidFill>
                <a:latin typeface="Times New Roman" panose="02020603050405020304" charset="0"/>
                <a:cs typeface="Times New Roman" panose="02020603050405020304" charset="0"/>
              </a:rPr>
              <a:t>đây</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nhóm</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em</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chọn</a:t>
            </a:r>
            <a:r>
              <a:rPr lang="en-AU"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kiến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trúc</a:t>
            </a:r>
            <a:r>
              <a:rPr sz="2200" dirty="0">
                <a:solidFill>
                  <a:schemeClr val="bg1"/>
                </a:solidFill>
                <a:latin typeface="Times New Roman" panose="02020603050405020304" charset="0"/>
                <a:cs typeface="Times New Roman" panose="02020603050405020304" charset="0"/>
              </a:rPr>
              <a:t> 3-tiers </a:t>
            </a:r>
            <a:r>
              <a:rPr lang="en-AU" sz="2200" dirty="0" err="1">
                <a:solidFill>
                  <a:schemeClr val="bg1"/>
                </a:solidFill>
                <a:latin typeface="Times New Roman" panose="02020603050405020304" charset="0"/>
                <a:cs typeface="Times New Roman" panose="02020603050405020304" charset="0"/>
              </a:rPr>
              <a:t>để</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thực</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hiện</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dự</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án</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vì</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một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lựa</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chọn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phổ</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biến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hợp</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lý</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trong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nhiều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trường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hợp</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nhờ</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tính</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mô</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đun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hóa</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cao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khả</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năng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bảo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mật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tốt</a:t>
            </a:r>
            <a:r>
              <a:rPr sz="2200" dirty="0">
                <a:solidFill>
                  <a:schemeClr val="bg1"/>
                </a:solidFill>
                <a:latin typeface="Times New Roman" panose="02020603050405020304" charset="0"/>
                <a:cs typeface="Times New Roman" panose="02020603050405020304" charset="0"/>
              </a:rPr>
              <a:t>.</a:t>
            </a:r>
          </a:p>
          <a:p>
            <a:endParaRPr sz="22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3482975" y="274637"/>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dirty="0" err="1">
                <a:latin typeface="Times New Roman" panose="02020603050405020304" charset="0"/>
                <a:cs typeface="Times New Roman" panose="02020603050405020304" charset="0"/>
                <a:sym typeface="+mn-ea"/>
              </a:rPr>
              <a:t>Lời</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cảm</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ơn</a:t>
            </a:r>
            <a:endParaRPr lang="en-AU" altLang="en-US" sz="3200" dirty="0">
              <a:latin typeface="Times New Roman" panose="02020603050405020304" charset="0"/>
              <a:cs typeface="Times New Roman" panose="02020603050405020304" charset="0"/>
              <a:sym typeface="+mn-ea"/>
            </a:endParaRPr>
          </a:p>
        </p:txBody>
      </p:sp>
      <p:sp>
        <p:nvSpPr>
          <p:cNvPr id="4" name="Text Box 3"/>
          <p:cNvSpPr txBox="1"/>
          <p:nvPr/>
        </p:nvSpPr>
        <p:spPr>
          <a:xfrm>
            <a:off x="676508" y="939483"/>
            <a:ext cx="7868052" cy="3477875"/>
          </a:xfrm>
          <a:prstGeom prst="rect">
            <a:avLst/>
          </a:prstGeom>
          <a:noFill/>
        </p:spPr>
        <p:txBody>
          <a:bodyPr wrap="square" rtlCol="0" anchor="t">
            <a:spAutoFit/>
          </a:bodyPr>
          <a:lstStyle/>
          <a:p>
            <a:r>
              <a:rPr lang="vi-VN" sz="2200" dirty="0">
                <a:solidFill>
                  <a:schemeClr val="bg1"/>
                </a:solidFill>
                <a:latin typeface="Times New Roman" panose="02020603050405020304" charset="0"/>
                <a:cs typeface="Times New Roman" panose="02020603050405020304" charset="0"/>
              </a:rPr>
              <a:t>- Đầu tiên, nhóm em xin chân thành cảm ơn Thầy Cô đã dành thời gian lắng nghe bài báo cáo của nhóm em. Sự quan tâm và phản hồi từ Thầy Cô là nguồn động viên lớn giúp nhóm em cảm thấy tự tin hơn trong quá trình trình bày. </a:t>
            </a:r>
          </a:p>
          <a:p>
            <a:r>
              <a:rPr lang="vi-VN" sz="2200" dirty="0">
                <a:solidFill>
                  <a:schemeClr val="bg1"/>
                </a:solidFill>
                <a:latin typeface="Times New Roman" panose="02020603050405020304" charset="0"/>
                <a:cs typeface="Times New Roman" panose="02020603050405020304" charset="0"/>
              </a:rPr>
              <a:t>- Nhóm chúng em xin gửi lời cảm ơn sâu sắc tới Thầy Hải về sự hỗ trợ và chỉ dẫn quý báu trong môn Kiến trúc và Thiết kế phần mềm.  - Trong suốt thời quan vừa qua đã mang lại cho nhóm em những kiến thức bổ ích, nhờ vào sự dẫn dắt tận tình của Thầy. Nhóm em rất biết ơn vì những kiến thức và kỹ năng mà Thầy đã chia sẻ, dạ nhóm em xin chân thành cảm ơn.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103"/>
          <p:cNvSpPr txBox="1">
            <a:spLocks noGrp="1"/>
          </p:cNvSpPr>
          <p:nvPr>
            <p:ph type="ctrTitle"/>
          </p:nvPr>
        </p:nvSpPr>
        <p:spPr>
          <a:xfrm flipH="1">
            <a:off x="2843615" y="1275435"/>
            <a:ext cx="3392100" cy="8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1100"/>
              <a:buFont typeface="Arial" panose="020B0604020202020204"/>
              <a:buNone/>
            </a:pPr>
            <a:r>
              <a:rPr lang="en-AU" altLang="en-GB"/>
              <a:t>Thank</a:t>
            </a:r>
            <a:r>
              <a:rPr lang="en-GB"/>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45"/>
                                        </p:tgtEl>
                                        <p:attrNameLst>
                                          <p:attrName>style.visibility</p:attrName>
                                        </p:attrNameLst>
                                      </p:cBhvr>
                                      <p:to>
                                        <p:strVal val="visible"/>
                                      </p:to>
                                    </p:set>
                                    <p:anim calcmode="lin" valueType="num">
                                      <p:cBhvr additive="base">
                                        <p:cTn id="7" dur="1000"/>
                                        <p:tgtEl>
                                          <p:spTgt spid="8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Mô tả yêu cầu</a:t>
            </a:r>
            <a:endParaRPr lang="en-GB">
              <a:latin typeface="Times New Roman" panose="02020603050405020304" charset="0"/>
              <a:cs typeface="Times New Roman" panose="02020603050405020304" charset="0"/>
            </a:endParaRP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17" name="Google Shape;804;p97"/>
          <p:cNvSpPr txBox="1"/>
          <p:nvPr/>
        </p:nvSpPr>
        <p:spPr>
          <a:xfrm>
            <a:off x="611505" y="211455"/>
            <a:ext cx="382333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1.1. Yêu cầu ban đầu</a:t>
            </a:r>
            <a:endParaRPr lang="en-GB" sz="3200">
              <a:latin typeface="Times New Roman" panose="02020603050405020304" charset="0"/>
              <a:cs typeface="Times New Roman" panose="02020603050405020304" charset="0"/>
            </a:endParaRPr>
          </a:p>
        </p:txBody>
      </p:sp>
      <p:sp>
        <p:nvSpPr>
          <p:cNvPr id="3" name="Text Box 2"/>
          <p:cNvSpPr txBox="1"/>
          <p:nvPr/>
        </p:nvSpPr>
        <p:spPr>
          <a:xfrm>
            <a:off x="611505" y="1183036"/>
            <a:ext cx="7788910" cy="3696970"/>
          </a:xfrm>
          <a:prstGeom prst="rect">
            <a:avLst/>
          </a:prstGeom>
          <a:noFill/>
        </p:spPr>
        <p:txBody>
          <a:bodyPr wrap="square" rtlCol="0" anchor="t">
            <a:noAutofit/>
          </a:bodyPr>
          <a:lstStyle/>
          <a:p>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Quản</a:t>
            </a:r>
            <a:r>
              <a:rPr lang="en-US" sz="2200" dirty="0">
                <a:solidFill>
                  <a:schemeClr val="bg1"/>
                </a:solidFill>
                <a:latin typeface="Times New Roman" panose="02020603050405020304" charset="0"/>
                <a:cs typeface="Times New Roman" panose="02020603050405020304" charset="0"/>
              </a:rPr>
              <a:t> Lý Sinh Viên:</a:t>
            </a:r>
          </a:p>
          <a:p>
            <a:pPr marL="457200" lvl="1" indent="457200"/>
            <a:r>
              <a:rPr lang="en-US" sz="2200" dirty="0">
                <a:solidFill>
                  <a:schemeClr val="bg1"/>
                </a:solidFill>
                <a:latin typeface="Times New Roman" panose="02020603050405020304" charset="0"/>
                <a:cs typeface="Times New Roman" panose="02020603050405020304" charset="0"/>
              </a:rPr>
              <a:t>- Thông Tin </a:t>
            </a:r>
            <a:r>
              <a:rPr lang="en-US" sz="2200" dirty="0" err="1">
                <a:solidFill>
                  <a:schemeClr val="bg1"/>
                </a:solidFill>
                <a:latin typeface="Times New Roman" panose="02020603050405020304" charset="0"/>
                <a:cs typeface="Times New Roman" panose="02020603050405020304" charset="0"/>
              </a:rPr>
              <a:t>Cá</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Nhân</a:t>
            </a:r>
            <a:r>
              <a:rPr lang="en-US" sz="2200" dirty="0">
                <a:solidFill>
                  <a:schemeClr val="bg1"/>
                </a:solidFill>
                <a:latin typeface="Times New Roman" panose="02020603050405020304" charset="0"/>
                <a:cs typeface="Times New Roman" panose="02020603050405020304" charset="0"/>
              </a:rPr>
              <a:t>: Bao </a:t>
            </a:r>
            <a:r>
              <a:rPr lang="en-US" sz="2200" dirty="0" err="1">
                <a:solidFill>
                  <a:schemeClr val="bg1"/>
                </a:solidFill>
                <a:latin typeface="Times New Roman" panose="02020603050405020304" charset="0"/>
                <a:cs typeface="Times New Roman" panose="02020603050405020304" charset="0"/>
              </a:rPr>
              <a:t>gồm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ngày</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sinh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giới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tính</a:t>
            </a:r>
            <a:r>
              <a:rPr lang="en-US" sz="2200" dirty="0">
                <a:solidFill>
                  <a:schemeClr val="bg1"/>
                </a:solidFill>
                <a:latin typeface="Times New Roman" panose="02020603050405020304" charset="0"/>
                <a:cs typeface="Times New Roman" panose="02020603050405020304" charset="0"/>
              </a:rPr>
              <a:t>, khoa, </a:t>
            </a:r>
            <a:r>
              <a:rPr lang="en-US" sz="2200" dirty="0" err="1">
                <a:solidFill>
                  <a:schemeClr val="bg1"/>
                </a:solidFill>
                <a:latin typeface="Times New Roman" panose="02020603050405020304" charset="0"/>
                <a:cs typeface="Times New Roman" panose="02020603050405020304" charset="0"/>
              </a:rPr>
              <a:t>ngành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lớp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sinh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viên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địa</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chỉ</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số</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điện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thoại</a:t>
            </a:r>
            <a:r>
              <a:rPr lang="en-US" sz="2200" dirty="0">
                <a:solidFill>
                  <a:schemeClr val="bg1"/>
                </a:solidFill>
                <a:latin typeface="Times New Roman" panose="02020603050405020304" charset="0"/>
                <a:cs typeface="Times New Roman" panose="02020603050405020304" charset="0"/>
              </a:rPr>
              <a:t>, email, </a:t>
            </a:r>
            <a:r>
              <a:rPr lang="en-US" sz="2200" dirty="0" err="1">
                <a:solidFill>
                  <a:schemeClr val="bg1"/>
                </a:solidFill>
                <a:latin typeface="Times New Roman" panose="02020603050405020304" charset="0"/>
                <a:cs typeface="Times New Roman" panose="02020603050405020304" charset="0"/>
              </a:rPr>
              <a:t>ảnh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thẻ</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Tình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Trạng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Tập</a:t>
            </a:r>
            <a:r>
              <a:rPr lang="en-US" sz="2200" dirty="0">
                <a:solidFill>
                  <a:schemeClr val="bg1"/>
                </a:solidFill>
                <a:latin typeface="Times New Roman" panose="02020603050405020304" charset="0"/>
                <a:cs typeface="Times New Roman" panose="02020603050405020304" charset="0"/>
              </a:rPr>
              <a:t>: Bao </a:t>
            </a:r>
            <a:r>
              <a:rPr lang="en-US" sz="2200" dirty="0" err="1">
                <a:solidFill>
                  <a:schemeClr val="bg1"/>
                </a:solidFill>
                <a:latin typeface="Times New Roman" panose="02020603050405020304" charset="0"/>
                <a:cs typeface="Times New Roman" panose="02020603050405020304" charset="0"/>
              </a:rPr>
              <a:t>gồm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số</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tín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chỉ</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đạt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số</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điểm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điểm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trung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bình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tích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lũy</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bổng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nếu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có</a:t>
            </a:r>
            <a:r>
              <a:rPr lang="en-US" sz="2200" dirty="0">
                <a:solidFill>
                  <a:schemeClr val="bg1"/>
                </a:solidFill>
                <a:latin typeface="Times New Roman" panose="02020603050405020304" charset="0"/>
                <a:cs typeface="Times New Roman" panose="02020603050405020304" charset="0"/>
              </a:rPr>
              <a:t>), vi </a:t>
            </a:r>
            <a:r>
              <a:rPr lang="en-US" sz="2200" dirty="0" err="1">
                <a:solidFill>
                  <a:schemeClr val="bg1"/>
                </a:solidFill>
                <a:latin typeface="Times New Roman" panose="02020603050405020304" charset="0"/>
                <a:cs typeface="Times New Roman" panose="02020603050405020304" charset="0"/>
              </a:rPr>
              <a:t>phạm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kỷ</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luật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nếu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có</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trạng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thái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sinh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viên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đang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lưu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nghỉ</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thôi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Thông Tin </a:t>
            </a:r>
            <a:r>
              <a:rPr lang="en-US" sz="2200" dirty="0" err="1">
                <a:solidFill>
                  <a:schemeClr val="bg1"/>
                </a:solidFill>
                <a:latin typeface="Times New Roman" panose="02020603050405020304" charset="0"/>
                <a:cs typeface="Times New Roman" panose="02020603050405020304" charset="0"/>
              </a:rPr>
              <a:t>Cựu</a:t>
            </a:r>
            <a:r>
              <a:rPr lang="en-US" sz="2200" dirty="0">
                <a:solidFill>
                  <a:schemeClr val="bg1"/>
                </a:solidFill>
                <a:latin typeface="Times New Roman" panose="02020603050405020304" charset="0"/>
                <a:cs typeface="Times New Roman" panose="02020603050405020304" charset="0"/>
              </a:rPr>
              <a:t> Sinh Viên: Bao </a:t>
            </a:r>
            <a:r>
              <a:rPr lang="en-US" sz="2200" dirty="0" err="1">
                <a:solidFill>
                  <a:schemeClr val="bg1"/>
                </a:solidFill>
                <a:latin typeface="Times New Roman" panose="02020603050405020304" charset="0"/>
                <a:cs typeface="Times New Roman" panose="02020603050405020304" charset="0"/>
              </a:rPr>
              <a:t>gồm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năm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tốt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nghiệp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bằng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cấp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nơi</a:t>
            </a:r>
            <a:r>
              <a:rPr lang="en-US" sz="2200" dirty="0">
                <a:solidFill>
                  <a:schemeClr val="bg1"/>
                </a:solidFill>
                <a:latin typeface="Times New Roman" panose="02020603050405020304" charset="0"/>
                <a:cs typeface="Times New Roman" panose="02020603050405020304" charset="0"/>
              </a:rPr>
              <a:t> làm </a:t>
            </a:r>
            <a:r>
              <a:rPr lang="en-US" sz="2200" dirty="0" err="1">
                <a:solidFill>
                  <a:schemeClr val="bg1"/>
                </a:solidFill>
                <a:latin typeface="Times New Roman" panose="02020603050405020304" charset="0"/>
                <a:cs typeface="Times New Roman" panose="02020603050405020304" charset="0"/>
              </a:rPr>
              <a:t>việc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nếu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có</a:t>
            </a:r>
            <a:r>
              <a:rPr lang="en-US" sz="2200" dirty="0">
                <a:solidFill>
                  <a:schemeClr val="bg1"/>
                </a:solidFill>
                <a:latin typeface="Times New Roman" panose="02020603050405020304" charset="0"/>
                <a:cs typeface="Times New Roman" panose="02020603050405020304" charset="0"/>
              </a:rPr>
              <a:t>).</a:t>
            </a:r>
          </a:p>
          <a:p>
            <a:endParaRPr lang="en-US" sz="2200" dirty="0">
              <a:solidFill>
                <a:schemeClr val="bg1"/>
              </a:solidFill>
              <a:latin typeface="Times New Roman" panose="02020603050405020304" charset="0"/>
              <a:cs typeface="Times New Roman" panose="02020603050405020304" charset="0"/>
            </a:endParaRPr>
          </a:p>
          <a:p>
            <a:endParaRPr lang="en-US" sz="22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17" name="Google Shape;804;p97"/>
          <p:cNvSpPr txBox="1"/>
          <p:nvPr/>
        </p:nvSpPr>
        <p:spPr>
          <a:xfrm>
            <a:off x="611505" y="211455"/>
            <a:ext cx="382333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1.1. Yêu cầu ban đầu</a:t>
            </a:r>
            <a:endParaRPr lang="en-GB" sz="3200">
              <a:latin typeface="Times New Roman" panose="02020603050405020304" charset="0"/>
              <a:cs typeface="Times New Roman" panose="02020603050405020304" charset="0"/>
            </a:endParaRPr>
          </a:p>
        </p:txBody>
      </p:sp>
      <p:sp>
        <p:nvSpPr>
          <p:cNvPr id="3" name="Text Box 2"/>
          <p:cNvSpPr txBox="1"/>
          <p:nvPr/>
        </p:nvSpPr>
        <p:spPr>
          <a:xfrm>
            <a:off x="677545" y="1125251"/>
            <a:ext cx="7788910" cy="3696970"/>
          </a:xfrm>
          <a:prstGeom prst="rect">
            <a:avLst/>
          </a:prstGeom>
          <a:noFill/>
        </p:spPr>
        <p:txBody>
          <a:bodyPr wrap="square" rtlCol="0" anchor="t">
            <a:noAutofit/>
          </a:bodyPr>
          <a:lstStyle/>
          <a:p>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Quản</a:t>
            </a:r>
            <a:r>
              <a:rPr lang="en-US" sz="2200" dirty="0">
                <a:solidFill>
                  <a:schemeClr val="bg1"/>
                </a:solidFill>
                <a:latin typeface="Times New Roman" panose="02020603050405020304" charset="0"/>
                <a:cs typeface="Times New Roman" panose="02020603050405020304" charset="0"/>
              </a:rPr>
              <a:t> Lý Môn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Bao </a:t>
            </a:r>
            <a:r>
              <a:rPr lang="en-US" sz="2200" dirty="0" err="1">
                <a:solidFill>
                  <a:schemeClr val="bg1"/>
                </a:solidFill>
                <a:latin typeface="Times New Roman" panose="02020603050405020304" charset="0"/>
                <a:cs typeface="Times New Roman" panose="02020603050405020304" charset="0"/>
              </a:rPr>
              <a:t>gồm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số</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tín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chỉ</a:t>
            </a:r>
            <a:r>
              <a:rPr lang="en-US" sz="2200" dirty="0">
                <a:solidFill>
                  <a:schemeClr val="bg1"/>
                </a:solidFill>
                <a:latin typeface="Times New Roman" panose="02020603050405020304" charset="0"/>
                <a:cs typeface="Times New Roman" panose="02020603050405020304" charset="0"/>
              </a:rPr>
              <a:t>, khoa/</a:t>
            </a:r>
            <a:r>
              <a:rPr lang="en-US" sz="2200" dirty="0" err="1">
                <a:solidFill>
                  <a:schemeClr val="bg1"/>
                </a:solidFill>
                <a:latin typeface="Times New Roman" panose="02020603050405020304" charset="0"/>
                <a:cs typeface="Times New Roman" panose="02020603050405020304" charset="0"/>
              </a:rPr>
              <a:t>ngành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đào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tạo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giảng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viên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sách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giáo</a:t>
            </a:r>
            <a:r>
              <a:rPr lang="en-US" sz="2200" dirty="0">
                <a:solidFill>
                  <a:schemeClr val="bg1"/>
                </a:solidFill>
                <a:latin typeface="Times New Roman" panose="02020603050405020304" charset="0"/>
                <a:cs typeface="Times New Roman" panose="02020603050405020304" charset="0"/>
              </a:rPr>
              <a:t> khoa/</a:t>
            </a:r>
            <a:r>
              <a:rPr lang="en-US" sz="2200" dirty="0" err="1">
                <a:solidFill>
                  <a:schemeClr val="bg1"/>
                </a:solidFill>
                <a:latin typeface="Times New Roman" panose="02020603050405020304" charset="0"/>
                <a:cs typeface="Times New Roman" panose="02020603050405020304" charset="0"/>
              </a:rPr>
              <a:t>tài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liệu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tham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tiên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quyết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loại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môn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bắt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buộc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tự</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chọn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số</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lượng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sinh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viên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tối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đa</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cho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mỗi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lớp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a:t>
            </a:r>
          </a:p>
          <a:p>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Quản</a:t>
            </a:r>
            <a:r>
              <a:rPr lang="en-US" sz="2200" dirty="0">
                <a:solidFill>
                  <a:schemeClr val="bg1"/>
                </a:solidFill>
                <a:latin typeface="Times New Roman" panose="02020603050405020304" charset="0"/>
                <a:cs typeface="Times New Roman" panose="02020603050405020304" charset="0"/>
              </a:rPr>
              <a:t> Lý </a:t>
            </a:r>
            <a:r>
              <a:rPr lang="en-US" sz="2200" dirty="0" err="1">
                <a:solidFill>
                  <a:schemeClr val="bg1"/>
                </a:solidFill>
                <a:latin typeface="Times New Roman" panose="02020603050405020304" charset="0"/>
                <a:cs typeface="Times New Roman" panose="02020603050405020304" charset="0"/>
              </a:rPr>
              <a:t>Đăng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Ký</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Bao </a:t>
            </a:r>
            <a:r>
              <a:rPr lang="en-US" sz="2200" dirty="0" err="1">
                <a:solidFill>
                  <a:schemeClr val="bg1"/>
                </a:solidFill>
                <a:latin typeface="Times New Roman" panose="02020603050405020304" charset="0"/>
                <a:cs typeface="Times New Roman" panose="02020603050405020304" charset="0"/>
              </a:rPr>
              <a:t>gồm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lịch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ký</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danh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sách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lớp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phần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quá</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trình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ký</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quản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lý</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danh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sách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dự</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bị</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xác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nhận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ký</a:t>
            </a:r>
            <a:r>
              <a:rPr lang="en-US" sz="2200" dirty="0">
                <a:solidFill>
                  <a:schemeClr val="bg1"/>
                </a:solidFill>
                <a:latin typeface="Times New Roman" panose="02020603050405020304" charset="0"/>
                <a:cs typeface="Times New Roman" panose="02020603050405020304" charset="0"/>
              </a:rPr>
              <a:t>.</a:t>
            </a:r>
          </a:p>
          <a:p>
            <a:endParaRPr lang="en-US" sz="22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17" name="Google Shape;804;p97"/>
          <p:cNvSpPr txBox="1"/>
          <p:nvPr/>
        </p:nvSpPr>
        <p:spPr>
          <a:xfrm>
            <a:off x="611505" y="211455"/>
            <a:ext cx="382333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1.1. Yêu cầu ban đầu</a:t>
            </a:r>
            <a:endParaRPr lang="en-GB" sz="3200">
              <a:latin typeface="Times New Roman" panose="02020603050405020304" charset="0"/>
              <a:cs typeface="Times New Roman" panose="02020603050405020304" charset="0"/>
            </a:endParaRPr>
          </a:p>
        </p:txBody>
      </p:sp>
      <p:sp>
        <p:nvSpPr>
          <p:cNvPr id="3" name="Text Box 2"/>
          <p:cNvSpPr txBox="1"/>
          <p:nvPr/>
        </p:nvSpPr>
        <p:spPr>
          <a:xfrm>
            <a:off x="611505" y="1149025"/>
            <a:ext cx="7788910" cy="3696970"/>
          </a:xfrm>
          <a:prstGeom prst="rect">
            <a:avLst/>
          </a:prstGeom>
          <a:noFill/>
        </p:spPr>
        <p:txBody>
          <a:bodyPr wrap="square" rtlCol="0" anchor="t">
            <a:noAutofit/>
          </a:bodyPr>
          <a:lstStyle/>
          <a:p>
            <a:r>
              <a:rPr lang="en-US" sz="2200" dirty="0">
                <a:solidFill>
                  <a:schemeClr val="bg1"/>
                </a:solidFill>
                <a:latin typeface="Times New Roman" panose="02020603050405020304" charset="0"/>
                <a:cs typeface="Times New Roman" panose="02020603050405020304" charset="0"/>
              </a:rPr>
              <a:t>* Cung </a:t>
            </a:r>
            <a:r>
              <a:rPr lang="en-US" sz="2200" dirty="0" err="1">
                <a:solidFill>
                  <a:schemeClr val="bg1"/>
                </a:solidFill>
                <a:latin typeface="Times New Roman" panose="02020603050405020304" charset="0"/>
                <a:cs typeface="Times New Roman" panose="02020603050405020304" charset="0"/>
              </a:rPr>
              <a:t>Cấp</a:t>
            </a:r>
            <a:r>
              <a:rPr lang="en-US" sz="2200" dirty="0">
                <a:solidFill>
                  <a:schemeClr val="bg1"/>
                </a:solidFill>
                <a:latin typeface="Times New Roman" panose="02020603050405020304" charset="0"/>
                <a:cs typeface="Times New Roman" panose="02020603050405020304" charset="0"/>
              </a:rPr>
              <a:t> Thông Tin:</a:t>
            </a:r>
          </a:p>
          <a:p>
            <a:pPr marL="457200" lvl="1" indent="457200"/>
            <a:r>
              <a:rPr lang="en-US" sz="2200" dirty="0">
                <a:solidFill>
                  <a:schemeClr val="bg1"/>
                </a:solidFill>
                <a:latin typeface="Times New Roman" panose="02020603050405020304" charset="0"/>
                <a:cs typeface="Times New Roman" panose="02020603050405020304" charset="0"/>
              </a:rPr>
              <a:t>- Bao </a:t>
            </a:r>
            <a:r>
              <a:rPr lang="en-US" sz="2200" dirty="0" err="1">
                <a:solidFill>
                  <a:schemeClr val="bg1"/>
                </a:solidFill>
                <a:latin typeface="Times New Roman" panose="02020603050405020304" charset="0"/>
                <a:cs typeface="Times New Roman" panose="02020603050405020304" charset="0"/>
              </a:rPr>
              <a:t>gồm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thông</a:t>
            </a:r>
            <a:r>
              <a:rPr lang="en-US" sz="2200" dirty="0">
                <a:solidFill>
                  <a:schemeClr val="bg1"/>
                </a:solidFill>
                <a:latin typeface="Times New Roman" panose="02020603050405020304" charset="0"/>
                <a:cs typeface="Times New Roman" panose="02020603050405020304" charset="0"/>
              </a:rPr>
              <a:t> tin </a:t>
            </a:r>
            <a:r>
              <a:rPr lang="en-US" sz="2200" dirty="0" err="1">
                <a:solidFill>
                  <a:schemeClr val="bg1"/>
                </a:solidFill>
                <a:latin typeface="Times New Roman" panose="02020603050405020304" charset="0"/>
                <a:cs typeface="Times New Roman" panose="02020603050405020304" charset="0"/>
              </a:rPr>
              <a:t>sinh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viên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thông</a:t>
            </a:r>
            <a:r>
              <a:rPr lang="en-US" sz="2200" dirty="0">
                <a:solidFill>
                  <a:schemeClr val="bg1"/>
                </a:solidFill>
                <a:latin typeface="Times New Roman" panose="02020603050405020304" charset="0"/>
                <a:cs typeface="Times New Roman" panose="02020603050405020304" charset="0"/>
              </a:rPr>
              <a:t> tin </a:t>
            </a:r>
            <a:r>
              <a:rPr lang="en-US" sz="2200" dirty="0" err="1">
                <a:solidFill>
                  <a:schemeClr val="bg1"/>
                </a:solidFill>
                <a:latin typeface="Times New Roman" panose="02020603050405020304" charset="0"/>
                <a:cs typeface="Times New Roman" panose="02020603050405020304" charset="0"/>
              </a:rPr>
              <a:t>môn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lịch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thông</a:t>
            </a:r>
            <a:r>
              <a:rPr lang="en-US" sz="2200" dirty="0">
                <a:solidFill>
                  <a:schemeClr val="bg1"/>
                </a:solidFill>
                <a:latin typeface="Times New Roman" panose="02020603050405020304" charset="0"/>
                <a:cs typeface="Times New Roman" panose="02020603050405020304" charset="0"/>
              </a:rPr>
              <a:t> tin </a:t>
            </a:r>
            <a:r>
              <a:rPr lang="en-US" sz="2200" dirty="0" err="1">
                <a:solidFill>
                  <a:schemeClr val="bg1"/>
                </a:solidFill>
                <a:latin typeface="Times New Roman" panose="02020603050405020304" charset="0"/>
                <a:cs typeface="Times New Roman" panose="02020603050405020304" charset="0"/>
              </a:rPr>
              <a:t>cựu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sinh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viên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thông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báo</a:t>
            </a:r>
            <a:r>
              <a:rPr lang="en-US" sz="2200" dirty="0">
                <a:solidFill>
                  <a:schemeClr val="bg1"/>
                </a:solidFill>
                <a:latin typeface="Times New Roman" panose="02020603050405020304" charset="0"/>
                <a:cs typeface="Times New Roman" panose="02020603050405020304" charset="0"/>
              </a:rPr>
              <a:t>.</a:t>
            </a:r>
          </a:p>
          <a:p>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Quản</a:t>
            </a:r>
            <a:r>
              <a:rPr lang="en-US" sz="2200" dirty="0">
                <a:solidFill>
                  <a:schemeClr val="bg1"/>
                </a:solidFill>
                <a:latin typeface="Times New Roman" panose="02020603050405020304" charset="0"/>
                <a:cs typeface="Times New Roman" panose="02020603050405020304" charset="0"/>
              </a:rPr>
              <a:t> Lý Quy </a:t>
            </a:r>
            <a:r>
              <a:rPr lang="en-US" sz="2200" dirty="0" err="1">
                <a:solidFill>
                  <a:schemeClr val="bg1"/>
                </a:solidFill>
                <a:latin typeface="Times New Roman" panose="02020603050405020304" charset="0"/>
                <a:cs typeface="Times New Roman" panose="02020603050405020304" charset="0"/>
              </a:rPr>
              <a:t>Trình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Xét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Tốt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Nghiệp</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Bao </a:t>
            </a:r>
            <a:r>
              <a:rPr lang="en-US" sz="2200" dirty="0" err="1">
                <a:solidFill>
                  <a:schemeClr val="bg1"/>
                </a:solidFill>
                <a:latin typeface="Times New Roman" panose="02020603050405020304" charset="0"/>
                <a:cs typeface="Times New Roman" panose="02020603050405020304" charset="0"/>
              </a:rPr>
              <a:t>gồm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điều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kiện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xét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tốt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nghiệp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ký</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xét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tốt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nghiệp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kiểm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tra</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điều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kiện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cấp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bằng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tốt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nghiệp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lưu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trữ</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thông</a:t>
            </a:r>
            <a:r>
              <a:rPr lang="en-US" sz="2200" dirty="0">
                <a:solidFill>
                  <a:schemeClr val="bg1"/>
                </a:solidFill>
                <a:latin typeface="Times New Roman" panose="02020603050405020304" charset="0"/>
                <a:cs typeface="Times New Roman" panose="02020603050405020304" charset="0"/>
              </a:rPr>
              <a:t> tin.</a:t>
            </a:r>
          </a:p>
          <a:p>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Hỗ</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Trợ</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Tiện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Ích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Khác</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Bao </a:t>
            </a:r>
            <a:r>
              <a:rPr lang="en-US" sz="2200" dirty="0" err="1">
                <a:solidFill>
                  <a:schemeClr val="bg1"/>
                </a:solidFill>
                <a:latin typeface="Times New Roman" panose="02020603050405020304" charset="0"/>
                <a:cs typeface="Times New Roman" panose="02020603050405020304" charset="0"/>
              </a:rPr>
              <a:t>gồm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thay</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đổi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thông</a:t>
            </a:r>
            <a:r>
              <a:rPr lang="en-US" sz="2200" dirty="0">
                <a:solidFill>
                  <a:schemeClr val="bg1"/>
                </a:solidFill>
                <a:latin typeface="Times New Roman" panose="02020603050405020304" charset="0"/>
                <a:cs typeface="Times New Roman" panose="02020603050405020304" charset="0"/>
              </a:rPr>
              <a:t> tin </a:t>
            </a:r>
            <a:r>
              <a:rPr lang="en-US" sz="2200" dirty="0" err="1">
                <a:solidFill>
                  <a:schemeClr val="bg1"/>
                </a:solidFill>
                <a:latin typeface="Times New Roman" panose="02020603050405020304" charset="0"/>
                <a:cs typeface="Times New Roman" panose="02020603050405020304" charset="0"/>
              </a:rPr>
              <a:t>cá</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nhân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kê</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bảo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mật</a:t>
            </a:r>
            <a:r>
              <a:rPr lang="en-US" sz="2200" dirty="0">
                <a:solidFill>
                  <a:schemeClr val="bg1"/>
                </a:solidFill>
                <a:latin typeface="Times New Roman" panose="02020603050405020304" charset="0"/>
                <a:cs typeface="Times New Roman" panose="02020603050405020304" charset="0"/>
              </a:rPr>
              <a:t>.</a:t>
            </a:r>
          </a:p>
          <a:p>
            <a:endParaRPr lang="en-US" sz="22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2" name="Google Shape;804;p97"/>
          <p:cNvSpPr txBox="1"/>
          <p:nvPr/>
        </p:nvSpPr>
        <p:spPr>
          <a:xfrm>
            <a:off x="611505" y="211455"/>
            <a:ext cx="382333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1.2. Giả thuyết mới</a:t>
            </a:r>
            <a:endParaRPr lang="en-GB" sz="3200">
              <a:latin typeface="Times New Roman" panose="02020603050405020304" charset="0"/>
              <a:cs typeface="Times New Roman" panose="02020603050405020304" charset="0"/>
            </a:endParaRPr>
          </a:p>
        </p:txBody>
      </p:sp>
      <p:sp>
        <p:nvSpPr>
          <p:cNvPr id="3" name="Text Box 2"/>
          <p:cNvSpPr txBox="1"/>
          <p:nvPr/>
        </p:nvSpPr>
        <p:spPr>
          <a:xfrm>
            <a:off x="611505" y="1044946"/>
            <a:ext cx="7788910" cy="3816429"/>
          </a:xfrm>
          <a:prstGeom prst="rect">
            <a:avLst/>
          </a:prstGeom>
          <a:noFill/>
        </p:spPr>
        <p:txBody>
          <a:bodyPr wrap="square" rtlCol="0" anchor="t">
            <a:spAutoFit/>
          </a:bodyPr>
          <a:lstStyle/>
          <a:p>
            <a:r>
              <a:rPr lang="en-US" sz="2200" dirty="0" err="1">
                <a:solidFill>
                  <a:schemeClr val="bg1"/>
                </a:solidFill>
                <a:latin typeface="Times New Roman" panose="02020603050405020304" charset="0"/>
                <a:cs typeface="Times New Roman" panose="02020603050405020304" charset="0"/>
              </a:rPr>
              <a:t>Tính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năng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mở</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rộng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rPr>
              <a:t>•</a:t>
            </a:r>
            <a:r>
              <a:rPr lang="en-AU" altLang="en-US" sz="2200" dirty="0">
                <a:solidFill>
                  <a:schemeClr val="bg1"/>
                </a:solidFill>
                <a:latin typeface="Times New Roman" panose="02020603050405020304" charset="0"/>
                <a:cs typeface="Times New Roman" panose="02020603050405020304" charset="0"/>
              </a:rPr>
              <a:t> </a:t>
            </a:r>
            <a:r>
              <a:rPr lang="en-US" sz="2200" dirty="0">
                <a:solidFill>
                  <a:schemeClr val="bg1"/>
                </a:solidFill>
                <a:latin typeface="Times New Roman" panose="02020603050405020304" charset="0"/>
                <a:cs typeface="Times New Roman" panose="02020603050405020304" charset="0"/>
              </a:rPr>
              <a:t>Thanh </a:t>
            </a:r>
            <a:r>
              <a:rPr lang="en-US" sz="2200" dirty="0" err="1">
                <a:solidFill>
                  <a:schemeClr val="bg1"/>
                </a:solidFill>
                <a:latin typeface="Times New Roman" panose="02020603050405020304" charset="0"/>
                <a:cs typeface="Times New Roman" panose="02020603050405020304" charset="0"/>
              </a:rPr>
              <a:t>toán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phí</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trực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tuyến</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Sinh </a:t>
            </a:r>
            <a:r>
              <a:rPr lang="en-US" sz="2200" dirty="0" err="1">
                <a:solidFill>
                  <a:schemeClr val="bg1"/>
                </a:solidFill>
                <a:latin typeface="Times New Roman" panose="02020603050405020304" charset="0"/>
                <a:cs typeface="Times New Roman" panose="02020603050405020304" charset="0"/>
              </a:rPr>
              <a:t>viên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có</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thể</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thanh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toán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phí</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trực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tuyến</a:t>
            </a:r>
            <a:r>
              <a:rPr lang="en-US" sz="2200" dirty="0">
                <a:solidFill>
                  <a:schemeClr val="bg1"/>
                </a:solidFill>
                <a:latin typeface="Times New Roman" panose="02020603050405020304" charset="0"/>
                <a:cs typeface="Times New Roman" panose="02020603050405020304" charset="0"/>
              </a:rPr>
              <a:t> qua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rPr>
              <a:t>•</a:t>
            </a:r>
            <a:r>
              <a:rPr lang="en-AU" alt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Quản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lý</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tài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nguyên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tập</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Cung </a:t>
            </a:r>
            <a:r>
              <a:rPr lang="en-US" sz="2200" dirty="0" err="1">
                <a:solidFill>
                  <a:schemeClr val="bg1"/>
                </a:solidFill>
                <a:latin typeface="Times New Roman" panose="02020603050405020304" charset="0"/>
                <a:cs typeface="Times New Roman" panose="02020603050405020304" charset="0"/>
              </a:rPr>
              <a:t>cấp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quyền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truy</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cập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vào</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tài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nguyên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tập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trực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tuyến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như</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bài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giảng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bài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tập</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tài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liệu</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tham</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khảo</a:t>
            </a:r>
            <a:r>
              <a:rPr lang="en-US" sz="2200" dirty="0">
                <a:solidFill>
                  <a:schemeClr val="bg1"/>
                </a:solidFill>
                <a:latin typeface="Times New Roman" panose="02020603050405020304" charset="0"/>
                <a:cs typeface="Times New Roman" panose="02020603050405020304" charset="0"/>
              </a:rPr>
              <a:t>.</a:t>
            </a:r>
          </a:p>
          <a:p>
            <a:pPr indent="457200"/>
            <a:r>
              <a:rPr lang="en-US" sz="2200" dirty="0">
                <a:solidFill>
                  <a:schemeClr val="bg1"/>
                </a:solidFill>
                <a:latin typeface="Times New Roman" panose="02020603050405020304" charset="0"/>
                <a:cs typeface="Times New Roman" panose="02020603050405020304" charset="0"/>
              </a:rPr>
              <a:t>•</a:t>
            </a:r>
            <a:r>
              <a:rPr lang="en-AU" alt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Kết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nối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với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khác</a:t>
            </a:r>
            <a:r>
              <a:rPr lang="en-US" sz="2200" dirty="0">
                <a:solidFill>
                  <a:schemeClr val="bg1"/>
                </a:solidFill>
                <a:latin typeface="Times New Roman" panose="02020603050405020304" charset="0"/>
                <a:cs typeface="Times New Roman" panose="02020603050405020304" charset="0"/>
              </a:rPr>
              <a:t>:</a:t>
            </a:r>
          </a:p>
          <a:p>
            <a:pPr marL="457200" lvl="1" indent="457200"/>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Kết</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nối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với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các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khác</a:t>
            </a:r>
            <a:r>
              <a:rPr lang="en-US" sz="2200" dirty="0">
                <a:solidFill>
                  <a:schemeClr val="bg1"/>
                </a:solidFill>
                <a:latin typeface="Times New Roman" panose="02020603050405020304" charset="0"/>
                <a:cs typeface="Times New Roman" panose="02020603050405020304" charset="0"/>
              </a:rPr>
              <a:t> của </a:t>
            </a:r>
            <a:r>
              <a:rPr lang="en-US" sz="2200" dirty="0" err="1">
                <a:solidFill>
                  <a:schemeClr val="bg1"/>
                </a:solidFill>
                <a:latin typeface="Times New Roman" panose="02020603050405020304" charset="0"/>
                <a:cs typeface="Times New Roman" panose="02020603050405020304" charset="0"/>
              </a:rPr>
              <a:t>trường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đại</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học</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như</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quản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lý</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sinh</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viên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quản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lý</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thư</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viện</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hệ</a:t>
            </a:r>
            <a:r>
              <a:rPr lang="en-US" sz="2200" dirty="0">
                <a:solidFill>
                  <a:schemeClr val="bg1"/>
                </a:solidFill>
                <a:latin typeface="Times New Roman" panose="02020603050405020304" charset="0"/>
                <a:cs typeface="Times New Roman" panose="02020603050405020304" charset="0"/>
              </a:rPr>
              <a:t> 	</a:t>
            </a:r>
            <a:r>
              <a:rPr lang="en-US" sz="2200" dirty="0" err="1">
                <a:solidFill>
                  <a:schemeClr val="bg1"/>
                </a:solidFill>
                <a:latin typeface="Times New Roman" panose="02020603050405020304" charset="0"/>
                <a:cs typeface="Times New Roman" panose="02020603050405020304" charset="0"/>
              </a:rPr>
              <a:t>thống</a:t>
            </a:r>
            <a:r>
              <a:rPr lang="en-US" sz="2200" dirty="0">
                <a:solidFill>
                  <a:schemeClr val="bg1"/>
                </a:solidFill>
                <a:latin typeface="Times New Roman" panose="02020603050405020304" charset="0"/>
                <a:cs typeface="Times New Roman" panose="02020603050405020304" charset="0"/>
              </a:rPr>
              <a:t> LMS của </a:t>
            </a:r>
            <a:r>
              <a:rPr lang="en-US" sz="2200" dirty="0" err="1">
                <a:solidFill>
                  <a:schemeClr val="bg1"/>
                </a:solidFill>
                <a:latin typeface="Times New Roman" panose="02020603050405020304" charset="0"/>
                <a:cs typeface="Times New Roman" panose="02020603050405020304" charset="0"/>
              </a:rPr>
              <a:t>trường</a:t>
            </a:r>
            <a:r>
              <a:rPr lang="en-US" sz="2200" dirty="0">
                <a:solidFill>
                  <a:schemeClr val="bg1"/>
                </a:solidFill>
                <a:latin typeface="Times New Roman" panose="02020603050405020304" charset="0"/>
                <a:cs typeface="Times New Roman" panose="0202060305040502030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Kiến trúc phần mềm</a:t>
            </a:r>
            <a:endParaRPr lang="en-GB">
              <a:latin typeface="Times New Roman" panose="02020603050405020304" charset="0"/>
              <a:cs typeface="Times New Roman" panose="02020603050405020304" charset="0"/>
            </a:endParaRP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2</a:t>
            </a:r>
          </a:p>
        </p:txBody>
      </p:sp>
    </p:spTree>
  </p:cSld>
  <p:clrMapOvr>
    <a:masterClrMapping/>
  </p:clrMapOvr>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2396</Words>
  <Application>Microsoft Office PowerPoint</Application>
  <PresentationFormat>On-screen Show (16:9)</PresentationFormat>
  <Paragraphs>198</Paragraphs>
  <Slides>37</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Times New Roman</vt:lpstr>
      <vt:lpstr>Squada One</vt:lpstr>
      <vt:lpstr>Roboto</vt:lpstr>
      <vt:lpstr>Fira Sans Extra Condensed Medium</vt:lpstr>
      <vt:lpstr>Roboto Condensed Light</vt:lpstr>
      <vt:lpstr>Tech Startup XL by Slidesgo</vt:lpstr>
      <vt:lpstr>KIẾN TRÚC VÀ THIẾT KẾ PHẦN MỀM</vt:lpstr>
      <vt:lpstr>DANH SÁCH THÀNH VIÊN NHÓM</vt:lpstr>
      <vt:lpstr>PowerPoint Presentation</vt:lpstr>
      <vt:lpstr>Mô tả yêu cầu</vt:lpstr>
      <vt:lpstr>PowerPoint Presentation</vt:lpstr>
      <vt:lpstr>PowerPoint Presentation</vt:lpstr>
      <vt:lpstr>PowerPoint Presentation</vt:lpstr>
      <vt:lpstr>PowerPoint Presentation</vt:lpstr>
      <vt:lpstr>Kiến trúc phần mềm</vt:lpstr>
      <vt:lpstr>PowerPoint Presentation</vt:lpstr>
      <vt:lpstr>PowerPoint Presentation</vt:lpstr>
      <vt:lpstr>PowerPoint Presentation</vt:lpstr>
      <vt:lpstr>PowerPoint Presentation</vt:lpstr>
      <vt:lpstr>PowerPoint Presentation</vt:lpstr>
      <vt:lpstr>Kiến trúc phần mềm phổ biến</vt:lpstr>
      <vt:lpstr>PowerPoint Presentation</vt:lpstr>
      <vt:lpstr>PowerPoint Presentation</vt:lpstr>
      <vt:lpstr>PowerPoint Presentation</vt:lpstr>
      <vt:lpstr>PowerPoint Presentation</vt:lpstr>
      <vt:lpstr>PowerPoint Presentation</vt:lpstr>
      <vt:lpstr>PowerPoint Presentation</vt:lpstr>
      <vt:lpstr>Biện luận chọn kiến trúc</vt:lpstr>
      <vt:lpstr>PowerPoint Presentation</vt:lpstr>
      <vt:lpstr>PowerPoint Presentation</vt:lpstr>
      <vt:lpstr>PowerPoint Presentation</vt:lpstr>
      <vt:lpstr>PowerPoint Presentation</vt:lpstr>
      <vt:lpstr>Demo</vt:lpstr>
      <vt:lpstr>MỘT SỐ CÔNG NGHỆ SỬ DỤNG</vt:lpstr>
      <vt:lpstr>MỘT SỐ GIAO DIỆN HIỆN THỰC</vt:lpstr>
      <vt:lpstr>MỘT SỐ GIAO DIỆN HIỆN THỰC</vt:lpstr>
      <vt:lpstr>DEMO HỆ THỐNG</vt:lpstr>
      <vt:lpstr>Kết luận</vt:lpstr>
      <vt:lpstr>PowerPoint Presentation</vt:lpstr>
      <vt:lpstr>PowerPoint Presentation</vt:lpstr>
      <vt:lpstr>PowerPoint Presentation</vt:lpstr>
      <vt:lpstr>PowerPoint Presentation</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KIẾN TRÚC VÀ THIẾT KẾ PHẦN MỀM</dc:title>
  <dc:creator/>
  <cp:lastModifiedBy>Hoàng Tiến Mạnh Đức</cp:lastModifiedBy>
  <cp:revision>38</cp:revision>
  <dcterms:created xsi:type="dcterms:W3CDTF">2024-05-19T09:37:00Z</dcterms:created>
  <dcterms:modified xsi:type="dcterms:W3CDTF">2024-05-25T14:51:13Z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AD2339A9ADEE449B8DD581BE475BED7E_12</vt:lpwstr>
  </property>
  <property fmtid="{D5CDD505-2E9C-101B-9397-08002B2CF9AE}" pid="3" name="KSOProductBuildVer">
    <vt:lpwstr>1033-12.2.0.16909</vt:lpwstr>
  </property>
</Properties>
</file>