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58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2" r:id="rId20"/>
    <p:sldId id="275" r:id="rId21"/>
    <p:sldId id="277" r:id="rId22"/>
    <p:sldId id="276" r:id="rId23"/>
    <p:sldId id="278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544" y="0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GIÁO DỤC VÀ ĐÀO TẠO</a:t>
            </a:r>
            <a:b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SƯ PHẠM KỸ THUẬT TPHCM</a:t>
            </a:r>
            <a:b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ĐÀO TẠO CHẤT LƯỢNG CAO</a:t>
            </a:r>
            <a:b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 CÔNG NGHỆ THÔNG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  <a:b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046" y="2104164"/>
            <a:ext cx="8791575" cy="1655762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1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XÂY DỰNG ỨNG DỤNG QUẢN LÍ CHĂM SÓC XE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Tú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MSSV:17110249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 Tiến Thành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MSSV:17110224</a:t>
            </a:r>
          </a:p>
          <a:p>
            <a:pPr algn="ctr"/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62100" cy="130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73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959428" y="1014640"/>
            <a:ext cx="8240486" cy="439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95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663337" y="984885"/>
            <a:ext cx="8580120" cy="467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08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854927" y="148045"/>
            <a:ext cx="7682865" cy="4232366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262051" y="4380411"/>
            <a:ext cx="7110278" cy="176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10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161211" y="895348"/>
            <a:ext cx="5775960" cy="3241221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3973286" y="4355918"/>
            <a:ext cx="3838302" cy="176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35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696686" y="506186"/>
            <a:ext cx="5608320" cy="589788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6434544" y="506186"/>
            <a:ext cx="5086895" cy="337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93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7044144" y="874122"/>
            <a:ext cx="3824154" cy="544830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193075" y="424542"/>
            <a:ext cx="5608320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67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628502" y="70528"/>
            <a:ext cx="4406537" cy="4631012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6035040" y="70528"/>
            <a:ext cx="4249782" cy="4631012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3176996" y="4701540"/>
            <a:ext cx="5402580" cy="215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23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35041" y="230322"/>
            <a:ext cx="4362994" cy="447906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01289" y="151945"/>
            <a:ext cx="4198620" cy="447906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3033849" y="4631009"/>
            <a:ext cx="5410200" cy="21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78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124891" y="1009241"/>
            <a:ext cx="8353697" cy="454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62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690950" y="1268729"/>
            <a:ext cx="6707096" cy="40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91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1377632"/>
            <a:ext cx="5943600" cy="410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54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673532" y="1132568"/>
            <a:ext cx="7029450" cy="417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95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429692" y="1427842"/>
            <a:ext cx="7430044" cy="422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13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584961" y="948372"/>
            <a:ext cx="8815251" cy="468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80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400049" y="922745"/>
            <a:ext cx="3736521" cy="5164546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4396376" y="93435"/>
            <a:ext cx="7255691" cy="380800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4396376" y="3901440"/>
            <a:ext cx="7255691" cy="27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26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947816" y="140970"/>
            <a:ext cx="8136709" cy="412623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947815" y="4358503"/>
            <a:ext cx="8223795" cy="23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03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898470" y="78649"/>
            <a:ext cx="7767546" cy="4066631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898470" y="4233590"/>
            <a:ext cx="7604760" cy="218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76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87090" y="1369740"/>
            <a:ext cx="2735580" cy="383984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122670" y="1369738"/>
            <a:ext cx="2823210" cy="383984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945880" y="1369738"/>
            <a:ext cx="2754085" cy="3839845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5"/>
          <a:stretch>
            <a:fillRect/>
          </a:stretch>
        </p:blipFill>
        <p:spPr>
          <a:xfrm>
            <a:off x="468086" y="1902823"/>
            <a:ext cx="2651760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78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30711" y="1334588"/>
            <a:ext cx="2012315" cy="211074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608230" y="1758043"/>
            <a:ext cx="2560410" cy="168728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4686255" y="3663541"/>
            <a:ext cx="2202180" cy="22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79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5048251" y="565513"/>
            <a:ext cx="2827020" cy="118110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795452" y="1978296"/>
            <a:ext cx="7082246" cy="45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17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49362" y="980257"/>
            <a:ext cx="9975987" cy="510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8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898469" y="1045572"/>
            <a:ext cx="8515667" cy="45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62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992084" y="791073"/>
            <a:ext cx="8075023" cy="530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06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641" t="1407" r="641" b="1160"/>
          <a:stretch/>
        </p:blipFill>
        <p:spPr bwMode="auto">
          <a:xfrm>
            <a:off x="1672046" y="410935"/>
            <a:ext cx="8777151" cy="53715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4533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151</TotalTime>
  <Words>21</Words>
  <Application>Microsoft Office PowerPoint</Application>
  <PresentationFormat>Widescreen</PresentationFormat>
  <Paragraphs>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Times New Roman</vt:lpstr>
      <vt:lpstr>Trebuchet MS</vt:lpstr>
      <vt:lpstr>Tw Cen MT</vt:lpstr>
      <vt:lpstr>Circuit</vt:lpstr>
      <vt:lpstr>BỘ GIÁO DỤC VÀ ĐÀO TẠO TRƯỜNG ĐẠI HỌC SƯ PHẠM KỸ THUẬT TPHCM KHOA ĐÀO TẠO CHẤT LƯỢNG CAO NGÀNH CÔNG NGHỆ THÔNG TIN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BỘ GIÁO DỤC VÀ ĐÀO TẠO TRƯỜNG ĐẠI HỌC SƯ PHẠM KỸ THUẬT TPHCM KHOA ĐÀO TẠO CHẤT LƯỢNG CAO NGÀNH CÔNG NGHỆ THÔNG TIN</dc:title>
  <dc:creator>Tiến Thành Hoàng</dc:creator>
  <cp:lastModifiedBy>Tiến Thành Hoàng</cp:lastModifiedBy>
  <cp:revision>6</cp:revision>
  <dcterms:created xsi:type="dcterms:W3CDTF">2019-11-17T08:51:54Z</dcterms:created>
  <dcterms:modified xsi:type="dcterms:W3CDTF">2019-11-17T11:23:19Z</dcterms:modified>
</cp:coreProperties>
</file>